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256" r:id="rId2"/>
    <p:sldId id="257" r:id="rId3"/>
    <p:sldId id="259" r:id="rId4"/>
    <p:sldId id="270" r:id="rId5"/>
    <p:sldId id="276" r:id="rId6"/>
    <p:sldId id="277" r:id="rId7"/>
    <p:sldId id="283" r:id="rId8"/>
    <p:sldId id="286" r:id="rId9"/>
    <p:sldId id="287" r:id="rId10"/>
    <p:sldId id="289" r:id="rId11"/>
    <p:sldId id="290" r:id="rId12"/>
    <p:sldId id="291" r:id="rId13"/>
    <p:sldId id="293" r:id="rId14"/>
    <p:sldId id="295" r:id="rId15"/>
    <p:sldId id="296" r:id="rId16"/>
    <p:sldId id="298" r:id="rId17"/>
    <p:sldId id="299" r:id="rId18"/>
    <p:sldId id="300" r:id="rId19"/>
    <p:sldId id="301" r:id="rId20"/>
    <p:sldId id="297" r:id="rId21"/>
    <p:sldId id="284" r:id="rId22"/>
    <p:sldId id="302" r:id="rId23"/>
    <p:sldId id="288" r:id="rId24"/>
    <p:sldId id="258" r:id="rId25"/>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ción predeterminada" id="{EB99AF02-CD7C-4327-9BF6-C9C8E81E96E8}">
          <p14:sldIdLst>
            <p14:sldId id="256"/>
            <p14:sldId id="257"/>
            <p14:sldId id="259"/>
            <p14:sldId id="270"/>
            <p14:sldId id="276"/>
            <p14:sldId id="277"/>
            <p14:sldId id="283"/>
            <p14:sldId id="286"/>
            <p14:sldId id="287"/>
            <p14:sldId id="289"/>
          </p14:sldIdLst>
        </p14:section>
        <p14:section name="Sección sin título" id="{2F47A3D1-DB39-419C-81C2-6D8ADF4EDBD8}">
          <p14:sldIdLst>
            <p14:sldId id="290"/>
            <p14:sldId id="291"/>
            <p14:sldId id="293"/>
            <p14:sldId id="295"/>
            <p14:sldId id="296"/>
            <p14:sldId id="298"/>
            <p14:sldId id="299"/>
            <p14:sldId id="300"/>
            <p14:sldId id="301"/>
            <p14:sldId id="297"/>
            <p14:sldId id="284"/>
            <p14:sldId id="302"/>
            <p14:sldId id="288"/>
            <p14:sldId id="25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8B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594" y="90"/>
      </p:cViewPr>
      <p:guideLst>
        <p:guide orient="horz" pos="2160"/>
        <p:guide pos="3840"/>
      </p:guideLst>
    </p:cSldViewPr>
  </p:slideViewPr>
  <p:notesTextViewPr>
    <p:cViewPr>
      <p:scale>
        <a:sx n="1" d="1"/>
        <a:sy n="1" d="1"/>
      </p:scale>
      <p:origin x="0" y="0"/>
    </p:cViewPr>
  </p:notesTextViewPr>
  <p:notesViewPr>
    <p:cSldViewPr snapToGrid="0">
      <p:cViewPr varScale="1">
        <p:scale>
          <a:sx n="52" d="100"/>
          <a:sy n="52" d="100"/>
        </p:scale>
        <p:origin x="29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6A1D6AA9-4B64-6E40-B10F-637D701333D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
        <p:nvSpPr>
          <p:cNvPr id="3" name="Marcador de fecha 2">
            <a:extLst>
              <a:ext uri="{FF2B5EF4-FFF2-40B4-BE49-F238E27FC236}">
                <a16:creationId xmlns:a16="http://schemas.microsoft.com/office/drawing/2014/main" id="{7A1A6AB2-7F5A-1D4B-9B29-F198B4DADA0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FD34F8F-AE4D-524A-A7F1-69A1EC9796F5}" type="datetimeFigureOut">
              <a:rPr lang="es-CO" smtClean="0"/>
              <a:t>10/07/2024</a:t>
            </a:fld>
            <a:endParaRPr lang="es-CO"/>
          </a:p>
        </p:txBody>
      </p:sp>
      <p:sp>
        <p:nvSpPr>
          <p:cNvPr id="4" name="Marcador de pie de página 3">
            <a:extLst>
              <a:ext uri="{FF2B5EF4-FFF2-40B4-BE49-F238E27FC236}">
                <a16:creationId xmlns:a16="http://schemas.microsoft.com/office/drawing/2014/main" id="{54F10ACC-F18E-B04C-989B-4AA255CEC1BC}"/>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CO"/>
          </a:p>
        </p:txBody>
      </p:sp>
      <p:sp>
        <p:nvSpPr>
          <p:cNvPr id="5" name="Marcador de número de diapositiva 4">
            <a:extLst>
              <a:ext uri="{FF2B5EF4-FFF2-40B4-BE49-F238E27FC236}">
                <a16:creationId xmlns:a16="http://schemas.microsoft.com/office/drawing/2014/main" id="{4149122F-0928-D647-8FE6-FB7BB4073BD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70609A0-6A49-9740-9E65-4FE5D5654E7B}" type="slidenum">
              <a:rPr lang="es-CO" smtClean="0"/>
              <a:t>‹Nº›</a:t>
            </a:fld>
            <a:endParaRPr lang="es-CO"/>
          </a:p>
        </p:txBody>
      </p:sp>
    </p:spTree>
    <p:extLst>
      <p:ext uri="{BB962C8B-B14F-4D97-AF65-F5344CB8AC3E}">
        <p14:creationId xmlns:p14="http://schemas.microsoft.com/office/powerpoint/2010/main" val="36306120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12468E-6EE8-4CC1-8C3E-6BA63572A369}" type="slidenum">
              <a:rPr lang="es-ES" smtClean="0"/>
              <a:t>‹Nº›</a:t>
            </a:fld>
            <a:endParaRPr lang="es-ES"/>
          </a:p>
        </p:txBody>
      </p:sp>
      <p:sp>
        <p:nvSpPr>
          <p:cNvPr id="8" name="Marcador de notas 7">
            <a:extLst>
              <a:ext uri="{FF2B5EF4-FFF2-40B4-BE49-F238E27FC236}">
                <a16:creationId xmlns:a16="http://schemas.microsoft.com/office/drawing/2014/main" id="{959321F6-9801-5C4C-87F5-CFBD340BD334}"/>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es-ES"/>
              <a:t>Editar los estilos de texto del patrón
Segundo nivel
Tercer nivel
Cuarto nivel
Quinto nivel</a:t>
            </a:r>
            <a:endParaRPr lang="es-CO"/>
          </a:p>
        </p:txBody>
      </p:sp>
      <p:sp>
        <p:nvSpPr>
          <p:cNvPr id="10" name="Marcador de imagen de diapositiva 9">
            <a:extLst>
              <a:ext uri="{FF2B5EF4-FFF2-40B4-BE49-F238E27FC236}">
                <a16:creationId xmlns:a16="http://schemas.microsoft.com/office/drawing/2014/main" id="{9CFC2E45-A09A-914F-BAA7-89DB201A1F7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CO"/>
          </a:p>
        </p:txBody>
      </p:sp>
      <p:sp>
        <p:nvSpPr>
          <p:cNvPr id="11" name="Marcador de encabezado 10">
            <a:extLst>
              <a:ext uri="{FF2B5EF4-FFF2-40B4-BE49-F238E27FC236}">
                <a16:creationId xmlns:a16="http://schemas.microsoft.com/office/drawing/2014/main" id="{28F84829-8341-AC4E-A917-77AA594FF03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O"/>
          </a:p>
        </p:txBody>
      </p:sp>
    </p:spTree>
    <p:extLst>
      <p:ext uri="{BB962C8B-B14F-4D97-AF65-F5344CB8AC3E}">
        <p14:creationId xmlns:p14="http://schemas.microsoft.com/office/powerpoint/2010/main" val="6629242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4" name="Imagen 3" descr="Forma&#10;&#10;Descripción generada automáticamente con confianza baja">
            <a:extLst>
              <a:ext uri="{FF2B5EF4-FFF2-40B4-BE49-F238E27FC236}">
                <a16:creationId xmlns:a16="http://schemas.microsoft.com/office/drawing/2014/main" id="{BED31C92-7A6A-49DE-AC7F-CF3DA086354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2" name="Título 1">
            <a:extLst>
              <a:ext uri="{FF2B5EF4-FFF2-40B4-BE49-F238E27FC236}">
                <a16:creationId xmlns:a16="http://schemas.microsoft.com/office/drawing/2014/main" id="{9C9ED071-DA64-4213-87C1-3B5B4E1CB2F2}"/>
              </a:ext>
            </a:extLst>
          </p:cNvPr>
          <p:cNvSpPr>
            <a:spLocks noGrp="1"/>
          </p:cNvSpPr>
          <p:nvPr>
            <p:ph type="ctrTitle"/>
          </p:nvPr>
        </p:nvSpPr>
        <p:spPr>
          <a:xfrm>
            <a:off x="1524000" y="1122363"/>
            <a:ext cx="9144000" cy="2387600"/>
          </a:xfrm>
        </p:spPr>
        <p:txBody>
          <a:bodyPr anchor="b"/>
          <a:lstStyle>
            <a:lvl1pPr algn="ctr">
              <a:defRPr sz="6000"/>
            </a:lvl1pPr>
          </a:lstStyle>
          <a:p>
            <a:r>
              <a:rPr lang="es-ES" dirty="0"/>
              <a:t>Haga clic para modificar el estilo de título del patrón</a:t>
            </a:r>
          </a:p>
        </p:txBody>
      </p:sp>
      <p:sp>
        <p:nvSpPr>
          <p:cNvPr id="3" name="Subtítulo 2">
            <a:extLst>
              <a:ext uri="{FF2B5EF4-FFF2-40B4-BE49-F238E27FC236}">
                <a16:creationId xmlns:a16="http://schemas.microsoft.com/office/drawing/2014/main" id="{FDF2F620-0496-4F7F-8B15-D12A9539C7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6" name="Marcador de número de diapositiva 5">
            <a:extLst>
              <a:ext uri="{FF2B5EF4-FFF2-40B4-BE49-F238E27FC236}">
                <a16:creationId xmlns:a16="http://schemas.microsoft.com/office/drawing/2014/main" id="{4CB6A07C-27A5-45D8-86F9-5CF87EE1E8BD}"/>
              </a:ext>
            </a:extLst>
          </p:cNvPr>
          <p:cNvSpPr>
            <a:spLocks noGrp="1"/>
          </p:cNvSpPr>
          <p:nvPr>
            <p:ph type="sldNum" sz="quarter" idx="12"/>
          </p:nvPr>
        </p:nvSpPr>
        <p:spPr>
          <a:xfrm>
            <a:off x="8610600" y="6259365"/>
            <a:ext cx="2743200" cy="365125"/>
          </a:xfrm>
        </p:spPr>
        <p:txBody>
          <a:bodyPr/>
          <a:lstStyle/>
          <a:p>
            <a:fld id="{56616763-F252-45AD-9C35-D460B5965741}" type="slidenum">
              <a:rPr lang="es-ES" smtClean="0"/>
              <a:t>‹Nº›</a:t>
            </a:fld>
            <a:endParaRPr lang="es-ES" dirty="0"/>
          </a:p>
        </p:txBody>
      </p:sp>
      <p:sp>
        <p:nvSpPr>
          <p:cNvPr id="5" name="CuadroTexto 4">
            <a:extLst>
              <a:ext uri="{FF2B5EF4-FFF2-40B4-BE49-F238E27FC236}">
                <a16:creationId xmlns:a16="http://schemas.microsoft.com/office/drawing/2014/main" id="{DF18346F-114B-641E-56DC-6DCB69A3A400}"/>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42403567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Solo el título">
    <p:spTree>
      <p:nvGrpSpPr>
        <p:cNvPr id="1" name=""/>
        <p:cNvGrpSpPr/>
        <p:nvPr/>
      </p:nvGrpSpPr>
      <p:grpSpPr>
        <a:xfrm>
          <a:off x="0" y="0"/>
          <a:ext cx="0" cy="0"/>
          <a:chOff x="0" y="0"/>
          <a:chExt cx="0" cy="0"/>
        </a:xfrm>
      </p:grpSpPr>
      <p:pic>
        <p:nvPicPr>
          <p:cNvPr id="6" name="Imagen 5" descr="Forma&#10;&#10;Descripción generada automáticamente con confianza baja">
            <a:extLst>
              <a:ext uri="{FF2B5EF4-FFF2-40B4-BE49-F238E27FC236}">
                <a16:creationId xmlns:a16="http://schemas.microsoft.com/office/drawing/2014/main" id="{C4C7B342-1E51-2ADF-3A28-D1DE10F8E6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4" name="Subtítulo 2">
            <a:extLst>
              <a:ext uri="{FF2B5EF4-FFF2-40B4-BE49-F238E27FC236}">
                <a16:creationId xmlns:a16="http://schemas.microsoft.com/office/drawing/2014/main" id="{ADCB4CE6-798E-44D2-86F9-BD949FDFFD69}"/>
              </a:ext>
            </a:extLst>
          </p:cNvPr>
          <p:cNvSpPr>
            <a:spLocks noGrp="1"/>
          </p:cNvSpPr>
          <p:nvPr>
            <p:ph type="subTitle" idx="1" hasCustomPrompt="1"/>
          </p:nvPr>
        </p:nvSpPr>
        <p:spPr>
          <a:xfrm>
            <a:off x="1524000" y="2840182"/>
            <a:ext cx="9144000" cy="2958306"/>
          </a:xfrm>
        </p:spPr>
        <p:txBody>
          <a:bodyPr/>
          <a:lstStyle>
            <a:lvl1pPr marL="342900" indent="-342900" algn="l">
              <a:buFont typeface="Arial" panose="020B0604020202020204" pitchFamily="34" charset="0"/>
              <a:buChar char="•"/>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texto</a:t>
            </a:r>
          </a:p>
        </p:txBody>
      </p:sp>
      <p:sp>
        <p:nvSpPr>
          <p:cNvPr id="5" name="Título 1">
            <a:extLst>
              <a:ext uri="{FF2B5EF4-FFF2-40B4-BE49-F238E27FC236}">
                <a16:creationId xmlns:a16="http://schemas.microsoft.com/office/drawing/2014/main" id="{52A88C14-CB85-4280-9F25-6FDBE07505ED}"/>
              </a:ext>
            </a:extLst>
          </p:cNvPr>
          <p:cNvSpPr>
            <a:spLocks noGrp="1"/>
          </p:cNvSpPr>
          <p:nvPr>
            <p:ph type="title" hasCustomPrompt="1"/>
          </p:nvPr>
        </p:nvSpPr>
        <p:spPr>
          <a:xfrm>
            <a:off x="1524000" y="1274618"/>
            <a:ext cx="9144000" cy="1440656"/>
          </a:xfrm>
        </p:spPr>
        <p:txBody>
          <a:bodyPr/>
          <a:lstStyle>
            <a:lvl1pPr>
              <a:defRPr>
                <a:latin typeface="Verdana" panose="020B0604030504040204" pitchFamily="34" charset="0"/>
                <a:ea typeface="Verdana" panose="020B0604030504040204" pitchFamily="34" charset="0"/>
              </a:defRPr>
            </a:lvl1pPr>
          </a:lstStyle>
          <a:p>
            <a:r>
              <a:rPr lang="es-ES" dirty="0"/>
              <a:t>Haga clic para agregar el título</a:t>
            </a:r>
          </a:p>
        </p:txBody>
      </p:sp>
      <p:sp>
        <p:nvSpPr>
          <p:cNvPr id="2" name="Marcador de número de diapositiva 1">
            <a:extLst>
              <a:ext uri="{FF2B5EF4-FFF2-40B4-BE49-F238E27FC236}">
                <a16:creationId xmlns:a16="http://schemas.microsoft.com/office/drawing/2014/main" id="{752AA6FF-E544-EC47-97D1-5514BF0FD6FA}"/>
              </a:ext>
            </a:extLst>
          </p:cNvPr>
          <p:cNvSpPr>
            <a:spLocks noGrp="1"/>
          </p:cNvSpPr>
          <p:nvPr>
            <p:ph type="sldNum" sz="quarter" idx="10"/>
          </p:nvPr>
        </p:nvSpPr>
        <p:spPr>
          <a:xfrm>
            <a:off x="8610600" y="6270090"/>
            <a:ext cx="2743200" cy="365125"/>
          </a:xfrm>
        </p:spPr>
        <p:txBody>
          <a:bodyPr/>
          <a:lstStyle/>
          <a:p>
            <a:fld id="{56616763-F252-45AD-9C35-D460B5965741}" type="slidenum">
              <a:rPr lang="es-ES" smtClean="0"/>
              <a:t>‹Nº›</a:t>
            </a:fld>
            <a:endParaRPr lang="es-ES" dirty="0"/>
          </a:p>
        </p:txBody>
      </p:sp>
      <p:sp>
        <p:nvSpPr>
          <p:cNvPr id="3" name="CuadroTexto 2">
            <a:extLst>
              <a:ext uri="{FF2B5EF4-FFF2-40B4-BE49-F238E27FC236}">
                <a16:creationId xmlns:a16="http://schemas.microsoft.com/office/drawing/2014/main" id="{F082475F-48B0-82F0-F9C1-D5032FCF8012}"/>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3094874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Solo el título">
    <p:spTree>
      <p:nvGrpSpPr>
        <p:cNvPr id="1" name=""/>
        <p:cNvGrpSpPr/>
        <p:nvPr/>
      </p:nvGrpSpPr>
      <p:grpSpPr>
        <a:xfrm>
          <a:off x="0" y="0"/>
          <a:ext cx="0" cy="0"/>
          <a:chOff x="0" y="0"/>
          <a:chExt cx="0" cy="0"/>
        </a:xfrm>
      </p:grpSpPr>
      <p:sp>
        <p:nvSpPr>
          <p:cNvPr id="4" name="Subtítulo 2">
            <a:extLst>
              <a:ext uri="{FF2B5EF4-FFF2-40B4-BE49-F238E27FC236}">
                <a16:creationId xmlns:a16="http://schemas.microsoft.com/office/drawing/2014/main" id="{ADCB4CE6-798E-44D2-86F9-BD949FDFFD69}"/>
              </a:ext>
            </a:extLst>
          </p:cNvPr>
          <p:cNvSpPr>
            <a:spLocks noGrp="1"/>
          </p:cNvSpPr>
          <p:nvPr>
            <p:ph type="subTitle" idx="1" hasCustomPrompt="1"/>
          </p:nvPr>
        </p:nvSpPr>
        <p:spPr>
          <a:xfrm>
            <a:off x="1524000" y="2840182"/>
            <a:ext cx="9144000" cy="2958306"/>
          </a:xfrm>
        </p:spPr>
        <p:txBody>
          <a:bodyPr/>
          <a:lstStyle>
            <a:lvl1pPr marL="342900" indent="-342900" algn="l">
              <a:buFont typeface="Arial" panose="020B0604020202020204" pitchFamily="34" charset="0"/>
              <a:buChar char="•"/>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texto</a:t>
            </a:r>
          </a:p>
        </p:txBody>
      </p:sp>
      <p:sp>
        <p:nvSpPr>
          <p:cNvPr id="5" name="Título 1">
            <a:extLst>
              <a:ext uri="{FF2B5EF4-FFF2-40B4-BE49-F238E27FC236}">
                <a16:creationId xmlns:a16="http://schemas.microsoft.com/office/drawing/2014/main" id="{52A88C14-CB85-4280-9F25-6FDBE07505ED}"/>
              </a:ext>
            </a:extLst>
          </p:cNvPr>
          <p:cNvSpPr>
            <a:spLocks noGrp="1"/>
          </p:cNvSpPr>
          <p:nvPr>
            <p:ph type="title" hasCustomPrompt="1"/>
          </p:nvPr>
        </p:nvSpPr>
        <p:spPr>
          <a:xfrm>
            <a:off x="1524000" y="1274618"/>
            <a:ext cx="9144000" cy="1440656"/>
          </a:xfrm>
        </p:spPr>
        <p:txBody>
          <a:bodyPr/>
          <a:lstStyle>
            <a:lvl1pPr>
              <a:defRPr>
                <a:latin typeface="Verdana" panose="020B0604030504040204" pitchFamily="34" charset="0"/>
                <a:ea typeface="Verdana" panose="020B0604030504040204" pitchFamily="34" charset="0"/>
              </a:defRPr>
            </a:lvl1pPr>
          </a:lstStyle>
          <a:p>
            <a:r>
              <a:rPr lang="es-ES" dirty="0"/>
              <a:t>Haga clic para agregar el título</a:t>
            </a:r>
          </a:p>
        </p:txBody>
      </p:sp>
      <p:sp>
        <p:nvSpPr>
          <p:cNvPr id="2" name="Marcador de número de diapositiva 1">
            <a:extLst>
              <a:ext uri="{FF2B5EF4-FFF2-40B4-BE49-F238E27FC236}">
                <a16:creationId xmlns:a16="http://schemas.microsoft.com/office/drawing/2014/main" id="{752AA6FF-E544-EC47-97D1-5514BF0FD6FA}"/>
              </a:ext>
            </a:extLst>
          </p:cNvPr>
          <p:cNvSpPr>
            <a:spLocks noGrp="1"/>
          </p:cNvSpPr>
          <p:nvPr>
            <p:ph type="sldNum" sz="quarter" idx="10"/>
          </p:nvPr>
        </p:nvSpPr>
        <p:spPr>
          <a:xfrm>
            <a:off x="8610600" y="6270090"/>
            <a:ext cx="2743200" cy="365125"/>
          </a:xfrm>
        </p:spPr>
        <p:txBody>
          <a:bodyPr/>
          <a:lstStyle/>
          <a:p>
            <a:fld id="{56616763-F252-45AD-9C35-D460B5965741}" type="slidenum">
              <a:rPr lang="es-ES" smtClean="0"/>
              <a:t>‹Nº›</a:t>
            </a:fld>
            <a:endParaRPr lang="es-ES" dirty="0"/>
          </a:p>
        </p:txBody>
      </p:sp>
      <p:pic>
        <p:nvPicPr>
          <p:cNvPr id="7" name="Imagen 6" descr="Forma&#10;&#10;Descripción generada automáticamente con confianza baja">
            <a:extLst>
              <a:ext uri="{FF2B5EF4-FFF2-40B4-BE49-F238E27FC236}">
                <a16:creationId xmlns:a16="http://schemas.microsoft.com/office/drawing/2014/main" id="{467B7258-C2EF-D258-3095-FA9E3E32FA4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3" name="CuadroTexto 2">
            <a:extLst>
              <a:ext uri="{FF2B5EF4-FFF2-40B4-BE49-F238E27FC236}">
                <a16:creationId xmlns:a16="http://schemas.microsoft.com/office/drawing/2014/main" id="{4AAF26C5-CECC-158E-BF1A-29A1F02E3073}"/>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29497662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seño personalizado">
    <p:spTree>
      <p:nvGrpSpPr>
        <p:cNvPr id="1" name=""/>
        <p:cNvGrpSpPr/>
        <p:nvPr/>
      </p:nvGrpSpPr>
      <p:grpSpPr>
        <a:xfrm>
          <a:off x="0" y="0"/>
          <a:ext cx="0" cy="0"/>
          <a:chOff x="0" y="0"/>
          <a:chExt cx="0" cy="0"/>
        </a:xfrm>
      </p:grpSpPr>
      <p:pic>
        <p:nvPicPr>
          <p:cNvPr id="3" name="Imagen 2" descr="Forma&#10;&#10;Descripción generada automáticamente con confianza baja">
            <a:extLst>
              <a:ext uri="{FF2B5EF4-FFF2-40B4-BE49-F238E27FC236}">
                <a16:creationId xmlns:a16="http://schemas.microsoft.com/office/drawing/2014/main" id="{CEC3782B-FDBC-1BB6-D763-9AA7DBF855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2" name="Título 1">
            <a:extLst>
              <a:ext uri="{FF2B5EF4-FFF2-40B4-BE49-F238E27FC236}">
                <a16:creationId xmlns:a16="http://schemas.microsoft.com/office/drawing/2014/main" id="{6CE6EA02-E4B4-4043-B226-95CFF17E85B4}"/>
              </a:ext>
            </a:extLst>
          </p:cNvPr>
          <p:cNvSpPr>
            <a:spLocks noGrp="1"/>
          </p:cNvSpPr>
          <p:nvPr>
            <p:ph type="title"/>
          </p:nvPr>
        </p:nvSpPr>
        <p:spPr>
          <a:xfrm>
            <a:off x="838200" y="947015"/>
            <a:ext cx="10515600" cy="1325563"/>
          </a:xfrm>
        </p:spPr>
        <p:txBody>
          <a:bodyPr/>
          <a:lstStyle/>
          <a:p>
            <a:r>
              <a:rPr lang="es-ES" dirty="0"/>
              <a:t>Haga clic para modificar el estilo de título del patrón</a:t>
            </a:r>
          </a:p>
        </p:txBody>
      </p:sp>
      <p:sp>
        <p:nvSpPr>
          <p:cNvPr id="5" name="Marcador de número de diapositiva 4">
            <a:extLst>
              <a:ext uri="{FF2B5EF4-FFF2-40B4-BE49-F238E27FC236}">
                <a16:creationId xmlns:a16="http://schemas.microsoft.com/office/drawing/2014/main" id="{FD54DC32-2D4B-4D6B-9DEB-A51B0C871D8D}"/>
              </a:ext>
            </a:extLst>
          </p:cNvPr>
          <p:cNvSpPr>
            <a:spLocks noGrp="1"/>
          </p:cNvSpPr>
          <p:nvPr>
            <p:ph type="sldNum" sz="quarter" idx="12"/>
          </p:nvPr>
        </p:nvSpPr>
        <p:spPr>
          <a:xfrm>
            <a:off x="8610600" y="6273220"/>
            <a:ext cx="2743200" cy="365125"/>
          </a:xfrm>
        </p:spPr>
        <p:txBody>
          <a:bodyPr/>
          <a:lstStyle/>
          <a:p>
            <a:fld id="{56616763-F252-45AD-9C35-D460B5965741}" type="slidenum">
              <a:rPr lang="es-ES" smtClean="0"/>
              <a:t>‹Nº›</a:t>
            </a:fld>
            <a:endParaRPr lang="es-ES" dirty="0"/>
          </a:p>
        </p:txBody>
      </p:sp>
      <p:sp>
        <p:nvSpPr>
          <p:cNvPr id="4" name="CuadroTexto 3">
            <a:extLst>
              <a:ext uri="{FF2B5EF4-FFF2-40B4-BE49-F238E27FC236}">
                <a16:creationId xmlns:a16="http://schemas.microsoft.com/office/drawing/2014/main" id="{4ECAF039-A26A-2F0E-3F1A-5B9C60B8EE05}"/>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141755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Ultima">
    <p:bg>
      <p:bgPr>
        <a:solidFill>
          <a:schemeClr val="bg1"/>
        </a:solid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E19D72DD-E5BD-4790-1192-0EFBB8659AFD}"/>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pic>
        <p:nvPicPr>
          <p:cNvPr id="5" name="Imagen 4" descr="Forma&#10;&#10;Descripción generada automáticamente con confianza baja">
            <a:extLst>
              <a:ext uri="{FF2B5EF4-FFF2-40B4-BE49-F238E27FC236}">
                <a16:creationId xmlns:a16="http://schemas.microsoft.com/office/drawing/2014/main" id="{060EA206-15A3-B94A-503F-0E99EA4F77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6" name="Gracias">
            <a:extLst>
              <a:ext uri="{FF2B5EF4-FFF2-40B4-BE49-F238E27FC236}">
                <a16:creationId xmlns:a16="http://schemas.microsoft.com/office/drawing/2014/main" id="{54E33179-5E1E-D980-13EC-DF2FB408CE47}"/>
              </a:ext>
            </a:extLst>
          </p:cNvPr>
          <p:cNvSpPr txBox="1"/>
          <p:nvPr userDrawn="1"/>
        </p:nvSpPr>
        <p:spPr>
          <a:xfrm>
            <a:off x="3187743" y="1500178"/>
            <a:ext cx="6014788" cy="1569532"/>
          </a:xfrm>
          <a:prstGeom prst="rect">
            <a:avLst/>
          </a:prstGeom>
          <a:noFill/>
        </p:spPr>
        <p:txBody>
          <a:bodyPr wrap="none">
            <a:spAutoFit/>
          </a:bodyPr>
          <a:lstStyle/>
          <a:p>
            <a:pPr algn="ctr" defTabSz="855844" eaLnBrk="1" fontAlgn="auto" hangingPunct="1">
              <a:spcBef>
                <a:spcPts val="0"/>
              </a:spcBef>
              <a:spcAft>
                <a:spcPts val="0"/>
              </a:spcAft>
              <a:defRPr/>
            </a:pPr>
            <a:r>
              <a:rPr lang="es-CO" sz="9599" b="1" dirty="0">
                <a:solidFill>
                  <a:schemeClr val="bg2">
                    <a:lumMod val="25000"/>
                  </a:schemeClr>
                </a:solidFill>
                <a:effectLst>
                  <a:outerShdw blurRad="38100" dist="38100" dir="2700000" algn="tl">
                    <a:srgbClr val="000000">
                      <a:alpha val="43137"/>
                    </a:srgbClr>
                  </a:outerShdw>
                </a:effectLst>
                <a:latin typeface="Montserrat" pitchFamily="2" charset="0"/>
                <a:ea typeface="Adobe Heiti Std R" panose="020B0400000000000000" pitchFamily="34" charset="-128"/>
                <a:cs typeface="Arial" panose="020B0604020202020204" pitchFamily="34" charset="0"/>
              </a:rPr>
              <a:t>GRACIAS</a:t>
            </a:r>
          </a:p>
        </p:txBody>
      </p:sp>
      <p:pic>
        <p:nvPicPr>
          <p:cNvPr id="10" name="Contáctenos" descr="http://www.cartagenacaribe.com/images/boton-contactenos.png">
            <a:extLst>
              <a:ext uri="{FF2B5EF4-FFF2-40B4-BE49-F238E27FC236}">
                <a16:creationId xmlns:a16="http://schemas.microsoft.com/office/drawing/2014/main" id="{C48E0180-6B9A-60B4-B7F8-49FF64A15A51}"/>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63126" y="5371132"/>
            <a:ext cx="2224617" cy="5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Página web ">
            <a:extLst>
              <a:ext uri="{FF2B5EF4-FFF2-40B4-BE49-F238E27FC236}">
                <a16:creationId xmlns:a16="http://schemas.microsoft.com/office/drawing/2014/main" id="{BAD575F5-EA7C-9A04-9425-FE0FDD014569}"/>
              </a:ext>
            </a:extLst>
          </p:cNvPr>
          <p:cNvSpPr txBox="1">
            <a:spLocks noChangeArrowheads="1"/>
          </p:cNvSpPr>
          <p:nvPr userDrawn="1"/>
        </p:nvSpPr>
        <p:spPr bwMode="auto">
          <a:xfrm>
            <a:off x="3200528" y="5514090"/>
            <a:ext cx="3879588" cy="424732"/>
          </a:xfrm>
          <a:prstGeom prst="rect">
            <a:avLst/>
          </a:prstGeom>
          <a:noFill/>
          <a:ln>
            <a:noFill/>
          </a:ln>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2160" b="1"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www.contaduria.gov.co</a:t>
            </a:r>
          </a:p>
        </p:txBody>
      </p:sp>
      <p:sp>
        <p:nvSpPr>
          <p:cNvPr id="15" name="Rectángulo 14">
            <a:extLst>
              <a:ext uri="{FF2B5EF4-FFF2-40B4-BE49-F238E27FC236}">
                <a16:creationId xmlns:a16="http://schemas.microsoft.com/office/drawing/2014/main" id="{B67DFCDF-1DF3-271F-B59B-429C18F5C05C}"/>
              </a:ext>
            </a:extLst>
          </p:cNvPr>
          <p:cNvSpPr/>
          <p:nvPr userDrawn="1"/>
        </p:nvSpPr>
        <p:spPr>
          <a:xfrm>
            <a:off x="8635305" y="4126518"/>
            <a:ext cx="2646175" cy="208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60"/>
          </a:p>
        </p:txBody>
      </p:sp>
      <p:sp>
        <p:nvSpPr>
          <p:cNvPr id="16" name="CuadroTexto 15">
            <a:extLst>
              <a:ext uri="{FF2B5EF4-FFF2-40B4-BE49-F238E27FC236}">
                <a16:creationId xmlns:a16="http://schemas.microsoft.com/office/drawing/2014/main" id="{40942A46-F412-7B44-299D-3925C19A81DC}"/>
              </a:ext>
            </a:extLst>
          </p:cNvPr>
          <p:cNvSpPr txBox="1"/>
          <p:nvPr userDrawn="1"/>
        </p:nvSpPr>
        <p:spPr>
          <a:xfrm>
            <a:off x="9015450" y="4883299"/>
            <a:ext cx="1885881" cy="830997"/>
          </a:xfrm>
          <a:prstGeom prst="rect">
            <a:avLst/>
          </a:prstGeom>
          <a:noFill/>
        </p:spPr>
        <p:txBody>
          <a:bodyPr wrap="square" rtlCol="0">
            <a:spAutoFit/>
          </a:bodyPr>
          <a:lstStyle/>
          <a:p>
            <a:pPr algn="ctr"/>
            <a:r>
              <a:rPr lang="es-CO" sz="132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Coloque </a:t>
            </a:r>
            <a:r>
              <a:rPr lang="es-CO" sz="1320" b="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aquí</a:t>
            </a:r>
          </a:p>
          <a:p>
            <a:pPr algn="ctr"/>
            <a:r>
              <a:rPr lang="es-CO" sz="1320"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rPr>
              <a:t>el código QR</a:t>
            </a:r>
          </a:p>
          <a:p>
            <a:endParaRPr lang="es-CO" sz="2160" dirty="0"/>
          </a:p>
        </p:txBody>
      </p:sp>
      <p:pic>
        <p:nvPicPr>
          <p:cNvPr id="17" name="Imagen 16">
            <a:extLst>
              <a:ext uri="{FF2B5EF4-FFF2-40B4-BE49-F238E27FC236}">
                <a16:creationId xmlns:a16="http://schemas.microsoft.com/office/drawing/2014/main" id="{D0457ADC-4CBE-D81E-D632-7B3B026CB34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81988" y="4168203"/>
            <a:ext cx="5370441" cy="977082"/>
          </a:xfrm>
          <a:prstGeom prst="rect">
            <a:avLst/>
          </a:prstGeom>
        </p:spPr>
      </p:pic>
      <p:sp>
        <p:nvSpPr>
          <p:cNvPr id="19" name="CuadroTexto 18">
            <a:extLst>
              <a:ext uri="{FF2B5EF4-FFF2-40B4-BE49-F238E27FC236}">
                <a16:creationId xmlns:a16="http://schemas.microsoft.com/office/drawing/2014/main" id="{360C8122-F45D-9234-C83E-5DFAAE9F7F75}"/>
              </a:ext>
            </a:extLst>
          </p:cNvPr>
          <p:cNvSpPr txBox="1"/>
          <p:nvPr userDrawn="1"/>
        </p:nvSpPr>
        <p:spPr>
          <a:xfrm>
            <a:off x="930303" y="2916425"/>
            <a:ext cx="10517985" cy="707886"/>
          </a:xfrm>
          <a:prstGeom prst="rect">
            <a:avLst/>
          </a:prstGeom>
          <a:noFill/>
        </p:spPr>
        <p:txBody>
          <a:bodyPr wrap="square" rtlCol="0">
            <a:spAutoFit/>
          </a:bodyPr>
          <a:lstStyle/>
          <a:p>
            <a:pPr algn="ctr"/>
            <a:r>
              <a:rPr lang="es-CO" sz="4000" b="0" i="1" u="none" strike="noStrike" kern="1200" dirty="0">
                <a:solidFill>
                  <a:schemeClr val="tx1"/>
                </a:solidFill>
                <a:effectLst/>
                <a:latin typeface="+mn-lt"/>
                <a:ea typeface="+mn-ea"/>
                <a:cs typeface="+mn-cs"/>
              </a:rPr>
              <a:t>POR PERMITIRNOS HACER PÚBLICO LO PÚBLICO </a:t>
            </a:r>
            <a:endParaRPr lang="es-CO" sz="6600" i="1" dirty="0">
              <a:solidFill>
                <a:schemeClr val="bg2">
                  <a:lumMod val="25000"/>
                </a:schemeClr>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93071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11" presetID="9" presetClass="entr" presetSubtype="0" fill="hold" nodeType="withEffect">
                                  <p:stCondLst>
                                    <p:cond delay="3000"/>
                                  </p:stCondLst>
                                  <p:childTnLst>
                                    <p:set>
                                      <p:cBhvr>
                                        <p:cTn id="12" dur="1" fill="hold">
                                          <p:stCondLst>
                                            <p:cond delay="0"/>
                                          </p:stCondLst>
                                        </p:cTn>
                                        <p:tgtEl>
                                          <p:spTgt spid="10"/>
                                        </p:tgtEl>
                                        <p:attrNameLst>
                                          <p:attrName>style.visibility</p:attrName>
                                        </p:attrNameLst>
                                      </p:cBhvr>
                                      <p:to>
                                        <p:strVal val="visible"/>
                                      </p:to>
                                    </p:set>
                                    <p:animEffect transition="in" filter="dissolve">
                                      <p:cBhvr>
                                        <p:cTn id="13" dur="2000"/>
                                        <p:tgtEl>
                                          <p:spTgt spid="10"/>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3000"/>
                                        <p:tgtEl>
                                          <p:spTgt spid="12"/>
                                        </p:tgtEl>
                                      </p:cBhvr>
                                    </p:animEffect>
                                    <p:anim calcmode="lin" valueType="num">
                                      <p:cBhvr>
                                        <p:cTn id="17" dur="3000" fill="hold"/>
                                        <p:tgtEl>
                                          <p:spTgt spid="12"/>
                                        </p:tgtEl>
                                        <p:attrNameLst>
                                          <p:attrName>ppt_x</p:attrName>
                                        </p:attrNameLst>
                                      </p:cBhvr>
                                      <p:tavLst>
                                        <p:tav tm="0">
                                          <p:val>
                                            <p:strVal val="#ppt_x"/>
                                          </p:val>
                                        </p:tav>
                                        <p:tav tm="100000">
                                          <p:val>
                                            <p:strVal val="#ppt_x"/>
                                          </p:val>
                                        </p:tav>
                                      </p:tavLst>
                                    </p:anim>
                                    <p:anim calcmode="lin" valueType="num">
                                      <p:cBhvr>
                                        <p:cTn id="18" dur="3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Ultima">
    <p:bg>
      <p:bgPr>
        <a:solidFill>
          <a:schemeClr val="bg1"/>
        </a:solidFill>
        <a:effectLst/>
      </p:bgPr>
    </p:bg>
    <p:spTree>
      <p:nvGrpSpPr>
        <p:cNvPr id="1" name=""/>
        <p:cNvGrpSpPr/>
        <p:nvPr/>
      </p:nvGrpSpPr>
      <p:grpSpPr>
        <a:xfrm>
          <a:off x="0" y="0"/>
          <a:ext cx="0" cy="0"/>
          <a:chOff x="0" y="0"/>
          <a:chExt cx="0" cy="0"/>
        </a:xfrm>
      </p:grpSpPr>
      <p:pic>
        <p:nvPicPr>
          <p:cNvPr id="6" name="Imagen 5" descr="Forma&#10;&#10;Descripción generada automáticamente con confianza baja">
            <a:extLst>
              <a:ext uri="{FF2B5EF4-FFF2-40B4-BE49-F238E27FC236}">
                <a16:creationId xmlns:a16="http://schemas.microsoft.com/office/drawing/2014/main" id="{066A564A-66B9-85EE-3360-AB1360146C6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pic>
        <p:nvPicPr>
          <p:cNvPr id="5" name="Imagen 4">
            <a:extLst>
              <a:ext uri="{FF2B5EF4-FFF2-40B4-BE49-F238E27FC236}">
                <a16:creationId xmlns:a16="http://schemas.microsoft.com/office/drawing/2014/main" id="{FF8EE9ED-2C95-3E47-986E-F942BD23861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136525"/>
            <a:ext cx="12192000" cy="6858000"/>
          </a:xfrm>
          <a:prstGeom prst="rect">
            <a:avLst/>
          </a:prstGeom>
        </p:spPr>
      </p:pic>
      <p:sp>
        <p:nvSpPr>
          <p:cNvPr id="2" name="Marcador de número de diapositiva 1">
            <a:extLst>
              <a:ext uri="{FF2B5EF4-FFF2-40B4-BE49-F238E27FC236}">
                <a16:creationId xmlns:a16="http://schemas.microsoft.com/office/drawing/2014/main" id="{356C3DF7-45A0-6F4C-AD2B-EBE894042CFD}"/>
              </a:ext>
            </a:extLst>
          </p:cNvPr>
          <p:cNvSpPr>
            <a:spLocks noGrp="1"/>
          </p:cNvSpPr>
          <p:nvPr>
            <p:ph type="sldNum" sz="quarter" idx="10"/>
          </p:nvPr>
        </p:nvSpPr>
        <p:spPr>
          <a:xfrm>
            <a:off x="8610600" y="6252836"/>
            <a:ext cx="2743200" cy="365125"/>
          </a:xfrm>
        </p:spPr>
        <p:txBody>
          <a:bodyPr/>
          <a:lstStyle/>
          <a:p>
            <a:fld id="{56616763-F252-45AD-9C35-D460B5965741}" type="slidenum">
              <a:rPr lang="es-ES" smtClean="0"/>
              <a:t>‹Nº›</a:t>
            </a:fld>
            <a:endParaRPr lang="es-ES" dirty="0"/>
          </a:p>
        </p:txBody>
      </p:sp>
      <p:sp>
        <p:nvSpPr>
          <p:cNvPr id="3" name="CuadroTexto 2">
            <a:extLst>
              <a:ext uri="{FF2B5EF4-FFF2-40B4-BE49-F238E27FC236}">
                <a16:creationId xmlns:a16="http://schemas.microsoft.com/office/drawing/2014/main" id="{6263DEAB-CD4E-D88C-3C5D-CCD328517015}"/>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3779163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5E4B0E27-EB5F-4E76-B86B-51B5DF1E8A6C}"/>
              </a:ext>
            </a:extLst>
          </p:cNvPr>
          <p:cNvSpPr>
            <a:spLocks noGrp="1"/>
          </p:cNvSpPr>
          <p:nvPr>
            <p:ph type="sldNum" sz="quarter" idx="12"/>
          </p:nvPr>
        </p:nvSpPr>
        <p:spPr/>
        <p:txBody>
          <a:bodyPr/>
          <a:lstStyle/>
          <a:p>
            <a:fld id="{56616763-F252-45AD-9C35-D460B5965741}" type="slidenum">
              <a:rPr lang="es-ES" smtClean="0"/>
              <a:t>‹Nº›</a:t>
            </a:fld>
            <a:endParaRPr lang="es-ES"/>
          </a:p>
        </p:txBody>
      </p:sp>
    </p:spTree>
    <p:extLst>
      <p:ext uri="{BB962C8B-B14F-4D97-AF65-F5344CB8AC3E}">
        <p14:creationId xmlns:p14="http://schemas.microsoft.com/office/powerpoint/2010/main" val="3030219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Ultim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Gracias">
            <a:extLst>
              <a:ext uri="{FF2B5EF4-FFF2-40B4-BE49-F238E27FC236}">
                <a16:creationId xmlns:a16="http://schemas.microsoft.com/office/drawing/2014/main" id="{6B6967C9-8FE2-4AE5-987F-BAC46533B364}"/>
              </a:ext>
            </a:extLst>
          </p:cNvPr>
          <p:cNvSpPr txBox="1"/>
          <p:nvPr/>
        </p:nvSpPr>
        <p:spPr>
          <a:xfrm>
            <a:off x="3126783" y="890578"/>
            <a:ext cx="6014788" cy="1569532"/>
          </a:xfrm>
          <a:prstGeom prst="rect">
            <a:avLst/>
          </a:prstGeom>
          <a:noFill/>
        </p:spPr>
        <p:txBody>
          <a:bodyPr wrap="none">
            <a:spAutoFit/>
          </a:bodyPr>
          <a:lstStyle/>
          <a:p>
            <a:pPr defTabSz="855844" eaLnBrk="1" fontAlgn="auto" hangingPunct="1">
              <a:spcBef>
                <a:spcPts val="0"/>
              </a:spcBef>
              <a:spcAft>
                <a:spcPts val="0"/>
              </a:spcAft>
              <a:defRPr/>
            </a:pPr>
            <a:r>
              <a:rPr lang="es-CO" sz="9599" b="1" dirty="0">
                <a:effectLst>
                  <a:outerShdw blurRad="38100" dist="38100" dir="2700000" algn="tl">
                    <a:srgbClr val="000000">
                      <a:alpha val="43137"/>
                    </a:srgbClr>
                  </a:outerShdw>
                </a:effectLst>
                <a:latin typeface="Montserrat" pitchFamily="2" charset="0"/>
                <a:ea typeface="Adobe Heiti Std R" panose="020B0400000000000000" pitchFamily="34" charset="-128"/>
                <a:cs typeface="Arial" panose="020B0604020202020204" pitchFamily="34" charset="0"/>
              </a:rPr>
              <a:t>GRACIAS</a:t>
            </a:r>
          </a:p>
        </p:txBody>
      </p:sp>
      <p:pic>
        <p:nvPicPr>
          <p:cNvPr id="4" name="Por permitirnos hacer público lo público">
            <a:extLst>
              <a:ext uri="{FF2B5EF4-FFF2-40B4-BE49-F238E27FC236}">
                <a16:creationId xmlns:a16="http://schemas.microsoft.com/office/drawing/2014/main" id="{EAE09290-6C97-4170-9719-531156550BB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2" y="2978809"/>
            <a:ext cx="10852151" cy="41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Facebook @contaduriageneraldelanacion">
            <a:extLst>
              <a:ext uri="{FF2B5EF4-FFF2-40B4-BE49-F238E27FC236}">
                <a16:creationId xmlns:a16="http://schemas.microsoft.com/office/drawing/2014/main" id="{BE2BAC3C-4FBE-4624-A64B-ABBC2007611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596767" y="3817920"/>
            <a:ext cx="5294664" cy="72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Twitter @contaduria_cgn">
            <a:extLst>
              <a:ext uri="{FF2B5EF4-FFF2-40B4-BE49-F238E27FC236}">
                <a16:creationId xmlns:a16="http://schemas.microsoft.com/office/drawing/2014/main" id="{1654F67F-ADDF-4046-9FD9-4F96F796341A}"/>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30681" y="4347707"/>
            <a:ext cx="3269552" cy="7165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YouTube CGNoficial">
            <a:extLst>
              <a:ext uri="{FF2B5EF4-FFF2-40B4-BE49-F238E27FC236}">
                <a16:creationId xmlns:a16="http://schemas.microsoft.com/office/drawing/2014/main" id="{98251290-9674-46EC-82C8-4AAD2FC753A1}"/>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909377" y="4988996"/>
            <a:ext cx="2716896" cy="730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Contáctenos" descr="http://www.cartagenacaribe.com/images/boton-contactenos.png">
            <a:extLst>
              <a:ext uri="{FF2B5EF4-FFF2-40B4-BE49-F238E27FC236}">
                <a16:creationId xmlns:a16="http://schemas.microsoft.com/office/drawing/2014/main" id="{9302C710-103E-4813-9518-9B6E230CAEF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2" y="5058273"/>
            <a:ext cx="2224617" cy="56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Página web ">
            <a:extLst>
              <a:ext uri="{FF2B5EF4-FFF2-40B4-BE49-F238E27FC236}">
                <a16:creationId xmlns:a16="http://schemas.microsoft.com/office/drawing/2014/main" id="{AA4172F2-EC1F-482A-875E-485EE8464DA5}"/>
              </a:ext>
            </a:extLst>
          </p:cNvPr>
          <p:cNvSpPr txBox="1">
            <a:spLocks noChangeArrowheads="1"/>
          </p:cNvSpPr>
          <p:nvPr/>
        </p:nvSpPr>
        <p:spPr bwMode="auto">
          <a:xfrm>
            <a:off x="1433413" y="6147059"/>
            <a:ext cx="3496470" cy="424732"/>
          </a:xfrm>
          <a:prstGeom prst="rect">
            <a:avLst/>
          </a:prstGeom>
          <a:noFill/>
          <a:ln>
            <a:noFill/>
          </a:ln>
        </p:spPr>
        <p:txBody>
          <a:bodyPr wrap="none">
            <a:spAutoFit/>
          </a:bodyPr>
          <a:lstStyle>
            <a:lvl1pPr>
              <a:defRPr sz="1400">
                <a:solidFill>
                  <a:schemeClr val="tx1"/>
                </a:solidFill>
                <a:latin typeface="Calibri" panose="020F0502020204030204" pitchFamily="34" charset="0"/>
              </a:defRPr>
            </a:lvl1pPr>
            <a:lvl2pPr marL="742950" indent="-285750">
              <a:defRPr sz="1400">
                <a:solidFill>
                  <a:schemeClr val="tx1"/>
                </a:solidFill>
                <a:latin typeface="Calibri" panose="020F0502020204030204" pitchFamily="34" charset="0"/>
              </a:defRPr>
            </a:lvl2pPr>
            <a:lvl3pPr marL="1143000" indent="-228600">
              <a:defRPr sz="1400">
                <a:solidFill>
                  <a:schemeClr val="tx1"/>
                </a:solidFill>
                <a:latin typeface="Calibri" panose="020F0502020204030204" pitchFamily="34" charset="0"/>
              </a:defRPr>
            </a:lvl3pPr>
            <a:lvl4pPr marL="1600200" indent="-228600">
              <a:defRPr sz="1400">
                <a:solidFill>
                  <a:schemeClr val="tx1"/>
                </a:solidFill>
                <a:latin typeface="Calibri" panose="020F0502020204030204" pitchFamily="34" charset="0"/>
              </a:defRPr>
            </a:lvl4pPr>
            <a:lvl5pPr marL="2057400" indent="-228600">
              <a:defRPr sz="1400">
                <a:solidFill>
                  <a:schemeClr val="tx1"/>
                </a:solidFill>
                <a:latin typeface="Calibri" panose="020F0502020204030204" pitchFamily="34" charset="0"/>
              </a:defRPr>
            </a:lvl5pPr>
            <a:lvl6pPr marL="2514600" indent="-228600" defTabSz="712788" fontAlgn="base">
              <a:spcBef>
                <a:spcPct val="0"/>
              </a:spcBef>
              <a:spcAft>
                <a:spcPct val="0"/>
              </a:spcAft>
              <a:defRPr sz="1400">
                <a:solidFill>
                  <a:schemeClr val="tx1"/>
                </a:solidFill>
                <a:latin typeface="Calibri" panose="020F0502020204030204" pitchFamily="34" charset="0"/>
              </a:defRPr>
            </a:lvl6pPr>
            <a:lvl7pPr marL="2971800" indent="-228600" defTabSz="712788" fontAlgn="base">
              <a:spcBef>
                <a:spcPct val="0"/>
              </a:spcBef>
              <a:spcAft>
                <a:spcPct val="0"/>
              </a:spcAft>
              <a:defRPr sz="1400">
                <a:solidFill>
                  <a:schemeClr val="tx1"/>
                </a:solidFill>
                <a:latin typeface="Calibri" panose="020F0502020204030204" pitchFamily="34" charset="0"/>
              </a:defRPr>
            </a:lvl7pPr>
            <a:lvl8pPr marL="3429000" indent="-228600" defTabSz="712788" fontAlgn="base">
              <a:spcBef>
                <a:spcPct val="0"/>
              </a:spcBef>
              <a:spcAft>
                <a:spcPct val="0"/>
              </a:spcAft>
              <a:defRPr sz="1400">
                <a:solidFill>
                  <a:schemeClr val="tx1"/>
                </a:solidFill>
                <a:latin typeface="Calibri" panose="020F0502020204030204" pitchFamily="34" charset="0"/>
              </a:defRPr>
            </a:lvl8pPr>
            <a:lvl9pPr marL="3886200" indent="-228600" defTabSz="712788" fontAlgn="base">
              <a:spcBef>
                <a:spcPct val="0"/>
              </a:spcBef>
              <a:spcAft>
                <a:spcPct val="0"/>
              </a:spcAft>
              <a:defRPr sz="1400">
                <a:solidFill>
                  <a:schemeClr val="tx1"/>
                </a:solidFill>
                <a:latin typeface="Calibri" panose="020F0502020204030204" pitchFamily="34" charset="0"/>
              </a:defRPr>
            </a:lvl9pPr>
          </a:lstStyle>
          <a:p>
            <a:pPr eaLnBrk="1" hangingPunct="1">
              <a:defRPr/>
            </a:pPr>
            <a:r>
              <a:rPr lang="es-CO" altLang="es-CO" sz="2160" i="1" dirty="0">
                <a:solidFill>
                  <a:srgbClr val="7F7F7F"/>
                </a:solidFill>
                <a:latin typeface="Montserrat" pitchFamily="2" charset="0"/>
                <a:ea typeface="Adobe Heiti Std R" panose="020B0400000000000000" pitchFamily="34" charset="-128"/>
                <a:cs typeface="Arial" panose="020B0604020202020204" pitchFamily="34" charset="0"/>
              </a:rPr>
              <a:t>www.contaduria.gov.co</a:t>
            </a:r>
          </a:p>
        </p:txBody>
      </p:sp>
      <p:sp>
        <p:nvSpPr>
          <p:cNvPr id="2" name="Rectángulo 1">
            <a:extLst>
              <a:ext uri="{FF2B5EF4-FFF2-40B4-BE49-F238E27FC236}">
                <a16:creationId xmlns:a16="http://schemas.microsoft.com/office/drawing/2014/main" id="{1082F851-A9BF-A04E-BF59-1C70AA2BCE25}"/>
              </a:ext>
            </a:extLst>
          </p:cNvPr>
          <p:cNvSpPr/>
          <p:nvPr userDrawn="1"/>
        </p:nvSpPr>
        <p:spPr>
          <a:xfrm>
            <a:off x="8574345" y="3858294"/>
            <a:ext cx="2646175" cy="208679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O" sz="2160"/>
          </a:p>
        </p:txBody>
      </p:sp>
      <p:sp>
        <p:nvSpPr>
          <p:cNvPr id="3" name="CuadroTexto 2">
            <a:extLst>
              <a:ext uri="{FF2B5EF4-FFF2-40B4-BE49-F238E27FC236}">
                <a16:creationId xmlns:a16="http://schemas.microsoft.com/office/drawing/2014/main" id="{958FF66E-9BED-1245-896A-CE90F6256901}"/>
              </a:ext>
            </a:extLst>
          </p:cNvPr>
          <p:cNvSpPr txBox="1"/>
          <p:nvPr userDrawn="1"/>
        </p:nvSpPr>
        <p:spPr>
          <a:xfrm>
            <a:off x="8954490" y="4615075"/>
            <a:ext cx="1885881" cy="830997"/>
          </a:xfrm>
          <a:prstGeom prst="rect">
            <a:avLst/>
          </a:prstGeom>
          <a:noFill/>
        </p:spPr>
        <p:txBody>
          <a:bodyPr wrap="square" rtlCol="0">
            <a:spAutoFit/>
          </a:bodyPr>
          <a:lstStyle/>
          <a:p>
            <a:pPr algn="ctr"/>
            <a:r>
              <a:rPr lang="es-CO" sz="1320" dirty="0">
                <a:solidFill>
                  <a:schemeClr val="bg2">
                    <a:lumMod val="10000"/>
                  </a:schemeClr>
                </a:solidFill>
                <a:latin typeface="Montserrat" pitchFamily="2" charset="0"/>
              </a:rPr>
              <a:t>Coloque AQUÍ</a:t>
            </a:r>
          </a:p>
          <a:p>
            <a:pPr algn="ctr"/>
            <a:r>
              <a:rPr lang="es-CO" sz="1320" dirty="0">
                <a:solidFill>
                  <a:schemeClr val="bg2">
                    <a:lumMod val="10000"/>
                  </a:schemeClr>
                </a:solidFill>
                <a:latin typeface="Montserrat" pitchFamily="2" charset="0"/>
              </a:rPr>
              <a:t>el código QR</a:t>
            </a:r>
          </a:p>
          <a:p>
            <a:endParaRPr lang="es-CO" sz="2160" dirty="0"/>
          </a:p>
        </p:txBody>
      </p:sp>
      <p:sp>
        <p:nvSpPr>
          <p:cNvPr id="6" name="Marcador de número de diapositiva 5">
            <a:extLst>
              <a:ext uri="{FF2B5EF4-FFF2-40B4-BE49-F238E27FC236}">
                <a16:creationId xmlns:a16="http://schemas.microsoft.com/office/drawing/2014/main" id="{9F69EC55-3C76-AF49-BDCF-201F76256528}"/>
              </a:ext>
            </a:extLst>
          </p:cNvPr>
          <p:cNvSpPr>
            <a:spLocks noGrp="1"/>
          </p:cNvSpPr>
          <p:nvPr>
            <p:ph type="sldNum" sz="quarter" idx="10"/>
          </p:nvPr>
        </p:nvSpPr>
        <p:spPr>
          <a:xfrm>
            <a:off x="6980582" y="6389228"/>
            <a:ext cx="2743200" cy="365125"/>
          </a:xfrm>
        </p:spPr>
        <p:txBody>
          <a:bodyPr/>
          <a:lstStyle/>
          <a:p>
            <a:fld id="{56616763-F252-45AD-9C35-D460B5965741}" type="slidenum">
              <a:rPr lang="es-ES" smtClean="0"/>
              <a:t>‹Nº›</a:t>
            </a:fld>
            <a:endParaRPr lang="es-ES" dirty="0"/>
          </a:p>
        </p:txBody>
      </p:sp>
    </p:spTree>
    <p:extLst>
      <p:ext uri="{BB962C8B-B14F-4D97-AF65-F5344CB8AC3E}">
        <p14:creationId xmlns:p14="http://schemas.microsoft.com/office/powerpoint/2010/main" val="354403745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50" presetClass="entr" presetSubtype="0" decel="100000" fill="hold" nodeType="afterEffect">
                                  <p:stCondLst>
                                    <p:cond delay="500"/>
                                  </p:stCondLst>
                                  <p:childTnLst>
                                    <p:set>
                                      <p:cBhvr>
                                        <p:cTn id="13" dur="1" fill="hold">
                                          <p:stCondLst>
                                            <p:cond delay="0"/>
                                          </p:stCondLst>
                                        </p:cTn>
                                        <p:tgtEl>
                                          <p:spTgt spid="4"/>
                                        </p:tgtEl>
                                        <p:attrNameLst>
                                          <p:attrName>style.visibility</p:attrName>
                                        </p:attrNameLst>
                                      </p:cBhvr>
                                      <p:to>
                                        <p:strVal val="visible"/>
                                      </p:to>
                                    </p:set>
                                    <p:anim calcmode="lin" valueType="num">
                                      <p:cBhvr>
                                        <p:cTn id="14" dur="3000" fill="hold"/>
                                        <p:tgtEl>
                                          <p:spTgt spid="4"/>
                                        </p:tgtEl>
                                        <p:attrNameLst>
                                          <p:attrName>ppt_w</p:attrName>
                                        </p:attrNameLst>
                                      </p:cBhvr>
                                      <p:tavLst>
                                        <p:tav tm="0">
                                          <p:val>
                                            <p:strVal val="#ppt_w+.3"/>
                                          </p:val>
                                        </p:tav>
                                        <p:tav tm="100000">
                                          <p:val>
                                            <p:strVal val="#ppt_w"/>
                                          </p:val>
                                        </p:tav>
                                      </p:tavLst>
                                    </p:anim>
                                    <p:anim calcmode="lin" valueType="num">
                                      <p:cBhvr>
                                        <p:cTn id="15" dur="3000" fill="hold"/>
                                        <p:tgtEl>
                                          <p:spTgt spid="4"/>
                                        </p:tgtEl>
                                        <p:attrNameLst>
                                          <p:attrName>ppt_h</p:attrName>
                                        </p:attrNameLst>
                                      </p:cBhvr>
                                      <p:tavLst>
                                        <p:tav tm="0">
                                          <p:val>
                                            <p:strVal val="#ppt_h"/>
                                          </p:val>
                                        </p:tav>
                                        <p:tav tm="100000">
                                          <p:val>
                                            <p:strVal val="#ppt_h"/>
                                          </p:val>
                                        </p:tav>
                                      </p:tavLst>
                                    </p:anim>
                                    <p:animEffect transition="in" filter="fade">
                                      <p:cBhvr>
                                        <p:cTn id="16" dur="3000"/>
                                        <p:tgtEl>
                                          <p:spTgt spid="4"/>
                                        </p:tgtEl>
                                      </p:cBhvr>
                                    </p:animEffect>
                                  </p:childTnLst>
                                </p:cTn>
                              </p:par>
                              <p:par>
                                <p:cTn id="17" presetID="9" presetClass="entr" presetSubtype="0" fill="hold" nodeType="withEffect">
                                  <p:stCondLst>
                                    <p:cond delay="3000"/>
                                  </p:stCondLst>
                                  <p:childTnLst>
                                    <p:set>
                                      <p:cBhvr>
                                        <p:cTn id="18" dur="1" fill="hold">
                                          <p:stCondLst>
                                            <p:cond delay="0"/>
                                          </p:stCondLst>
                                        </p:cTn>
                                        <p:tgtEl>
                                          <p:spTgt spid="12"/>
                                        </p:tgtEl>
                                        <p:attrNameLst>
                                          <p:attrName>style.visibility</p:attrName>
                                        </p:attrNameLst>
                                      </p:cBhvr>
                                      <p:to>
                                        <p:strVal val="visible"/>
                                      </p:to>
                                    </p:set>
                                    <p:animEffect transition="in" filter="dissolve">
                                      <p:cBhvr>
                                        <p:cTn id="19" dur="2000"/>
                                        <p:tgtEl>
                                          <p:spTgt spid="12"/>
                                        </p:tgtEl>
                                      </p:cBhvr>
                                    </p:animEffect>
                                  </p:childTnLst>
                                </p:cTn>
                              </p:par>
                            </p:childTnLst>
                          </p:cTn>
                        </p:par>
                        <p:par>
                          <p:cTn id="20" fill="hold">
                            <p:stCondLst>
                              <p:cond delay="6000"/>
                            </p:stCondLst>
                            <p:childTnLst>
                              <p:par>
                                <p:cTn id="21" presetID="47" presetClass="entr" presetSubtype="0" fill="hold" nodeType="afterEffect">
                                  <p:stCondLst>
                                    <p:cond delay="50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1000"/>
                                        <p:tgtEl>
                                          <p:spTgt spid="5"/>
                                        </p:tgtEl>
                                      </p:cBhvr>
                                    </p:animEffect>
                                    <p:anim calcmode="lin" valueType="num">
                                      <p:cBhvr>
                                        <p:cTn id="24" dur="1000" fill="hold"/>
                                        <p:tgtEl>
                                          <p:spTgt spid="5"/>
                                        </p:tgtEl>
                                        <p:attrNameLst>
                                          <p:attrName>ppt_x</p:attrName>
                                        </p:attrNameLst>
                                      </p:cBhvr>
                                      <p:tavLst>
                                        <p:tav tm="0">
                                          <p:val>
                                            <p:strVal val="#ppt_x"/>
                                          </p:val>
                                        </p:tav>
                                        <p:tav tm="100000">
                                          <p:val>
                                            <p:strVal val="#ppt_x"/>
                                          </p:val>
                                        </p:tav>
                                      </p:tavLst>
                                    </p:anim>
                                    <p:anim calcmode="lin" valueType="num">
                                      <p:cBhvr>
                                        <p:cTn id="25" dur="1000" fill="hold"/>
                                        <p:tgtEl>
                                          <p:spTgt spid="5"/>
                                        </p:tgtEl>
                                        <p:attrNameLst>
                                          <p:attrName>ppt_y</p:attrName>
                                        </p:attrNameLst>
                                      </p:cBhvr>
                                      <p:tavLst>
                                        <p:tav tm="0">
                                          <p:val>
                                            <p:strVal val="#ppt_y-.1"/>
                                          </p:val>
                                        </p:tav>
                                        <p:tav tm="100000">
                                          <p:val>
                                            <p:strVal val="#ppt_y"/>
                                          </p:val>
                                        </p:tav>
                                      </p:tavLst>
                                    </p:anim>
                                  </p:childTnLst>
                                </p:cTn>
                              </p:par>
                            </p:childTnLst>
                          </p:cTn>
                        </p:par>
                        <p:par>
                          <p:cTn id="26" fill="hold">
                            <p:stCondLst>
                              <p:cond delay="7500"/>
                            </p:stCondLst>
                            <p:childTnLst>
                              <p:par>
                                <p:cTn id="27" presetID="47" presetClass="entr" presetSubtype="0" fill="hold" nodeType="afterEffect">
                                  <p:stCondLst>
                                    <p:cond delay="50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1000"/>
                                        <p:tgtEl>
                                          <p:spTgt spid="8"/>
                                        </p:tgtEl>
                                      </p:cBhvr>
                                    </p:animEffect>
                                    <p:anim calcmode="lin" valueType="num">
                                      <p:cBhvr>
                                        <p:cTn id="30" dur="1000" fill="hold"/>
                                        <p:tgtEl>
                                          <p:spTgt spid="8"/>
                                        </p:tgtEl>
                                        <p:attrNameLst>
                                          <p:attrName>ppt_x</p:attrName>
                                        </p:attrNameLst>
                                      </p:cBhvr>
                                      <p:tavLst>
                                        <p:tav tm="0">
                                          <p:val>
                                            <p:strVal val="#ppt_x"/>
                                          </p:val>
                                        </p:tav>
                                        <p:tav tm="100000">
                                          <p:val>
                                            <p:strVal val="#ppt_x"/>
                                          </p:val>
                                        </p:tav>
                                      </p:tavLst>
                                    </p:anim>
                                    <p:anim calcmode="lin" valueType="num">
                                      <p:cBhvr>
                                        <p:cTn id="31" dur="1000" fill="hold"/>
                                        <p:tgtEl>
                                          <p:spTgt spid="8"/>
                                        </p:tgtEl>
                                        <p:attrNameLst>
                                          <p:attrName>ppt_y</p:attrName>
                                        </p:attrNameLst>
                                      </p:cBhvr>
                                      <p:tavLst>
                                        <p:tav tm="0">
                                          <p:val>
                                            <p:strVal val="#ppt_y-.1"/>
                                          </p:val>
                                        </p:tav>
                                        <p:tav tm="100000">
                                          <p:val>
                                            <p:strVal val="#ppt_y"/>
                                          </p:val>
                                        </p:tav>
                                      </p:tavLst>
                                    </p:anim>
                                  </p:childTnLst>
                                </p:cTn>
                              </p:par>
                            </p:childTnLst>
                          </p:cTn>
                        </p:par>
                        <p:par>
                          <p:cTn id="32" fill="hold">
                            <p:stCondLst>
                              <p:cond delay="9000"/>
                            </p:stCondLst>
                            <p:childTnLst>
                              <p:par>
                                <p:cTn id="33" presetID="47" presetClass="entr" presetSubtype="0" fill="hold"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3000"/>
                                        <p:tgtEl>
                                          <p:spTgt spid="10"/>
                                        </p:tgtEl>
                                      </p:cBhvr>
                                    </p:animEffect>
                                    <p:anim calcmode="lin" valueType="num">
                                      <p:cBhvr>
                                        <p:cTn id="41" dur="3000" fill="hold"/>
                                        <p:tgtEl>
                                          <p:spTgt spid="10"/>
                                        </p:tgtEl>
                                        <p:attrNameLst>
                                          <p:attrName>ppt_x</p:attrName>
                                        </p:attrNameLst>
                                      </p:cBhvr>
                                      <p:tavLst>
                                        <p:tav tm="0">
                                          <p:val>
                                            <p:strVal val="#ppt_x"/>
                                          </p:val>
                                        </p:tav>
                                        <p:tav tm="100000">
                                          <p:val>
                                            <p:strVal val="#ppt_x"/>
                                          </p:val>
                                        </p:tav>
                                      </p:tavLst>
                                    </p:anim>
                                    <p:anim calcmode="lin" valueType="num">
                                      <p:cBhvr>
                                        <p:cTn id="42" dur="3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0"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pic>
        <p:nvPicPr>
          <p:cNvPr id="4" name="Imagen 3" descr="Forma&#10;&#10;Descripción generada automáticamente con confianza baja">
            <a:extLst>
              <a:ext uri="{FF2B5EF4-FFF2-40B4-BE49-F238E27FC236}">
                <a16:creationId xmlns:a16="http://schemas.microsoft.com/office/drawing/2014/main" id="{DFCE3216-FC43-DFA1-F954-D31E71B1551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2" name="Título 1">
            <a:extLst>
              <a:ext uri="{FF2B5EF4-FFF2-40B4-BE49-F238E27FC236}">
                <a16:creationId xmlns:a16="http://schemas.microsoft.com/office/drawing/2014/main" id="{4CF5BBB4-C1BE-456E-90BA-7DFCC4A65688}"/>
              </a:ext>
            </a:extLst>
          </p:cNvPr>
          <p:cNvSpPr>
            <a:spLocks noGrp="1"/>
          </p:cNvSpPr>
          <p:nvPr>
            <p:ph type="title"/>
          </p:nvPr>
        </p:nvSpPr>
        <p:spPr>
          <a:xfrm>
            <a:off x="838200" y="1037650"/>
            <a:ext cx="10515600" cy="1325563"/>
          </a:xfrm>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2488CAD9-F0DE-48BF-9E91-B0C7A387662F}"/>
              </a:ext>
            </a:extLst>
          </p:cNvPr>
          <p:cNvSpPr>
            <a:spLocks noGrp="1"/>
          </p:cNvSpPr>
          <p:nvPr>
            <p:ph idx="1"/>
          </p:nvPr>
        </p:nvSpPr>
        <p:spPr>
          <a:xfrm>
            <a:off x="838200" y="2590800"/>
            <a:ext cx="10515600" cy="3490474"/>
          </a:xfrm>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6" name="Marcador de número de diapositiva 5">
            <a:extLst>
              <a:ext uri="{FF2B5EF4-FFF2-40B4-BE49-F238E27FC236}">
                <a16:creationId xmlns:a16="http://schemas.microsoft.com/office/drawing/2014/main" id="{CEC235B0-F498-4E9E-B557-7AA6C78870F1}"/>
              </a:ext>
            </a:extLst>
          </p:cNvPr>
          <p:cNvSpPr>
            <a:spLocks noGrp="1"/>
          </p:cNvSpPr>
          <p:nvPr>
            <p:ph type="sldNum" sz="quarter" idx="12"/>
          </p:nvPr>
        </p:nvSpPr>
        <p:spPr>
          <a:xfrm>
            <a:off x="8610600" y="6245510"/>
            <a:ext cx="2743200" cy="365125"/>
          </a:xfrm>
        </p:spPr>
        <p:txBody>
          <a:bodyPr/>
          <a:lstStyle/>
          <a:p>
            <a:fld id="{56616763-F252-45AD-9C35-D460B5965741}" type="slidenum">
              <a:rPr lang="es-ES" smtClean="0"/>
              <a:t>‹Nº›</a:t>
            </a:fld>
            <a:endParaRPr lang="es-ES"/>
          </a:p>
        </p:txBody>
      </p:sp>
      <p:sp>
        <p:nvSpPr>
          <p:cNvPr id="5" name="CuadroTexto 4">
            <a:extLst>
              <a:ext uri="{FF2B5EF4-FFF2-40B4-BE49-F238E27FC236}">
                <a16:creationId xmlns:a16="http://schemas.microsoft.com/office/drawing/2014/main" id="{381AAD0C-B251-EC1F-A118-426D41164C92}"/>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20129085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pic>
        <p:nvPicPr>
          <p:cNvPr id="4" name="Imagen 3" descr="Forma&#10;&#10;Descripción generada automáticamente con confianza baja">
            <a:extLst>
              <a:ext uri="{FF2B5EF4-FFF2-40B4-BE49-F238E27FC236}">
                <a16:creationId xmlns:a16="http://schemas.microsoft.com/office/drawing/2014/main" id="{031A2023-0EBC-69D3-AB16-62901B278D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2" name="Título 1">
            <a:extLst>
              <a:ext uri="{FF2B5EF4-FFF2-40B4-BE49-F238E27FC236}">
                <a16:creationId xmlns:a16="http://schemas.microsoft.com/office/drawing/2014/main" id="{B9C0C7E7-BB81-4C5C-8438-02D95AE652AE}"/>
              </a:ext>
            </a:extLst>
          </p:cNvPr>
          <p:cNvSpPr>
            <a:spLocks noGrp="1"/>
          </p:cNvSpPr>
          <p:nvPr>
            <p:ph type="title"/>
          </p:nvPr>
        </p:nvSpPr>
        <p:spPr>
          <a:xfrm>
            <a:off x="831850" y="1585043"/>
            <a:ext cx="10515600" cy="2852737"/>
          </a:xfrm>
        </p:spPr>
        <p:txBody>
          <a:bodyPr anchor="b"/>
          <a:lstStyle>
            <a:lvl1pPr>
              <a:defRPr sz="6000"/>
            </a:lvl1p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8C91F538-D42D-448E-99EE-90CACF5C4EB3}"/>
              </a:ext>
            </a:extLst>
          </p:cNvPr>
          <p:cNvSpPr>
            <a:spLocks noGrp="1"/>
          </p:cNvSpPr>
          <p:nvPr>
            <p:ph type="body" idx="1"/>
          </p:nvPr>
        </p:nvSpPr>
        <p:spPr>
          <a:xfrm>
            <a:off x="831850" y="4464768"/>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los estilos de texto del patrón</a:t>
            </a:r>
          </a:p>
        </p:txBody>
      </p:sp>
      <p:sp>
        <p:nvSpPr>
          <p:cNvPr id="6" name="Marcador de número de diapositiva 5">
            <a:extLst>
              <a:ext uri="{FF2B5EF4-FFF2-40B4-BE49-F238E27FC236}">
                <a16:creationId xmlns:a16="http://schemas.microsoft.com/office/drawing/2014/main" id="{6EA64DB2-90B1-4F3E-BAA5-031AE61BC436}"/>
              </a:ext>
            </a:extLst>
          </p:cNvPr>
          <p:cNvSpPr>
            <a:spLocks noGrp="1"/>
          </p:cNvSpPr>
          <p:nvPr>
            <p:ph type="sldNum" sz="quarter" idx="12"/>
          </p:nvPr>
        </p:nvSpPr>
        <p:spPr>
          <a:xfrm>
            <a:off x="8610600" y="6231655"/>
            <a:ext cx="2743200" cy="365125"/>
          </a:xfrm>
        </p:spPr>
        <p:txBody>
          <a:bodyPr/>
          <a:lstStyle/>
          <a:p>
            <a:fld id="{56616763-F252-45AD-9C35-D460B5965741}" type="slidenum">
              <a:rPr lang="es-ES" smtClean="0"/>
              <a:t>‹Nº›</a:t>
            </a:fld>
            <a:endParaRPr lang="es-ES"/>
          </a:p>
        </p:txBody>
      </p:sp>
      <p:sp>
        <p:nvSpPr>
          <p:cNvPr id="5" name="CuadroTexto 4">
            <a:extLst>
              <a:ext uri="{FF2B5EF4-FFF2-40B4-BE49-F238E27FC236}">
                <a16:creationId xmlns:a16="http://schemas.microsoft.com/office/drawing/2014/main" id="{6374108F-20FE-0DA8-BA15-C3C6E3EF015B}"/>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59476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pic>
        <p:nvPicPr>
          <p:cNvPr id="5" name="Imagen 4" descr="Forma&#10;&#10;Descripción generada automáticamente con confianza baja">
            <a:extLst>
              <a:ext uri="{FF2B5EF4-FFF2-40B4-BE49-F238E27FC236}">
                <a16:creationId xmlns:a16="http://schemas.microsoft.com/office/drawing/2014/main" id="{CB513A6C-A454-D439-B31C-31F81830C8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2" name="Título 1">
            <a:extLst>
              <a:ext uri="{FF2B5EF4-FFF2-40B4-BE49-F238E27FC236}">
                <a16:creationId xmlns:a16="http://schemas.microsoft.com/office/drawing/2014/main" id="{BAFE3B4F-9FB2-4665-9C11-F929B3FED695}"/>
              </a:ext>
            </a:extLst>
          </p:cNvPr>
          <p:cNvSpPr>
            <a:spLocks noGrp="1"/>
          </p:cNvSpPr>
          <p:nvPr>
            <p:ph type="title"/>
          </p:nvPr>
        </p:nvSpPr>
        <p:spPr>
          <a:xfrm>
            <a:off x="838200" y="817788"/>
            <a:ext cx="10515600" cy="1325563"/>
          </a:xfrm>
        </p:spPr>
        <p:txBody>
          <a:bodyPr/>
          <a:lstStyle/>
          <a:p>
            <a:r>
              <a:rPr lang="es-ES" dirty="0"/>
              <a:t>Haga clic para modificar el estilo de título del patrón</a:t>
            </a:r>
          </a:p>
        </p:txBody>
      </p:sp>
      <p:sp>
        <p:nvSpPr>
          <p:cNvPr id="3" name="Marcador de contenido 2">
            <a:extLst>
              <a:ext uri="{FF2B5EF4-FFF2-40B4-BE49-F238E27FC236}">
                <a16:creationId xmlns:a16="http://schemas.microsoft.com/office/drawing/2014/main" id="{9360C7AE-4FFD-4FF4-BDA7-F0CAA131E2D0}"/>
              </a:ext>
            </a:extLst>
          </p:cNvPr>
          <p:cNvSpPr>
            <a:spLocks noGrp="1"/>
          </p:cNvSpPr>
          <p:nvPr>
            <p:ph sz="half" idx="1"/>
          </p:nvPr>
        </p:nvSpPr>
        <p:spPr>
          <a:xfrm>
            <a:off x="838200" y="2237927"/>
            <a:ext cx="5181600" cy="389915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6C4E0D3-F241-4CCE-B08B-ABB9130C2161}"/>
              </a:ext>
            </a:extLst>
          </p:cNvPr>
          <p:cNvSpPr>
            <a:spLocks noGrp="1"/>
          </p:cNvSpPr>
          <p:nvPr>
            <p:ph sz="half" idx="2"/>
          </p:nvPr>
        </p:nvSpPr>
        <p:spPr>
          <a:xfrm>
            <a:off x="6172200" y="2237927"/>
            <a:ext cx="5181600" cy="3899152"/>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número de diapositiva 6">
            <a:extLst>
              <a:ext uri="{FF2B5EF4-FFF2-40B4-BE49-F238E27FC236}">
                <a16:creationId xmlns:a16="http://schemas.microsoft.com/office/drawing/2014/main" id="{0A2C521C-909C-4E7F-BD19-30D838DE77AF}"/>
              </a:ext>
            </a:extLst>
          </p:cNvPr>
          <p:cNvSpPr>
            <a:spLocks noGrp="1"/>
          </p:cNvSpPr>
          <p:nvPr>
            <p:ph type="sldNum" sz="quarter" idx="12"/>
          </p:nvPr>
        </p:nvSpPr>
        <p:spPr>
          <a:xfrm>
            <a:off x="8610600" y="6231655"/>
            <a:ext cx="2743200" cy="365125"/>
          </a:xfrm>
        </p:spPr>
        <p:txBody>
          <a:bodyPr/>
          <a:lstStyle/>
          <a:p>
            <a:fld id="{56616763-F252-45AD-9C35-D460B5965741}" type="slidenum">
              <a:rPr lang="es-ES" smtClean="0"/>
              <a:t>‹Nº›</a:t>
            </a:fld>
            <a:endParaRPr lang="es-ES" dirty="0"/>
          </a:p>
        </p:txBody>
      </p:sp>
      <p:sp>
        <p:nvSpPr>
          <p:cNvPr id="6" name="CuadroTexto 5">
            <a:extLst>
              <a:ext uri="{FF2B5EF4-FFF2-40B4-BE49-F238E27FC236}">
                <a16:creationId xmlns:a16="http://schemas.microsoft.com/office/drawing/2014/main" id="{1964A8E5-7AD5-94A6-2791-238BAD5BF752}"/>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3804330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pic>
        <p:nvPicPr>
          <p:cNvPr id="7" name="Imagen 6" descr="Forma&#10;&#10;Descripción generada automáticamente con confianza baja">
            <a:extLst>
              <a:ext uri="{FF2B5EF4-FFF2-40B4-BE49-F238E27FC236}">
                <a16:creationId xmlns:a16="http://schemas.microsoft.com/office/drawing/2014/main" id="{C930A858-CE60-3098-EDF9-88DD3833A56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2" name="Título 1">
            <a:extLst>
              <a:ext uri="{FF2B5EF4-FFF2-40B4-BE49-F238E27FC236}">
                <a16:creationId xmlns:a16="http://schemas.microsoft.com/office/drawing/2014/main" id="{1F64A8A0-29E4-4004-B8CB-11965832363A}"/>
              </a:ext>
            </a:extLst>
          </p:cNvPr>
          <p:cNvSpPr>
            <a:spLocks noGrp="1"/>
          </p:cNvSpPr>
          <p:nvPr>
            <p:ph type="title"/>
          </p:nvPr>
        </p:nvSpPr>
        <p:spPr>
          <a:xfrm>
            <a:off x="839788" y="808469"/>
            <a:ext cx="10515600" cy="1325563"/>
          </a:xfrm>
        </p:spPr>
        <p:txBody>
          <a:bodyPr/>
          <a:lstStyle/>
          <a:p>
            <a:r>
              <a:rPr lang="es-ES" dirty="0"/>
              <a:t>Haga clic para modificar el estilo de título del patrón</a:t>
            </a:r>
          </a:p>
        </p:txBody>
      </p:sp>
      <p:sp>
        <p:nvSpPr>
          <p:cNvPr id="3" name="Marcador de texto 2">
            <a:extLst>
              <a:ext uri="{FF2B5EF4-FFF2-40B4-BE49-F238E27FC236}">
                <a16:creationId xmlns:a16="http://schemas.microsoft.com/office/drawing/2014/main" id="{18F0888C-F8D9-46B3-BC8F-4811E109FA5B}"/>
              </a:ext>
            </a:extLst>
          </p:cNvPr>
          <p:cNvSpPr>
            <a:spLocks noGrp="1"/>
          </p:cNvSpPr>
          <p:nvPr>
            <p:ph type="body" idx="1"/>
          </p:nvPr>
        </p:nvSpPr>
        <p:spPr>
          <a:xfrm>
            <a:off x="839788" y="2124507"/>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4" name="Marcador de contenido 3">
            <a:extLst>
              <a:ext uri="{FF2B5EF4-FFF2-40B4-BE49-F238E27FC236}">
                <a16:creationId xmlns:a16="http://schemas.microsoft.com/office/drawing/2014/main" id="{233A1878-03F9-4BA8-93A1-A3EA879003DB}"/>
              </a:ext>
            </a:extLst>
          </p:cNvPr>
          <p:cNvSpPr>
            <a:spLocks noGrp="1"/>
          </p:cNvSpPr>
          <p:nvPr>
            <p:ph sz="half" idx="2"/>
          </p:nvPr>
        </p:nvSpPr>
        <p:spPr>
          <a:xfrm>
            <a:off x="839788" y="2948419"/>
            <a:ext cx="5157787" cy="32029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1B052509-2E70-4A61-9428-5DD550D2B586}"/>
              </a:ext>
            </a:extLst>
          </p:cNvPr>
          <p:cNvSpPr>
            <a:spLocks noGrp="1"/>
          </p:cNvSpPr>
          <p:nvPr>
            <p:ph type="body" sz="quarter" idx="3"/>
          </p:nvPr>
        </p:nvSpPr>
        <p:spPr>
          <a:xfrm>
            <a:off x="6172200" y="2124507"/>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los estilos de texto del patrón</a:t>
            </a:r>
          </a:p>
        </p:txBody>
      </p:sp>
      <p:sp>
        <p:nvSpPr>
          <p:cNvPr id="6" name="Marcador de contenido 5">
            <a:extLst>
              <a:ext uri="{FF2B5EF4-FFF2-40B4-BE49-F238E27FC236}">
                <a16:creationId xmlns:a16="http://schemas.microsoft.com/office/drawing/2014/main" id="{2684D9E9-90D9-47E8-8697-94A63BA029D9}"/>
              </a:ext>
            </a:extLst>
          </p:cNvPr>
          <p:cNvSpPr>
            <a:spLocks noGrp="1"/>
          </p:cNvSpPr>
          <p:nvPr>
            <p:ph sz="quarter" idx="4"/>
          </p:nvPr>
        </p:nvSpPr>
        <p:spPr>
          <a:xfrm>
            <a:off x="6172200" y="2948419"/>
            <a:ext cx="5183188" cy="3202998"/>
          </a:xfrm>
        </p:spPr>
        <p:txBody>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9" name="Marcador de número de diapositiva 8">
            <a:extLst>
              <a:ext uri="{FF2B5EF4-FFF2-40B4-BE49-F238E27FC236}">
                <a16:creationId xmlns:a16="http://schemas.microsoft.com/office/drawing/2014/main" id="{8DAED85B-C19D-4976-979C-3BE527BE722E}"/>
              </a:ext>
            </a:extLst>
          </p:cNvPr>
          <p:cNvSpPr>
            <a:spLocks noGrp="1"/>
          </p:cNvSpPr>
          <p:nvPr>
            <p:ph type="sldNum" sz="quarter" idx="12"/>
          </p:nvPr>
        </p:nvSpPr>
        <p:spPr>
          <a:xfrm>
            <a:off x="8610600" y="6231655"/>
            <a:ext cx="2743200" cy="365125"/>
          </a:xfrm>
        </p:spPr>
        <p:txBody>
          <a:bodyPr/>
          <a:lstStyle/>
          <a:p>
            <a:fld id="{56616763-F252-45AD-9C35-D460B5965741}" type="slidenum">
              <a:rPr lang="es-ES" smtClean="0"/>
              <a:t>‹Nº›</a:t>
            </a:fld>
            <a:endParaRPr lang="es-ES" dirty="0"/>
          </a:p>
        </p:txBody>
      </p:sp>
      <p:sp>
        <p:nvSpPr>
          <p:cNvPr id="8" name="CuadroTexto 7">
            <a:extLst>
              <a:ext uri="{FF2B5EF4-FFF2-40B4-BE49-F238E27FC236}">
                <a16:creationId xmlns:a16="http://schemas.microsoft.com/office/drawing/2014/main" id="{6761ADDF-A589-0E13-5C9A-EE62AF8E4D3D}"/>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340273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olo el título">
    <p:spTree>
      <p:nvGrpSpPr>
        <p:cNvPr id="1" name=""/>
        <p:cNvGrpSpPr/>
        <p:nvPr/>
      </p:nvGrpSpPr>
      <p:grpSpPr>
        <a:xfrm>
          <a:off x="0" y="0"/>
          <a:ext cx="0" cy="0"/>
          <a:chOff x="0" y="0"/>
          <a:chExt cx="0" cy="0"/>
        </a:xfrm>
      </p:grpSpPr>
      <p:pic>
        <p:nvPicPr>
          <p:cNvPr id="20" name="Gráfico 19">
            <a:extLst>
              <a:ext uri="{FF2B5EF4-FFF2-40B4-BE49-F238E27FC236}">
                <a16:creationId xmlns:a16="http://schemas.microsoft.com/office/drawing/2014/main" id="{A0245DE6-A9C1-54D0-F697-837135B458D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7894" y="1473204"/>
            <a:ext cx="2496212" cy="2752433"/>
          </a:xfrm>
          <a:prstGeom prst="rect">
            <a:avLst/>
          </a:prstGeom>
        </p:spPr>
      </p:pic>
    </p:spTree>
    <p:extLst>
      <p:ext uri="{BB962C8B-B14F-4D97-AF65-F5344CB8AC3E}">
        <p14:creationId xmlns:p14="http://schemas.microsoft.com/office/powerpoint/2010/main" val="14024603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olo el título">
    <p:spTree>
      <p:nvGrpSpPr>
        <p:cNvPr id="1" name=""/>
        <p:cNvGrpSpPr/>
        <p:nvPr/>
      </p:nvGrpSpPr>
      <p:grpSpPr>
        <a:xfrm>
          <a:off x="0" y="0"/>
          <a:ext cx="0" cy="0"/>
          <a:chOff x="0" y="0"/>
          <a:chExt cx="0" cy="0"/>
        </a:xfrm>
      </p:grpSpPr>
      <p:sp>
        <p:nvSpPr>
          <p:cNvPr id="7" name="Rectángulo 6">
            <a:extLst>
              <a:ext uri="{FF2B5EF4-FFF2-40B4-BE49-F238E27FC236}">
                <a16:creationId xmlns:a16="http://schemas.microsoft.com/office/drawing/2014/main" id="{B70B8AFD-E8C9-E1CC-A65A-266642848DD4}"/>
              </a:ext>
            </a:extLst>
          </p:cNvPr>
          <p:cNvSpPr/>
          <p:nvPr userDrawn="1"/>
        </p:nvSpPr>
        <p:spPr>
          <a:xfrm>
            <a:off x="0" y="819253"/>
            <a:ext cx="12192000" cy="5219493"/>
          </a:xfrm>
          <a:prstGeom prst="rect">
            <a:avLst/>
          </a:prstGeom>
          <a:solidFill>
            <a:srgbClr val="B0884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CO" dirty="0"/>
          </a:p>
        </p:txBody>
      </p:sp>
      <p:pic>
        <p:nvPicPr>
          <p:cNvPr id="12" name="Imagen 11">
            <a:extLst>
              <a:ext uri="{FF2B5EF4-FFF2-40B4-BE49-F238E27FC236}">
                <a16:creationId xmlns:a16="http://schemas.microsoft.com/office/drawing/2014/main" id="{CCF247B4-9581-F36C-F642-FF79CF7AA0D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91013"/>
          <a:stretch/>
        </p:blipFill>
        <p:spPr>
          <a:xfrm>
            <a:off x="4991310" y="6261739"/>
            <a:ext cx="2209380" cy="160233"/>
          </a:xfrm>
          <a:prstGeom prst="rect">
            <a:avLst/>
          </a:prstGeom>
        </p:spPr>
      </p:pic>
    </p:spTree>
    <p:extLst>
      <p:ext uri="{BB962C8B-B14F-4D97-AF65-F5344CB8AC3E}">
        <p14:creationId xmlns:p14="http://schemas.microsoft.com/office/powerpoint/2010/main" val="1083288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olo el título">
    <p:spTree>
      <p:nvGrpSpPr>
        <p:cNvPr id="1" name=""/>
        <p:cNvGrpSpPr/>
        <p:nvPr/>
      </p:nvGrpSpPr>
      <p:grpSpPr>
        <a:xfrm>
          <a:off x="0" y="0"/>
          <a:ext cx="0" cy="0"/>
          <a:chOff x="0" y="0"/>
          <a:chExt cx="0" cy="0"/>
        </a:xfrm>
      </p:grpSpPr>
      <p:sp>
        <p:nvSpPr>
          <p:cNvPr id="3" name="Título 1">
            <a:extLst>
              <a:ext uri="{FF2B5EF4-FFF2-40B4-BE49-F238E27FC236}">
                <a16:creationId xmlns:a16="http://schemas.microsoft.com/office/drawing/2014/main" id="{BE4A376D-613F-42AF-9E9C-635B1CA3128B}"/>
              </a:ext>
            </a:extLst>
          </p:cNvPr>
          <p:cNvSpPr>
            <a:spLocks noGrp="1"/>
          </p:cNvSpPr>
          <p:nvPr>
            <p:ph type="ctrTitle" hasCustomPrompt="1"/>
          </p:nvPr>
        </p:nvSpPr>
        <p:spPr>
          <a:xfrm>
            <a:off x="1524000" y="1663051"/>
            <a:ext cx="9144000" cy="2387600"/>
          </a:xfrm>
        </p:spPr>
        <p:txBody>
          <a:bodyPr anchor="b"/>
          <a:lstStyle>
            <a:lvl1pPr algn="ctr">
              <a:defRPr sz="6000">
                <a:latin typeface="Verdana" panose="020B0604030504040204" pitchFamily="34" charset="0"/>
                <a:ea typeface="Verdana" panose="020B0604030504040204" pitchFamily="34" charset="0"/>
              </a:defRPr>
            </a:lvl1pPr>
          </a:lstStyle>
          <a:p>
            <a:r>
              <a:rPr lang="es-ES" dirty="0"/>
              <a:t>Haga clic para agregar el título</a:t>
            </a:r>
          </a:p>
        </p:txBody>
      </p:sp>
      <p:sp>
        <p:nvSpPr>
          <p:cNvPr id="4" name="Subtítulo 2">
            <a:extLst>
              <a:ext uri="{FF2B5EF4-FFF2-40B4-BE49-F238E27FC236}">
                <a16:creationId xmlns:a16="http://schemas.microsoft.com/office/drawing/2014/main" id="{ADCB4CE6-798E-44D2-86F9-BD949FDFFD69}"/>
              </a:ext>
            </a:extLst>
          </p:cNvPr>
          <p:cNvSpPr>
            <a:spLocks noGrp="1"/>
          </p:cNvSpPr>
          <p:nvPr>
            <p:ph type="subTitle" idx="1" hasCustomPrompt="1"/>
          </p:nvPr>
        </p:nvSpPr>
        <p:spPr>
          <a:xfrm>
            <a:off x="1524000" y="414272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subtítulo</a:t>
            </a:r>
          </a:p>
        </p:txBody>
      </p:sp>
      <p:sp>
        <p:nvSpPr>
          <p:cNvPr id="2" name="Marcador de número de diapositiva 1">
            <a:extLst>
              <a:ext uri="{FF2B5EF4-FFF2-40B4-BE49-F238E27FC236}">
                <a16:creationId xmlns:a16="http://schemas.microsoft.com/office/drawing/2014/main" id="{427C7A2F-354E-C84F-B8B5-E6AF7D5022E8}"/>
              </a:ext>
            </a:extLst>
          </p:cNvPr>
          <p:cNvSpPr>
            <a:spLocks noGrp="1"/>
          </p:cNvSpPr>
          <p:nvPr>
            <p:ph type="sldNum" sz="quarter" idx="10"/>
          </p:nvPr>
        </p:nvSpPr>
        <p:spPr>
          <a:xfrm>
            <a:off x="8610600" y="6278716"/>
            <a:ext cx="2743200" cy="365125"/>
          </a:xfrm>
        </p:spPr>
        <p:txBody>
          <a:bodyPr/>
          <a:lstStyle/>
          <a:p>
            <a:fld id="{56616763-F252-45AD-9C35-D460B5965741}" type="slidenum">
              <a:rPr lang="es-ES" smtClean="0"/>
              <a:t>‹Nº›</a:t>
            </a:fld>
            <a:endParaRPr lang="es-ES" dirty="0"/>
          </a:p>
        </p:txBody>
      </p:sp>
      <p:pic>
        <p:nvPicPr>
          <p:cNvPr id="5" name="Imagen 4" descr="Forma&#10;&#10;Descripción generada automáticamente con confianza baja">
            <a:extLst>
              <a:ext uri="{FF2B5EF4-FFF2-40B4-BE49-F238E27FC236}">
                <a16:creationId xmlns:a16="http://schemas.microsoft.com/office/drawing/2014/main" id="{DCD88487-75C4-79E7-A612-AE7A0FEC796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6" name="CuadroTexto 5">
            <a:extLst>
              <a:ext uri="{FF2B5EF4-FFF2-40B4-BE49-F238E27FC236}">
                <a16:creationId xmlns:a16="http://schemas.microsoft.com/office/drawing/2014/main" id="{BAAD6E50-8AAD-861B-BC89-51A70FFF3D03}"/>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2195021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Solo el título">
    <p:spTree>
      <p:nvGrpSpPr>
        <p:cNvPr id="1" name=""/>
        <p:cNvGrpSpPr/>
        <p:nvPr/>
      </p:nvGrpSpPr>
      <p:grpSpPr>
        <a:xfrm>
          <a:off x="0" y="0"/>
          <a:ext cx="0" cy="0"/>
          <a:chOff x="0" y="0"/>
          <a:chExt cx="0" cy="0"/>
        </a:xfrm>
      </p:grpSpPr>
      <p:pic>
        <p:nvPicPr>
          <p:cNvPr id="7" name="Imagen 6" descr="Forma&#10;&#10;Descripción generada automáticamente con confianza baja">
            <a:extLst>
              <a:ext uri="{FF2B5EF4-FFF2-40B4-BE49-F238E27FC236}">
                <a16:creationId xmlns:a16="http://schemas.microsoft.com/office/drawing/2014/main" id="{CC724BD2-DB7C-109D-DC05-07EE136CBE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5469"/>
            <a:ext cx="12192000" cy="6873470"/>
          </a:xfrm>
          <a:prstGeom prst="rect">
            <a:avLst/>
          </a:prstGeom>
        </p:spPr>
      </p:pic>
      <p:sp>
        <p:nvSpPr>
          <p:cNvPr id="3" name="Título 1">
            <a:extLst>
              <a:ext uri="{FF2B5EF4-FFF2-40B4-BE49-F238E27FC236}">
                <a16:creationId xmlns:a16="http://schemas.microsoft.com/office/drawing/2014/main" id="{BE4A376D-613F-42AF-9E9C-635B1CA3128B}"/>
              </a:ext>
            </a:extLst>
          </p:cNvPr>
          <p:cNvSpPr>
            <a:spLocks noGrp="1"/>
          </p:cNvSpPr>
          <p:nvPr>
            <p:ph type="ctrTitle" hasCustomPrompt="1"/>
          </p:nvPr>
        </p:nvSpPr>
        <p:spPr>
          <a:xfrm>
            <a:off x="1524000" y="1663051"/>
            <a:ext cx="9144000" cy="2387600"/>
          </a:xfrm>
        </p:spPr>
        <p:txBody>
          <a:bodyPr anchor="b"/>
          <a:lstStyle>
            <a:lvl1pPr algn="ctr">
              <a:defRPr sz="6000">
                <a:latin typeface="Verdana" panose="020B0604030504040204" pitchFamily="34" charset="0"/>
                <a:ea typeface="Verdana" panose="020B0604030504040204" pitchFamily="34" charset="0"/>
              </a:defRPr>
            </a:lvl1pPr>
          </a:lstStyle>
          <a:p>
            <a:r>
              <a:rPr lang="es-ES" dirty="0"/>
              <a:t>Haga clic para agregar el título</a:t>
            </a:r>
          </a:p>
        </p:txBody>
      </p:sp>
      <p:sp>
        <p:nvSpPr>
          <p:cNvPr id="4" name="Subtítulo 2">
            <a:extLst>
              <a:ext uri="{FF2B5EF4-FFF2-40B4-BE49-F238E27FC236}">
                <a16:creationId xmlns:a16="http://schemas.microsoft.com/office/drawing/2014/main" id="{ADCB4CE6-798E-44D2-86F9-BD949FDFFD69}"/>
              </a:ext>
            </a:extLst>
          </p:cNvPr>
          <p:cNvSpPr>
            <a:spLocks noGrp="1"/>
          </p:cNvSpPr>
          <p:nvPr>
            <p:ph type="subTitle" idx="1" hasCustomPrompt="1"/>
          </p:nvPr>
        </p:nvSpPr>
        <p:spPr>
          <a:xfrm>
            <a:off x="1524000" y="4142726"/>
            <a:ext cx="9144000" cy="1655762"/>
          </a:xfrm>
        </p:spPr>
        <p:txBody>
          <a:bodyPr/>
          <a:lstStyle>
            <a:lvl1pPr marL="0" indent="0" algn="l">
              <a:buNone/>
              <a:defRPr sz="2400">
                <a:solidFill>
                  <a:schemeClr val="bg1">
                    <a:lumMod val="6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agregar texto</a:t>
            </a:r>
          </a:p>
        </p:txBody>
      </p:sp>
      <p:sp>
        <p:nvSpPr>
          <p:cNvPr id="2" name="Marcador de número de diapositiva 1">
            <a:extLst>
              <a:ext uri="{FF2B5EF4-FFF2-40B4-BE49-F238E27FC236}">
                <a16:creationId xmlns:a16="http://schemas.microsoft.com/office/drawing/2014/main" id="{B84A4636-E8D0-6440-85E6-AD378CBE6852}"/>
              </a:ext>
            </a:extLst>
          </p:cNvPr>
          <p:cNvSpPr>
            <a:spLocks noGrp="1"/>
          </p:cNvSpPr>
          <p:nvPr>
            <p:ph type="sldNum" sz="quarter" idx="10"/>
          </p:nvPr>
        </p:nvSpPr>
        <p:spPr>
          <a:xfrm>
            <a:off x="8610600" y="6245510"/>
            <a:ext cx="2743200" cy="365125"/>
          </a:xfrm>
        </p:spPr>
        <p:txBody>
          <a:bodyPr/>
          <a:lstStyle/>
          <a:p>
            <a:fld id="{56616763-F252-45AD-9C35-D460B5965741}" type="slidenum">
              <a:rPr lang="es-ES" smtClean="0"/>
              <a:t>‹Nº›</a:t>
            </a:fld>
            <a:endParaRPr lang="es-ES" dirty="0"/>
          </a:p>
        </p:txBody>
      </p:sp>
      <p:sp>
        <p:nvSpPr>
          <p:cNvPr id="5" name="CuadroTexto 4">
            <a:extLst>
              <a:ext uri="{FF2B5EF4-FFF2-40B4-BE49-F238E27FC236}">
                <a16:creationId xmlns:a16="http://schemas.microsoft.com/office/drawing/2014/main" id="{6EC4DF7B-ABC5-60FB-F2D8-76A3D5D3C815}"/>
              </a:ext>
            </a:extLst>
          </p:cNvPr>
          <p:cNvSpPr txBox="1"/>
          <p:nvPr userDrawn="1"/>
        </p:nvSpPr>
        <p:spPr>
          <a:xfrm>
            <a:off x="4627418" y="6637809"/>
            <a:ext cx="2937163" cy="261610"/>
          </a:xfrm>
          <a:prstGeom prst="rect">
            <a:avLst/>
          </a:prstGeom>
          <a:noFill/>
        </p:spPr>
        <p:txBody>
          <a:bodyPr wrap="square" rtlCol="0">
            <a:spAutoFit/>
          </a:bodyPr>
          <a:lstStyle/>
          <a:p>
            <a:pPr algn="ctr"/>
            <a:r>
              <a:rPr lang="es-CO" sz="1100" dirty="0">
                <a:solidFill>
                  <a:schemeClr val="bg1"/>
                </a:solidFill>
                <a:latin typeface="Verdana" panose="020B0604030504040204" pitchFamily="34" charset="0"/>
                <a:ea typeface="Verdana" panose="020B0604030504040204" pitchFamily="34" charset="0"/>
              </a:rPr>
              <a:t>www.contaduria.gov.co</a:t>
            </a:r>
          </a:p>
        </p:txBody>
      </p:sp>
    </p:spTree>
    <p:extLst>
      <p:ext uri="{BB962C8B-B14F-4D97-AF65-F5344CB8AC3E}">
        <p14:creationId xmlns:p14="http://schemas.microsoft.com/office/powerpoint/2010/main" val="781307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564B185-2AC3-4599-8910-9E1E411AE2B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1184668-018A-4193-A679-FAD6609EF17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número de diapositiva 5">
            <a:extLst>
              <a:ext uri="{FF2B5EF4-FFF2-40B4-BE49-F238E27FC236}">
                <a16:creationId xmlns:a16="http://schemas.microsoft.com/office/drawing/2014/main" id="{57B1DB1A-B284-48E9-8F76-DC9C50D4E3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616763-F252-45AD-9C35-D460B5965741}" type="slidenum">
              <a:rPr lang="es-ES" smtClean="0"/>
              <a:t>‹Nº›</a:t>
            </a:fld>
            <a:endParaRPr lang="es-ES" dirty="0"/>
          </a:p>
        </p:txBody>
      </p:sp>
    </p:spTree>
    <p:extLst>
      <p:ext uri="{BB962C8B-B14F-4D97-AF65-F5344CB8AC3E}">
        <p14:creationId xmlns:p14="http://schemas.microsoft.com/office/powerpoint/2010/main" val="17646285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6" r:id="rId7"/>
    <p:sldLayoutId id="2147483669" r:id="rId8"/>
    <p:sldLayoutId id="2147483671" r:id="rId9"/>
    <p:sldLayoutId id="2147483672" r:id="rId10"/>
    <p:sldLayoutId id="2147483705" r:id="rId11"/>
    <p:sldLayoutId id="2147483660" r:id="rId12"/>
    <p:sldLayoutId id="2147483689" r:id="rId13"/>
    <p:sldLayoutId id="2147483703" r:id="rId14"/>
    <p:sldLayoutId id="2147483655" r:id="rId15"/>
    <p:sldLayoutId id="2147483665" r:id="rId1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38.png"/></Relationships>
</file>

<file path=ppt/slides/_rels/slide14.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8.xml"/><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8.png"/><Relationship Id="rId2" Type="http://schemas.openxmlformats.org/officeDocument/2006/relationships/slide" Target="slide24.xml"/><Relationship Id="rId1" Type="http://schemas.openxmlformats.org/officeDocument/2006/relationships/slideLayout" Target="../slideLayouts/slideLayout8.xml"/><Relationship Id="rId6" Type="http://schemas.openxmlformats.org/officeDocument/2006/relationships/slide" Target="slide7.xml"/><Relationship Id="rId5" Type="http://schemas.openxmlformats.org/officeDocument/2006/relationships/image" Target="../media/image17.png"/><Relationship Id="rId4" Type="http://schemas.openxmlformats.org/officeDocument/2006/relationships/slide" Target="slide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8.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áfico 5">
            <a:extLst>
              <a:ext uri="{FF2B5EF4-FFF2-40B4-BE49-F238E27FC236}">
                <a16:creationId xmlns:a16="http://schemas.microsoft.com/office/drawing/2014/main" id="{6BCF11FA-6104-27AE-1380-5E29ADD5053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843541" y="1084526"/>
            <a:ext cx="4252459" cy="4688948"/>
          </a:xfrm>
          <a:prstGeom prst="rect">
            <a:avLst/>
          </a:prstGeom>
        </p:spPr>
      </p:pic>
    </p:spTree>
    <p:extLst>
      <p:ext uri="{BB962C8B-B14F-4D97-AF65-F5344CB8AC3E}">
        <p14:creationId xmlns:p14="http://schemas.microsoft.com/office/powerpoint/2010/main" val="32830795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3AFF1FBF-80A7-7455-E009-95F50D48B91D}"/>
              </a:ext>
            </a:extLst>
          </p:cNvPr>
          <p:cNvSpPr>
            <a:spLocks noGrp="1"/>
          </p:cNvSpPr>
          <p:nvPr>
            <p:ph type="sldNum" sz="quarter" idx="10"/>
          </p:nvPr>
        </p:nvSpPr>
        <p:spPr/>
        <p:txBody>
          <a:bodyPr/>
          <a:lstStyle/>
          <a:p>
            <a:fld id="{56616763-F252-45AD-9C35-D460B5965741}" type="slidenum">
              <a:rPr lang="es-ES" smtClean="0"/>
              <a:t>10</a:t>
            </a:fld>
            <a:endParaRPr lang="es-ES" dirty="0"/>
          </a:p>
        </p:txBody>
      </p:sp>
      <p:sp>
        <p:nvSpPr>
          <p:cNvPr id="5" name="Google Shape;242;p9">
            <a:extLst>
              <a:ext uri="{FF2B5EF4-FFF2-40B4-BE49-F238E27FC236}">
                <a16:creationId xmlns:a16="http://schemas.microsoft.com/office/drawing/2014/main" id="{5F440B7A-951C-4796-F1C6-1E5267EECDC2}"/>
              </a:ext>
            </a:extLst>
          </p:cNvPr>
          <p:cNvSpPr/>
          <p:nvPr/>
        </p:nvSpPr>
        <p:spPr>
          <a:xfrm>
            <a:off x="0" y="478209"/>
            <a:ext cx="2829464" cy="272289"/>
          </a:xfrm>
          <a:prstGeom prst="homePlate">
            <a:avLst>
              <a:gd name="adj" fmla="val 0"/>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b="1" dirty="0">
                <a:solidFill>
                  <a:schemeClr val="lt1"/>
                </a:solidFill>
                <a:latin typeface="Verdana" panose="020B0604030504040204" pitchFamily="34" charset="0"/>
                <a:ea typeface="Verdana" panose="020B0604030504040204" pitchFamily="34" charset="0"/>
                <a:cs typeface="Montserrat"/>
                <a:sym typeface="Montserrat"/>
              </a:rPr>
              <a:t>Resultados  Riesgo Extralaboral</a:t>
            </a:r>
            <a:endParaRPr sz="1100" b="1" dirty="0">
              <a:latin typeface="Verdana" panose="020B0604030504040204" pitchFamily="34" charset="0"/>
              <a:ea typeface="Verdana" panose="020B0604030504040204" pitchFamily="34" charset="0"/>
            </a:endParaRPr>
          </a:p>
        </p:txBody>
      </p:sp>
      <p:graphicFrame>
        <p:nvGraphicFramePr>
          <p:cNvPr id="6" name="Google Shape;243;p9">
            <a:extLst>
              <a:ext uri="{FF2B5EF4-FFF2-40B4-BE49-F238E27FC236}">
                <a16:creationId xmlns:a16="http://schemas.microsoft.com/office/drawing/2014/main" id="{6BCB73EF-2348-1E25-83E3-1559F3695D99}"/>
              </a:ext>
            </a:extLst>
          </p:cNvPr>
          <p:cNvGraphicFramePr/>
          <p:nvPr>
            <p:extLst>
              <p:ext uri="{D42A27DB-BD31-4B8C-83A1-F6EECF244321}">
                <p14:modId xmlns:p14="http://schemas.microsoft.com/office/powerpoint/2010/main" val="3860145925"/>
              </p:ext>
            </p:extLst>
          </p:nvPr>
        </p:nvGraphicFramePr>
        <p:xfrm>
          <a:off x="660157" y="2331690"/>
          <a:ext cx="3276850" cy="2194620"/>
        </p:xfrm>
        <a:graphic>
          <a:graphicData uri="http://schemas.openxmlformats.org/drawingml/2006/table">
            <a:tbl>
              <a:tblPr firstRow="1" bandRow="1">
                <a:noFill/>
              </a:tblPr>
              <a:tblGrid>
                <a:gridCol w="1638425">
                  <a:extLst>
                    <a:ext uri="{9D8B030D-6E8A-4147-A177-3AD203B41FA5}">
                      <a16:colId xmlns:a16="http://schemas.microsoft.com/office/drawing/2014/main" val="20000"/>
                    </a:ext>
                  </a:extLst>
                </a:gridCol>
                <a:gridCol w="1638425">
                  <a:extLst>
                    <a:ext uri="{9D8B030D-6E8A-4147-A177-3AD203B41FA5}">
                      <a16:colId xmlns:a16="http://schemas.microsoft.com/office/drawing/2014/main" val="20001"/>
                    </a:ext>
                  </a:extLst>
                </a:gridCol>
              </a:tblGrid>
              <a:tr h="276642">
                <a:tc>
                  <a:txBody>
                    <a:bodyPr/>
                    <a:lstStyle/>
                    <a:p>
                      <a:pPr marL="0" marR="0" lvl="0" indent="0" algn="ctr" rtl="0">
                        <a:spcBef>
                          <a:spcPts val="0"/>
                        </a:spcBef>
                        <a:spcAft>
                          <a:spcPts val="0"/>
                        </a:spcAft>
                        <a:buNone/>
                      </a:pPr>
                      <a:r>
                        <a:rPr lang="es-CO" sz="1100" b="1">
                          <a:solidFill>
                            <a:schemeClr val="dk1"/>
                          </a:solidFill>
                          <a:latin typeface="Verdana" panose="020B0604030504040204" pitchFamily="34" charset="0"/>
                          <a:ea typeface="Verdana" panose="020B0604030504040204" pitchFamily="34" charset="0"/>
                        </a:rPr>
                        <a:t>Nivel de Riesgo </a:t>
                      </a:r>
                      <a:endParaRPr sz="1100" b="1">
                        <a:latin typeface="Verdana" panose="020B0604030504040204" pitchFamily="34" charset="0"/>
                        <a:ea typeface="Verdana" panose="020B0604030504040204" pitchFamily="34" charset="0"/>
                      </a:endParaRPr>
                    </a:p>
                  </a:txBody>
                  <a:tcPr marL="91450" marR="91450" marT="45725" marB="45725">
                    <a:solidFill>
                      <a:srgbClr val="E1EFD8"/>
                    </a:solidFill>
                  </a:tcPr>
                </a:tc>
                <a:tc>
                  <a:txBody>
                    <a:bodyPr/>
                    <a:lstStyle/>
                    <a:p>
                      <a:pPr marL="0" marR="0" lvl="0" indent="0" algn="l" rtl="0">
                        <a:spcBef>
                          <a:spcPts val="0"/>
                        </a:spcBef>
                        <a:spcAft>
                          <a:spcPts val="0"/>
                        </a:spcAft>
                        <a:buNone/>
                      </a:pPr>
                      <a:r>
                        <a:rPr lang="es-CO" sz="1800" dirty="0">
                          <a:solidFill>
                            <a:schemeClr val="dk1"/>
                          </a:solidFill>
                        </a:rPr>
                        <a:t> </a:t>
                      </a:r>
                      <a:endParaRPr dirty="0"/>
                    </a:p>
                  </a:txBody>
                  <a:tcPr marL="91450" marR="91450" marT="45725" marB="45725">
                    <a:solidFill>
                      <a:srgbClr val="E1EFD8"/>
                    </a:solidFill>
                  </a:tcPr>
                </a:tc>
                <a:extLst>
                  <a:ext uri="{0D108BD9-81ED-4DB2-BD59-A6C34878D82A}">
                    <a16:rowId xmlns:a16="http://schemas.microsoft.com/office/drawing/2014/main" val="10000"/>
                  </a:ext>
                </a:extLst>
              </a:tr>
              <a:tr h="251450">
                <a:tc>
                  <a:txBody>
                    <a:bodyPr/>
                    <a:lstStyle/>
                    <a:p>
                      <a:pPr marL="0" marR="0" lvl="0" indent="0" algn="ctr" rtl="0">
                        <a:spcBef>
                          <a:spcPts val="0"/>
                        </a:spcBef>
                        <a:spcAft>
                          <a:spcPts val="0"/>
                        </a:spcAft>
                        <a:buNone/>
                      </a:pPr>
                      <a:r>
                        <a:rPr lang="es-CO" sz="1100" b="1">
                          <a:latin typeface="Verdana" panose="020B0604030504040204" pitchFamily="34" charset="0"/>
                          <a:ea typeface="Verdana" panose="020B0604030504040204" pitchFamily="34" charset="0"/>
                        </a:rPr>
                        <a:t>Sin riesgo </a:t>
                      </a:r>
                      <a:endParaRPr sz="11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dirty="0"/>
                    </a:p>
                  </a:txBody>
                  <a:tcPr marL="91450" marR="91450" marT="45725" marB="45725">
                    <a:solidFill>
                      <a:srgbClr val="339966"/>
                    </a:solidFill>
                  </a:tcPr>
                </a:tc>
                <a:extLst>
                  <a:ext uri="{0D108BD9-81ED-4DB2-BD59-A6C34878D82A}">
                    <a16:rowId xmlns:a16="http://schemas.microsoft.com/office/drawing/2014/main" val="10001"/>
                  </a:ext>
                </a:extLst>
              </a:tr>
              <a:tr h="251450">
                <a:tc>
                  <a:txBody>
                    <a:bodyPr/>
                    <a:lstStyle/>
                    <a:p>
                      <a:pPr marL="0" marR="0" lvl="0" indent="0" algn="ctr" rtl="0">
                        <a:spcBef>
                          <a:spcPts val="0"/>
                        </a:spcBef>
                        <a:spcAft>
                          <a:spcPts val="0"/>
                        </a:spcAft>
                        <a:buNone/>
                      </a:pPr>
                      <a:r>
                        <a:rPr lang="es-CO" sz="1100" b="1">
                          <a:latin typeface="Verdana" panose="020B0604030504040204" pitchFamily="34" charset="0"/>
                          <a:ea typeface="Verdana" panose="020B0604030504040204" pitchFamily="34" charset="0"/>
                        </a:rPr>
                        <a:t>Riesgo bajo</a:t>
                      </a:r>
                      <a:endParaRPr sz="11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dirty="0"/>
                    </a:p>
                  </a:txBody>
                  <a:tcPr marL="91450" marR="91450" marT="45725" marB="45725">
                    <a:solidFill>
                      <a:srgbClr val="FFFF00"/>
                    </a:solidFill>
                  </a:tcPr>
                </a:tc>
                <a:extLst>
                  <a:ext uri="{0D108BD9-81ED-4DB2-BD59-A6C34878D82A}">
                    <a16:rowId xmlns:a16="http://schemas.microsoft.com/office/drawing/2014/main" val="10002"/>
                  </a:ext>
                </a:extLst>
              </a:tr>
              <a:tr h="251450">
                <a:tc>
                  <a:txBody>
                    <a:bodyPr/>
                    <a:lstStyle/>
                    <a:p>
                      <a:pPr marL="0" marR="0" lvl="0" indent="0" algn="ctr" rtl="0">
                        <a:spcBef>
                          <a:spcPts val="0"/>
                        </a:spcBef>
                        <a:spcAft>
                          <a:spcPts val="0"/>
                        </a:spcAft>
                        <a:buNone/>
                      </a:pPr>
                      <a:r>
                        <a:rPr lang="es-CO" sz="1100" b="1" dirty="0">
                          <a:latin typeface="Verdana" panose="020B0604030504040204" pitchFamily="34" charset="0"/>
                          <a:ea typeface="Verdana" panose="020B0604030504040204" pitchFamily="34" charset="0"/>
                        </a:rPr>
                        <a:t>Riesgo medio</a:t>
                      </a:r>
                      <a:endParaRPr sz="1100" b="1" dirty="0">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a:p>
                  </a:txBody>
                  <a:tcPr marL="91450" marR="91450" marT="45725" marB="45725">
                    <a:solidFill>
                      <a:schemeClr val="accent2"/>
                    </a:solidFill>
                  </a:tcPr>
                </a:tc>
                <a:extLst>
                  <a:ext uri="{0D108BD9-81ED-4DB2-BD59-A6C34878D82A}">
                    <a16:rowId xmlns:a16="http://schemas.microsoft.com/office/drawing/2014/main" val="10003"/>
                  </a:ext>
                </a:extLst>
              </a:tr>
              <a:tr h="251450">
                <a:tc>
                  <a:txBody>
                    <a:bodyPr/>
                    <a:lstStyle/>
                    <a:p>
                      <a:pPr marL="0" marR="0" lvl="0" indent="0" algn="ctr" rtl="0">
                        <a:spcBef>
                          <a:spcPts val="0"/>
                        </a:spcBef>
                        <a:spcAft>
                          <a:spcPts val="0"/>
                        </a:spcAft>
                        <a:buNone/>
                      </a:pPr>
                      <a:r>
                        <a:rPr lang="es-CO" sz="1100" b="1">
                          <a:latin typeface="Verdana" panose="020B0604030504040204" pitchFamily="34" charset="0"/>
                          <a:ea typeface="Verdana" panose="020B0604030504040204" pitchFamily="34" charset="0"/>
                        </a:rPr>
                        <a:t>Riesgo alto</a:t>
                      </a:r>
                      <a:endParaRPr sz="11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a:p>
                  </a:txBody>
                  <a:tcPr marL="91450" marR="91450" marT="45725" marB="45725">
                    <a:solidFill>
                      <a:srgbClr val="FF0000"/>
                    </a:solidFill>
                  </a:tcPr>
                </a:tc>
                <a:extLst>
                  <a:ext uri="{0D108BD9-81ED-4DB2-BD59-A6C34878D82A}">
                    <a16:rowId xmlns:a16="http://schemas.microsoft.com/office/drawing/2014/main" val="10004"/>
                  </a:ext>
                </a:extLst>
              </a:tr>
              <a:tr h="251450">
                <a:tc>
                  <a:txBody>
                    <a:bodyPr/>
                    <a:lstStyle/>
                    <a:p>
                      <a:pPr marL="0" marR="0" lvl="0" indent="0" algn="ctr" rtl="0">
                        <a:spcBef>
                          <a:spcPts val="0"/>
                        </a:spcBef>
                        <a:spcAft>
                          <a:spcPts val="0"/>
                        </a:spcAft>
                        <a:buNone/>
                      </a:pPr>
                      <a:r>
                        <a:rPr lang="es-CO" sz="1100" b="1" dirty="0">
                          <a:latin typeface="Verdana" panose="020B0604030504040204" pitchFamily="34" charset="0"/>
                          <a:ea typeface="Verdana" panose="020B0604030504040204" pitchFamily="34" charset="0"/>
                        </a:rPr>
                        <a:t>Riesgo muy alto </a:t>
                      </a:r>
                      <a:endParaRPr sz="1100" b="1" dirty="0">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dirty="0"/>
                    </a:p>
                  </a:txBody>
                  <a:tcPr marL="91450" marR="91450" marT="45725" marB="45725">
                    <a:solidFill>
                      <a:srgbClr val="C00000"/>
                    </a:solidFill>
                  </a:tcPr>
                </a:tc>
                <a:extLst>
                  <a:ext uri="{0D108BD9-81ED-4DB2-BD59-A6C34878D82A}">
                    <a16:rowId xmlns:a16="http://schemas.microsoft.com/office/drawing/2014/main" val="10005"/>
                  </a:ext>
                </a:extLst>
              </a:tr>
            </a:tbl>
          </a:graphicData>
        </a:graphic>
      </p:graphicFrame>
      <p:pic>
        <p:nvPicPr>
          <p:cNvPr id="7" name="Google Shape;244;p9">
            <a:extLst>
              <a:ext uri="{FF2B5EF4-FFF2-40B4-BE49-F238E27FC236}">
                <a16:creationId xmlns:a16="http://schemas.microsoft.com/office/drawing/2014/main" id="{68E31D54-932B-92A1-EF04-5EC2DF49D7D2}"/>
              </a:ext>
            </a:extLst>
          </p:cNvPr>
          <p:cNvPicPr preferRelativeResize="0">
            <a:picLocks/>
          </p:cNvPicPr>
          <p:nvPr/>
        </p:nvPicPr>
        <p:blipFill rotWithShape="1">
          <a:blip r:embed="rId2">
            <a:alphaModFix/>
          </a:blip>
          <a:srcRect t="-309" r="19785" b="-1"/>
          <a:stretch/>
        </p:blipFill>
        <p:spPr>
          <a:xfrm>
            <a:off x="4480365" y="1520576"/>
            <a:ext cx="7051478" cy="4204026"/>
          </a:xfrm>
          <a:prstGeom prst="rect">
            <a:avLst/>
          </a:prstGeom>
          <a:noFill/>
          <a:ln>
            <a:noFill/>
          </a:ln>
        </p:spPr>
      </p:pic>
      <p:grpSp>
        <p:nvGrpSpPr>
          <p:cNvPr id="13" name="Google Shape;124;p3">
            <a:extLst>
              <a:ext uri="{FF2B5EF4-FFF2-40B4-BE49-F238E27FC236}">
                <a16:creationId xmlns:a16="http://schemas.microsoft.com/office/drawing/2014/main" id="{7E5A6DAA-F391-9746-3D90-D6532941C004}"/>
              </a:ext>
            </a:extLst>
          </p:cNvPr>
          <p:cNvGrpSpPr/>
          <p:nvPr/>
        </p:nvGrpSpPr>
        <p:grpSpPr>
          <a:xfrm>
            <a:off x="10399923" y="6080878"/>
            <a:ext cx="2419544" cy="286871"/>
            <a:chOff x="2849732" y="6211402"/>
            <a:chExt cx="2487225" cy="417398"/>
          </a:xfrm>
        </p:grpSpPr>
        <p:grpSp>
          <p:nvGrpSpPr>
            <p:cNvPr id="14" name="Google Shape;125;p3">
              <a:extLst>
                <a:ext uri="{FF2B5EF4-FFF2-40B4-BE49-F238E27FC236}">
                  <a16:creationId xmlns:a16="http://schemas.microsoft.com/office/drawing/2014/main" id="{CAB61906-D82E-B7EF-69FD-2ACB0EB3B2C6}"/>
                </a:ext>
              </a:extLst>
            </p:cNvPr>
            <p:cNvGrpSpPr/>
            <p:nvPr/>
          </p:nvGrpSpPr>
          <p:grpSpPr>
            <a:xfrm>
              <a:off x="2849732" y="6211402"/>
              <a:ext cx="777526" cy="406770"/>
              <a:chOff x="10937396" y="463826"/>
              <a:chExt cx="777526" cy="406770"/>
            </a:xfrm>
          </p:grpSpPr>
          <p:sp>
            <p:nvSpPr>
              <p:cNvPr id="16" name="Google Shape;126;p3">
                <a:extLst>
                  <a:ext uri="{FF2B5EF4-FFF2-40B4-BE49-F238E27FC236}">
                    <a16:creationId xmlns:a16="http://schemas.microsoft.com/office/drawing/2014/main" id="{22390B61-EC1B-39A8-D8E8-9E3C91927D73}"/>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17" name="Google Shape;127;p3">
                <a:extLst>
                  <a:ext uri="{FF2B5EF4-FFF2-40B4-BE49-F238E27FC236}">
                    <a16:creationId xmlns:a16="http://schemas.microsoft.com/office/drawing/2014/main" id="{A253A584-342D-6AE7-2E65-CC67551B393D}"/>
                  </a:ext>
                </a:extLst>
              </p:cNvPr>
              <p:cNvGrpSpPr/>
              <p:nvPr/>
            </p:nvGrpSpPr>
            <p:grpSpPr>
              <a:xfrm>
                <a:off x="10937396" y="463826"/>
                <a:ext cx="562083" cy="406770"/>
                <a:chOff x="10937396" y="463826"/>
                <a:chExt cx="562083" cy="406770"/>
              </a:xfrm>
            </p:grpSpPr>
            <p:sp>
              <p:nvSpPr>
                <p:cNvPr id="18" name="Google Shape;128;p3">
                  <a:extLst>
                    <a:ext uri="{FF2B5EF4-FFF2-40B4-BE49-F238E27FC236}">
                      <a16:creationId xmlns:a16="http://schemas.microsoft.com/office/drawing/2014/main" id="{5ED08330-D230-89E7-CCC9-927C162E47A0}"/>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29;p3">
                  <a:extLst>
                    <a:ext uri="{FF2B5EF4-FFF2-40B4-BE49-F238E27FC236}">
                      <a16:creationId xmlns:a16="http://schemas.microsoft.com/office/drawing/2014/main" id="{2DE23932-1909-5EF2-858D-0D8C7CC93E9D}"/>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 name="Google Shape;130;p3">
              <a:extLst>
                <a:ext uri="{FF2B5EF4-FFF2-40B4-BE49-F238E27FC236}">
                  <a16:creationId xmlns:a16="http://schemas.microsoft.com/office/drawing/2014/main" id="{DCBC74BB-FCD3-0BCB-6D61-496C196481FC}"/>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78877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BDEDFFF1-0D11-F90A-E185-B9FCBF03319E}"/>
              </a:ext>
            </a:extLst>
          </p:cNvPr>
          <p:cNvSpPr>
            <a:spLocks noGrp="1"/>
          </p:cNvSpPr>
          <p:nvPr>
            <p:ph type="sldNum" sz="quarter" idx="10"/>
          </p:nvPr>
        </p:nvSpPr>
        <p:spPr/>
        <p:txBody>
          <a:bodyPr/>
          <a:lstStyle/>
          <a:p>
            <a:fld id="{56616763-F252-45AD-9C35-D460B5965741}" type="slidenum">
              <a:rPr lang="es-ES" smtClean="0"/>
              <a:t>11</a:t>
            </a:fld>
            <a:endParaRPr lang="es-ES" dirty="0"/>
          </a:p>
        </p:txBody>
      </p:sp>
      <p:sp>
        <p:nvSpPr>
          <p:cNvPr id="5" name="Google Shape;257;p10">
            <a:extLst>
              <a:ext uri="{FF2B5EF4-FFF2-40B4-BE49-F238E27FC236}">
                <a16:creationId xmlns:a16="http://schemas.microsoft.com/office/drawing/2014/main" id="{55F5CDD4-2F53-8077-C52B-95EF0F2839BE}"/>
              </a:ext>
            </a:extLst>
          </p:cNvPr>
          <p:cNvSpPr/>
          <p:nvPr/>
        </p:nvSpPr>
        <p:spPr>
          <a:xfrm>
            <a:off x="0" y="403157"/>
            <a:ext cx="3713356" cy="299370"/>
          </a:xfrm>
          <a:prstGeom prst="homePlate">
            <a:avLst>
              <a:gd name="adj" fmla="val 0"/>
            </a:avLst>
          </a:prstGeom>
          <a:solidFill>
            <a:schemeClr val="accent2"/>
          </a:solidFill>
          <a:ln w="12700" cap="flat" cmpd="sng">
            <a:solidFill>
              <a:srgbClr val="F39A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CO" sz="1400" b="1" dirty="0">
                <a:solidFill>
                  <a:schemeClr val="lt1"/>
                </a:solidFill>
                <a:latin typeface="Verdana" panose="020B0604030504040204" pitchFamily="34" charset="0"/>
                <a:ea typeface="Verdana" panose="020B0604030504040204" pitchFamily="34" charset="0"/>
                <a:cs typeface="Montserrat"/>
                <a:sym typeface="Montserrat"/>
              </a:rPr>
              <a:t>Resultados Cuestionario de Estrés</a:t>
            </a:r>
            <a:endParaRPr sz="1400" dirty="0">
              <a:latin typeface="Verdana" panose="020B0604030504040204" pitchFamily="34" charset="0"/>
              <a:ea typeface="Verdana" panose="020B0604030504040204" pitchFamily="34" charset="0"/>
            </a:endParaRPr>
          </a:p>
        </p:txBody>
      </p:sp>
      <p:graphicFrame>
        <p:nvGraphicFramePr>
          <p:cNvPr id="7" name="Google Shape;258;p10">
            <a:extLst>
              <a:ext uri="{FF2B5EF4-FFF2-40B4-BE49-F238E27FC236}">
                <a16:creationId xmlns:a16="http://schemas.microsoft.com/office/drawing/2014/main" id="{B900E5A8-3572-55AC-487E-A4A460A4B6E1}"/>
              </a:ext>
            </a:extLst>
          </p:cNvPr>
          <p:cNvGraphicFramePr/>
          <p:nvPr>
            <p:extLst>
              <p:ext uri="{D42A27DB-BD31-4B8C-83A1-F6EECF244321}">
                <p14:modId xmlns:p14="http://schemas.microsoft.com/office/powerpoint/2010/main" val="273485448"/>
              </p:ext>
            </p:extLst>
          </p:nvPr>
        </p:nvGraphicFramePr>
        <p:xfrm>
          <a:off x="788147" y="2118731"/>
          <a:ext cx="4185298" cy="2032230"/>
        </p:xfrm>
        <a:graphic>
          <a:graphicData uri="http://schemas.openxmlformats.org/drawingml/2006/table">
            <a:tbl>
              <a:tblPr firstRow="1" bandRow="1">
                <a:noFill/>
              </a:tblPr>
              <a:tblGrid>
                <a:gridCol w="2092649">
                  <a:extLst>
                    <a:ext uri="{9D8B030D-6E8A-4147-A177-3AD203B41FA5}">
                      <a16:colId xmlns:a16="http://schemas.microsoft.com/office/drawing/2014/main" val="20000"/>
                    </a:ext>
                  </a:extLst>
                </a:gridCol>
                <a:gridCol w="2092649">
                  <a:extLst>
                    <a:ext uri="{9D8B030D-6E8A-4147-A177-3AD203B41FA5}">
                      <a16:colId xmlns:a16="http://schemas.microsoft.com/office/drawing/2014/main" val="20001"/>
                    </a:ext>
                  </a:extLst>
                </a:gridCol>
              </a:tblGrid>
              <a:tr h="338705">
                <a:tc>
                  <a:txBody>
                    <a:bodyPr/>
                    <a:lstStyle/>
                    <a:p>
                      <a:pPr marL="0" marR="0" lvl="0" indent="0" algn="ctr" rtl="0">
                        <a:spcBef>
                          <a:spcPts val="0"/>
                        </a:spcBef>
                        <a:spcAft>
                          <a:spcPts val="0"/>
                        </a:spcAft>
                        <a:buNone/>
                      </a:pPr>
                      <a:r>
                        <a:rPr lang="es-CO" sz="1400" b="1">
                          <a:solidFill>
                            <a:schemeClr val="dk1"/>
                          </a:solidFill>
                          <a:latin typeface="Verdana" panose="020B0604030504040204" pitchFamily="34" charset="0"/>
                          <a:ea typeface="Verdana" panose="020B0604030504040204" pitchFamily="34" charset="0"/>
                        </a:rPr>
                        <a:t>Nivel de Riesgo </a:t>
                      </a:r>
                      <a:endParaRPr sz="1400" b="1">
                        <a:latin typeface="Verdana" panose="020B0604030504040204" pitchFamily="34" charset="0"/>
                        <a:ea typeface="Verdana" panose="020B0604030504040204" pitchFamily="34" charset="0"/>
                      </a:endParaRPr>
                    </a:p>
                  </a:txBody>
                  <a:tcPr marL="91450" marR="91450" marT="45725" marB="45725">
                    <a:solidFill>
                      <a:srgbClr val="E1EFD8"/>
                    </a:solidFill>
                  </a:tcPr>
                </a:tc>
                <a:tc>
                  <a:txBody>
                    <a:bodyPr/>
                    <a:lstStyle/>
                    <a:p>
                      <a:pPr marL="0" marR="0" lvl="0" indent="0" algn="ctr" rtl="0">
                        <a:spcBef>
                          <a:spcPts val="0"/>
                        </a:spcBef>
                        <a:spcAft>
                          <a:spcPts val="0"/>
                        </a:spcAft>
                        <a:buNone/>
                      </a:pPr>
                      <a:r>
                        <a:rPr lang="es-CO" sz="1400" b="1" dirty="0">
                          <a:solidFill>
                            <a:schemeClr val="dk1"/>
                          </a:solidFill>
                          <a:latin typeface="Verdana" panose="020B0604030504040204" pitchFamily="34" charset="0"/>
                          <a:ea typeface="Verdana" panose="020B0604030504040204" pitchFamily="34" charset="0"/>
                        </a:rPr>
                        <a:t> </a:t>
                      </a:r>
                      <a:endParaRPr sz="1400" b="1" dirty="0">
                        <a:latin typeface="Verdana" panose="020B0604030504040204" pitchFamily="34" charset="0"/>
                        <a:ea typeface="Verdana" panose="020B0604030504040204" pitchFamily="34" charset="0"/>
                      </a:endParaRPr>
                    </a:p>
                  </a:txBody>
                  <a:tcPr marL="91450" marR="91450" marT="45725" marB="45725">
                    <a:solidFill>
                      <a:srgbClr val="E1EFD8"/>
                    </a:solidFill>
                  </a:tcPr>
                </a:tc>
                <a:extLst>
                  <a:ext uri="{0D108BD9-81ED-4DB2-BD59-A6C34878D82A}">
                    <a16:rowId xmlns:a16="http://schemas.microsoft.com/office/drawing/2014/main" val="10000"/>
                  </a:ext>
                </a:extLst>
              </a:tr>
              <a:tr h="338705">
                <a:tc>
                  <a:txBody>
                    <a:bodyPr/>
                    <a:lstStyle/>
                    <a:p>
                      <a:pPr marL="0" marR="0" lvl="0" indent="0" algn="ctr" rtl="0">
                        <a:spcBef>
                          <a:spcPts val="0"/>
                        </a:spcBef>
                        <a:spcAft>
                          <a:spcPts val="0"/>
                        </a:spcAft>
                        <a:buNone/>
                      </a:pPr>
                      <a:r>
                        <a:rPr lang="es-CO" sz="1400" b="1">
                          <a:latin typeface="Verdana" panose="020B0604030504040204" pitchFamily="34" charset="0"/>
                          <a:ea typeface="Verdana" panose="020B0604030504040204" pitchFamily="34" charset="0"/>
                        </a:rPr>
                        <a:t>Muy bajo</a:t>
                      </a:r>
                      <a:endParaRPr sz="14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ctr" rtl="0">
                        <a:spcBef>
                          <a:spcPts val="0"/>
                        </a:spcBef>
                        <a:spcAft>
                          <a:spcPts val="0"/>
                        </a:spcAft>
                        <a:buNone/>
                      </a:pPr>
                      <a:endParaRPr sz="1400" b="1" dirty="0">
                        <a:latin typeface="Verdana" panose="020B0604030504040204" pitchFamily="34" charset="0"/>
                        <a:ea typeface="Verdana" panose="020B0604030504040204" pitchFamily="34" charset="0"/>
                      </a:endParaRPr>
                    </a:p>
                  </a:txBody>
                  <a:tcPr marL="91450" marR="91450" marT="45725" marB="45725">
                    <a:solidFill>
                      <a:srgbClr val="339966"/>
                    </a:solidFill>
                  </a:tcPr>
                </a:tc>
                <a:extLst>
                  <a:ext uri="{0D108BD9-81ED-4DB2-BD59-A6C34878D82A}">
                    <a16:rowId xmlns:a16="http://schemas.microsoft.com/office/drawing/2014/main" val="10001"/>
                  </a:ext>
                </a:extLst>
              </a:tr>
              <a:tr h="338705">
                <a:tc>
                  <a:txBody>
                    <a:bodyPr/>
                    <a:lstStyle/>
                    <a:p>
                      <a:pPr marL="0" marR="0" lvl="0" indent="0" algn="ctr" rtl="0">
                        <a:spcBef>
                          <a:spcPts val="0"/>
                        </a:spcBef>
                        <a:spcAft>
                          <a:spcPts val="0"/>
                        </a:spcAft>
                        <a:buNone/>
                      </a:pPr>
                      <a:r>
                        <a:rPr lang="es-CO" sz="1400" b="1">
                          <a:latin typeface="Verdana" panose="020B0604030504040204" pitchFamily="34" charset="0"/>
                          <a:ea typeface="Verdana" panose="020B0604030504040204" pitchFamily="34" charset="0"/>
                        </a:rPr>
                        <a:t>Bajo</a:t>
                      </a:r>
                      <a:endParaRPr sz="14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ctr" rtl="0">
                        <a:spcBef>
                          <a:spcPts val="0"/>
                        </a:spcBef>
                        <a:spcAft>
                          <a:spcPts val="0"/>
                        </a:spcAft>
                        <a:buNone/>
                      </a:pPr>
                      <a:endParaRPr sz="1400" b="1" dirty="0">
                        <a:latin typeface="Verdana" panose="020B0604030504040204" pitchFamily="34" charset="0"/>
                        <a:ea typeface="Verdana" panose="020B0604030504040204" pitchFamily="34" charset="0"/>
                      </a:endParaRPr>
                    </a:p>
                  </a:txBody>
                  <a:tcPr marL="91450" marR="91450" marT="45725" marB="45725">
                    <a:solidFill>
                      <a:srgbClr val="FFFF00"/>
                    </a:solidFill>
                  </a:tcPr>
                </a:tc>
                <a:extLst>
                  <a:ext uri="{0D108BD9-81ED-4DB2-BD59-A6C34878D82A}">
                    <a16:rowId xmlns:a16="http://schemas.microsoft.com/office/drawing/2014/main" val="10002"/>
                  </a:ext>
                </a:extLst>
              </a:tr>
              <a:tr h="338705">
                <a:tc>
                  <a:txBody>
                    <a:bodyPr/>
                    <a:lstStyle/>
                    <a:p>
                      <a:pPr marL="0" marR="0" lvl="0" indent="0" algn="ctr" rtl="0">
                        <a:spcBef>
                          <a:spcPts val="0"/>
                        </a:spcBef>
                        <a:spcAft>
                          <a:spcPts val="0"/>
                        </a:spcAft>
                        <a:buNone/>
                      </a:pPr>
                      <a:r>
                        <a:rPr lang="es-CO" sz="1400" b="1" dirty="0">
                          <a:latin typeface="Verdana" panose="020B0604030504040204" pitchFamily="34" charset="0"/>
                          <a:ea typeface="Verdana" panose="020B0604030504040204" pitchFamily="34" charset="0"/>
                        </a:rPr>
                        <a:t>Medio</a:t>
                      </a:r>
                      <a:endParaRPr sz="1400" b="1" dirty="0">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ctr" rtl="0">
                        <a:spcBef>
                          <a:spcPts val="0"/>
                        </a:spcBef>
                        <a:spcAft>
                          <a:spcPts val="0"/>
                        </a:spcAft>
                        <a:buNone/>
                      </a:pPr>
                      <a:endParaRPr sz="1400" b="1">
                        <a:latin typeface="Verdana" panose="020B0604030504040204" pitchFamily="34" charset="0"/>
                        <a:ea typeface="Verdana" panose="020B0604030504040204" pitchFamily="34" charset="0"/>
                      </a:endParaRPr>
                    </a:p>
                  </a:txBody>
                  <a:tcPr marL="91450" marR="91450" marT="45725" marB="45725">
                    <a:solidFill>
                      <a:schemeClr val="accent2"/>
                    </a:solidFill>
                  </a:tcPr>
                </a:tc>
                <a:extLst>
                  <a:ext uri="{0D108BD9-81ED-4DB2-BD59-A6C34878D82A}">
                    <a16:rowId xmlns:a16="http://schemas.microsoft.com/office/drawing/2014/main" val="10003"/>
                  </a:ext>
                </a:extLst>
              </a:tr>
              <a:tr h="338705">
                <a:tc>
                  <a:txBody>
                    <a:bodyPr/>
                    <a:lstStyle/>
                    <a:p>
                      <a:pPr marL="0" marR="0" lvl="0" indent="0" algn="ctr" rtl="0">
                        <a:spcBef>
                          <a:spcPts val="0"/>
                        </a:spcBef>
                        <a:spcAft>
                          <a:spcPts val="0"/>
                        </a:spcAft>
                        <a:buNone/>
                      </a:pPr>
                      <a:r>
                        <a:rPr lang="es-CO" sz="1400" b="1">
                          <a:latin typeface="Verdana" panose="020B0604030504040204" pitchFamily="34" charset="0"/>
                          <a:ea typeface="Verdana" panose="020B0604030504040204" pitchFamily="34" charset="0"/>
                        </a:rPr>
                        <a:t>Alto</a:t>
                      </a:r>
                      <a:endParaRPr sz="14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ctr" rtl="0">
                        <a:spcBef>
                          <a:spcPts val="0"/>
                        </a:spcBef>
                        <a:spcAft>
                          <a:spcPts val="0"/>
                        </a:spcAft>
                        <a:buNone/>
                      </a:pPr>
                      <a:endParaRPr sz="1400" b="1">
                        <a:latin typeface="Verdana" panose="020B0604030504040204" pitchFamily="34" charset="0"/>
                        <a:ea typeface="Verdana" panose="020B0604030504040204" pitchFamily="34" charset="0"/>
                      </a:endParaRPr>
                    </a:p>
                  </a:txBody>
                  <a:tcPr marL="91450" marR="91450" marT="45725" marB="45725">
                    <a:solidFill>
                      <a:srgbClr val="FF0000"/>
                    </a:solidFill>
                  </a:tcPr>
                </a:tc>
                <a:extLst>
                  <a:ext uri="{0D108BD9-81ED-4DB2-BD59-A6C34878D82A}">
                    <a16:rowId xmlns:a16="http://schemas.microsoft.com/office/drawing/2014/main" val="10004"/>
                  </a:ext>
                </a:extLst>
              </a:tr>
              <a:tr h="338705">
                <a:tc>
                  <a:txBody>
                    <a:bodyPr/>
                    <a:lstStyle/>
                    <a:p>
                      <a:pPr marL="0" marR="0" lvl="0" indent="0" algn="ctr" rtl="0">
                        <a:spcBef>
                          <a:spcPts val="0"/>
                        </a:spcBef>
                        <a:spcAft>
                          <a:spcPts val="0"/>
                        </a:spcAft>
                        <a:buNone/>
                      </a:pPr>
                      <a:r>
                        <a:rPr lang="es-CO" sz="1400" b="1">
                          <a:latin typeface="Verdana" panose="020B0604030504040204" pitchFamily="34" charset="0"/>
                          <a:ea typeface="Verdana" panose="020B0604030504040204" pitchFamily="34" charset="0"/>
                        </a:rPr>
                        <a:t>Muy alto </a:t>
                      </a:r>
                      <a:endParaRPr sz="14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ctr" rtl="0">
                        <a:spcBef>
                          <a:spcPts val="0"/>
                        </a:spcBef>
                        <a:spcAft>
                          <a:spcPts val="0"/>
                        </a:spcAft>
                        <a:buNone/>
                      </a:pPr>
                      <a:endParaRPr sz="1400" b="1" dirty="0">
                        <a:latin typeface="Verdana" panose="020B0604030504040204" pitchFamily="34" charset="0"/>
                        <a:ea typeface="Verdana" panose="020B0604030504040204" pitchFamily="34" charset="0"/>
                      </a:endParaRPr>
                    </a:p>
                  </a:txBody>
                  <a:tcPr marL="91450" marR="91450" marT="45725" marB="45725">
                    <a:solidFill>
                      <a:srgbClr val="C00000"/>
                    </a:solidFill>
                  </a:tcPr>
                </a:tc>
                <a:extLst>
                  <a:ext uri="{0D108BD9-81ED-4DB2-BD59-A6C34878D82A}">
                    <a16:rowId xmlns:a16="http://schemas.microsoft.com/office/drawing/2014/main" val="10005"/>
                  </a:ext>
                </a:extLst>
              </a:tr>
            </a:tbl>
          </a:graphicData>
        </a:graphic>
      </p:graphicFrame>
      <p:pic>
        <p:nvPicPr>
          <p:cNvPr id="8" name="Google Shape;259;p10">
            <a:extLst>
              <a:ext uri="{FF2B5EF4-FFF2-40B4-BE49-F238E27FC236}">
                <a16:creationId xmlns:a16="http://schemas.microsoft.com/office/drawing/2014/main" id="{06B5E9CA-3439-F75C-BA77-05F8E5481398}"/>
              </a:ext>
            </a:extLst>
          </p:cNvPr>
          <p:cNvPicPr preferRelativeResize="0">
            <a:picLocks/>
          </p:cNvPicPr>
          <p:nvPr/>
        </p:nvPicPr>
        <p:blipFill rotWithShape="1">
          <a:blip r:embed="rId2">
            <a:alphaModFix/>
          </a:blip>
          <a:srcRect t="17950" r="23806"/>
          <a:stretch/>
        </p:blipFill>
        <p:spPr>
          <a:xfrm>
            <a:off x="5493833" y="2481146"/>
            <a:ext cx="6233533" cy="1307400"/>
          </a:xfrm>
          <a:prstGeom prst="rect">
            <a:avLst/>
          </a:prstGeom>
          <a:noFill/>
          <a:ln>
            <a:noFill/>
          </a:ln>
        </p:spPr>
      </p:pic>
      <p:grpSp>
        <p:nvGrpSpPr>
          <p:cNvPr id="13" name="Google Shape;124;p3">
            <a:extLst>
              <a:ext uri="{FF2B5EF4-FFF2-40B4-BE49-F238E27FC236}">
                <a16:creationId xmlns:a16="http://schemas.microsoft.com/office/drawing/2014/main" id="{35E14F5C-D3BD-72E2-5938-8C5C7F3985B0}"/>
              </a:ext>
            </a:extLst>
          </p:cNvPr>
          <p:cNvGrpSpPr/>
          <p:nvPr/>
        </p:nvGrpSpPr>
        <p:grpSpPr>
          <a:xfrm>
            <a:off x="10398468" y="6135280"/>
            <a:ext cx="2419544" cy="286871"/>
            <a:chOff x="2849732" y="6211402"/>
            <a:chExt cx="2487225" cy="417398"/>
          </a:xfrm>
        </p:grpSpPr>
        <p:grpSp>
          <p:nvGrpSpPr>
            <p:cNvPr id="14" name="Google Shape;125;p3">
              <a:extLst>
                <a:ext uri="{FF2B5EF4-FFF2-40B4-BE49-F238E27FC236}">
                  <a16:creationId xmlns:a16="http://schemas.microsoft.com/office/drawing/2014/main" id="{211041A1-4AA7-B038-4C3C-938FE4180322}"/>
                </a:ext>
              </a:extLst>
            </p:cNvPr>
            <p:cNvGrpSpPr/>
            <p:nvPr/>
          </p:nvGrpSpPr>
          <p:grpSpPr>
            <a:xfrm>
              <a:off x="2849732" y="6211402"/>
              <a:ext cx="777526" cy="406770"/>
              <a:chOff x="10937396" y="463826"/>
              <a:chExt cx="777526" cy="406770"/>
            </a:xfrm>
          </p:grpSpPr>
          <p:sp>
            <p:nvSpPr>
              <p:cNvPr id="16" name="Google Shape;126;p3">
                <a:extLst>
                  <a:ext uri="{FF2B5EF4-FFF2-40B4-BE49-F238E27FC236}">
                    <a16:creationId xmlns:a16="http://schemas.microsoft.com/office/drawing/2014/main" id="{14DE190B-FAC3-E01E-F8CB-D56E29415A04}"/>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17" name="Google Shape;127;p3">
                <a:extLst>
                  <a:ext uri="{FF2B5EF4-FFF2-40B4-BE49-F238E27FC236}">
                    <a16:creationId xmlns:a16="http://schemas.microsoft.com/office/drawing/2014/main" id="{3FC33B69-5D9E-B1AB-9843-3542494E6032}"/>
                  </a:ext>
                </a:extLst>
              </p:cNvPr>
              <p:cNvGrpSpPr/>
              <p:nvPr/>
            </p:nvGrpSpPr>
            <p:grpSpPr>
              <a:xfrm>
                <a:off x="10937396" y="463826"/>
                <a:ext cx="562083" cy="406770"/>
                <a:chOff x="10937396" y="463826"/>
                <a:chExt cx="562083" cy="406770"/>
              </a:xfrm>
            </p:grpSpPr>
            <p:sp>
              <p:nvSpPr>
                <p:cNvPr id="18" name="Google Shape;128;p3">
                  <a:extLst>
                    <a:ext uri="{FF2B5EF4-FFF2-40B4-BE49-F238E27FC236}">
                      <a16:creationId xmlns:a16="http://schemas.microsoft.com/office/drawing/2014/main" id="{1D0E5578-8386-91CB-387F-E7E3433E1FBB}"/>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9" name="Google Shape;129;p3">
                  <a:extLst>
                    <a:ext uri="{FF2B5EF4-FFF2-40B4-BE49-F238E27FC236}">
                      <a16:creationId xmlns:a16="http://schemas.microsoft.com/office/drawing/2014/main" id="{EC87C0E3-5A52-9978-18FE-07DDC0CE2C6E}"/>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5" name="Google Shape;130;p3">
              <a:extLst>
                <a:ext uri="{FF2B5EF4-FFF2-40B4-BE49-F238E27FC236}">
                  <a16:creationId xmlns:a16="http://schemas.microsoft.com/office/drawing/2014/main" id="{460DCB56-0901-791F-DF14-045EBF26554E}"/>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01303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1F56F98F-4620-D07A-81CD-925FA7F7F1FE}"/>
              </a:ext>
            </a:extLst>
          </p:cNvPr>
          <p:cNvSpPr>
            <a:spLocks noGrp="1"/>
          </p:cNvSpPr>
          <p:nvPr>
            <p:ph type="sldNum" sz="quarter" idx="10"/>
          </p:nvPr>
        </p:nvSpPr>
        <p:spPr/>
        <p:txBody>
          <a:bodyPr/>
          <a:lstStyle/>
          <a:p>
            <a:fld id="{56616763-F252-45AD-9C35-D460B5965741}" type="slidenum">
              <a:rPr lang="es-ES" smtClean="0"/>
              <a:t>12</a:t>
            </a:fld>
            <a:endParaRPr lang="es-ES" dirty="0"/>
          </a:p>
        </p:txBody>
      </p:sp>
      <p:sp>
        <p:nvSpPr>
          <p:cNvPr id="2" name="Google Shape;308;p13">
            <a:extLst>
              <a:ext uri="{FF2B5EF4-FFF2-40B4-BE49-F238E27FC236}">
                <a16:creationId xmlns:a16="http://schemas.microsoft.com/office/drawing/2014/main" id="{9C821623-C8B4-0E78-E18D-B5C35D24E3FF}"/>
              </a:ext>
            </a:extLst>
          </p:cNvPr>
          <p:cNvSpPr/>
          <p:nvPr/>
        </p:nvSpPr>
        <p:spPr>
          <a:xfrm>
            <a:off x="0" y="234505"/>
            <a:ext cx="3946359" cy="623747"/>
          </a:xfrm>
          <a:prstGeom prst="homePlate">
            <a:avLst>
              <a:gd name="adj" fmla="val 0"/>
            </a:avLst>
          </a:prstGeom>
          <a:solidFill>
            <a:srgbClr val="339966"/>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CO" b="1" dirty="0">
                <a:solidFill>
                  <a:schemeClr val="lt1"/>
                </a:solidFill>
                <a:latin typeface="Verdana" panose="020B0604030504040204" pitchFamily="34" charset="0"/>
                <a:ea typeface="Verdana" panose="020B0604030504040204" pitchFamily="34" charset="0"/>
                <a:cs typeface="Montserrat"/>
                <a:sym typeface="Montserrat"/>
              </a:rPr>
              <a:t>2. Medición del Clima laboral</a:t>
            </a:r>
            <a:endParaRPr dirty="0">
              <a:latin typeface="Verdana" panose="020B0604030504040204" pitchFamily="34" charset="0"/>
              <a:ea typeface="Verdana" panose="020B0604030504040204" pitchFamily="34" charset="0"/>
            </a:endParaRPr>
          </a:p>
        </p:txBody>
      </p:sp>
      <p:sp>
        <p:nvSpPr>
          <p:cNvPr id="6" name="Google Shape;314;p13">
            <a:extLst>
              <a:ext uri="{FF2B5EF4-FFF2-40B4-BE49-F238E27FC236}">
                <a16:creationId xmlns:a16="http://schemas.microsoft.com/office/drawing/2014/main" id="{FBC09227-0CE7-3324-622B-6E6F703EE689}"/>
              </a:ext>
            </a:extLst>
          </p:cNvPr>
          <p:cNvSpPr txBox="1"/>
          <p:nvPr/>
        </p:nvSpPr>
        <p:spPr>
          <a:xfrm>
            <a:off x="533041" y="1197349"/>
            <a:ext cx="7469547" cy="738623"/>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r>
              <a:rPr lang="es-CO" sz="1400" b="0" i="0" u="none" strike="noStrike" dirty="0">
                <a:solidFill>
                  <a:srgbClr val="000000"/>
                </a:solidFill>
                <a:latin typeface="Verdana" panose="020B0604030504040204" pitchFamily="34" charset="0"/>
                <a:ea typeface="Verdana" panose="020B0604030504040204" pitchFamily="34" charset="0"/>
                <a:cs typeface="Arial"/>
                <a:sym typeface="Arial"/>
              </a:rPr>
              <a:t>El instrumento para medir el clima laboral de las entidades públicas consta de 7 categorías, cada una de ellas con su correspondiente número de ítems, como se especifica en el siguiente cuadro:</a:t>
            </a:r>
            <a:endParaRPr sz="1400" dirty="0">
              <a:solidFill>
                <a:schemeClr val="dk1"/>
              </a:solidFill>
              <a:latin typeface="Verdana" panose="020B0604030504040204" pitchFamily="34" charset="0"/>
              <a:ea typeface="Verdana" panose="020B0604030504040204" pitchFamily="34" charset="0"/>
              <a:cs typeface="Calibri"/>
              <a:sym typeface="Calibri"/>
            </a:endParaRPr>
          </a:p>
        </p:txBody>
      </p:sp>
      <p:pic>
        <p:nvPicPr>
          <p:cNvPr id="10" name="Google Shape;315;p13">
            <a:extLst>
              <a:ext uri="{FF2B5EF4-FFF2-40B4-BE49-F238E27FC236}">
                <a16:creationId xmlns:a16="http://schemas.microsoft.com/office/drawing/2014/main" id="{7E1B6B5D-3751-0CA6-7F05-E1DF88EE4C89}"/>
              </a:ext>
            </a:extLst>
          </p:cNvPr>
          <p:cNvPicPr preferRelativeResize="0"/>
          <p:nvPr/>
        </p:nvPicPr>
        <p:blipFill rotWithShape="1">
          <a:blip r:embed="rId2">
            <a:alphaModFix/>
          </a:blip>
          <a:srcRect/>
          <a:stretch/>
        </p:blipFill>
        <p:spPr>
          <a:xfrm>
            <a:off x="1498991" y="2275069"/>
            <a:ext cx="6359307" cy="3724679"/>
          </a:xfrm>
          <a:prstGeom prst="rect">
            <a:avLst/>
          </a:prstGeom>
          <a:noFill/>
          <a:ln>
            <a:noFill/>
          </a:ln>
        </p:spPr>
      </p:pic>
      <p:pic>
        <p:nvPicPr>
          <p:cNvPr id="9" name="Google Shape;306;p13" descr="Imagen que contiene juguete, muñeca, dibujo&#10;&#10;Descripción generada automáticamente">
            <a:extLst>
              <a:ext uri="{FF2B5EF4-FFF2-40B4-BE49-F238E27FC236}">
                <a16:creationId xmlns:a16="http://schemas.microsoft.com/office/drawing/2014/main" id="{BF1299FD-01E6-001A-A591-B0086D27C1D5}"/>
              </a:ext>
            </a:extLst>
          </p:cNvPr>
          <p:cNvPicPr preferRelativeResize="0"/>
          <p:nvPr/>
        </p:nvPicPr>
        <p:blipFill rotWithShape="1">
          <a:blip r:embed="rId3">
            <a:alphaModFix/>
          </a:blip>
          <a:srcRect/>
          <a:stretch/>
        </p:blipFill>
        <p:spPr>
          <a:xfrm>
            <a:off x="8075396" y="532852"/>
            <a:ext cx="3011694" cy="5857876"/>
          </a:xfrm>
          <a:prstGeom prst="rect">
            <a:avLst/>
          </a:prstGeom>
          <a:noFill/>
          <a:ln>
            <a:noFill/>
          </a:ln>
        </p:spPr>
      </p:pic>
      <p:grpSp>
        <p:nvGrpSpPr>
          <p:cNvPr id="14" name="Google Shape;124;p3">
            <a:extLst>
              <a:ext uri="{FF2B5EF4-FFF2-40B4-BE49-F238E27FC236}">
                <a16:creationId xmlns:a16="http://schemas.microsoft.com/office/drawing/2014/main" id="{2525878E-BA21-A717-02DB-C09DA4048A52}"/>
              </a:ext>
            </a:extLst>
          </p:cNvPr>
          <p:cNvGrpSpPr/>
          <p:nvPr/>
        </p:nvGrpSpPr>
        <p:grpSpPr>
          <a:xfrm>
            <a:off x="10412522" y="6103857"/>
            <a:ext cx="2419544" cy="286871"/>
            <a:chOff x="2849732" y="6211402"/>
            <a:chExt cx="2487225" cy="417398"/>
          </a:xfrm>
        </p:grpSpPr>
        <p:grpSp>
          <p:nvGrpSpPr>
            <p:cNvPr id="15" name="Google Shape;125;p3">
              <a:extLst>
                <a:ext uri="{FF2B5EF4-FFF2-40B4-BE49-F238E27FC236}">
                  <a16:creationId xmlns:a16="http://schemas.microsoft.com/office/drawing/2014/main" id="{7BF427A5-9F34-ECA7-1576-0C6890F6FEE7}"/>
                </a:ext>
              </a:extLst>
            </p:cNvPr>
            <p:cNvGrpSpPr/>
            <p:nvPr/>
          </p:nvGrpSpPr>
          <p:grpSpPr>
            <a:xfrm>
              <a:off x="2849732" y="6211402"/>
              <a:ext cx="777526" cy="406770"/>
              <a:chOff x="10937396" y="463826"/>
              <a:chExt cx="777526" cy="406770"/>
            </a:xfrm>
          </p:grpSpPr>
          <p:sp>
            <p:nvSpPr>
              <p:cNvPr id="17" name="Google Shape;126;p3">
                <a:extLst>
                  <a:ext uri="{FF2B5EF4-FFF2-40B4-BE49-F238E27FC236}">
                    <a16:creationId xmlns:a16="http://schemas.microsoft.com/office/drawing/2014/main" id="{1F0904F6-60F6-719B-8374-4371836CE23F}"/>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18" name="Google Shape;127;p3">
                <a:extLst>
                  <a:ext uri="{FF2B5EF4-FFF2-40B4-BE49-F238E27FC236}">
                    <a16:creationId xmlns:a16="http://schemas.microsoft.com/office/drawing/2014/main" id="{21F53B86-AA2D-135F-D9E3-8B6EAD4E4D24}"/>
                  </a:ext>
                </a:extLst>
              </p:cNvPr>
              <p:cNvGrpSpPr/>
              <p:nvPr/>
            </p:nvGrpSpPr>
            <p:grpSpPr>
              <a:xfrm>
                <a:off x="10937396" y="463826"/>
                <a:ext cx="562083" cy="406770"/>
                <a:chOff x="10937396" y="463826"/>
                <a:chExt cx="562083" cy="406770"/>
              </a:xfrm>
            </p:grpSpPr>
            <p:sp>
              <p:nvSpPr>
                <p:cNvPr id="19" name="Google Shape;128;p3">
                  <a:extLst>
                    <a:ext uri="{FF2B5EF4-FFF2-40B4-BE49-F238E27FC236}">
                      <a16:creationId xmlns:a16="http://schemas.microsoft.com/office/drawing/2014/main" id="{3C00D591-CA57-B0DF-34EA-63C924B3A419}"/>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0" name="Google Shape;129;p3">
                  <a:extLst>
                    <a:ext uri="{FF2B5EF4-FFF2-40B4-BE49-F238E27FC236}">
                      <a16:creationId xmlns:a16="http://schemas.microsoft.com/office/drawing/2014/main" id="{76166665-A2B7-BD49-0E98-6603469C5DD5}"/>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6" name="Google Shape;130;p3">
              <a:extLst>
                <a:ext uri="{FF2B5EF4-FFF2-40B4-BE49-F238E27FC236}">
                  <a16:creationId xmlns:a16="http://schemas.microsoft.com/office/drawing/2014/main" id="{7F9B6B83-D0DE-E894-CF2B-5DF5A4F4A4FD}"/>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685176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9F1DFC04-A494-D4A9-5474-EB4FF53E6CD7}"/>
              </a:ext>
            </a:extLst>
          </p:cNvPr>
          <p:cNvSpPr>
            <a:spLocks noGrp="1"/>
          </p:cNvSpPr>
          <p:nvPr>
            <p:ph type="sldNum" sz="quarter" idx="10"/>
          </p:nvPr>
        </p:nvSpPr>
        <p:spPr/>
        <p:txBody>
          <a:bodyPr/>
          <a:lstStyle/>
          <a:p>
            <a:fld id="{56616763-F252-45AD-9C35-D460B5965741}" type="slidenum">
              <a:rPr lang="es-ES" smtClean="0"/>
              <a:t>13</a:t>
            </a:fld>
            <a:endParaRPr lang="es-ES" dirty="0"/>
          </a:p>
        </p:txBody>
      </p:sp>
      <p:sp>
        <p:nvSpPr>
          <p:cNvPr id="6" name="Google Shape;321;p14">
            <a:extLst>
              <a:ext uri="{FF2B5EF4-FFF2-40B4-BE49-F238E27FC236}">
                <a16:creationId xmlns:a16="http://schemas.microsoft.com/office/drawing/2014/main" id="{5AA6C6F0-A277-5C14-7025-B538EED98C8A}"/>
              </a:ext>
            </a:extLst>
          </p:cNvPr>
          <p:cNvSpPr/>
          <p:nvPr/>
        </p:nvSpPr>
        <p:spPr>
          <a:xfrm>
            <a:off x="0" y="312055"/>
            <a:ext cx="5071490" cy="393798"/>
          </a:xfrm>
          <a:prstGeom prst="homePlate">
            <a:avLst>
              <a:gd name="adj" fmla="val 0"/>
            </a:avLst>
          </a:prstGeom>
          <a:solidFill>
            <a:srgbClr val="339966"/>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CO" sz="1800" b="1" dirty="0">
                <a:solidFill>
                  <a:schemeClr val="lt1"/>
                </a:solidFill>
                <a:latin typeface="Verdana" panose="020B0604030504040204" pitchFamily="34" charset="0"/>
                <a:ea typeface="Verdana" panose="020B0604030504040204" pitchFamily="34" charset="0"/>
                <a:cs typeface="Montserrat"/>
                <a:sym typeface="Montserrat"/>
              </a:rPr>
              <a:t>2. Medición del Clima </a:t>
            </a:r>
            <a:r>
              <a:rPr lang="es-CO" b="1" dirty="0">
                <a:solidFill>
                  <a:schemeClr val="lt1"/>
                </a:solidFill>
                <a:latin typeface="Verdana" panose="020B0604030504040204" pitchFamily="34" charset="0"/>
                <a:ea typeface="Verdana" panose="020B0604030504040204" pitchFamily="34" charset="0"/>
                <a:cs typeface="Montserrat"/>
                <a:sym typeface="Montserrat"/>
              </a:rPr>
              <a:t>O</a:t>
            </a:r>
            <a:r>
              <a:rPr lang="es-CO" sz="1800" b="1" dirty="0">
                <a:solidFill>
                  <a:schemeClr val="lt1"/>
                </a:solidFill>
                <a:latin typeface="Verdana" panose="020B0604030504040204" pitchFamily="34" charset="0"/>
                <a:ea typeface="Verdana" panose="020B0604030504040204" pitchFamily="34" charset="0"/>
                <a:cs typeface="Montserrat"/>
                <a:sym typeface="Montserrat"/>
              </a:rPr>
              <a:t>rganizacional </a:t>
            </a:r>
            <a:endParaRPr dirty="0">
              <a:latin typeface="Verdana" panose="020B0604030504040204" pitchFamily="34" charset="0"/>
              <a:ea typeface="Verdana" panose="020B0604030504040204" pitchFamily="34" charset="0"/>
            </a:endParaRPr>
          </a:p>
        </p:txBody>
      </p:sp>
      <p:sp>
        <p:nvSpPr>
          <p:cNvPr id="7" name="Google Shape;340;p14">
            <a:extLst>
              <a:ext uri="{FF2B5EF4-FFF2-40B4-BE49-F238E27FC236}">
                <a16:creationId xmlns:a16="http://schemas.microsoft.com/office/drawing/2014/main" id="{DC3904CB-1F9E-13F6-D1EE-433778786C08}"/>
              </a:ext>
            </a:extLst>
          </p:cNvPr>
          <p:cNvSpPr txBox="1"/>
          <p:nvPr/>
        </p:nvSpPr>
        <p:spPr>
          <a:xfrm>
            <a:off x="4468656" y="1394127"/>
            <a:ext cx="4808310" cy="40006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2000" b="1" dirty="0">
                <a:solidFill>
                  <a:schemeClr val="dk1"/>
                </a:solidFill>
                <a:latin typeface="Verdana" panose="020B0604030504040204" pitchFamily="34" charset="0"/>
                <a:ea typeface="Verdana" panose="020B0604030504040204" pitchFamily="34" charset="0"/>
                <a:cs typeface="Calibri"/>
                <a:sym typeface="Calibri"/>
              </a:rPr>
              <a:t>Proceso de aplicación </a:t>
            </a:r>
            <a:endParaRPr sz="2000" b="1" dirty="0">
              <a:latin typeface="Verdana" panose="020B0604030504040204" pitchFamily="34" charset="0"/>
              <a:ea typeface="Verdana" panose="020B0604030504040204" pitchFamily="34" charset="0"/>
            </a:endParaRPr>
          </a:p>
        </p:txBody>
      </p:sp>
      <p:grpSp>
        <p:nvGrpSpPr>
          <p:cNvPr id="8" name="Google Shape;327;p14">
            <a:extLst>
              <a:ext uri="{FF2B5EF4-FFF2-40B4-BE49-F238E27FC236}">
                <a16:creationId xmlns:a16="http://schemas.microsoft.com/office/drawing/2014/main" id="{FA2375FD-32B6-2B7D-3A0F-403DE4FB1594}"/>
              </a:ext>
            </a:extLst>
          </p:cNvPr>
          <p:cNvGrpSpPr/>
          <p:nvPr/>
        </p:nvGrpSpPr>
        <p:grpSpPr>
          <a:xfrm>
            <a:off x="1403585" y="2130759"/>
            <a:ext cx="9150526" cy="3079485"/>
            <a:chOff x="2816683" y="2232913"/>
            <a:chExt cx="7330235" cy="1938109"/>
          </a:xfrm>
        </p:grpSpPr>
        <p:sp>
          <p:nvSpPr>
            <p:cNvPr id="24" name="Google Shape;330;p14">
              <a:extLst>
                <a:ext uri="{FF2B5EF4-FFF2-40B4-BE49-F238E27FC236}">
                  <a16:creationId xmlns:a16="http://schemas.microsoft.com/office/drawing/2014/main" id="{F8FFDE4E-B259-D91C-BDF3-11AC024F02F0}"/>
                </a:ext>
              </a:extLst>
            </p:cNvPr>
            <p:cNvSpPr txBox="1"/>
            <p:nvPr/>
          </p:nvSpPr>
          <p:spPr>
            <a:xfrm>
              <a:off x="2816683" y="3013446"/>
              <a:ext cx="2746002" cy="1157576"/>
            </a:xfrm>
            <a:prstGeom prst="rect">
              <a:avLst/>
            </a:prstGeom>
            <a:solidFill>
              <a:schemeClr val="accent6">
                <a:lumMod val="75000"/>
              </a:schemeClr>
            </a:solidFill>
            <a:ln>
              <a:noFill/>
            </a:ln>
          </p:spPr>
          <p:txBody>
            <a:bodyPr spcFirstLastPara="1" wrap="square" lIns="53325" tIns="53325" rIns="53325" bIns="53325"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ts val="1400"/>
                <a:buFont typeface="Calibri"/>
                <a:buNone/>
                <a:tabLst/>
                <a:defRPr/>
              </a:pPr>
              <a:r>
                <a:rPr kumimoji="0" lang="es-CO" sz="16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Aplicación Encuesta clima Laboral mediante link , formulario de Google, a  un total de 80 servidores públicos.</a:t>
              </a:r>
              <a:endParaRPr kumimoji="0" sz="1600" b="0" i="0" u="none" strike="noStrike" kern="0" cap="none" spc="0" normalizeH="0" baseline="0" noProof="0" dirty="0">
                <a:ln>
                  <a:noFill/>
                </a:ln>
                <a:solidFill>
                  <a:srgbClr val="000000"/>
                </a:solidFill>
                <a:effectLst/>
                <a:uLnTx/>
                <a:uFillTx/>
                <a:latin typeface="Verdana" panose="020B0604030504040204" pitchFamily="34" charset="0"/>
                <a:ea typeface="Verdana" panose="020B0604030504040204" pitchFamily="34" charset="0"/>
                <a:cs typeface="Arial"/>
                <a:sym typeface="Arial"/>
              </a:endParaRPr>
            </a:p>
          </p:txBody>
        </p:sp>
        <p:sp>
          <p:nvSpPr>
            <p:cNvPr id="22" name="Google Shape;333;p14">
              <a:extLst>
                <a:ext uri="{FF2B5EF4-FFF2-40B4-BE49-F238E27FC236}">
                  <a16:creationId xmlns:a16="http://schemas.microsoft.com/office/drawing/2014/main" id="{E21A171F-629C-83D2-7AA2-446295DF89C6}"/>
                </a:ext>
              </a:extLst>
            </p:cNvPr>
            <p:cNvSpPr txBox="1"/>
            <p:nvPr/>
          </p:nvSpPr>
          <p:spPr>
            <a:xfrm>
              <a:off x="5942536" y="2992618"/>
              <a:ext cx="1856119" cy="1157576"/>
            </a:xfrm>
            <a:prstGeom prst="rect">
              <a:avLst/>
            </a:prstGeom>
            <a:solidFill>
              <a:schemeClr val="accent6">
                <a:lumMod val="75000"/>
              </a:schemeClr>
            </a:solidFill>
            <a:ln>
              <a:noFill/>
            </a:ln>
          </p:spPr>
          <p:txBody>
            <a:bodyPr spcFirstLastPara="1" wrap="square" lIns="53325" tIns="53325" rIns="53325" bIns="53325"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ts val="1400"/>
                <a:buFont typeface="Calibri"/>
                <a:buNone/>
                <a:tabLst/>
                <a:defRPr/>
              </a:pPr>
              <a:r>
                <a:rPr kumimoji="0" lang="es-CO" sz="16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Análisis detallado de  resultados por dimensión.</a:t>
              </a:r>
              <a:endParaRPr kumimoji="0" sz="16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endParaRPr>
            </a:p>
          </p:txBody>
        </p:sp>
        <p:sp>
          <p:nvSpPr>
            <p:cNvPr id="20" name="Google Shape;336;p14">
              <a:extLst>
                <a:ext uri="{FF2B5EF4-FFF2-40B4-BE49-F238E27FC236}">
                  <a16:creationId xmlns:a16="http://schemas.microsoft.com/office/drawing/2014/main" id="{1AB762DD-66CF-0919-6D75-CE26779ADD03}"/>
                </a:ext>
              </a:extLst>
            </p:cNvPr>
            <p:cNvSpPr txBox="1"/>
            <p:nvPr/>
          </p:nvSpPr>
          <p:spPr>
            <a:xfrm>
              <a:off x="8290799" y="2976876"/>
              <a:ext cx="1856119" cy="1157576"/>
            </a:xfrm>
            <a:prstGeom prst="rect">
              <a:avLst/>
            </a:prstGeom>
            <a:solidFill>
              <a:schemeClr val="accent6">
                <a:lumMod val="75000"/>
              </a:schemeClr>
            </a:solidFill>
            <a:ln>
              <a:noFill/>
            </a:ln>
          </p:spPr>
          <p:txBody>
            <a:bodyPr spcFirstLastPara="1" wrap="square" lIns="53325" tIns="53325" rIns="53325" bIns="53325" anchor="ctr" anchorCtr="0">
              <a:noAutofit/>
            </a:bodyPr>
            <a:lstStyle/>
            <a:p>
              <a:pPr marL="0" marR="0" lvl="0" indent="0" algn="ctr" defTabSz="914400" eaLnBrk="1" fontAlgn="auto" latinLnBrk="0" hangingPunct="1">
                <a:lnSpc>
                  <a:spcPct val="90000"/>
                </a:lnSpc>
                <a:spcBef>
                  <a:spcPts val="0"/>
                </a:spcBef>
                <a:spcAft>
                  <a:spcPts val="0"/>
                </a:spcAft>
                <a:buClr>
                  <a:srgbClr val="FFFFFF"/>
                </a:buClr>
                <a:buSzPts val="1400"/>
                <a:buFont typeface="Calibri"/>
                <a:buNone/>
                <a:tabLst/>
                <a:defRPr/>
              </a:pPr>
              <a:r>
                <a:rPr kumimoji="0" lang="es-CO" sz="16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rPr>
                <a:t>Plan de intervención. </a:t>
              </a:r>
              <a:endParaRPr kumimoji="0" sz="1600" b="0" i="0" u="none" strike="noStrike" kern="0" cap="none" spc="0" normalizeH="0" baseline="0" noProof="0" dirty="0">
                <a:ln>
                  <a:noFill/>
                </a:ln>
                <a:solidFill>
                  <a:srgbClr val="FFFFFF"/>
                </a:solidFill>
                <a:effectLst/>
                <a:uLnTx/>
                <a:uFillTx/>
                <a:latin typeface="Verdana" panose="020B0604030504040204" pitchFamily="34" charset="0"/>
                <a:ea typeface="Verdana" panose="020B0604030504040204" pitchFamily="34" charset="0"/>
                <a:cs typeface="Calibri"/>
                <a:sym typeface="Calibri"/>
              </a:endParaRPr>
            </a:p>
          </p:txBody>
        </p:sp>
        <p:sp>
          <p:nvSpPr>
            <p:cNvPr id="12" name="Google Shape;337;p14">
              <a:extLst>
                <a:ext uri="{FF2B5EF4-FFF2-40B4-BE49-F238E27FC236}">
                  <a16:creationId xmlns:a16="http://schemas.microsoft.com/office/drawing/2014/main" id="{7E3C8481-C6BE-77CF-F3DC-2CFAF9944001}"/>
                </a:ext>
              </a:extLst>
            </p:cNvPr>
            <p:cNvSpPr txBox="1"/>
            <p:nvPr/>
          </p:nvSpPr>
          <p:spPr>
            <a:xfrm>
              <a:off x="3302903" y="2454267"/>
              <a:ext cx="1162499"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dirty="0">
                  <a:ln>
                    <a:noFill/>
                  </a:ln>
                  <a:solidFill>
                    <a:srgbClr val="000000"/>
                  </a:solidFill>
                  <a:effectLst/>
                  <a:uLnTx/>
                  <a:uFillTx/>
                  <a:latin typeface="Arial Rounded"/>
                  <a:ea typeface="Arial Rounded"/>
                  <a:cs typeface="Arial Rounded"/>
                  <a:sym typeface="Arial Rounded"/>
                </a:rPr>
                <a:t>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 name="Google Shape;338;p14">
              <a:extLst>
                <a:ext uri="{FF2B5EF4-FFF2-40B4-BE49-F238E27FC236}">
                  <a16:creationId xmlns:a16="http://schemas.microsoft.com/office/drawing/2014/main" id="{BD158060-24CE-FEEB-2242-2A48AD5B1862}"/>
                </a:ext>
              </a:extLst>
            </p:cNvPr>
            <p:cNvSpPr txBox="1"/>
            <p:nvPr/>
          </p:nvSpPr>
          <p:spPr>
            <a:xfrm>
              <a:off x="6166263" y="2393044"/>
              <a:ext cx="1162499"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dirty="0">
                  <a:ln>
                    <a:noFill/>
                  </a:ln>
                  <a:solidFill>
                    <a:srgbClr val="000000"/>
                  </a:solidFill>
                  <a:effectLst/>
                  <a:uLnTx/>
                  <a:uFillTx/>
                  <a:latin typeface="Arial Rounded"/>
                  <a:ea typeface="Arial Rounded"/>
                  <a:cs typeface="Arial Rounded"/>
                  <a:sym typeface="Arial Rounded"/>
                </a:rPr>
                <a:t>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Google Shape;339;p14">
              <a:extLst>
                <a:ext uri="{FF2B5EF4-FFF2-40B4-BE49-F238E27FC236}">
                  <a16:creationId xmlns:a16="http://schemas.microsoft.com/office/drawing/2014/main" id="{A7FC15C2-204C-77F9-9988-3F79D8B3891C}"/>
                </a:ext>
              </a:extLst>
            </p:cNvPr>
            <p:cNvSpPr txBox="1"/>
            <p:nvPr/>
          </p:nvSpPr>
          <p:spPr>
            <a:xfrm>
              <a:off x="8542583" y="2383388"/>
              <a:ext cx="1162499" cy="369332"/>
            </a:xfrm>
            <a:prstGeom prst="rect">
              <a:avLst/>
            </a:prstGeom>
            <a:noFill/>
            <a:ln>
              <a:noFill/>
            </a:ln>
          </p:spPr>
          <p:txBody>
            <a:bodyPr spcFirstLastPara="1" wrap="square" lIns="91425" tIns="45700" rIns="91425" bIns="45700" anchor="t" anchorCtr="0">
              <a:sp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r>
                <a:rPr kumimoji="0" lang="es-CO" sz="1800" b="1" i="0" u="none" strike="noStrike" kern="0" cap="none" spc="0" normalizeH="0" baseline="0" noProof="0" dirty="0">
                  <a:ln>
                    <a:noFill/>
                  </a:ln>
                  <a:solidFill>
                    <a:srgbClr val="000000"/>
                  </a:solidFill>
                  <a:effectLst/>
                  <a:uLnTx/>
                  <a:uFillTx/>
                  <a:latin typeface="Arial Rounded"/>
                  <a:ea typeface="Arial Rounded"/>
                  <a:cs typeface="Arial Rounded"/>
                  <a:sym typeface="Arial Rounded"/>
                </a:rPr>
                <a:t>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pic>
          <p:nvPicPr>
            <p:cNvPr id="16" name="Google Shape;341;p14" descr="Children con relleno sólido">
              <a:extLst>
                <a:ext uri="{FF2B5EF4-FFF2-40B4-BE49-F238E27FC236}">
                  <a16:creationId xmlns:a16="http://schemas.microsoft.com/office/drawing/2014/main" id="{9E20A886-07B4-0FA0-EE26-86CC09166167}"/>
                </a:ext>
              </a:extLst>
            </p:cNvPr>
            <p:cNvPicPr preferRelativeResize="0"/>
            <p:nvPr/>
          </p:nvPicPr>
          <p:blipFill rotWithShape="1">
            <a:blip r:embed="rId2">
              <a:alphaModFix/>
            </a:blip>
            <a:srcRect/>
            <a:stretch/>
          </p:blipFill>
          <p:spPr>
            <a:xfrm>
              <a:off x="3799572" y="2232913"/>
              <a:ext cx="947957" cy="730378"/>
            </a:xfrm>
            <a:prstGeom prst="rect">
              <a:avLst/>
            </a:prstGeom>
            <a:noFill/>
            <a:ln>
              <a:noFill/>
            </a:ln>
          </p:spPr>
        </p:pic>
        <p:pic>
          <p:nvPicPr>
            <p:cNvPr id="17" name="Google Shape;342;p14" descr="Document con relleno sólido">
              <a:extLst>
                <a:ext uri="{FF2B5EF4-FFF2-40B4-BE49-F238E27FC236}">
                  <a16:creationId xmlns:a16="http://schemas.microsoft.com/office/drawing/2014/main" id="{14CA0D07-D430-9F64-FC59-2BFD9C889FAC}"/>
                </a:ext>
              </a:extLst>
            </p:cNvPr>
            <p:cNvPicPr preferRelativeResize="0"/>
            <p:nvPr/>
          </p:nvPicPr>
          <p:blipFill rotWithShape="1">
            <a:blip r:embed="rId3">
              <a:alphaModFix/>
            </a:blip>
            <a:srcRect/>
            <a:stretch/>
          </p:blipFill>
          <p:spPr>
            <a:xfrm>
              <a:off x="8965251" y="2248633"/>
              <a:ext cx="507215" cy="507215"/>
            </a:xfrm>
            <a:prstGeom prst="rect">
              <a:avLst/>
            </a:prstGeom>
            <a:noFill/>
            <a:ln>
              <a:noFill/>
            </a:ln>
          </p:spPr>
        </p:pic>
        <p:pic>
          <p:nvPicPr>
            <p:cNvPr id="18" name="Google Shape;343;p14" descr="Customer review con relleno sólido">
              <a:extLst>
                <a:ext uri="{FF2B5EF4-FFF2-40B4-BE49-F238E27FC236}">
                  <a16:creationId xmlns:a16="http://schemas.microsoft.com/office/drawing/2014/main" id="{E817C991-BE04-81D3-717B-6F69C1D1F929}"/>
                </a:ext>
              </a:extLst>
            </p:cNvPr>
            <p:cNvPicPr preferRelativeResize="0"/>
            <p:nvPr/>
          </p:nvPicPr>
          <p:blipFill rotWithShape="1">
            <a:blip r:embed="rId4">
              <a:alphaModFix/>
            </a:blip>
            <a:srcRect/>
            <a:stretch/>
          </p:blipFill>
          <p:spPr>
            <a:xfrm>
              <a:off x="6602782" y="2248633"/>
              <a:ext cx="507215" cy="507215"/>
            </a:xfrm>
            <a:prstGeom prst="rect">
              <a:avLst/>
            </a:prstGeom>
            <a:noFill/>
            <a:ln>
              <a:noFill/>
            </a:ln>
          </p:spPr>
        </p:pic>
      </p:grpSp>
      <p:grpSp>
        <p:nvGrpSpPr>
          <p:cNvPr id="2" name="Google Shape;124;p3">
            <a:extLst>
              <a:ext uri="{FF2B5EF4-FFF2-40B4-BE49-F238E27FC236}">
                <a16:creationId xmlns:a16="http://schemas.microsoft.com/office/drawing/2014/main" id="{22188B94-B207-E87B-0ABC-F33A80C6965D}"/>
              </a:ext>
            </a:extLst>
          </p:cNvPr>
          <p:cNvGrpSpPr/>
          <p:nvPr/>
        </p:nvGrpSpPr>
        <p:grpSpPr>
          <a:xfrm>
            <a:off x="10409485" y="6135280"/>
            <a:ext cx="2419544" cy="286871"/>
            <a:chOff x="2849732" y="6211402"/>
            <a:chExt cx="2487225" cy="417398"/>
          </a:xfrm>
        </p:grpSpPr>
        <p:grpSp>
          <p:nvGrpSpPr>
            <p:cNvPr id="3" name="Google Shape;125;p3">
              <a:extLst>
                <a:ext uri="{FF2B5EF4-FFF2-40B4-BE49-F238E27FC236}">
                  <a16:creationId xmlns:a16="http://schemas.microsoft.com/office/drawing/2014/main" id="{38826EAC-DC2B-0B49-264D-57B505B83520}"/>
                </a:ext>
              </a:extLst>
            </p:cNvPr>
            <p:cNvGrpSpPr/>
            <p:nvPr/>
          </p:nvGrpSpPr>
          <p:grpSpPr>
            <a:xfrm>
              <a:off x="2849732" y="6211402"/>
              <a:ext cx="777526" cy="406770"/>
              <a:chOff x="10937396" y="463826"/>
              <a:chExt cx="777526" cy="406770"/>
            </a:xfrm>
          </p:grpSpPr>
          <p:sp>
            <p:nvSpPr>
              <p:cNvPr id="9" name="Google Shape;126;p3">
                <a:extLst>
                  <a:ext uri="{FF2B5EF4-FFF2-40B4-BE49-F238E27FC236}">
                    <a16:creationId xmlns:a16="http://schemas.microsoft.com/office/drawing/2014/main" id="{05D86E7F-E0E2-ABBA-257F-E0629F249CB7}"/>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10" name="Google Shape;127;p3">
                <a:extLst>
                  <a:ext uri="{FF2B5EF4-FFF2-40B4-BE49-F238E27FC236}">
                    <a16:creationId xmlns:a16="http://schemas.microsoft.com/office/drawing/2014/main" id="{F29D7A9C-3989-8BFF-9C49-35745334BA68}"/>
                  </a:ext>
                </a:extLst>
              </p:cNvPr>
              <p:cNvGrpSpPr/>
              <p:nvPr/>
            </p:nvGrpSpPr>
            <p:grpSpPr>
              <a:xfrm>
                <a:off x="10937396" y="463826"/>
                <a:ext cx="562083" cy="406770"/>
                <a:chOff x="10937396" y="463826"/>
                <a:chExt cx="562083" cy="406770"/>
              </a:xfrm>
            </p:grpSpPr>
            <p:sp>
              <p:nvSpPr>
                <p:cNvPr id="11" name="Google Shape;128;p3">
                  <a:extLst>
                    <a:ext uri="{FF2B5EF4-FFF2-40B4-BE49-F238E27FC236}">
                      <a16:creationId xmlns:a16="http://schemas.microsoft.com/office/drawing/2014/main" id="{94A06818-1B9A-084E-E7D1-26FC4EE18509}"/>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5" name="Google Shape;129;p3">
                  <a:extLst>
                    <a:ext uri="{FF2B5EF4-FFF2-40B4-BE49-F238E27FC236}">
                      <a16:creationId xmlns:a16="http://schemas.microsoft.com/office/drawing/2014/main" id="{D8B7A697-25B7-0AD1-53C9-14EC4C147C81}"/>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5" name="Google Shape;130;p3">
              <a:extLst>
                <a:ext uri="{FF2B5EF4-FFF2-40B4-BE49-F238E27FC236}">
                  <a16:creationId xmlns:a16="http://schemas.microsoft.com/office/drawing/2014/main" id="{69F78214-C558-27B6-6EAB-DA23D97C1CBB}"/>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853222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Rectangle 16">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91440"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0">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2">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B5509C1C-F867-3ADB-0250-7CAC88558950}"/>
              </a:ext>
            </a:extLst>
          </p:cNvPr>
          <p:cNvSpPr>
            <a:spLocks noGrp="1"/>
          </p:cNvSpPr>
          <p:nvPr>
            <p:ph type="sldNum" sz="quarter" idx="10"/>
          </p:nvPr>
        </p:nvSpPr>
        <p:spPr>
          <a:xfrm>
            <a:off x="10627694" y="6400310"/>
            <a:ext cx="792675" cy="365125"/>
          </a:xfrm>
        </p:spPr>
        <p:txBody>
          <a:bodyPr vert="horz" lIns="91440" tIns="45720" rIns="91440" bIns="45720" rtlCol="0" anchor="ctr">
            <a:normAutofit/>
          </a:bodyPr>
          <a:lstStyle/>
          <a:p>
            <a:pPr>
              <a:spcAft>
                <a:spcPts val="600"/>
              </a:spcAft>
            </a:pPr>
            <a:fld id="{56616763-F252-45AD-9C35-D460B5965741}" type="slidenum">
              <a:rPr lang="en-US" smtClean="0"/>
              <a:pPr>
                <a:spcAft>
                  <a:spcPts val="600"/>
                </a:spcAft>
              </a:pPr>
              <a:t>14</a:t>
            </a:fld>
            <a:endParaRPr lang="en-US"/>
          </a:p>
        </p:txBody>
      </p:sp>
      <p:pic>
        <p:nvPicPr>
          <p:cNvPr id="2" name="Google Shape;358;p15">
            <a:extLst>
              <a:ext uri="{FF2B5EF4-FFF2-40B4-BE49-F238E27FC236}">
                <a16:creationId xmlns:a16="http://schemas.microsoft.com/office/drawing/2014/main" id="{5A524B71-DC57-4AF8-4D9F-6915804F1C2D}"/>
              </a:ext>
            </a:extLst>
          </p:cNvPr>
          <p:cNvPicPr preferRelativeResize="0"/>
          <p:nvPr/>
        </p:nvPicPr>
        <p:blipFill rotWithShape="1">
          <a:blip r:embed="rId2">
            <a:alphaModFix/>
          </a:blip>
          <a:srcRect t="11919"/>
          <a:stretch/>
        </p:blipFill>
        <p:spPr>
          <a:xfrm>
            <a:off x="283673" y="3289055"/>
            <a:ext cx="6468109" cy="3400379"/>
          </a:xfrm>
          <a:prstGeom prst="rect">
            <a:avLst/>
          </a:prstGeom>
          <a:noFill/>
          <a:ln>
            <a:noFill/>
          </a:ln>
        </p:spPr>
      </p:pic>
      <p:pic>
        <p:nvPicPr>
          <p:cNvPr id="3" name="Google Shape;357;p15">
            <a:extLst>
              <a:ext uri="{FF2B5EF4-FFF2-40B4-BE49-F238E27FC236}">
                <a16:creationId xmlns:a16="http://schemas.microsoft.com/office/drawing/2014/main" id="{AAB7680A-C445-27A5-D0E9-2BF0696C3FFD}"/>
              </a:ext>
            </a:extLst>
          </p:cNvPr>
          <p:cNvPicPr preferRelativeResize="0"/>
          <p:nvPr/>
        </p:nvPicPr>
        <p:blipFill rotWithShape="1">
          <a:blip r:embed="rId3">
            <a:alphaModFix/>
          </a:blip>
          <a:srcRect t="11510"/>
          <a:stretch/>
        </p:blipFill>
        <p:spPr>
          <a:xfrm>
            <a:off x="8033007" y="1387899"/>
            <a:ext cx="3856338" cy="2190344"/>
          </a:xfrm>
          <a:prstGeom prst="rect">
            <a:avLst/>
          </a:prstGeom>
          <a:noFill/>
          <a:ln>
            <a:noFill/>
          </a:ln>
        </p:spPr>
      </p:pic>
      <p:pic>
        <p:nvPicPr>
          <p:cNvPr id="5" name="Google Shape;355;p15" descr="Gráfico de respuestas de formularios. Título de la pregunta: 2. Nivel del cargo&#10;. Número de respuestas: 79 respuestas.">
            <a:extLst>
              <a:ext uri="{FF2B5EF4-FFF2-40B4-BE49-F238E27FC236}">
                <a16:creationId xmlns:a16="http://schemas.microsoft.com/office/drawing/2014/main" id="{7527A0EE-D60F-6ADC-C17C-BA7C9E7829C9}"/>
              </a:ext>
            </a:extLst>
          </p:cNvPr>
          <p:cNvPicPr preferRelativeResize="0"/>
          <p:nvPr/>
        </p:nvPicPr>
        <p:blipFill rotWithShape="1">
          <a:blip r:embed="rId4">
            <a:alphaModFix/>
          </a:blip>
          <a:srcRect l="13855" t="26303" r="24100" b="9801"/>
          <a:stretch/>
        </p:blipFill>
        <p:spPr>
          <a:xfrm>
            <a:off x="8033007" y="4558934"/>
            <a:ext cx="3731480" cy="1779349"/>
          </a:xfrm>
          <a:prstGeom prst="rect">
            <a:avLst/>
          </a:prstGeom>
          <a:noFill/>
          <a:ln>
            <a:noFill/>
          </a:ln>
        </p:spPr>
      </p:pic>
      <p:pic>
        <p:nvPicPr>
          <p:cNvPr id="6" name="Google Shape;356;p15" descr="Gráfico de respuestas de formularios. Título de la pregunta: 4. Género. Número de respuestas: 80 respuestas.">
            <a:extLst>
              <a:ext uri="{FF2B5EF4-FFF2-40B4-BE49-F238E27FC236}">
                <a16:creationId xmlns:a16="http://schemas.microsoft.com/office/drawing/2014/main" id="{E8989FC5-D1ED-CF08-4E8B-601A5BB6EE91}"/>
              </a:ext>
            </a:extLst>
          </p:cNvPr>
          <p:cNvPicPr preferRelativeResize="0"/>
          <p:nvPr/>
        </p:nvPicPr>
        <p:blipFill rotWithShape="1">
          <a:blip r:embed="rId5">
            <a:alphaModFix/>
          </a:blip>
          <a:srcRect l="2195" t="21082" r="25080" b="5743"/>
          <a:stretch/>
        </p:blipFill>
        <p:spPr>
          <a:xfrm>
            <a:off x="25556" y="505842"/>
            <a:ext cx="4239343" cy="1862015"/>
          </a:xfrm>
          <a:prstGeom prst="rect">
            <a:avLst/>
          </a:prstGeom>
          <a:noFill/>
          <a:ln>
            <a:noFill/>
          </a:ln>
        </p:spPr>
      </p:pic>
      <p:sp>
        <p:nvSpPr>
          <p:cNvPr id="17" name="Google Shape;349;p15">
            <a:extLst>
              <a:ext uri="{FF2B5EF4-FFF2-40B4-BE49-F238E27FC236}">
                <a16:creationId xmlns:a16="http://schemas.microsoft.com/office/drawing/2014/main" id="{30B80FB9-4737-40DD-F828-5E54260C2E9A}"/>
              </a:ext>
            </a:extLst>
          </p:cNvPr>
          <p:cNvSpPr/>
          <p:nvPr/>
        </p:nvSpPr>
        <p:spPr>
          <a:xfrm>
            <a:off x="4537923" y="776377"/>
            <a:ext cx="3028376" cy="741871"/>
          </a:xfrm>
          <a:prstGeom prst="homePlate">
            <a:avLst>
              <a:gd name="adj" fmla="val 0"/>
            </a:avLst>
          </a:prstGeom>
          <a:solidFill>
            <a:srgbClr val="339966"/>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algn="ctr">
              <a:buClr>
                <a:srgbClr val="000000"/>
              </a:buClr>
              <a:buFont typeface="Arial"/>
              <a:buNone/>
            </a:pP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2.1  </a:t>
            </a:r>
          </a:p>
          <a:p>
            <a:pPr algn="ctr">
              <a:buClr>
                <a:srgbClr val="000000"/>
              </a:buClr>
              <a:buFont typeface="Arial"/>
              <a:buNone/>
            </a:pP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Resultados Sociodemográficos</a:t>
            </a:r>
            <a:endParaRPr sz="1100" kern="0" dirty="0">
              <a:solidFill>
                <a:srgbClr val="000000"/>
              </a:solidFill>
              <a:latin typeface="Verdana" panose="020B0604030504040204" pitchFamily="34" charset="0"/>
              <a:ea typeface="Verdana" panose="020B0604030504040204" pitchFamily="34" charset="0"/>
              <a:cs typeface="Arial"/>
              <a:sym typeface="Arial"/>
            </a:endParaRPr>
          </a:p>
        </p:txBody>
      </p:sp>
      <p:grpSp>
        <p:nvGrpSpPr>
          <p:cNvPr id="19" name="Google Shape;124;p3">
            <a:extLst>
              <a:ext uri="{FF2B5EF4-FFF2-40B4-BE49-F238E27FC236}">
                <a16:creationId xmlns:a16="http://schemas.microsoft.com/office/drawing/2014/main" id="{045D3046-CC89-52CC-7980-0FBB1D8C032C}"/>
              </a:ext>
            </a:extLst>
          </p:cNvPr>
          <p:cNvGrpSpPr/>
          <p:nvPr/>
        </p:nvGrpSpPr>
        <p:grpSpPr>
          <a:xfrm>
            <a:off x="10388906" y="6192788"/>
            <a:ext cx="2419544" cy="286871"/>
            <a:chOff x="2849732" y="6211402"/>
            <a:chExt cx="2487225" cy="417398"/>
          </a:xfrm>
        </p:grpSpPr>
        <p:grpSp>
          <p:nvGrpSpPr>
            <p:cNvPr id="21" name="Google Shape;125;p3">
              <a:extLst>
                <a:ext uri="{FF2B5EF4-FFF2-40B4-BE49-F238E27FC236}">
                  <a16:creationId xmlns:a16="http://schemas.microsoft.com/office/drawing/2014/main" id="{205151D4-4D34-BE4D-8A42-F99B5706FB28}"/>
                </a:ext>
              </a:extLst>
            </p:cNvPr>
            <p:cNvGrpSpPr/>
            <p:nvPr/>
          </p:nvGrpSpPr>
          <p:grpSpPr>
            <a:xfrm>
              <a:off x="2849732" y="6211402"/>
              <a:ext cx="777526" cy="406770"/>
              <a:chOff x="10937396" y="463826"/>
              <a:chExt cx="777526" cy="406770"/>
            </a:xfrm>
          </p:grpSpPr>
          <p:sp>
            <p:nvSpPr>
              <p:cNvPr id="23" name="Google Shape;126;p3">
                <a:extLst>
                  <a:ext uri="{FF2B5EF4-FFF2-40B4-BE49-F238E27FC236}">
                    <a16:creationId xmlns:a16="http://schemas.microsoft.com/office/drawing/2014/main" id="{7BD5A8FE-797A-86E5-453A-A16A1199A4DC}"/>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4" name="Google Shape;127;p3">
                <a:extLst>
                  <a:ext uri="{FF2B5EF4-FFF2-40B4-BE49-F238E27FC236}">
                    <a16:creationId xmlns:a16="http://schemas.microsoft.com/office/drawing/2014/main" id="{7CE74042-F878-EFCA-742D-4B0349B66F03}"/>
                  </a:ext>
                </a:extLst>
              </p:cNvPr>
              <p:cNvGrpSpPr/>
              <p:nvPr/>
            </p:nvGrpSpPr>
            <p:grpSpPr>
              <a:xfrm>
                <a:off x="10937396" y="463826"/>
                <a:ext cx="562083" cy="406770"/>
                <a:chOff x="10937396" y="463826"/>
                <a:chExt cx="562083" cy="406770"/>
              </a:xfrm>
            </p:grpSpPr>
            <p:sp>
              <p:nvSpPr>
                <p:cNvPr id="25" name="Google Shape;128;p3">
                  <a:extLst>
                    <a:ext uri="{FF2B5EF4-FFF2-40B4-BE49-F238E27FC236}">
                      <a16:creationId xmlns:a16="http://schemas.microsoft.com/office/drawing/2014/main" id="{0B3E350A-450A-0D53-9FA0-B4D5BA687EE4}"/>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6" name="Google Shape;129;p3">
                  <a:extLst>
                    <a:ext uri="{FF2B5EF4-FFF2-40B4-BE49-F238E27FC236}">
                      <a16:creationId xmlns:a16="http://schemas.microsoft.com/office/drawing/2014/main" id="{C2427F69-0EAF-36C7-6F59-8C278CD40013}"/>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2" name="Google Shape;130;p3">
              <a:extLst>
                <a:ext uri="{FF2B5EF4-FFF2-40B4-BE49-F238E27FC236}">
                  <a16:creationId xmlns:a16="http://schemas.microsoft.com/office/drawing/2014/main" id="{81DF5626-09F7-B211-8E9B-3F10FAF8956C}"/>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
        <p:nvSpPr>
          <p:cNvPr id="7" name="CuadroTexto 6">
            <a:extLst>
              <a:ext uri="{FF2B5EF4-FFF2-40B4-BE49-F238E27FC236}">
                <a16:creationId xmlns:a16="http://schemas.microsoft.com/office/drawing/2014/main" id="{AE1422A3-C945-307F-9006-A3D2BEE07C1F}"/>
              </a:ext>
            </a:extLst>
          </p:cNvPr>
          <p:cNvSpPr txBox="1"/>
          <p:nvPr/>
        </p:nvSpPr>
        <p:spPr>
          <a:xfrm>
            <a:off x="9111122" y="4121300"/>
            <a:ext cx="1438929" cy="261610"/>
          </a:xfrm>
          <a:prstGeom prst="rect">
            <a:avLst/>
          </a:prstGeom>
          <a:noFill/>
        </p:spPr>
        <p:txBody>
          <a:bodyPr wrap="square" rtlCol="0">
            <a:spAutoFit/>
          </a:bodyPr>
          <a:lstStyle/>
          <a:p>
            <a:r>
              <a:rPr lang="es-MX" sz="1100" b="1" dirty="0">
                <a:latin typeface="Verdana" panose="020B0604030504040204" pitchFamily="34" charset="0"/>
                <a:ea typeface="Verdana" panose="020B0604030504040204" pitchFamily="34" charset="0"/>
              </a:rPr>
              <a:t>Nivel de Cargo </a:t>
            </a:r>
            <a:endParaRPr lang="es-CO" sz="1100" b="1" dirty="0">
              <a:latin typeface="Verdana" panose="020B0604030504040204" pitchFamily="34" charset="0"/>
              <a:ea typeface="Verdana" panose="020B0604030504040204" pitchFamily="34" charset="0"/>
            </a:endParaRPr>
          </a:p>
        </p:txBody>
      </p:sp>
      <p:sp>
        <p:nvSpPr>
          <p:cNvPr id="8" name="CuadroTexto 7">
            <a:extLst>
              <a:ext uri="{FF2B5EF4-FFF2-40B4-BE49-F238E27FC236}">
                <a16:creationId xmlns:a16="http://schemas.microsoft.com/office/drawing/2014/main" id="{1C417B5E-4ECE-C822-C190-AA69A9475650}"/>
              </a:ext>
            </a:extLst>
          </p:cNvPr>
          <p:cNvSpPr txBox="1"/>
          <p:nvPr/>
        </p:nvSpPr>
        <p:spPr>
          <a:xfrm>
            <a:off x="8453220" y="817316"/>
            <a:ext cx="3416061" cy="261610"/>
          </a:xfrm>
          <a:prstGeom prst="rect">
            <a:avLst/>
          </a:prstGeom>
          <a:noFill/>
        </p:spPr>
        <p:txBody>
          <a:bodyPr wrap="square" rtlCol="0">
            <a:spAutoFit/>
          </a:bodyPr>
          <a:lstStyle/>
          <a:p>
            <a:r>
              <a:rPr lang="es-MX" sz="1100" b="1" dirty="0">
                <a:latin typeface="Verdana" panose="020B0604030504040204" pitchFamily="34" charset="0"/>
                <a:ea typeface="Verdana" panose="020B0604030504040204" pitchFamily="34" charset="0"/>
              </a:rPr>
              <a:t>Tiempo de servicio en la Entidad </a:t>
            </a:r>
            <a:endParaRPr lang="es-CO" sz="1100" b="1" dirty="0">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6B5BC87B-1BA7-E483-EFBD-4AFDF00D13B1}"/>
              </a:ext>
            </a:extLst>
          </p:cNvPr>
          <p:cNvSpPr txBox="1"/>
          <p:nvPr/>
        </p:nvSpPr>
        <p:spPr>
          <a:xfrm>
            <a:off x="1210807" y="274518"/>
            <a:ext cx="1325607" cy="261610"/>
          </a:xfrm>
          <a:prstGeom prst="rect">
            <a:avLst/>
          </a:prstGeom>
          <a:noFill/>
        </p:spPr>
        <p:txBody>
          <a:bodyPr wrap="square" rtlCol="0">
            <a:spAutoFit/>
          </a:bodyPr>
          <a:lstStyle/>
          <a:p>
            <a:pPr algn="ctr"/>
            <a:r>
              <a:rPr lang="es-MX" sz="1100" b="1" dirty="0">
                <a:latin typeface="Verdana" panose="020B0604030504040204" pitchFamily="34" charset="0"/>
                <a:ea typeface="Verdana" panose="020B0604030504040204" pitchFamily="34" charset="0"/>
              </a:rPr>
              <a:t>Género</a:t>
            </a:r>
            <a:endParaRPr lang="es-CO" sz="1100" b="1" dirty="0">
              <a:latin typeface="Verdana" panose="020B0604030504040204" pitchFamily="34" charset="0"/>
              <a:ea typeface="Verdana" panose="020B0604030504040204" pitchFamily="34" charset="0"/>
            </a:endParaRPr>
          </a:p>
        </p:txBody>
      </p:sp>
      <p:sp>
        <p:nvSpPr>
          <p:cNvPr id="10" name="CuadroTexto 9">
            <a:extLst>
              <a:ext uri="{FF2B5EF4-FFF2-40B4-BE49-F238E27FC236}">
                <a16:creationId xmlns:a16="http://schemas.microsoft.com/office/drawing/2014/main" id="{D4A28A77-F498-B01F-A87D-B16A307914A0}"/>
              </a:ext>
            </a:extLst>
          </p:cNvPr>
          <p:cNvSpPr txBox="1"/>
          <p:nvPr/>
        </p:nvSpPr>
        <p:spPr>
          <a:xfrm>
            <a:off x="2379157" y="2952388"/>
            <a:ext cx="2277140" cy="261610"/>
          </a:xfrm>
          <a:prstGeom prst="rect">
            <a:avLst/>
          </a:prstGeom>
          <a:noFill/>
        </p:spPr>
        <p:txBody>
          <a:bodyPr wrap="square" rtlCol="0">
            <a:spAutoFit/>
          </a:bodyPr>
          <a:lstStyle/>
          <a:p>
            <a:pPr algn="ctr"/>
            <a:r>
              <a:rPr lang="es-MX" sz="1100" b="1" dirty="0">
                <a:latin typeface="Verdana" panose="020B0604030504040204" pitchFamily="34" charset="0"/>
                <a:ea typeface="Verdana" panose="020B0604030504040204" pitchFamily="34" charset="0"/>
              </a:rPr>
              <a:t>Área de Trabajo </a:t>
            </a:r>
            <a:endParaRPr lang="es-CO" sz="1100" b="1"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4812999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E51701B-1C36-AAAC-83B5-98E42F8C16AC}"/>
              </a:ext>
            </a:extLst>
          </p:cNvPr>
          <p:cNvSpPr>
            <a:spLocks noGrp="1"/>
          </p:cNvSpPr>
          <p:nvPr>
            <p:ph type="sldNum" sz="quarter" idx="10"/>
          </p:nvPr>
        </p:nvSpPr>
        <p:spPr/>
        <p:txBody>
          <a:bodyPr/>
          <a:lstStyle/>
          <a:p>
            <a:fld id="{56616763-F252-45AD-9C35-D460B5965741}" type="slidenum">
              <a:rPr lang="es-ES" smtClean="0"/>
              <a:t>15</a:t>
            </a:fld>
            <a:endParaRPr lang="es-ES" dirty="0"/>
          </a:p>
        </p:txBody>
      </p:sp>
      <p:sp>
        <p:nvSpPr>
          <p:cNvPr id="5" name="Google Shape;368;p16">
            <a:extLst>
              <a:ext uri="{FF2B5EF4-FFF2-40B4-BE49-F238E27FC236}">
                <a16:creationId xmlns:a16="http://schemas.microsoft.com/office/drawing/2014/main" id="{98162800-3FF1-7BB5-9228-2EE5A28E961C}"/>
              </a:ext>
            </a:extLst>
          </p:cNvPr>
          <p:cNvSpPr/>
          <p:nvPr/>
        </p:nvSpPr>
        <p:spPr>
          <a:xfrm>
            <a:off x="0" y="238142"/>
            <a:ext cx="3174522" cy="305322"/>
          </a:xfrm>
          <a:prstGeom prst="homePlate">
            <a:avLst>
              <a:gd name="adj" fmla="val 0"/>
            </a:avLst>
          </a:prstGeom>
          <a:solidFill>
            <a:schemeClr val="accent2">
              <a:lumMod val="75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2. Resultados por dimensión</a:t>
            </a:r>
            <a:endParaRPr sz="1100" kern="0" dirty="0">
              <a:solidFill>
                <a:srgbClr val="000000"/>
              </a:solidFill>
              <a:latin typeface="Verdana" panose="020B0604030504040204" pitchFamily="34" charset="0"/>
              <a:ea typeface="Verdana" panose="020B0604030504040204" pitchFamily="34" charset="0"/>
              <a:cs typeface="Arial"/>
              <a:sym typeface="Arial"/>
            </a:endParaRPr>
          </a:p>
        </p:txBody>
      </p:sp>
      <p:pic>
        <p:nvPicPr>
          <p:cNvPr id="9" name="Google Shape;374;p16">
            <a:extLst>
              <a:ext uri="{FF2B5EF4-FFF2-40B4-BE49-F238E27FC236}">
                <a16:creationId xmlns:a16="http://schemas.microsoft.com/office/drawing/2014/main" id="{5AF5F341-7F5A-BEB3-36E2-768A098FB3A5}"/>
              </a:ext>
            </a:extLst>
          </p:cNvPr>
          <p:cNvPicPr preferRelativeResize="0"/>
          <p:nvPr/>
        </p:nvPicPr>
        <p:blipFill rotWithShape="1">
          <a:blip r:embed="rId2">
            <a:alphaModFix/>
          </a:blip>
          <a:srcRect/>
          <a:stretch/>
        </p:blipFill>
        <p:spPr>
          <a:xfrm rot="5400000">
            <a:off x="1183354" y="263325"/>
            <a:ext cx="4261567" cy="6081308"/>
          </a:xfrm>
          <a:prstGeom prst="rect">
            <a:avLst/>
          </a:prstGeom>
          <a:noFill/>
          <a:ln>
            <a:noFill/>
          </a:ln>
        </p:spPr>
      </p:pic>
      <p:pic>
        <p:nvPicPr>
          <p:cNvPr id="10" name="Google Shape;363;p16">
            <a:extLst>
              <a:ext uri="{FF2B5EF4-FFF2-40B4-BE49-F238E27FC236}">
                <a16:creationId xmlns:a16="http://schemas.microsoft.com/office/drawing/2014/main" id="{6355E26A-D503-4EE4-32EE-71A1B4BD6AAB}"/>
              </a:ext>
            </a:extLst>
          </p:cNvPr>
          <p:cNvPicPr preferRelativeResize="0"/>
          <p:nvPr/>
        </p:nvPicPr>
        <p:blipFill rotWithShape="1">
          <a:blip r:embed="rId3">
            <a:alphaModFix/>
          </a:blip>
          <a:srcRect/>
          <a:stretch/>
        </p:blipFill>
        <p:spPr>
          <a:xfrm rot="5400000">
            <a:off x="6783316" y="605486"/>
            <a:ext cx="4400751" cy="5257800"/>
          </a:xfrm>
          <a:prstGeom prst="rect">
            <a:avLst/>
          </a:prstGeom>
          <a:noFill/>
          <a:ln>
            <a:noFill/>
          </a:ln>
        </p:spPr>
      </p:pic>
      <p:grpSp>
        <p:nvGrpSpPr>
          <p:cNvPr id="18" name="Google Shape;124;p3">
            <a:extLst>
              <a:ext uri="{FF2B5EF4-FFF2-40B4-BE49-F238E27FC236}">
                <a16:creationId xmlns:a16="http://schemas.microsoft.com/office/drawing/2014/main" id="{71F0BCF1-900A-C36F-C282-12D7A718E169}"/>
              </a:ext>
            </a:extLst>
          </p:cNvPr>
          <p:cNvGrpSpPr/>
          <p:nvPr/>
        </p:nvGrpSpPr>
        <p:grpSpPr>
          <a:xfrm>
            <a:off x="10402820" y="6135280"/>
            <a:ext cx="2419544" cy="286871"/>
            <a:chOff x="2849732" y="6211402"/>
            <a:chExt cx="2487225" cy="417398"/>
          </a:xfrm>
        </p:grpSpPr>
        <p:grpSp>
          <p:nvGrpSpPr>
            <p:cNvPr id="19" name="Google Shape;125;p3">
              <a:extLst>
                <a:ext uri="{FF2B5EF4-FFF2-40B4-BE49-F238E27FC236}">
                  <a16:creationId xmlns:a16="http://schemas.microsoft.com/office/drawing/2014/main" id="{0EB95506-BEE4-740F-7FB8-5CDC53FFCF56}"/>
                </a:ext>
              </a:extLst>
            </p:cNvPr>
            <p:cNvGrpSpPr/>
            <p:nvPr/>
          </p:nvGrpSpPr>
          <p:grpSpPr>
            <a:xfrm>
              <a:off x="2849732" y="6211402"/>
              <a:ext cx="777526" cy="406770"/>
              <a:chOff x="10937396" y="463826"/>
              <a:chExt cx="777526" cy="406770"/>
            </a:xfrm>
          </p:grpSpPr>
          <p:sp>
            <p:nvSpPr>
              <p:cNvPr id="21" name="Google Shape;126;p3">
                <a:extLst>
                  <a:ext uri="{FF2B5EF4-FFF2-40B4-BE49-F238E27FC236}">
                    <a16:creationId xmlns:a16="http://schemas.microsoft.com/office/drawing/2014/main" id="{3E8426AE-23E0-6696-9921-49EC8D478176}"/>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2" name="Google Shape;127;p3">
                <a:extLst>
                  <a:ext uri="{FF2B5EF4-FFF2-40B4-BE49-F238E27FC236}">
                    <a16:creationId xmlns:a16="http://schemas.microsoft.com/office/drawing/2014/main" id="{6CD0D1FB-87DE-CDAC-CADC-ABB09775C354}"/>
                  </a:ext>
                </a:extLst>
              </p:cNvPr>
              <p:cNvGrpSpPr/>
              <p:nvPr/>
            </p:nvGrpSpPr>
            <p:grpSpPr>
              <a:xfrm>
                <a:off x="10937396" y="463826"/>
                <a:ext cx="562083" cy="406770"/>
                <a:chOff x="10937396" y="463826"/>
                <a:chExt cx="562083" cy="406770"/>
              </a:xfrm>
            </p:grpSpPr>
            <p:sp>
              <p:nvSpPr>
                <p:cNvPr id="23" name="Google Shape;128;p3">
                  <a:extLst>
                    <a:ext uri="{FF2B5EF4-FFF2-40B4-BE49-F238E27FC236}">
                      <a16:creationId xmlns:a16="http://schemas.microsoft.com/office/drawing/2014/main" id="{6C27F5E8-DE92-39CF-C15C-AC8344BF6776}"/>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29;p3">
                  <a:extLst>
                    <a:ext uri="{FF2B5EF4-FFF2-40B4-BE49-F238E27FC236}">
                      <a16:creationId xmlns:a16="http://schemas.microsoft.com/office/drawing/2014/main" id="{4EB47F1A-A5FE-A4F6-7EFE-1429857CCB1A}"/>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0" name="Google Shape;130;p3">
              <a:extLst>
                <a:ext uri="{FF2B5EF4-FFF2-40B4-BE49-F238E27FC236}">
                  <a16:creationId xmlns:a16="http://schemas.microsoft.com/office/drawing/2014/main" id="{7EB37DE1-E3AB-5A93-9DDD-F797B4B7F63D}"/>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90036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E51701B-1C36-AAAC-83B5-98E42F8C16AC}"/>
              </a:ext>
            </a:extLst>
          </p:cNvPr>
          <p:cNvSpPr>
            <a:spLocks noGrp="1"/>
          </p:cNvSpPr>
          <p:nvPr>
            <p:ph type="sldNum" sz="quarter" idx="10"/>
          </p:nvPr>
        </p:nvSpPr>
        <p:spPr/>
        <p:txBody>
          <a:bodyPr/>
          <a:lstStyle/>
          <a:p>
            <a:fld id="{56616763-F252-45AD-9C35-D460B5965741}" type="slidenum">
              <a:rPr lang="es-ES" smtClean="0"/>
              <a:t>16</a:t>
            </a:fld>
            <a:endParaRPr lang="es-ES" dirty="0"/>
          </a:p>
        </p:txBody>
      </p:sp>
      <p:sp>
        <p:nvSpPr>
          <p:cNvPr id="5" name="Google Shape;368;p16">
            <a:extLst>
              <a:ext uri="{FF2B5EF4-FFF2-40B4-BE49-F238E27FC236}">
                <a16:creationId xmlns:a16="http://schemas.microsoft.com/office/drawing/2014/main" id="{98162800-3FF1-7BB5-9228-2EE5A28E961C}"/>
              </a:ext>
            </a:extLst>
          </p:cNvPr>
          <p:cNvSpPr/>
          <p:nvPr/>
        </p:nvSpPr>
        <p:spPr>
          <a:xfrm>
            <a:off x="0" y="212263"/>
            <a:ext cx="3174522" cy="305322"/>
          </a:xfrm>
          <a:prstGeom prst="homePlate">
            <a:avLst>
              <a:gd name="adj" fmla="val 0"/>
            </a:avLst>
          </a:prstGeom>
          <a:solidFill>
            <a:schemeClr val="accent2">
              <a:lumMod val="75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2. Resultados por dimensión</a:t>
            </a:r>
            <a:endParaRPr sz="1100" kern="0" dirty="0">
              <a:solidFill>
                <a:srgbClr val="000000"/>
              </a:solidFill>
              <a:latin typeface="Verdana" panose="020B0604030504040204" pitchFamily="34" charset="0"/>
              <a:ea typeface="Verdana" panose="020B0604030504040204" pitchFamily="34" charset="0"/>
              <a:cs typeface="Arial"/>
              <a:sym typeface="Arial"/>
            </a:endParaRPr>
          </a:p>
        </p:txBody>
      </p:sp>
      <p:pic>
        <p:nvPicPr>
          <p:cNvPr id="2" name="Google Shape;386;p17">
            <a:extLst>
              <a:ext uri="{FF2B5EF4-FFF2-40B4-BE49-F238E27FC236}">
                <a16:creationId xmlns:a16="http://schemas.microsoft.com/office/drawing/2014/main" id="{56A6BB41-DC5F-98B0-3532-6AF7A789CA06}"/>
              </a:ext>
            </a:extLst>
          </p:cNvPr>
          <p:cNvPicPr preferRelativeResize="0"/>
          <p:nvPr/>
        </p:nvPicPr>
        <p:blipFill rotWithShape="1">
          <a:blip r:embed="rId2">
            <a:alphaModFix/>
          </a:blip>
          <a:srcRect/>
          <a:stretch/>
        </p:blipFill>
        <p:spPr>
          <a:xfrm rot="5400000">
            <a:off x="889802" y="234208"/>
            <a:ext cx="4647074" cy="6081623"/>
          </a:xfrm>
          <a:prstGeom prst="rect">
            <a:avLst/>
          </a:prstGeom>
          <a:noFill/>
          <a:ln>
            <a:noFill/>
          </a:ln>
        </p:spPr>
      </p:pic>
      <p:pic>
        <p:nvPicPr>
          <p:cNvPr id="3" name="Google Shape;387;p17">
            <a:extLst>
              <a:ext uri="{FF2B5EF4-FFF2-40B4-BE49-F238E27FC236}">
                <a16:creationId xmlns:a16="http://schemas.microsoft.com/office/drawing/2014/main" id="{8A53D38A-4D40-3707-2355-03E02C1849CF}"/>
              </a:ext>
            </a:extLst>
          </p:cNvPr>
          <p:cNvPicPr preferRelativeResize="0"/>
          <p:nvPr/>
        </p:nvPicPr>
        <p:blipFill rotWithShape="1">
          <a:blip r:embed="rId3">
            <a:alphaModFix/>
          </a:blip>
          <a:srcRect/>
          <a:stretch/>
        </p:blipFill>
        <p:spPr>
          <a:xfrm rot="5400000">
            <a:off x="6806087" y="478622"/>
            <a:ext cx="4647073" cy="5592793"/>
          </a:xfrm>
          <a:prstGeom prst="rect">
            <a:avLst/>
          </a:prstGeom>
          <a:noFill/>
          <a:ln>
            <a:noFill/>
          </a:ln>
        </p:spPr>
      </p:pic>
      <p:grpSp>
        <p:nvGrpSpPr>
          <p:cNvPr id="15" name="Google Shape;124;p3">
            <a:extLst>
              <a:ext uri="{FF2B5EF4-FFF2-40B4-BE49-F238E27FC236}">
                <a16:creationId xmlns:a16="http://schemas.microsoft.com/office/drawing/2014/main" id="{E59C056D-3C89-8A8B-DFEB-2DC03A392CE6}"/>
              </a:ext>
            </a:extLst>
          </p:cNvPr>
          <p:cNvGrpSpPr/>
          <p:nvPr/>
        </p:nvGrpSpPr>
        <p:grpSpPr>
          <a:xfrm>
            <a:off x="10432973" y="6135280"/>
            <a:ext cx="2419544" cy="286871"/>
            <a:chOff x="2849732" y="6211402"/>
            <a:chExt cx="2487225" cy="417398"/>
          </a:xfrm>
        </p:grpSpPr>
        <p:grpSp>
          <p:nvGrpSpPr>
            <p:cNvPr id="16" name="Google Shape;125;p3">
              <a:extLst>
                <a:ext uri="{FF2B5EF4-FFF2-40B4-BE49-F238E27FC236}">
                  <a16:creationId xmlns:a16="http://schemas.microsoft.com/office/drawing/2014/main" id="{035ED79F-BEF6-910F-8840-2AE56C0EF7A5}"/>
                </a:ext>
              </a:extLst>
            </p:cNvPr>
            <p:cNvGrpSpPr/>
            <p:nvPr/>
          </p:nvGrpSpPr>
          <p:grpSpPr>
            <a:xfrm>
              <a:off x="2849732" y="6211402"/>
              <a:ext cx="777526" cy="406770"/>
              <a:chOff x="10937396" y="463826"/>
              <a:chExt cx="777526" cy="406770"/>
            </a:xfrm>
          </p:grpSpPr>
          <p:sp>
            <p:nvSpPr>
              <p:cNvPr id="18" name="Google Shape;126;p3">
                <a:extLst>
                  <a:ext uri="{FF2B5EF4-FFF2-40B4-BE49-F238E27FC236}">
                    <a16:creationId xmlns:a16="http://schemas.microsoft.com/office/drawing/2014/main" id="{4920E895-F36B-4B30-F144-2854704AFE14}"/>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19" name="Google Shape;127;p3">
                <a:extLst>
                  <a:ext uri="{FF2B5EF4-FFF2-40B4-BE49-F238E27FC236}">
                    <a16:creationId xmlns:a16="http://schemas.microsoft.com/office/drawing/2014/main" id="{CFB66F8C-C7DF-3927-C015-9686537A81B8}"/>
                  </a:ext>
                </a:extLst>
              </p:cNvPr>
              <p:cNvGrpSpPr/>
              <p:nvPr/>
            </p:nvGrpSpPr>
            <p:grpSpPr>
              <a:xfrm>
                <a:off x="10937396" y="463826"/>
                <a:ext cx="562083" cy="406770"/>
                <a:chOff x="10937396" y="463826"/>
                <a:chExt cx="562083" cy="406770"/>
              </a:xfrm>
            </p:grpSpPr>
            <p:sp>
              <p:nvSpPr>
                <p:cNvPr id="20" name="Google Shape;128;p3">
                  <a:extLst>
                    <a:ext uri="{FF2B5EF4-FFF2-40B4-BE49-F238E27FC236}">
                      <a16:creationId xmlns:a16="http://schemas.microsoft.com/office/drawing/2014/main" id="{089CBAB9-1AB0-B564-9C4A-9FB6ACA90D00}"/>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29;p3">
                  <a:extLst>
                    <a:ext uri="{FF2B5EF4-FFF2-40B4-BE49-F238E27FC236}">
                      <a16:creationId xmlns:a16="http://schemas.microsoft.com/office/drawing/2014/main" id="{A25DDC12-B8C5-36A4-54DD-B37896A85DED}"/>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 name="Google Shape;130;p3">
              <a:extLst>
                <a:ext uri="{FF2B5EF4-FFF2-40B4-BE49-F238E27FC236}">
                  <a16:creationId xmlns:a16="http://schemas.microsoft.com/office/drawing/2014/main" id="{F1EEDB4D-04E5-0D56-2827-B5DBE1408F17}"/>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590253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E51701B-1C36-AAAC-83B5-98E42F8C16AC}"/>
              </a:ext>
            </a:extLst>
          </p:cNvPr>
          <p:cNvSpPr>
            <a:spLocks noGrp="1"/>
          </p:cNvSpPr>
          <p:nvPr>
            <p:ph type="sldNum" sz="quarter" idx="10"/>
          </p:nvPr>
        </p:nvSpPr>
        <p:spPr/>
        <p:txBody>
          <a:bodyPr/>
          <a:lstStyle/>
          <a:p>
            <a:fld id="{56616763-F252-45AD-9C35-D460B5965741}" type="slidenum">
              <a:rPr lang="es-ES" smtClean="0"/>
              <a:t>17</a:t>
            </a:fld>
            <a:endParaRPr lang="es-ES" dirty="0"/>
          </a:p>
        </p:txBody>
      </p:sp>
      <p:sp>
        <p:nvSpPr>
          <p:cNvPr id="5" name="Google Shape;368;p16">
            <a:extLst>
              <a:ext uri="{FF2B5EF4-FFF2-40B4-BE49-F238E27FC236}">
                <a16:creationId xmlns:a16="http://schemas.microsoft.com/office/drawing/2014/main" id="{98162800-3FF1-7BB5-9228-2EE5A28E961C}"/>
              </a:ext>
            </a:extLst>
          </p:cNvPr>
          <p:cNvSpPr/>
          <p:nvPr/>
        </p:nvSpPr>
        <p:spPr>
          <a:xfrm>
            <a:off x="0" y="220890"/>
            <a:ext cx="3174522" cy="305322"/>
          </a:xfrm>
          <a:prstGeom prst="homePlate">
            <a:avLst>
              <a:gd name="adj" fmla="val 0"/>
            </a:avLst>
          </a:prstGeom>
          <a:solidFill>
            <a:schemeClr val="accent2">
              <a:lumMod val="75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2. Resultados por dimensión</a:t>
            </a:r>
            <a:endParaRPr sz="1100" kern="0" dirty="0">
              <a:solidFill>
                <a:srgbClr val="000000"/>
              </a:solidFill>
              <a:latin typeface="Verdana" panose="020B0604030504040204" pitchFamily="34" charset="0"/>
              <a:ea typeface="Verdana" panose="020B0604030504040204" pitchFamily="34" charset="0"/>
              <a:cs typeface="Arial"/>
              <a:sym typeface="Arial"/>
            </a:endParaRPr>
          </a:p>
        </p:txBody>
      </p:sp>
      <p:pic>
        <p:nvPicPr>
          <p:cNvPr id="6" name="Google Shape;402;p18">
            <a:extLst>
              <a:ext uri="{FF2B5EF4-FFF2-40B4-BE49-F238E27FC236}">
                <a16:creationId xmlns:a16="http://schemas.microsoft.com/office/drawing/2014/main" id="{9028D53D-2B18-D1D3-0947-9BE142B67AF6}"/>
              </a:ext>
            </a:extLst>
          </p:cNvPr>
          <p:cNvPicPr preferRelativeResize="0"/>
          <p:nvPr/>
        </p:nvPicPr>
        <p:blipFill rotWithShape="1">
          <a:blip r:embed="rId2">
            <a:alphaModFix/>
          </a:blip>
          <a:srcRect/>
          <a:stretch/>
        </p:blipFill>
        <p:spPr>
          <a:xfrm rot="5400000">
            <a:off x="1196203" y="-57967"/>
            <a:ext cx="3876624" cy="6028394"/>
          </a:xfrm>
          <a:prstGeom prst="rect">
            <a:avLst/>
          </a:prstGeom>
          <a:noFill/>
          <a:ln>
            <a:noFill/>
          </a:ln>
        </p:spPr>
      </p:pic>
      <p:pic>
        <p:nvPicPr>
          <p:cNvPr id="7" name="Google Shape;403;p18">
            <a:extLst>
              <a:ext uri="{FF2B5EF4-FFF2-40B4-BE49-F238E27FC236}">
                <a16:creationId xmlns:a16="http://schemas.microsoft.com/office/drawing/2014/main" id="{C5B5F42E-FF0B-FDE3-5B3D-1C96B978F7A3}"/>
              </a:ext>
            </a:extLst>
          </p:cNvPr>
          <p:cNvPicPr preferRelativeResize="0"/>
          <p:nvPr/>
        </p:nvPicPr>
        <p:blipFill rotWithShape="1">
          <a:blip r:embed="rId3">
            <a:alphaModFix/>
          </a:blip>
          <a:srcRect/>
          <a:stretch/>
        </p:blipFill>
        <p:spPr>
          <a:xfrm rot="5400000">
            <a:off x="7217764" y="40622"/>
            <a:ext cx="3876624" cy="5831215"/>
          </a:xfrm>
          <a:prstGeom prst="rect">
            <a:avLst/>
          </a:prstGeom>
          <a:noFill/>
          <a:ln>
            <a:noFill/>
          </a:ln>
        </p:spPr>
      </p:pic>
      <p:sp>
        <p:nvSpPr>
          <p:cNvPr id="9" name="Rectángulo 8">
            <a:extLst>
              <a:ext uri="{FF2B5EF4-FFF2-40B4-BE49-F238E27FC236}">
                <a16:creationId xmlns:a16="http://schemas.microsoft.com/office/drawing/2014/main" id="{3C495D60-9309-19D5-5CA2-8FEDD3049626}"/>
              </a:ext>
            </a:extLst>
          </p:cNvPr>
          <p:cNvSpPr/>
          <p:nvPr/>
        </p:nvSpPr>
        <p:spPr>
          <a:xfrm>
            <a:off x="8524336" y="1457865"/>
            <a:ext cx="1984075"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PREGUNTAS</a:t>
            </a:r>
            <a:endParaRPr lang="es-MX" b="1" dirty="0">
              <a:solidFill>
                <a:schemeClr val="tx1"/>
              </a:solidFill>
            </a:endParaRPr>
          </a:p>
          <a:p>
            <a:pPr algn="ctr"/>
            <a:endParaRPr lang="es-CO" dirty="0">
              <a:solidFill>
                <a:srgbClr val="FF0000"/>
              </a:solidFill>
            </a:endParaRPr>
          </a:p>
        </p:txBody>
      </p:sp>
      <p:grpSp>
        <p:nvGrpSpPr>
          <p:cNvPr id="18" name="Google Shape;124;p3">
            <a:extLst>
              <a:ext uri="{FF2B5EF4-FFF2-40B4-BE49-F238E27FC236}">
                <a16:creationId xmlns:a16="http://schemas.microsoft.com/office/drawing/2014/main" id="{49A41611-2987-FA0F-FA90-F3240604C459}"/>
              </a:ext>
            </a:extLst>
          </p:cNvPr>
          <p:cNvGrpSpPr/>
          <p:nvPr/>
        </p:nvGrpSpPr>
        <p:grpSpPr>
          <a:xfrm>
            <a:off x="10410940" y="6124716"/>
            <a:ext cx="2419544" cy="286871"/>
            <a:chOff x="2849732" y="6211402"/>
            <a:chExt cx="2487225" cy="417398"/>
          </a:xfrm>
        </p:grpSpPr>
        <p:grpSp>
          <p:nvGrpSpPr>
            <p:cNvPr id="19" name="Google Shape;125;p3">
              <a:extLst>
                <a:ext uri="{FF2B5EF4-FFF2-40B4-BE49-F238E27FC236}">
                  <a16:creationId xmlns:a16="http://schemas.microsoft.com/office/drawing/2014/main" id="{21534E27-8829-E91E-1486-A1EEADEDACAC}"/>
                </a:ext>
              </a:extLst>
            </p:cNvPr>
            <p:cNvGrpSpPr/>
            <p:nvPr/>
          </p:nvGrpSpPr>
          <p:grpSpPr>
            <a:xfrm>
              <a:off x="2849732" y="6211402"/>
              <a:ext cx="777526" cy="406770"/>
              <a:chOff x="10937396" y="463826"/>
              <a:chExt cx="777526" cy="406770"/>
            </a:xfrm>
          </p:grpSpPr>
          <p:sp>
            <p:nvSpPr>
              <p:cNvPr id="21" name="Google Shape;126;p3">
                <a:extLst>
                  <a:ext uri="{FF2B5EF4-FFF2-40B4-BE49-F238E27FC236}">
                    <a16:creationId xmlns:a16="http://schemas.microsoft.com/office/drawing/2014/main" id="{BFB62334-A259-30C3-D65A-43120256CB85}"/>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2" name="Google Shape;127;p3">
                <a:extLst>
                  <a:ext uri="{FF2B5EF4-FFF2-40B4-BE49-F238E27FC236}">
                    <a16:creationId xmlns:a16="http://schemas.microsoft.com/office/drawing/2014/main" id="{35D8CB49-70D0-81D3-F904-A62CC2CE5D41}"/>
                  </a:ext>
                </a:extLst>
              </p:cNvPr>
              <p:cNvGrpSpPr/>
              <p:nvPr/>
            </p:nvGrpSpPr>
            <p:grpSpPr>
              <a:xfrm>
                <a:off x="10937396" y="463826"/>
                <a:ext cx="562083" cy="406770"/>
                <a:chOff x="10937396" y="463826"/>
                <a:chExt cx="562083" cy="406770"/>
              </a:xfrm>
            </p:grpSpPr>
            <p:sp>
              <p:nvSpPr>
                <p:cNvPr id="23" name="Google Shape;128;p3">
                  <a:extLst>
                    <a:ext uri="{FF2B5EF4-FFF2-40B4-BE49-F238E27FC236}">
                      <a16:creationId xmlns:a16="http://schemas.microsoft.com/office/drawing/2014/main" id="{0A0EB902-B209-BA86-973C-60805FF43100}"/>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29;p3">
                  <a:extLst>
                    <a:ext uri="{FF2B5EF4-FFF2-40B4-BE49-F238E27FC236}">
                      <a16:creationId xmlns:a16="http://schemas.microsoft.com/office/drawing/2014/main" id="{16587FA7-1699-3F5D-C994-08BC29F12008}"/>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0" name="Google Shape;130;p3">
              <a:extLst>
                <a:ext uri="{FF2B5EF4-FFF2-40B4-BE49-F238E27FC236}">
                  <a16:creationId xmlns:a16="http://schemas.microsoft.com/office/drawing/2014/main" id="{25D5F0F5-765C-7EB2-B38E-B4F17FF2E17F}"/>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213140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E51701B-1C36-AAAC-83B5-98E42F8C16AC}"/>
              </a:ext>
            </a:extLst>
          </p:cNvPr>
          <p:cNvSpPr>
            <a:spLocks noGrp="1"/>
          </p:cNvSpPr>
          <p:nvPr>
            <p:ph type="sldNum" sz="quarter" idx="10"/>
          </p:nvPr>
        </p:nvSpPr>
        <p:spPr/>
        <p:txBody>
          <a:bodyPr/>
          <a:lstStyle/>
          <a:p>
            <a:fld id="{56616763-F252-45AD-9C35-D460B5965741}" type="slidenum">
              <a:rPr lang="es-ES" smtClean="0"/>
              <a:t>18</a:t>
            </a:fld>
            <a:endParaRPr lang="es-ES" dirty="0"/>
          </a:p>
        </p:txBody>
      </p:sp>
      <p:sp>
        <p:nvSpPr>
          <p:cNvPr id="5" name="Google Shape;368;p16">
            <a:extLst>
              <a:ext uri="{FF2B5EF4-FFF2-40B4-BE49-F238E27FC236}">
                <a16:creationId xmlns:a16="http://schemas.microsoft.com/office/drawing/2014/main" id="{98162800-3FF1-7BB5-9228-2EE5A28E961C}"/>
              </a:ext>
            </a:extLst>
          </p:cNvPr>
          <p:cNvSpPr/>
          <p:nvPr/>
        </p:nvSpPr>
        <p:spPr>
          <a:xfrm>
            <a:off x="0" y="307154"/>
            <a:ext cx="3174522" cy="305322"/>
          </a:xfrm>
          <a:prstGeom prst="homePlate">
            <a:avLst>
              <a:gd name="adj" fmla="val 0"/>
            </a:avLst>
          </a:prstGeom>
          <a:solidFill>
            <a:schemeClr val="accent2">
              <a:lumMod val="75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2. Resultados por dimensión</a:t>
            </a:r>
            <a:endParaRPr sz="1100" kern="0" dirty="0">
              <a:solidFill>
                <a:srgbClr val="000000"/>
              </a:solidFill>
              <a:latin typeface="Verdana" panose="020B0604030504040204" pitchFamily="34" charset="0"/>
              <a:ea typeface="Verdana" panose="020B0604030504040204" pitchFamily="34" charset="0"/>
              <a:cs typeface="Arial"/>
              <a:sym typeface="Arial"/>
            </a:endParaRPr>
          </a:p>
        </p:txBody>
      </p:sp>
      <p:pic>
        <p:nvPicPr>
          <p:cNvPr id="6" name="Google Shape;402;p18">
            <a:extLst>
              <a:ext uri="{FF2B5EF4-FFF2-40B4-BE49-F238E27FC236}">
                <a16:creationId xmlns:a16="http://schemas.microsoft.com/office/drawing/2014/main" id="{9028D53D-2B18-D1D3-0947-9BE142B67AF6}"/>
              </a:ext>
            </a:extLst>
          </p:cNvPr>
          <p:cNvPicPr preferRelativeResize="0"/>
          <p:nvPr/>
        </p:nvPicPr>
        <p:blipFill rotWithShape="1">
          <a:blip r:embed="rId2">
            <a:alphaModFix/>
          </a:blip>
          <a:srcRect/>
          <a:stretch/>
        </p:blipFill>
        <p:spPr>
          <a:xfrm rot="5400000">
            <a:off x="1220638" y="42429"/>
            <a:ext cx="3812876" cy="6126160"/>
          </a:xfrm>
          <a:prstGeom prst="rect">
            <a:avLst/>
          </a:prstGeom>
          <a:noFill/>
          <a:ln>
            <a:noFill/>
          </a:ln>
        </p:spPr>
      </p:pic>
      <p:pic>
        <p:nvPicPr>
          <p:cNvPr id="7" name="Google Shape;403;p18">
            <a:extLst>
              <a:ext uri="{FF2B5EF4-FFF2-40B4-BE49-F238E27FC236}">
                <a16:creationId xmlns:a16="http://schemas.microsoft.com/office/drawing/2014/main" id="{C5B5F42E-FF0B-FDE3-5B3D-1C96B978F7A3}"/>
              </a:ext>
            </a:extLst>
          </p:cNvPr>
          <p:cNvPicPr preferRelativeResize="0"/>
          <p:nvPr/>
        </p:nvPicPr>
        <p:blipFill rotWithShape="1">
          <a:blip r:embed="rId3">
            <a:alphaModFix/>
          </a:blip>
          <a:srcRect/>
          <a:stretch/>
        </p:blipFill>
        <p:spPr>
          <a:xfrm rot="5400000">
            <a:off x="7205565" y="183667"/>
            <a:ext cx="3812875" cy="5843692"/>
          </a:xfrm>
          <a:prstGeom prst="rect">
            <a:avLst/>
          </a:prstGeom>
          <a:noFill/>
          <a:ln>
            <a:noFill/>
          </a:ln>
        </p:spPr>
      </p:pic>
      <p:sp>
        <p:nvSpPr>
          <p:cNvPr id="9" name="Rectángulo 8">
            <a:extLst>
              <a:ext uri="{FF2B5EF4-FFF2-40B4-BE49-F238E27FC236}">
                <a16:creationId xmlns:a16="http://schemas.microsoft.com/office/drawing/2014/main" id="{3C495D60-9309-19D5-5CA2-8FEDD3049626}"/>
              </a:ext>
            </a:extLst>
          </p:cNvPr>
          <p:cNvSpPr/>
          <p:nvPr/>
        </p:nvSpPr>
        <p:spPr>
          <a:xfrm>
            <a:off x="8256917" y="1656273"/>
            <a:ext cx="1984075" cy="4572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PREGUNTAS</a:t>
            </a:r>
            <a:endParaRPr lang="es-MX" b="1" dirty="0">
              <a:solidFill>
                <a:schemeClr val="tx1"/>
              </a:solidFill>
            </a:endParaRPr>
          </a:p>
          <a:p>
            <a:pPr algn="ctr"/>
            <a:endParaRPr lang="es-CO" dirty="0">
              <a:solidFill>
                <a:srgbClr val="FF0000"/>
              </a:solidFill>
            </a:endParaRPr>
          </a:p>
        </p:txBody>
      </p:sp>
      <p:grpSp>
        <p:nvGrpSpPr>
          <p:cNvPr id="22" name="Google Shape;124;p3">
            <a:extLst>
              <a:ext uri="{FF2B5EF4-FFF2-40B4-BE49-F238E27FC236}">
                <a16:creationId xmlns:a16="http://schemas.microsoft.com/office/drawing/2014/main" id="{9EDFD855-073F-6C16-9990-2ED0B958F1B7}"/>
              </a:ext>
            </a:extLst>
          </p:cNvPr>
          <p:cNvGrpSpPr/>
          <p:nvPr/>
        </p:nvGrpSpPr>
        <p:grpSpPr>
          <a:xfrm>
            <a:off x="10425802" y="6135280"/>
            <a:ext cx="2419544" cy="286871"/>
            <a:chOff x="2849732" y="6211402"/>
            <a:chExt cx="2487225" cy="417398"/>
          </a:xfrm>
        </p:grpSpPr>
        <p:grpSp>
          <p:nvGrpSpPr>
            <p:cNvPr id="23" name="Google Shape;125;p3">
              <a:extLst>
                <a:ext uri="{FF2B5EF4-FFF2-40B4-BE49-F238E27FC236}">
                  <a16:creationId xmlns:a16="http://schemas.microsoft.com/office/drawing/2014/main" id="{87350F81-FD07-8E20-1435-8CAD07CF5285}"/>
                </a:ext>
              </a:extLst>
            </p:cNvPr>
            <p:cNvGrpSpPr/>
            <p:nvPr/>
          </p:nvGrpSpPr>
          <p:grpSpPr>
            <a:xfrm>
              <a:off x="2849732" y="6211402"/>
              <a:ext cx="777526" cy="406770"/>
              <a:chOff x="10937396" y="463826"/>
              <a:chExt cx="777526" cy="406770"/>
            </a:xfrm>
          </p:grpSpPr>
          <p:sp>
            <p:nvSpPr>
              <p:cNvPr id="25" name="Google Shape;126;p3">
                <a:extLst>
                  <a:ext uri="{FF2B5EF4-FFF2-40B4-BE49-F238E27FC236}">
                    <a16:creationId xmlns:a16="http://schemas.microsoft.com/office/drawing/2014/main" id="{E079B295-A512-FD2A-D7EA-E806AC1D3F97}"/>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6" name="Google Shape;127;p3">
                <a:extLst>
                  <a:ext uri="{FF2B5EF4-FFF2-40B4-BE49-F238E27FC236}">
                    <a16:creationId xmlns:a16="http://schemas.microsoft.com/office/drawing/2014/main" id="{06F0E0FB-1C36-7739-BC7F-5AE7D0141B1D}"/>
                  </a:ext>
                </a:extLst>
              </p:cNvPr>
              <p:cNvGrpSpPr/>
              <p:nvPr/>
            </p:nvGrpSpPr>
            <p:grpSpPr>
              <a:xfrm>
                <a:off x="10937396" y="463826"/>
                <a:ext cx="562083" cy="406770"/>
                <a:chOff x="10937396" y="463826"/>
                <a:chExt cx="562083" cy="406770"/>
              </a:xfrm>
            </p:grpSpPr>
            <p:sp>
              <p:nvSpPr>
                <p:cNvPr id="27" name="Google Shape;128;p3">
                  <a:extLst>
                    <a:ext uri="{FF2B5EF4-FFF2-40B4-BE49-F238E27FC236}">
                      <a16:creationId xmlns:a16="http://schemas.microsoft.com/office/drawing/2014/main" id="{B9873669-CC59-ECDA-59DE-41307D970F09}"/>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29;p3">
                  <a:extLst>
                    <a:ext uri="{FF2B5EF4-FFF2-40B4-BE49-F238E27FC236}">
                      <a16:creationId xmlns:a16="http://schemas.microsoft.com/office/drawing/2014/main" id="{DDD2B2AE-0E37-12DA-DA59-6E396F377F2D}"/>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4" name="Google Shape;130;p3">
              <a:extLst>
                <a:ext uri="{FF2B5EF4-FFF2-40B4-BE49-F238E27FC236}">
                  <a16:creationId xmlns:a16="http://schemas.microsoft.com/office/drawing/2014/main" id="{649B699B-61DD-4C72-14E1-77D86BC74EB0}"/>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7294283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AE51701B-1C36-AAAC-83B5-98E42F8C16AC}"/>
              </a:ext>
            </a:extLst>
          </p:cNvPr>
          <p:cNvSpPr>
            <a:spLocks noGrp="1"/>
          </p:cNvSpPr>
          <p:nvPr>
            <p:ph type="sldNum" sz="quarter" idx="10"/>
          </p:nvPr>
        </p:nvSpPr>
        <p:spPr/>
        <p:txBody>
          <a:bodyPr/>
          <a:lstStyle/>
          <a:p>
            <a:fld id="{56616763-F252-45AD-9C35-D460B5965741}" type="slidenum">
              <a:rPr lang="es-ES" smtClean="0"/>
              <a:t>19</a:t>
            </a:fld>
            <a:endParaRPr lang="es-ES" dirty="0"/>
          </a:p>
        </p:txBody>
      </p:sp>
      <p:sp>
        <p:nvSpPr>
          <p:cNvPr id="5" name="Google Shape;368;p16">
            <a:extLst>
              <a:ext uri="{FF2B5EF4-FFF2-40B4-BE49-F238E27FC236}">
                <a16:creationId xmlns:a16="http://schemas.microsoft.com/office/drawing/2014/main" id="{98162800-3FF1-7BB5-9228-2EE5A28E961C}"/>
              </a:ext>
            </a:extLst>
          </p:cNvPr>
          <p:cNvSpPr/>
          <p:nvPr/>
        </p:nvSpPr>
        <p:spPr>
          <a:xfrm>
            <a:off x="0" y="307154"/>
            <a:ext cx="3174522" cy="305322"/>
          </a:xfrm>
          <a:prstGeom prst="homePlate">
            <a:avLst>
              <a:gd name="adj" fmla="val 0"/>
            </a:avLst>
          </a:prstGeom>
          <a:solidFill>
            <a:schemeClr val="accent2">
              <a:lumMod val="75000"/>
            </a:schemeClr>
          </a:solidFill>
          <a:ln w="12700" cap="flat" cmpd="sng">
            <a:solidFill>
              <a:schemeClr val="accent2"/>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2. Resultados por dimensión</a:t>
            </a:r>
            <a:endParaRPr sz="1100" kern="0" dirty="0">
              <a:solidFill>
                <a:srgbClr val="000000"/>
              </a:solidFill>
              <a:latin typeface="Verdana" panose="020B0604030504040204" pitchFamily="34" charset="0"/>
              <a:ea typeface="Verdana" panose="020B0604030504040204" pitchFamily="34" charset="0"/>
              <a:cs typeface="Arial"/>
              <a:sym typeface="Arial"/>
            </a:endParaRPr>
          </a:p>
        </p:txBody>
      </p:sp>
      <p:pic>
        <p:nvPicPr>
          <p:cNvPr id="2" name="Google Shape;404;p18">
            <a:extLst>
              <a:ext uri="{FF2B5EF4-FFF2-40B4-BE49-F238E27FC236}">
                <a16:creationId xmlns:a16="http://schemas.microsoft.com/office/drawing/2014/main" id="{474955DC-4819-4D19-E390-259868F42BD2}"/>
              </a:ext>
            </a:extLst>
          </p:cNvPr>
          <p:cNvPicPr preferRelativeResize="0"/>
          <p:nvPr/>
        </p:nvPicPr>
        <p:blipFill rotWithShape="1">
          <a:blip r:embed="rId2">
            <a:alphaModFix/>
          </a:blip>
          <a:srcRect/>
          <a:stretch/>
        </p:blipFill>
        <p:spPr>
          <a:xfrm rot="5400000">
            <a:off x="3705763" y="-417661"/>
            <a:ext cx="4183815" cy="7365523"/>
          </a:xfrm>
          <a:prstGeom prst="rect">
            <a:avLst/>
          </a:prstGeom>
          <a:noFill/>
          <a:ln>
            <a:noFill/>
          </a:ln>
        </p:spPr>
      </p:pic>
      <p:sp>
        <p:nvSpPr>
          <p:cNvPr id="3" name="Rectángulo 2">
            <a:extLst>
              <a:ext uri="{FF2B5EF4-FFF2-40B4-BE49-F238E27FC236}">
                <a16:creationId xmlns:a16="http://schemas.microsoft.com/office/drawing/2014/main" id="{F40F6F73-F6A6-DE7B-EA2D-29AAE0F6F829}"/>
              </a:ext>
            </a:extLst>
          </p:cNvPr>
          <p:cNvSpPr/>
          <p:nvPr/>
        </p:nvSpPr>
        <p:spPr>
          <a:xfrm>
            <a:off x="4426070" y="1392507"/>
            <a:ext cx="2743200" cy="125083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2400" b="1" dirty="0">
                <a:solidFill>
                  <a:schemeClr val="tx1"/>
                </a:solidFill>
              </a:rPr>
              <a:t>PREGUNTAS</a:t>
            </a:r>
            <a:endParaRPr lang="es-MX" b="1" dirty="0">
              <a:solidFill>
                <a:schemeClr val="tx1"/>
              </a:solidFill>
            </a:endParaRPr>
          </a:p>
          <a:p>
            <a:pPr algn="ctr"/>
            <a:endParaRPr lang="es-CO" dirty="0">
              <a:solidFill>
                <a:schemeClr val="tx1"/>
              </a:solidFill>
            </a:endParaRPr>
          </a:p>
        </p:txBody>
      </p:sp>
      <p:grpSp>
        <p:nvGrpSpPr>
          <p:cNvPr id="16" name="Google Shape;124;p3">
            <a:extLst>
              <a:ext uri="{FF2B5EF4-FFF2-40B4-BE49-F238E27FC236}">
                <a16:creationId xmlns:a16="http://schemas.microsoft.com/office/drawing/2014/main" id="{F1FB5B55-2215-3552-C2C0-2626C8AD0EB8}"/>
              </a:ext>
            </a:extLst>
          </p:cNvPr>
          <p:cNvGrpSpPr/>
          <p:nvPr/>
        </p:nvGrpSpPr>
        <p:grpSpPr>
          <a:xfrm>
            <a:off x="10425802" y="6135280"/>
            <a:ext cx="2419544" cy="286871"/>
            <a:chOff x="2849732" y="6211402"/>
            <a:chExt cx="2487225" cy="417398"/>
          </a:xfrm>
        </p:grpSpPr>
        <p:grpSp>
          <p:nvGrpSpPr>
            <p:cNvPr id="17" name="Google Shape;125;p3">
              <a:extLst>
                <a:ext uri="{FF2B5EF4-FFF2-40B4-BE49-F238E27FC236}">
                  <a16:creationId xmlns:a16="http://schemas.microsoft.com/office/drawing/2014/main" id="{6BF44B7B-BAD8-7853-7212-9F4F59220722}"/>
                </a:ext>
              </a:extLst>
            </p:cNvPr>
            <p:cNvGrpSpPr/>
            <p:nvPr/>
          </p:nvGrpSpPr>
          <p:grpSpPr>
            <a:xfrm>
              <a:off x="2849732" y="6211402"/>
              <a:ext cx="777526" cy="406770"/>
              <a:chOff x="10937396" y="463826"/>
              <a:chExt cx="777526" cy="406770"/>
            </a:xfrm>
          </p:grpSpPr>
          <p:sp>
            <p:nvSpPr>
              <p:cNvPr id="19" name="Google Shape;126;p3">
                <a:extLst>
                  <a:ext uri="{FF2B5EF4-FFF2-40B4-BE49-F238E27FC236}">
                    <a16:creationId xmlns:a16="http://schemas.microsoft.com/office/drawing/2014/main" id="{99B07E6B-D95F-3078-FB24-A4ACB578DA32}"/>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0" name="Google Shape;127;p3">
                <a:extLst>
                  <a:ext uri="{FF2B5EF4-FFF2-40B4-BE49-F238E27FC236}">
                    <a16:creationId xmlns:a16="http://schemas.microsoft.com/office/drawing/2014/main" id="{ABC3B9A8-9472-AD74-720E-6B6EEE69E539}"/>
                  </a:ext>
                </a:extLst>
              </p:cNvPr>
              <p:cNvGrpSpPr/>
              <p:nvPr/>
            </p:nvGrpSpPr>
            <p:grpSpPr>
              <a:xfrm>
                <a:off x="10937396" y="463826"/>
                <a:ext cx="562083" cy="406770"/>
                <a:chOff x="10937396" y="463826"/>
                <a:chExt cx="562083" cy="406770"/>
              </a:xfrm>
            </p:grpSpPr>
            <p:sp>
              <p:nvSpPr>
                <p:cNvPr id="21" name="Google Shape;128;p3">
                  <a:extLst>
                    <a:ext uri="{FF2B5EF4-FFF2-40B4-BE49-F238E27FC236}">
                      <a16:creationId xmlns:a16="http://schemas.microsoft.com/office/drawing/2014/main" id="{3DEAF952-7C1D-377C-BCA1-EB757C025162}"/>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2" name="Google Shape;129;p3">
                  <a:extLst>
                    <a:ext uri="{FF2B5EF4-FFF2-40B4-BE49-F238E27FC236}">
                      <a16:creationId xmlns:a16="http://schemas.microsoft.com/office/drawing/2014/main" id="{824EDD72-E29C-C6B0-9172-9ABD15FEB994}"/>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8" name="Google Shape;130;p3">
              <a:extLst>
                <a:ext uri="{FF2B5EF4-FFF2-40B4-BE49-F238E27FC236}">
                  <a16:creationId xmlns:a16="http://schemas.microsoft.com/office/drawing/2014/main" id="{B0A01152-AD36-CE55-AE98-22683FF20ED3}"/>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854587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96214784-65E1-416C-8BEB-FC5455C12258}"/>
              </a:ext>
            </a:extLst>
          </p:cNvPr>
          <p:cNvSpPr txBox="1"/>
          <p:nvPr/>
        </p:nvSpPr>
        <p:spPr>
          <a:xfrm>
            <a:off x="696685" y="1990144"/>
            <a:ext cx="10308772" cy="2877711"/>
          </a:xfrm>
          <a:prstGeom prst="rect">
            <a:avLst/>
          </a:prstGeom>
          <a:noFill/>
        </p:spPr>
        <p:txBody>
          <a:bodyPr wrap="square" rtlCol="0">
            <a:spAutoFit/>
          </a:bodyPr>
          <a:lstStyle/>
          <a:p>
            <a:pPr algn="ctr"/>
            <a:r>
              <a:rPr lang="es-CO" sz="4700" b="1" dirty="0">
                <a:solidFill>
                  <a:schemeClr val="bg1"/>
                </a:solidFill>
                <a:latin typeface="Verdana" panose="020B0604030504040204" pitchFamily="34" charset="0"/>
                <a:ea typeface="Verdana" panose="020B0604030504040204" pitchFamily="34" charset="0"/>
              </a:rPr>
              <a:t>GIT DE TALENTO HUMANO Y PRESTACIONES SOCIALES </a:t>
            </a:r>
          </a:p>
          <a:p>
            <a:endParaRPr lang="es-CO" sz="4700" b="1" dirty="0">
              <a:solidFill>
                <a:schemeClr val="bg1"/>
              </a:solidFill>
              <a:latin typeface="Verdana" panose="020B0604030504040204" pitchFamily="34" charset="0"/>
              <a:ea typeface="Verdana" panose="020B0604030504040204" pitchFamily="34" charset="0"/>
            </a:endParaRPr>
          </a:p>
          <a:p>
            <a:pPr algn="ctr"/>
            <a:r>
              <a:rPr lang="es-CO" sz="2000" b="1" dirty="0">
                <a:solidFill>
                  <a:schemeClr val="bg1"/>
                </a:solidFill>
                <a:latin typeface="Verdana" panose="020B0604030504040204" pitchFamily="34" charset="0"/>
                <a:ea typeface="Verdana" panose="020B0604030504040204" pitchFamily="34" charset="0"/>
              </a:rPr>
              <a:t>Alexandra Quemba Gómez</a:t>
            </a:r>
            <a:br>
              <a:rPr lang="es-CO" sz="2000" b="1" dirty="0">
                <a:solidFill>
                  <a:schemeClr val="bg1"/>
                </a:solidFill>
                <a:latin typeface="Verdana" panose="020B0604030504040204" pitchFamily="34" charset="0"/>
                <a:ea typeface="Verdana" panose="020B0604030504040204" pitchFamily="34" charset="0"/>
              </a:rPr>
            </a:br>
            <a:r>
              <a:rPr lang="es-CO" sz="2000" b="1" dirty="0">
                <a:solidFill>
                  <a:schemeClr val="bg1"/>
                </a:solidFill>
                <a:latin typeface="Verdana" panose="020B0604030504040204" pitchFamily="34" charset="0"/>
                <a:ea typeface="Verdana" panose="020B0604030504040204" pitchFamily="34" charset="0"/>
              </a:rPr>
              <a:t>Coordinadora </a:t>
            </a:r>
            <a:endParaRPr lang="es-ES" sz="2000" b="1" dirty="0">
              <a:solidFill>
                <a:schemeClr val="bg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1023189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CD40A8C0-975A-7A7B-9F94-04B4AF185EFF}"/>
              </a:ext>
            </a:extLst>
          </p:cNvPr>
          <p:cNvSpPr>
            <a:spLocks noGrp="1"/>
          </p:cNvSpPr>
          <p:nvPr>
            <p:ph type="sldNum" sz="quarter" idx="10"/>
          </p:nvPr>
        </p:nvSpPr>
        <p:spPr/>
        <p:txBody>
          <a:bodyPr/>
          <a:lstStyle/>
          <a:p>
            <a:fld id="{56616763-F252-45AD-9C35-D460B5965741}" type="slidenum">
              <a:rPr lang="es-ES" smtClean="0"/>
              <a:t>20</a:t>
            </a:fld>
            <a:endParaRPr lang="es-ES" dirty="0"/>
          </a:p>
        </p:txBody>
      </p:sp>
      <p:sp>
        <p:nvSpPr>
          <p:cNvPr id="6" name="Google Shape;411;p19">
            <a:extLst>
              <a:ext uri="{FF2B5EF4-FFF2-40B4-BE49-F238E27FC236}">
                <a16:creationId xmlns:a16="http://schemas.microsoft.com/office/drawing/2014/main" id="{4A952E3F-8305-729F-4304-CBBF906F9FD2}"/>
              </a:ext>
            </a:extLst>
          </p:cNvPr>
          <p:cNvSpPr/>
          <p:nvPr/>
        </p:nvSpPr>
        <p:spPr>
          <a:xfrm>
            <a:off x="0" y="428676"/>
            <a:ext cx="3441941" cy="209679"/>
          </a:xfrm>
          <a:prstGeom prst="homePlate">
            <a:avLst>
              <a:gd name="adj" fmla="val 0"/>
            </a:avLst>
          </a:prstGeom>
          <a:solidFill>
            <a:srgbClr val="339966"/>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CO" sz="1200" b="1" dirty="0">
                <a:solidFill>
                  <a:schemeClr val="lt1"/>
                </a:solidFill>
                <a:latin typeface="Verdana" panose="020B0604030504040204" pitchFamily="34" charset="0"/>
                <a:ea typeface="Verdana" panose="020B0604030504040204" pitchFamily="34" charset="0"/>
                <a:cs typeface="Montserrat"/>
                <a:sym typeface="Montserrat"/>
              </a:rPr>
              <a:t>Resultados Generales Por dimensión </a:t>
            </a:r>
            <a:endParaRPr sz="1200" dirty="0">
              <a:latin typeface="Verdana" panose="020B0604030504040204" pitchFamily="34" charset="0"/>
              <a:ea typeface="Verdana" panose="020B0604030504040204" pitchFamily="34" charset="0"/>
            </a:endParaRPr>
          </a:p>
        </p:txBody>
      </p:sp>
      <p:pic>
        <p:nvPicPr>
          <p:cNvPr id="7" name="Google Shape;417;p19">
            <a:extLst>
              <a:ext uri="{FF2B5EF4-FFF2-40B4-BE49-F238E27FC236}">
                <a16:creationId xmlns:a16="http://schemas.microsoft.com/office/drawing/2014/main" id="{BC801412-D58B-787A-E6CA-895124FE5470}"/>
              </a:ext>
            </a:extLst>
          </p:cNvPr>
          <p:cNvPicPr preferRelativeResize="0"/>
          <p:nvPr/>
        </p:nvPicPr>
        <p:blipFill rotWithShape="1">
          <a:blip r:embed="rId2">
            <a:alphaModFix/>
          </a:blip>
          <a:srcRect l="2988" t="738" r="387" b="3509"/>
          <a:stretch/>
        </p:blipFill>
        <p:spPr>
          <a:xfrm>
            <a:off x="4692770" y="777126"/>
            <a:ext cx="5934974" cy="2586916"/>
          </a:xfrm>
          <a:prstGeom prst="rect">
            <a:avLst/>
          </a:prstGeom>
          <a:noFill/>
          <a:ln>
            <a:solidFill>
              <a:schemeClr val="bg1"/>
            </a:solidFill>
          </a:ln>
        </p:spPr>
      </p:pic>
      <p:graphicFrame>
        <p:nvGraphicFramePr>
          <p:cNvPr id="8" name="Google Shape;416;p19">
            <a:extLst>
              <a:ext uri="{FF2B5EF4-FFF2-40B4-BE49-F238E27FC236}">
                <a16:creationId xmlns:a16="http://schemas.microsoft.com/office/drawing/2014/main" id="{3EA1EDFD-C43E-9B9A-9F9E-1737438F7CDD}"/>
              </a:ext>
            </a:extLst>
          </p:cNvPr>
          <p:cNvGraphicFramePr/>
          <p:nvPr>
            <p:extLst>
              <p:ext uri="{D42A27DB-BD31-4B8C-83A1-F6EECF244321}">
                <p14:modId xmlns:p14="http://schemas.microsoft.com/office/powerpoint/2010/main" val="1934871901"/>
              </p:ext>
            </p:extLst>
          </p:nvPr>
        </p:nvGraphicFramePr>
        <p:xfrm>
          <a:off x="530921" y="1083327"/>
          <a:ext cx="3441942" cy="1900701"/>
        </p:xfrm>
        <a:graphic>
          <a:graphicData uri="http://schemas.openxmlformats.org/drawingml/2006/table">
            <a:tbl>
              <a:tblPr>
                <a:noFill/>
              </a:tblPr>
              <a:tblGrid>
                <a:gridCol w="832421">
                  <a:extLst>
                    <a:ext uri="{9D8B030D-6E8A-4147-A177-3AD203B41FA5}">
                      <a16:colId xmlns:a16="http://schemas.microsoft.com/office/drawing/2014/main" val="20000"/>
                    </a:ext>
                  </a:extLst>
                </a:gridCol>
                <a:gridCol w="1374901">
                  <a:extLst>
                    <a:ext uri="{9D8B030D-6E8A-4147-A177-3AD203B41FA5}">
                      <a16:colId xmlns:a16="http://schemas.microsoft.com/office/drawing/2014/main" val="20001"/>
                    </a:ext>
                  </a:extLst>
                </a:gridCol>
                <a:gridCol w="1234620">
                  <a:extLst>
                    <a:ext uri="{9D8B030D-6E8A-4147-A177-3AD203B41FA5}">
                      <a16:colId xmlns:a16="http://schemas.microsoft.com/office/drawing/2014/main" val="20002"/>
                    </a:ext>
                  </a:extLst>
                </a:gridCol>
              </a:tblGrid>
              <a:tr h="172191">
                <a:tc gridSpan="3">
                  <a:txBody>
                    <a:bodyPr/>
                    <a:lstStyle/>
                    <a:p>
                      <a:pPr marL="0" marR="0" lvl="0" indent="0" algn="ctr" rtl="0">
                        <a:spcBef>
                          <a:spcPts val="0"/>
                        </a:spcBef>
                        <a:spcAft>
                          <a:spcPts val="0"/>
                        </a:spcAft>
                        <a:buNone/>
                      </a:pPr>
                      <a:r>
                        <a:rPr lang="es-CO" sz="1200" b="1" dirty="0">
                          <a:latin typeface="Verdana" panose="020B0604030504040204" pitchFamily="34" charset="0"/>
                          <a:ea typeface="Verdana" panose="020B0604030504040204" pitchFamily="34" charset="0"/>
                        </a:rPr>
                        <a:t>Calificación de Resultados</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10000"/>
                  </a:ext>
                </a:extLst>
              </a:tr>
              <a:tr h="344381">
                <a:tc>
                  <a:txBody>
                    <a:bodyPr/>
                    <a:lstStyle/>
                    <a:p>
                      <a:pPr marL="0" marR="0" lvl="0" indent="0" algn="ctr" rtl="0">
                        <a:spcBef>
                          <a:spcPts val="0"/>
                        </a:spcBef>
                        <a:spcAft>
                          <a:spcPts val="0"/>
                        </a:spcAft>
                        <a:buNone/>
                      </a:pPr>
                      <a:r>
                        <a:rPr lang="es-CO" sz="1200" b="1">
                          <a:latin typeface="Verdana" panose="020B0604030504040204" pitchFamily="34" charset="0"/>
                          <a:ea typeface="Verdana" panose="020B0604030504040204" pitchFamily="34" charset="0"/>
                        </a:rPr>
                        <a:t>Porcentaje</a:t>
                      </a:r>
                      <a:endParaRPr sz="120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s-CO" sz="1200" b="1" dirty="0">
                          <a:latin typeface="Verdana" panose="020B0604030504040204" pitchFamily="34" charset="0"/>
                          <a:ea typeface="Verdana" panose="020B0604030504040204" pitchFamily="34" charset="0"/>
                        </a:rPr>
                        <a:t>Calificación</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s-CO" sz="1200" b="1" dirty="0">
                          <a:latin typeface="Verdana" panose="020B0604030504040204" pitchFamily="34" charset="0"/>
                          <a:ea typeface="Verdana" panose="020B0604030504040204" pitchFamily="34" charset="0"/>
                        </a:rPr>
                        <a:t>Acción</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extLst>
                  <a:ext uri="{0D108BD9-81ED-4DB2-BD59-A6C34878D82A}">
                    <a16:rowId xmlns:a16="http://schemas.microsoft.com/office/drawing/2014/main" val="10001"/>
                  </a:ext>
                </a:extLst>
              </a:tr>
              <a:tr h="344381">
                <a:tc>
                  <a:txBody>
                    <a:bodyPr/>
                    <a:lstStyle/>
                    <a:p>
                      <a:pPr marL="0" marR="0" lvl="0" indent="0" algn="ctr" rtl="0">
                        <a:spcBef>
                          <a:spcPts val="0"/>
                        </a:spcBef>
                        <a:spcAft>
                          <a:spcPts val="0"/>
                        </a:spcAft>
                        <a:buNone/>
                      </a:pPr>
                      <a:r>
                        <a:rPr lang="es-CO" sz="1200" b="1">
                          <a:solidFill>
                            <a:schemeClr val="dk1"/>
                          </a:solidFill>
                          <a:latin typeface="Verdana" panose="020B0604030504040204" pitchFamily="34" charset="0"/>
                          <a:ea typeface="Verdana" panose="020B0604030504040204" pitchFamily="34" charset="0"/>
                        </a:rPr>
                        <a:t>[0,55&gt;</a:t>
                      </a:r>
                      <a:endParaRPr sz="120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b="1" dirty="0">
                          <a:solidFill>
                            <a:schemeClr val="dk1"/>
                          </a:solidFill>
                          <a:latin typeface="Verdana" panose="020B0604030504040204" pitchFamily="34" charset="0"/>
                          <a:ea typeface="Verdana" panose="020B0604030504040204" pitchFamily="34" charset="0"/>
                        </a:rPr>
                        <a:t>Deficiente</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b="1" dirty="0">
                          <a:solidFill>
                            <a:schemeClr val="dk1"/>
                          </a:solidFill>
                          <a:latin typeface="Verdana" panose="020B0604030504040204" pitchFamily="34" charset="0"/>
                          <a:ea typeface="Verdana" panose="020B0604030504040204" pitchFamily="34" charset="0"/>
                        </a:rPr>
                        <a:t>Atención inmediata</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extLst>
                  <a:ext uri="{0D108BD9-81ED-4DB2-BD59-A6C34878D82A}">
                    <a16:rowId xmlns:a16="http://schemas.microsoft.com/office/drawing/2014/main" val="10002"/>
                  </a:ext>
                </a:extLst>
              </a:tr>
              <a:tr h="328767">
                <a:tc>
                  <a:txBody>
                    <a:bodyPr/>
                    <a:lstStyle/>
                    <a:p>
                      <a:pPr marL="0" marR="0" lvl="0" indent="0" algn="ctr" rtl="0">
                        <a:spcBef>
                          <a:spcPts val="0"/>
                        </a:spcBef>
                        <a:spcAft>
                          <a:spcPts val="0"/>
                        </a:spcAft>
                        <a:buNone/>
                      </a:pPr>
                      <a:r>
                        <a:rPr lang="es-CO" sz="1200">
                          <a:latin typeface="Verdana" panose="020B0604030504040204" pitchFamily="34" charset="0"/>
                          <a:ea typeface="Verdana" panose="020B0604030504040204" pitchFamily="34" charset="0"/>
                        </a:rPr>
                        <a:t>[55,70&gt;</a:t>
                      </a:r>
                      <a:endParaRPr sz="120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dirty="0">
                          <a:latin typeface="Verdana" panose="020B0604030504040204" pitchFamily="34" charset="0"/>
                          <a:ea typeface="Verdana" panose="020B0604030504040204" pitchFamily="34" charset="0"/>
                        </a:rPr>
                        <a:t>Regular</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dirty="0">
                          <a:latin typeface="Verdana" panose="020B0604030504040204" pitchFamily="34" charset="0"/>
                          <a:ea typeface="Verdana" panose="020B0604030504040204" pitchFamily="34" charset="0"/>
                        </a:rPr>
                        <a:t>Minimizarlo</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extLst>
                  <a:ext uri="{0D108BD9-81ED-4DB2-BD59-A6C34878D82A}">
                    <a16:rowId xmlns:a16="http://schemas.microsoft.com/office/drawing/2014/main" val="10003"/>
                  </a:ext>
                </a:extLst>
              </a:tr>
              <a:tr h="328767">
                <a:tc>
                  <a:txBody>
                    <a:bodyPr/>
                    <a:lstStyle/>
                    <a:p>
                      <a:pPr marL="0" marR="0" lvl="0" indent="0" algn="ctr" rtl="0">
                        <a:spcBef>
                          <a:spcPts val="0"/>
                        </a:spcBef>
                        <a:spcAft>
                          <a:spcPts val="0"/>
                        </a:spcAft>
                        <a:buNone/>
                      </a:pPr>
                      <a:r>
                        <a:rPr lang="es-CO" sz="1200">
                          <a:latin typeface="Verdana" panose="020B0604030504040204" pitchFamily="34" charset="0"/>
                          <a:ea typeface="Verdana" panose="020B0604030504040204" pitchFamily="34" charset="0"/>
                        </a:rPr>
                        <a:t>[70,85&gt;</a:t>
                      </a:r>
                      <a:endParaRPr sz="120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a:latin typeface="Verdana" panose="020B0604030504040204" pitchFamily="34" charset="0"/>
                          <a:ea typeface="Verdana" panose="020B0604030504040204" pitchFamily="34" charset="0"/>
                        </a:rPr>
                        <a:t>Bueno</a:t>
                      </a:r>
                      <a:endParaRPr sz="120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dirty="0">
                          <a:latin typeface="Verdana" panose="020B0604030504040204" pitchFamily="34" charset="0"/>
                          <a:ea typeface="Verdana" panose="020B0604030504040204" pitchFamily="34" charset="0"/>
                        </a:rPr>
                        <a:t>Controlarlo</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extLst>
                  <a:ext uri="{0D108BD9-81ED-4DB2-BD59-A6C34878D82A}">
                    <a16:rowId xmlns:a16="http://schemas.microsoft.com/office/drawing/2014/main" val="10004"/>
                  </a:ext>
                </a:extLst>
              </a:tr>
              <a:tr h="328767">
                <a:tc>
                  <a:txBody>
                    <a:bodyPr/>
                    <a:lstStyle/>
                    <a:p>
                      <a:pPr marL="0" marR="0" lvl="0" indent="0" algn="ctr" rtl="0">
                        <a:spcBef>
                          <a:spcPts val="0"/>
                        </a:spcBef>
                        <a:spcAft>
                          <a:spcPts val="0"/>
                        </a:spcAft>
                        <a:buNone/>
                      </a:pPr>
                      <a:r>
                        <a:rPr lang="es-CO" sz="1200">
                          <a:latin typeface="Verdana" panose="020B0604030504040204" pitchFamily="34" charset="0"/>
                          <a:ea typeface="Verdana" panose="020B0604030504040204" pitchFamily="34" charset="0"/>
                        </a:rPr>
                        <a:t>[85,100]</a:t>
                      </a:r>
                      <a:endParaRPr sz="120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a:latin typeface="Verdana" panose="020B0604030504040204" pitchFamily="34" charset="0"/>
                          <a:ea typeface="Verdana" panose="020B0604030504040204" pitchFamily="34" charset="0"/>
                        </a:rPr>
                        <a:t>Excelente</a:t>
                      </a:r>
                      <a:endParaRPr sz="120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tc>
                  <a:txBody>
                    <a:bodyPr/>
                    <a:lstStyle/>
                    <a:p>
                      <a:pPr marL="0" marR="0" lvl="0" indent="0" algn="ctr" rtl="0">
                        <a:spcBef>
                          <a:spcPts val="0"/>
                        </a:spcBef>
                        <a:spcAft>
                          <a:spcPts val="0"/>
                        </a:spcAft>
                        <a:buNone/>
                      </a:pPr>
                      <a:r>
                        <a:rPr lang="es-CO" sz="1200" dirty="0">
                          <a:latin typeface="Verdana" panose="020B0604030504040204" pitchFamily="34" charset="0"/>
                          <a:ea typeface="Verdana" panose="020B0604030504040204" pitchFamily="34" charset="0"/>
                        </a:rPr>
                        <a:t>Mantenerlo</a:t>
                      </a:r>
                      <a:endParaRPr sz="1200" dirty="0">
                        <a:latin typeface="Verdana" panose="020B0604030504040204" pitchFamily="34" charset="0"/>
                        <a:ea typeface="Verdana" panose="020B0604030504040204" pitchFamily="34" charset="0"/>
                      </a:endParaRPr>
                    </a:p>
                  </a:txBody>
                  <a:tcPr marL="28575" marR="2857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BE4D4"/>
                    </a:solidFill>
                  </a:tcPr>
                </a:tc>
                <a:extLst>
                  <a:ext uri="{0D108BD9-81ED-4DB2-BD59-A6C34878D82A}">
                    <a16:rowId xmlns:a16="http://schemas.microsoft.com/office/drawing/2014/main" val="10005"/>
                  </a:ext>
                </a:extLst>
              </a:tr>
            </a:tbl>
          </a:graphicData>
        </a:graphic>
      </p:graphicFrame>
      <p:pic>
        <p:nvPicPr>
          <p:cNvPr id="9" name="Google Shape;418;p19">
            <a:extLst>
              <a:ext uri="{FF2B5EF4-FFF2-40B4-BE49-F238E27FC236}">
                <a16:creationId xmlns:a16="http://schemas.microsoft.com/office/drawing/2014/main" id="{A84CAC3B-F39F-101C-F2DC-C8ACF85BC23E}"/>
              </a:ext>
            </a:extLst>
          </p:cNvPr>
          <p:cNvPicPr preferRelativeResize="0"/>
          <p:nvPr/>
        </p:nvPicPr>
        <p:blipFill rotWithShape="1">
          <a:blip r:embed="rId3">
            <a:alphaModFix/>
          </a:blip>
          <a:srcRect/>
          <a:stretch/>
        </p:blipFill>
        <p:spPr>
          <a:xfrm>
            <a:off x="1720970" y="3548063"/>
            <a:ext cx="8035505" cy="2040147"/>
          </a:xfrm>
          <a:prstGeom prst="rect">
            <a:avLst/>
          </a:prstGeom>
          <a:noFill/>
          <a:ln>
            <a:noFill/>
          </a:ln>
        </p:spPr>
      </p:pic>
      <p:graphicFrame>
        <p:nvGraphicFramePr>
          <p:cNvPr id="10" name="Google Shape;415;p19">
            <a:extLst>
              <a:ext uri="{FF2B5EF4-FFF2-40B4-BE49-F238E27FC236}">
                <a16:creationId xmlns:a16="http://schemas.microsoft.com/office/drawing/2014/main" id="{96EDEFC3-EEA8-7AAA-D3E5-067BFF54BA91}"/>
              </a:ext>
            </a:extLst>
          </p:cNvPr>
          <p:cNvGraphicFramePr/>
          <p:nvPr>
            <p:extLst>
              <p:ext uri="{D42A27DB-BD31-4B8C-83A1-F6EECF244321}">
                <p14:modId xmlns:p14="http://schemas.microsoft.com/office/powerpoint/2010/main" val="399035761"/>
              </p:ext>
            </p:extLst>
          </p:nvPr>
        </p:nvGraphicFramePr>
        <p:xfrm>
          <a:off x="3807207" y="5851658"/>
          <a:ext cx="3535223" cy="609620"/>
        </p:xfrm>
        <a:graphic>
          <a:graphicData uri="http://schemas.openxmlformats.org/drawingml/2006/table">
            <a:tbl>
              <a:tblPr firstRow="1" bandRow="1">
                <a:noFill/>
              </a:tblPr>
              <a:tblGrid>
                <a:gridCol w="1000309">
                  <a:extLst>
                    <a:ext uri="{9D8B030D-6E8A-4147-A177-3AD203B41FA5}">
                      <a16:colId xmlns:a16="http://schemas.microsoft.com/office/drawing/2014/main" val="20000"/>
                    </a:ext>
                  </a:extLst>
                </a:gridCol>
                <a:gridCol w="2534914">
                  <a:extLst>
                    <a:ext uri="{9D8B030D-6E8A-4147-A177-3AD203B41FA5}">
                      <a16:colId xmlns:a16="http://schemas.microsoft.com/office/drawing/2014/main" val="20001"/>
                    </a:ext>
                  </a:extLst>
                </a:gridCol>
              </a:tblGrid>
              <a:tr h="236315">
                <a:tc>
                  <a:txBody>
                    <a:bodyPr/>
                    <a:lstStyle/>
                    <a:p>
                      <a:pPr marL="0" marR="0" lvl="0" indent="0" algn="ctr" rtl="0">
                        <a:spcBef>
                          <a:spcPts val="0"/>
                        </a:spcBef>
                        <a:spcAft>
                          <a:spcPts val="0"/>
                        </a:spcAft>
                        <a:buNone/>
                      </a:pPr>
                      <a:r>
                        <a:rPr lang="es-CO" sz="1400" b="1" dirty="0">
                          <a:latin typeface="Verdana" panose="020B0604030504040204" pitchFamily="34" charset="0"/>
                          <a:ea typeface="Verdana" panose="020B0604030504040204" pitchFamily="34" charset="0"/>
                        </a:rPr>
                        <a:t>Periodo</a:t>
                      </a:r>
                      <a:r>
                        <a:rPr lang="es-CO" sz="1400" dirty="0">
                          <a:latin typeface="Verdana" panose="020B0604030504040204" pitchFamily="34" charset="0"/>
                          <a:ea typeface="Verdana" panose="020B0604030504040204" pitchFamily="34" charset="0"/>
                        </a:rPr>
                        <a:t> </a:t>
                      </a:r>
                      <a:endParaRPr sz="1400" dirty="0">
                        <a:latin typeface="Verdana" panose="020B0604030504040204" pitchFamily="34" charset="0"/>
                        <a:ea typeface="Verdana" panose="020B0604030504040204" pitchFamily="34" charset="0"/>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s-CO" sz="1400" b="1" dirty="0">
                          <a:latin typeface="Verdana" panose="020B0604030504040204" pitchFamily="34" charset="0"/>
                          <a:ea typeface="Verdana" panose="020B0604030504040204" pitchFamily="34" charset="0"/>
                        </a:rPr>
                        <a:t>Resultado Global</a:t>
                      </a:r>
                      <a:endParaRPr sz="1400" b="1" dirty="0">
                        <a:latin typeface="Verdana" panose="020B0604030504040204" pitchFamily="34" charset="0"/>
                        <a:ea typeface="Verdana" panose="020B0604030504040204" pitchFamily="34" charset="0"/>
                      </a:endParaRPr>
                    </a:p>
                  </a:txBody>
                  <a:tcPr marL="91450" marR="91450" marT="45725" marB="45725">
                    <a:solidFill>
                      <a:srgbClr val="A8D08C"/>
                    </a:solidFill>
                  </a:tcPr>
                </a:tc>
                <a:extLst>
                  <a:ext uri="{0D108BD9-81ED-4DB2-BD59-A6C34878D82A}">
                    <a16:rowId xmlns:a16="http://schemas.microsoft.com/office/drawing/2014/main" val="10000"/>
                  </a:ext>
                </a:extLst>
              </a:tr>
              <a:tr h="228246">
                <a:tc>
                  <a:txBody>
                    <a:bodyPr/>
                    <a:lstStyle/>
                    <a:p>
                      <a:pPr marL="0" marR="0" lvl="0" indent="0" algn="ctr" rtl="0">
                        <a:spcBef>
                          <a:spcPts val="0"/>
                        </a:spcBef>
                        <a:spcAft>
                          <a:spcPts val="0"/>
                        </a:spcAft>
                        <a:buNone/>
                      </a:pPr>
                      <a:r>
                        <a:rPr lang="es-CO" sz="1400">
                          <a:latin typeface="Verdana" panose="020B0604030504040204" pitchFamily="34" charset="0"/>
                          <a:ea typeface="Verdana" panose="020B0604030504040204" pitchFamily="34" charset="0"/>
                        </a:rPr>
                        <a:t>2023</a:t>
                      </a:r>
                      <a:endParaRPr sz="1400">
                        <a:latin typeface="Verdana" panose="020B0604030504040204" pitchFamily="34" charset="0"/>
                        <a:ea typeface="Verdana" panose="020B0604030504040204" pitchFamily="34" charset="0"/>
                      </a:endParaRPr>
                    </a:p>
                  </a:txBody>
                  <a:tcPr marL="91450" marR="91450" marT="45725" marB="45725">
                    <a:solidFill>
                      <a:srgbClr val="A8D08C"/>
                    </a:solidFill>
                  </a:tcPr>
                </a:tc>
                <a:tc>
                  <a:txBody>
                    <a:bodyPr/>
                    <a:lstStyle/>
                    <a:p>
                      <a:pPr marL="0" marR="0" lvl="0" indent="0" algn="ctr" rtl="0">
                        <a:spcBef>
                          <a:spcPts val="0"/>
                        </a:spcBef>
                        <a:spcAft>
                          <a:spcPts val="0"/>
                        </a:spcAft>
                        <a:buNone/>
                      </a:pPr>
                      <a:r>
                        <a:rPr lang="es-CO" sz="1400" dirty="0">
                          <a:latin typeface="Verdana" panose="020B0604030504040204" pitchFamily="34" charset="0"/>
                          <a:ea typeface="Verdana" panose="020B0604030504040204" pitchFamily="34" charset="0"/>
                        </a:rPr>
                        <a:t>93%</a:t>
                      </a:r>
                      <a:endParaRPr sz="1400" dirty="0">
                        <a:latin typeface="Verdana" panose="020B0604030504040204" pitchFamily="34" charset="0"/>
                        <a:ea typeface="Verdana" panose="020B0604030504040204" pitchFamily="34" charset="0"/>
                      </a:endParaRPr>
                    </a:p>
                  </a:txBody>
                  <a:tcPr marL="91450" marR="91450" marT="45725" marB="45725">
                    <a:solidFill>
                      <a:srgbClr val="A8D08C"/>
                    </a:solidFill>
                  </a:tcPr>
                </a:tc>
                <a:extLst>
                  <a:ext uri="{0D108BD9-81ED-4DB2-BD59-A6C34878D82A}">
                    <a16:rowId xmlns:a16="http://schemas.microsoft.com/office/drawing/2014/main" val="10001"/>
                  </a:ext>
                </a:extLst>
              </a:tr>
            </a:tbl>
          </a:graphicData>
        </a:graphic>
      </p:graphicFrame>
      <p:grpSp>
        <p:nvGrpSpPr>
          <p:cNvPr id="11" name="Google Shape;124;p3">
            <a:extLst>
              <a:ext uri="{FF2B5EF4-FFF2-40B4-BE49-F238E27FC236}">
                <a16:creationId xmlns:a16="http://schemas.microsoft.com/office/drawing/2014/main" id="{4A590967-A6DD-879A-ADFF-6180E47D2FAB}"/>
              </a:ext>
            </a:extLst>
          </p:cNvPr>
          <p:cNvGrpSpPr/>
          <p:nvPr/>
        </p:nvGrpSpPr>
        <p:grpSpPr>
          <a:xfrm>
            <a:off x="10399923" y="6080878"/>
            <a:ext cx="2419544" cy="286871"/>
            <a:chOff x="2849732" y="6211402"/>
            <a:chExt cx="2487225" cy="417398"/>
          </a:xfrm>
        </p:grpSpPr>
        <p:grpSp>
          <p:nvGrpSpPr>
            <p:cNvPr id="12" name="Google Shape;125;p3">
              <a:extLst>
                <a:ext uri="{FF2B5EF4-FFF2-40B4-BE49-F238E27FC236}">
                  <a16:creationId xmlns:a16="http://schemas.microsoft.com/office/drawing/2014/main" id="{C99A7981-A055-089D-BB8A-AEFA5B2B7EFC}"/>
                </a:ext>
              </a:extLst>
            </p:cNvPr>
            <p:cNvGrpSpPr/>
            <p:nvPr/>
          </p:nvGrpSpPr>
          <p:grpSpPr>
            <a:xfrm>
              <a:off x="2849732" y="6211402"/>
              <a:ext cx="777526" cy="406770"/>
              <a:chOff x="10937396" y="463826"/>
              <a:chExt cx="777526" cy="406770"/>
            </a:xfrm>
          </p:grpSpPr>
          <p:sp>
            <p:nvSpPr>
              <p:cNvPr id="14" name="Google Shape;126;p3">
                <a:extLst>
                  <a:ext uri="{FF2B5EF4-FFF2-40B4-BE49-F238E27FC236}">
                    <a16:creationId xmlns:a16="http://schemas.microsoft.com/office/drawing/2014/main" id="{A1915C3C-3B54-084B-0C7A-61EDA60FEDEE}"/>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15" name="Google Shape;127;p3">
                <a:extLst>
                  <a:ext uri="{FF2B5EF4-FFF2-40B4-BE49-F238E27FC236}">
                    <a16:creationId xmlns:a16="http://schemas.microsoft.com/office/drawing/2014/main" id="{C0564D8A-228D-16A6-2B8A-0FB51E7FEAFE}"/>
                  </a:ext>
                </a:extLst>
              </p:cNvPr>
              <p:cNvGrpSpPr/>
              <p:nvPr/>
            </p:nvGrpSpPr>
            <p:grpSpPr>
              <a:xfrm>
                <a:off x="10937396" y="463826"/>
                <a:ext cx="562083" cy="406770"/>
                <a:chOff x="10937396" y="463826"/>
                <a:chExt cx="562083" cy="406770"/>
              </a:xfrm>
            </p:grpSpPr>
            <p:sp>
              <p:nvSpPr>
                <p:cNvPr id="16" name="Google Shape;128;p3">
                  <a:extLst>
                    <a:ext uri="{FF2B5EF4-FFF2-40B4-BE49-F238E27FC236}">
                      <a16:creationId xmlns:a16="http://schemas.microsoft.com/office/drawing/2014/main" id="{508EB2F0-AA6C-C656-12E4-4564D97F293A}"/>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29;p3">
                  <a:extLst>
                    <a:ext uri="{FF2B5EF4-FFF2-40B4-BE49-F238E27FC236}">
                      <a16:creationId xmlns:a16="http://schemas.microsoft.com/office/drawing/2014/main" id="{367FA542-CDF9-7B48-FAB3-9D91A0B137BF}"/>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3" name="Google Shape;130;p3">
              <a:extLst>
                <a:ext uri="{FF2B5EF4-FFF2-40B4-BE49-F238E27FC236}">
                  <a16:creationId xmlns:a16="http://schemas.microsoft.com/office/drawing/2014/main" id="{E3806FB6-18FF-43AE-C4A7-DDE56F559AD0}"/>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2312955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D76F3E-3A97-486B-B402-44400A8B9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F511FC4F-1F9A-3C62-FC3C-FA956C72A4CE}"/>
              </a:ext>
            </a:extLst>
          </p:cNvPr>
          <p:cNvSpPr>
            <a:spLocks noGrp="1"/>
          </p:cNvSpPr>
          <p:nvPr>
            <p:ph type="ctrTitle"/>
          </p:nvPr>
        </p:nvSpPr>
        <p:spPr>
          <a:xfrm>
            <a:off x="838199" y="2929530"/>
            <a:ext cx="10506455" cy="1131466"/>
          </a:xfrm>
        </p:spPr>
        <p:txBody>
          <a:bodyPr vert="horz" lIns="91440" tIns="45720" rIns="91440" bIns="45720" rtlCol="0" anchor="b">
            <a:normAutofit/>
          </a:bodyPr>
          <a:lstStyle/>
          <a:p>
            <a:pPr algn="l"/>
            <a:r>
              <a:rPr lang="en-US" b="1" kern="1200" dirty="0">
                <a:solidFill>
                  <a:schemeClr val="tx1"/>
                </a:solidFill>
              </a:rPr>
              <a:t>3. Plan de Intervención</a:t>
            </a:r>
          </a:p>
        </p:txBody>
      </p:sp>
      <p:sp>
        <p:nvSpPr>
          <p:cNvPr id="11" name="Rectangle 10">
            <a:extLst>
              <a:ext uri="{FF2B5EF4-FFF2-40B4-BE49-F238E27FC236}">
                <a16:creationId xmlns:a16="http://schemas.microsoft.com/office/drawing/2014/main" id="{391F6B52-91F4-4AEB-B6DB-29FEBCF28C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1248" y="4331166"/>
            <a:ext cx="10506456"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3" name="Rectangle 12">
            <a:extLst>
              <a:ext uri="{FF2B5EF4-FFF2-40B4-BE49-F238E27FC236}">
                <a16:creationId xmlns:a16="http://schemas.microsoft.com/office/drawing/2014/main" id="{2CD6F061-7C53-44F4-9794-953DB70A45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9346882" y="2348839"/>
            <a:ext cx="54864" cy="3946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1" name="Google Shape;124;p3">
            <a:extLst>
              <a:ext uri="{FF2B5EF4-FFF2-40B4-BE49-F238E27FC236}">
                <a16:creationId xmlns:a16="http://schemas.microsoft.com/office/drawing/2014/main" id="{8C4F3EA3-963C-4EF8-1A92-A63849EAF4A5}"/>
              </a:ext>
            </a:extLst>
          </p:cNvPr>
          <p:cNvGrpSpPr/>
          <p:nvPr/>
        </p:nvGrpSpPr>
        <p:grpSpPr>
          <a:xfrm>
            <a:off x="10408550" y="6356923"/>
            <a:ext cx="2419544" cy="286871"/>
            <a:chOff x="2849732" y="6211402"/>
            <a:chExt cx="2487225" cy="417398"/>
          </a:xfrm>
        </p:grpSpPr>
        <p:grpSp>
          <p:nvGrpSpPr>
            <p:cNvPr id="22" name="Google Shape;125;p3">
              <a:extLst>
                <a:ext uri="{FF2B5EF4-FFF2-40B4-BE49-F238E27FC236}">
                  <a16:creationId xmlns:a16="http://schemas.microsoft.com/office/drawing/2014/main" id="{8EAD3B00-D549-3B11-25CE-ADF8901D647F}"/>
                </a:ext>
              </a:extLst>
            </p:cNvPr>
            <p:cNvGrpSpPr/>
            <p:nvPr/>
          </p:nvGrpSpPr>
          <p:grpSpPr>
            <a:xfrm>
              <a:off x="2849732" y="6211402"/>
              <a:ext cx="777526" cy="406770"/>
              <a:chOff x="10937396" y="463826"/>
              <a:chExt cx="777526" cy="406770"/>
            </a:xfrm>
          </p:grpSpPr>
          <p:sp>
            <p:nvSpPr>
              <p:cNvPr id="24" name="Google Shape;126;p3">
                <a:extLst>
                  <a:ext uri="{FF2B5EF4-FFF2-40B4-BE49-F238E27FC236}">
                    <a16:creationId xmlns:a16="http://schemas.microsoft.com/office/drawing/2014/main" id="{3416347E-C0ED-0465-6431-CFCC109A2F14}"/>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5" name="Google Shape;127;p3">
                <a:extLst>
                  <a:ext uri="{FF2B5EF4-FFF2-40B4-BE49-F238E27FC236}">
                    <a16:creationId xmlns:a16="http://schemas.microsoft.com/office/drawing/2014/main" id="{CB1742D1-C984-A2EC-9756-2F3B936F3891}"/>
                  </a:ext>
                </a:extLst>
              </p:cNvPr>
              <p:cNvGrpSpPr/>
              <p:nvPr/>
            </p:nvGrpSpPr>
            <p:grpSpPr>
              <a:xfrm>
                <a:off x="10937396" y="463826"/>
                <a:ext cx="562083" cy="406770"/>
                <a:chOff x="10937396" y="463826"/>
                <a:chExt cx="562083" cy="406770"/>
              </a:xfrm>
            </p:grpSpPr>
            <p:sp>
              <p:nvSpPr>
                <p:cNvPr id="26" name="Google Shape;128;p3">
                  <a:extLst>
                    <a:ext uri="{FF2B5EF4-FFF2-40B4-BE49-F238E27FC236}">
                      <a16:creationId xmlns:a16="http://schemas.microsoft.com/office/drawing/2014/main" id="{BE747E88-0B07-4C4C-DE40-EF8C0C325927}"/>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29;p3">
                  <a:extLst>
                    <a:ext uri="{FF2B5EF4-FFF2-40B4-BE49-F238E27FC236}">
                      <a16:creationId xmlns:a16="http://schemas.microsoft.com/office/drawing/2014/main" id="{EAC06EA9-D70F-9C21-B3CB-D83258AEFDAE}"/>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3" name="Google Shape;130;p3">
              <a:extLst>
                <a:ext uri="{FF2B5EF4-FFF2-40B4-BE49-F238E27FC236}">
                  <a16:creationId xmlns:a16="http://schemas.microsoft.com/office/drawing/2014/main" id="{C0BB3673-9154-CFE2-BBCF-3C2C1D95DD26}"/>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263369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oogle Shape;446;p21">
            <a:extLst>
              <a:ext uri="{FF2B5EF4-FFF2-40B4-BE49-F238E27FC236}">
                <a16:creationId xmlns:a16="http://schemas.microsoft.com/office/drawing/2014/main" id="{E7686A4A-600D-5897-2E01-F23781CBDD51}"/>
              </a:ext>
            </a:extLst>
          </p:cNvPr>
          <p:cNvGraphicFramePr/>
          <p:nvPr>
            <p:extLst>
              <p:ext uri="{D42A27DB-BD31-4B8C-83A1-F6EECF244321}">
                <p14:modId xmlns:p14="http://schemas.microsoft.com/office/powerpoint/2010/main" val="517440557"/>
              </p:ext>
            </p:extLst>
          </p:nvPr>
        </p:nvGraphicFramePr>
        <p:xfrm>
          <a:off x="129395" y="214159"/>
          <a:ext cx="10153292" cy="6209626"/>
        </p:xfrm>
        <a:graphic>
          <a:graphicData uri="http://schemas.openxmlformats.org/drawingml/2006/table">
            <a:tbl>
              <a:tblPr>
                <a:noFill/>
              </a:tblPr>
              <a:tblGrid>
                <a:gridCol w="230190">
                  <a:extLst>
                    <a:ext uri="{9D8B030D-6E8A-4147-A177-3AD203B41FA5}">
                      <a16:colId xmlns:a16="http://schemas.microsoft.com/office/drawing/2014/main" val="20000"/>
                    </a:ext>
                  </a:extLst>
                </a:gridCol>
                <a:gridCol w="2644041">
                  <a:extLst>
                    <a:ext uri="{9D8B030D-6E8A-4147-A177-3AD203B41FA5}">
                      <a16:colId xmlns:a16="http://schemas.microsoft.com/office/drawing/2014/main" val="20001"/>
                    </a:ext>
                  </a:extLst>
                </a:gridCol>
                <a:gridCol w="889864">
                  <a:extLst>
                    <a:ext uri="{9D8B030D-6E8A-4147-A177-3AD203B41FA5}">
                      <a16:colId xmlns:a16="http://schemas.microsoft.com/office/drawing/2014/main" val="20002"/>
                    </a:ext>
                  </a:extLst>
                </a:gridCol>
                <a:gridCol w="634525">
                  <a:extLst>
                    <a:ext uri="{9D8B030D-6E8A-4147-A177-3AD203B41FA5}">
                      <a16:colId xmlns:a16="http://schemas.microsoft.com/office/drawing/2014/main" val="20003"/>
                    </a:ext>
                  </a:extLst>
                </a:gridCol>
                <a:gridCol w="612919">
                  <a:extLst>
                    <a:ext uri="{9D8B030D-6E8A-4147-A177-3AD203B41FA5}">
                      <a16:colId xmlns:a16="http://schemas.microsoft.com/office/drawing/2014/main" val="20004"/>
                    </a:ext>
                  </a:extLst>
                </a:gridCol>
                <a:gridCol w="1982753">
                  <a:extLst>
                    <a:ext uri="{9D8B030D-6E8A-4147-A177-3AD203B41FA5}">
                      <a16:colId xmlns:a16="http://schemas.microsoft.com/office/drawing/2014/main" val="20005"/>
                    </a:ext>
                  </a:extLst>
                </a:gridCol>
                <a:gridCol w="1373122">
                  <a:extLst>
                    <a:ext uri="{9D8B030D-6E8A-4147-A177-3AD203B41FA5}">
                      <a16:colId xmlns:a16="http://schemas.microsoft.com/office/drawing/2014/main" val="20006"/>
                    </a:ext>
                  </a:extLst>
                </a:gridCol>
                <a:gridCol w="1092234">
                  <a:extLst>
                    <a:ext uri="{9D8B030D-6E8A-4147-A177-3AD203B41FA5}">
                      <a16:colId xmlns:a16="http://schemas.microsoft.com/office/drawing/2014/main" val="20007"/>
                    </a:ext>
                  </a:extLst>
                </a:gridCol>
                <a:gridCol w="693644">
                  <a:extLst>
                    <a:ext uri="{9D8B030D-6E8A-4147-A177-3AD203B41FA5}">
                      <a16:colId xmlns:a16="http://schemas.microsoft.com/office/drawing/2014/main" val="20008"/>
                    </a:ext>
                  </a:extLst>
                </a:gridCol>
              </a:tblGrid>
              <a:tr h="290535">
                <a:tc>
                  <a:txBody>
                    <a:bodyPr/>
                    <a:lstStyle/>
                    <a:p>
                      <a:pPr marL="0" marR="0" lvl="0" indent="0" algn="ctr" rtl="0">
                        <a:spcBef>
                          <a:spcPts val="0"/>
                        </a:spcBef>
                        <a:spcAft>
                          <a:spcPts val="0"/>
                        </a:spcAft>
                        <a:buNone/>
                      </a:pPr>
                      <a:r>
                        <a:rPr lang="es-CO" sz="600" b="1">
                          <a:latin typeface="Arial"/>
                          <a:ea typeface="Arial"/>
                          <a:cs typeface="Arial"/>
                          <a:sym typeface="Arial"/>
                        </a:rPr>
                        <a:t>N°</a:t>
                      </a:r>
                      <a:endParaRPr sz="600" b="1">
                        <a:latin typeface="Arial"/>
                        <a:ea typeface="Arial"/>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rgbClr val="F2F2F2"/>
                    </a:solidFill>
                  </a:tcPr>
                </a:tc>
                <a:tc>
                  <a:txBody>
                    <a:bodyPr/>
                    <a:lstStyle/>
                    <a:p>
                      <a:pPr marL="0" marR="0" lvl="0" indent="0" algn="ctr"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INTERVENCIÓN </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marR="0" lvl="0" indent="0" algn="ctr" rtl="0">
                        <a:spcBef>
                          <a:spcPts val="0"/>
                        </a:spcBef>
                        <a:spcAft>
                          <a:spcPts val="0"/>
                        </a:spcAft>
                        <a:buNone/>
                      </a:pPr>
                      <a:r>
                        <a:rPr lang="es-CO" sz="500" b="1">
                          <a:latin typeface="Verdana" panose="020B0604030504040204" pitchFamily="34" charset="0"/>
                          <a:ea typeface="Verdana" panose="020B0604030504040204" pitchFamily="34" charset="0"/>
                          <a:cs typeface="Arial"/>
                          <a:sym typeface="Arial"/>
                        </a:rPr>
                        <a:t>Riesgo psicosocial </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marR="0" lvl="0" indent="0" algn="ctr" rtl="0">
                        <a:spcBef>
                          <a:spcPts val="0"/>
                        </a:spcBef>
                        <a:spcAft>
                          <a:spcPts val="0"/>
                        </a:spcAft>
                        <a:buNone/>
                      </a:pPr>
                      <a:r>
                        <a:rPr lang="es-CO" sz="500" b="1">
                          <a:latin typeface="Verdana" panose="020B0604030504040204" pitchFamily="34" charset="0"/>
                          <a:ea typeface="Verdana" panose="020B0604030504040204" pitchFamily="34" charset="0"/>
                          <a:cs typeface="Arial"/>
                          <a:sym typeface="Arial"/>
                        </a:rPr>
                        <a:t>Clima Laboral </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None/>
                      </a:pPr>
                      <a:r>
                        <a:rPr lang="es-CO" sz="500" b="1">
                          <a:latin typeface="Verdana" panose="020B0604030504040204" pitchFamily="34" charset="0"/>
                          <a:ea typeface="Verdana" panose="020B0604030504040204" pitchFamily="34" charset="0"/>
                          <a:cs typeface="Arial"/>
                          <a:sym typeface="Arial"/>
                        </a:rPr>
                        <a:t>Bienestar</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None/>
                      </a:pPr>
                      <a:r>
                        <a:rPr lang="es-CO" sz="500" b="1">
                          <a:latin typeface="Verdana" panose="020B0604030504040204" pitchFamily="34" charset="0"/>
                          <a:ea typeface="Verdana" panose="020B0604030504040204" pitchFamily="34" charset="0"/>
                          <a:cs typeface="Arial"/>
                          <a:sym typeface="Arial"/>
                        </a:rPr>
                        <a:t>A quien va dirigido</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marR="0" lvl="0" indent="0" algn="ctr" rtl="0">
                        <a:spcBef>
                          <a:spcPts val="0"/>
                        </a:spcBef>
                        <a:spcAft>
                          <a:spcPts val="0"/>
                        </a:spcAft>
                        <a:buNone/>
                      </a:pPr>
                      <a:r>
                        <a:rPr lang="es-CO" sz="500" b="1">
                          <a:latin typeface="Verdana" panose="020B0604030504040204" pitchFamily="34" charset="0"/>
                          <a:ea typeface="Verdana" panose="020B0604030504040204" pitchFamily="34" charset="0"/>
                          <a:cs typeface="Arial"/>
                          <a:sym typeface="Arial"/>
                        </a:rPr>
                        <a:t>Indicador de Participación </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marR="0" lvl="0" indent="0" algn="l" rtl="0">
                        <a:spcBef>
                          <a:spcPts val="0"/>
                        </a:spcBef>
                        <a:spcAft>
                          <a:spcPts val="0"/>
                        </a:spcAft>
                        <a:buNone/>
                      </a:pPr>
                      <a:r>
                        <a:rPr lang="es-CO" sz="600" b="1" dirty="0">
                          <a:latin typeface="Arial"/>
                          <a:ea typeface="Arial"/>
                          <a:cs typeface="Arial"/>
                          <a:sym typeface="Arial"/>
                        </a:rPr>
                        <a:t>Indicador de cumplimiento </a:t>
                      </a:r>
                      <a:endParaRPr dirty="0"/>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tc>
                  <a:txBody>
                    <a:bodyPr/>
                    <a:lstStyle/>
                    <a:p>
                      <a:pPr marL="0" marR="0" lvl="0" indent="0" algn="ctr" rtl="0">
                        <a:spcBef>
                          <a:spcPts val="0"/>
                        </a:spcBef>
                        <a:spcAft>
                          <a:spcPts val="0"/>
                        </a:spcAft>
                        <a:buNone/>
                      </a:pPr>
                      <a:r>
                        <a:rPr lang="es-CO" sz="600" b="1" dirty="0">
                          <a:latin typeface="Arial"/>
                          <a:ea typeface="Arial"/>
                          <a:cs typeface="Arial"/>
                          <a:sym typeface="Arial"/>
                        </a:rPr>
                        <a:t>Evidencia </a:t>
                      </a:r>
                      <a:endParaRPr dirty="0"/>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353197">
                <a:tc>
                  <a:txBody>
                    <a:bodyPr/>
                    <a:lstStyle/>
                    <a:p>
                      <a:pPr marL="0" marR="0" lvl="0" indent="0" algn="ctr" rtl="0">
                        <a:spcBef>
                          <a:spcPts val="0"/>
                        </a:spcBef>
                        <a:spcAft>
                          <a:spcPts val="0"/>
                        </a:spcAft>
                        <a:buNone/>
                      </a:pPr>
                      <a:r>
                        <a:rPr lang="es-CO" sz="600">
                          <a:latin typeface="Arial"/>
                          <a:ea typeface="Arial"/>
                          <a:cs typeface="Arial"/>
                          <a:sym typeface="Arial"/>
                        </a:rPr>
                        <a:t>1</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Taller práctico  sobre manejo eficaz del tiempo </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dirty="0">
                          <a:latin typeface="Verdana" panose="020B0604030504040204" pitchFamily="34" charset="0"/>
                          <a:ea typeface="Verdana" panose="020B0604030504040204" pitchFamily="34" charset="0"/>
                          <a:cs typeface="Arial"/>
                          <a:sym typeface="Arial"/>
                        </a:rPr>
                        <a:t>x</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Todos los servidores públicos y colaboradores </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#total de servidores públicos y colaboradores/ # de participantes </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Actividad programada/actividad ejecutada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dirty="0">
                          <a:latin typeface="Verdana" panose="020B0604030504040204" pitchFamily="34" charset="0"/>
                          <a:ea typeface="Verdana" panose="020B0604030504040204" pitchFamily="34" charset="0"/>
                          <a:cs typeface="Arial"/>
                          <a:sym typeface="Arial"/>
                        </a:rPr>
                        <a:t> ayudas de memoria, lista de asistencia.</a:t>
                      </a:r>
                      <a:endParaRPr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706394">
                <a:tc>
                  <a:txBody>
                    <a:bodyPr/>
                    <a:lstStyle/>
                    <a:p>
                      <a:pPr marL="0" marR="0" lvl="0" indent="0" algn="ctr" rtl="0">
                        <a:spcBef>
                          <a:spcPts val="0"/>
                        </a:spcBef>
                        <a:spcAft>
                          <a:spcPts val="0"/>
                        </a:spcAft>
                        <a:buNone/>
                      </a:pPr>
                      <a:r>
                        <a:rPr lang="es-CO" sz="600">
                          <a:latin typeface="Arial"/>
                          <a:ea typeface="Arial"/>
                          <a:cs typeface="Arial"/>
                          <a:sym typeface="Arial"/>
                        </a:rPr>
                        <a:t>2</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Análisis psicosocial puesto de trabajo (observación/entrevista) psicóloga ocupacional </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5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dirty="0">
                          <a:latin typeface="Verdana" panose="020B0604030504040204" pitchFamily="34" charset="0"/>
                          <a:ea typeface="Verdana" panose="020B0604030504040204" pitchFamily="34" charset="0"/>
                          <a:cs typeface="Arial"/>
                          <a:sym typeface="Arial"/>
                        </a:rPr>
                        <a:t>20 servidores públicos forma b, de los niveles de riesgo. Medio, alto y muy alto.</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dirty="0">
                          <a:latin typeface="Verdana" panose="020B0604030504040204" pitchFamily="34" charset="0"/>
                          <a:ea typeface="Verdana" panose="020B0604030504040204" pitchFamily="34" charset="0"/>
                          <a:cs typeface="Arial"/>
                          <a:sym typeface="Arial"/>
                        </a:rPr>
                        <a:t>4 Servidores públicos de los niveles de riesgo Medio ,alto y muy alto Forma B.</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 total a intervenir/ # de intervenidos </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sz="600" b="0" i="0" u="none" strike="noStrike" cap="none">
                        <a:solidFill>
                          <a:srgbClr val="000000"/>
                        </a:solidFill>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Formatos según la guía de análisis psicosocial de puesto de trabajo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470928">
                <a:tc>
                  <a:txBody>
                    <a:bodyPr/>
                    <a:lstStyle/>
                    <a:p>
                      <a:pPr marL="0" marR="0" lvl="0" indent="0" algn="ctr" rtl="0">
                        <a:spcBef>
                          <a:spcPts val="0"/>
                        </a:spcBef>
                        <a:spcAft>
                          <a:spcPts val="0"/>
                        </a:spcAft>
                        <a:buNone/>
                      </a:pPr>
                      <a:r>
                        <a:rPr lang="es-CO" sz="600">
                          <a:latin typeface="Arial"/>
                          <a:ea typeface="Arial"/>
                          <a:cs typeface="Arial"/>
                          <a:sym typeface="Arial"/>
                        </a:rPr>
                        <a:t>3</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Sensibilización sobre promoción de la salud mental y prevención del trastorno mental en el trabajo. </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500">
                          <a:latin typeface="Verdana" panose="020B0604030504040204" pitchFamily="34" charset="0"/>
                          <a:ea typeface="Verdana" panose="020B0604030504040204" pitchFamily="34" charset="0"/>
                          <a:cs typeface="Arial"/>
                          <a:sym typeface="Arial"/>
                        </a:rPr>
                        <a:t>Todos los servidores públicos y colaboradores </a:t>
                      </a:r>
                      <a:endParaRPr sz="50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Arial"/>
                        <a:buNone/>
                      </a:pPr>
                      <a:r>
                        <a:rPr lang="es-CO" sz="500">
                          <a:latin typeface="Verdana" panose="020B0604030504040204" pitchFamily="34" charset="0"/>
                          <a:ea typeface="Verdana" panose="020B0604030504040204" pitchFamily="34" charset="0"/>
                          <a:cs typeface="Arial"/>
                          <a:sym typeface="Arial"/>
                        </a:rPr>
                        <a:t>#total de servidores públicos y colaboradores/ # de participantes </a:t>
                      </a:r>
                      <a:endParaRPr sz="500">
                        <a:latin typeface="Verdana" panose="020B0604030504040204" pitchFamily="34" charset="0"/>
                        <a:ea typeface="Verdana" panose="020B0604030504040204" pitchFamily="34" charset="0"/>
                      </a:endParaRPr>
                    </a:p>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sz="600" b="0" i="0" u="none" strike="noStrike" cap="none">
                        <a:solidFill>
                          <a:srgbClr val="000000"/>
                        </a:solidFill>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Ayudas de memoria, lista de asistencia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470928">
                <a:tc>
                  <a:txBody>
                    <a:bodyPr/>
                    <a:lstStyle/>
                    <a:p>
                      <a:pPr marL="0" marR="0" lvl="0" indent="0" algn="ctr" rtl="0">
                        <a:spcBef>
                          <a:spcPts val="0"/>
                        </a:spcBef>
                        <a:spcAft>
                          <a:spcPts val="0"/>
                        </a:spcAft>
                        <a:buNone/>
                      </a:pPr>
                      <a:r>
                        <a:rPr lang="es-CO" sz="600">
                          <a:latin typeface="Arial"/>
                          <a:ea typeface="Arial"/>
                          <a:cs typeface="Arial"/>
                          <a:sym typeface="Arial"/>
                        </a:rPr>
                        <a:t>4</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Entrenamiento en el manejo de la ansiedad y el estrés.</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dirty="0">
                          <a:latin typeface="Verdana" panose="020B0604030504040204" pitchFamily="34" charset="0"/>
                          <a:ea typeface="Verdana" panose="020B0604030504040204" pitchFamily="34" charset="0"/>
                          <a:cs typeface="Arial"/>
                          <a:sym typeface="Arial"/>
                        </a:rPr>
                        <a:t>x</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500" dirty="0">
                          <a:latin typeface="Verdana" panose="020B0604030504040204" pitchFamily="34" charset="0"/>
                          <a:ea typeface="Verdana" panose="020B0604030504040204" pitchFamily="34" charset="0"/>
                          <a:cs typeface="Arial"/>
                          <a:sym typeface="Arial"/>
                        </a:rPr>
                        <a:t>Todos los servidores públicos y colaboradores </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5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Arial"/>
                        <a:buNone/>
                      </a:pPr>
                      <a:r>
                        <a:rPr lang="es-CO" sz="500">
                          <a:latin typeface="Verdana" panose="020B0604030504040204" pitchFamily="34" charset="0"/>
                          <a:ea typeface="Verdana" panose="020B0604030504040204" pitchFamily="34" charset="0"/>
                          <a:cs typeface="Arial"/>
                          <a:sym typeface="Arial"/>
                        </a:rPr>
                        <a:t>#total de servidores públicos y colaboradores/ # de participantes </a:t>
                      </a:r>
                      <a:endParaRPr sz="500">
                        <a:latin typeface="Verdana" panose="020B0604030504040204" pitchFamily="34" charset="0"/>
                        <a:ea typeface="Verdana" panose="020B0604030504040204" pitchFamily="34" charset="0"/>
                      </a:endParaRPr>
                    </a:p>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sz="600" b="0" i="0" u="none" strike="noStrike" cap="none">
                        <a:solidFill>
                          <a:srgbClr val="000000"/>
                        </a:solidFill>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Ayudas de memoria y lista de asistencia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470928">
                <a:tc>
                  <a:txBody>
                    <a:bodyPr/>
                    <a:lstStyle/>
                    <a:p>
                      <a:pPr marL="0" marR="0" lvl="0" indent="0" algn="ctr" rtl="0">
                        <a:spcBef>
                          <a:spcPts val="0"/>
                        </a:spcBef>
                        <a:spcAft>
                          <a:spcPts val="0"/>
                        </a:spcAft>
                        <a:buNone/>
                      </a:pPr>
                      <a:r>
                        <a:rPr lang="es-CO" sz="600">
                          <a:latin typeface="Arial"/>
                          <a:ea typeface="Arial"/>
                          <a:cs typeface="Arial"/>
                          <a:sym typeface="Arial"/>
                        </a:rPr>
                        <a:t>5</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Charla sobre finanzas y  adquisición de vivienda  por parte de caja de compensación familiar cada 4 meses.</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500">
                          <a:latin typeface="Verdana" panose="020B0604030504040204" pitchFamily="34" charset="0"/>
                          <a:ea typeface="Verdana" panose="020B0604030504040204" pitchFamily="34" charset="0"/>
                          <a:cs typeface="Arial"/>
                          <a:sym typeface="Arial"/>
                        </a:rPr>
                        <a:t>Todos los servidores públicos y colaboradores </a:t>
                      </a:r>
                      <a:endParaRPr sz="50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Arial"/>
                        <a:buNone/>
                      </a:pPr>
                      <a:r>
                        <a:rPr lang="es-CO" sz="500" dirty="0">
                          <a:latin typeface="Verdana" panose="020B0604030504040204" pitchFamily="34" charset="0"/>
                          <a:ea typeface="Verdana" panose="020B0604030504040204" pitchFamily="34" charset="0"/>
                          <a:cs typeface="Arial"/>
                          <a:sym typeface="Arial"/>
                        </a:rPr>
                        <a:t>#total de servidores públicos y colaboradores/ # de participantes </a:t>
                      </a:r>
                      <a:endParaRPr sz="500"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endParaRPr sz="5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sz="600" b="0" i="0" u="none" strike="noStrike" cap="none">
                        <a:solidFill>
                          <a:srgbClr val="000000"/>
                        </a:solidFill>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600">
                          <a:latin typeface="Verdana" panose="020B0604030504040204" pitchFamily="34" charset="0"/>
                          <a:ea typeface="Verdana" panose="020B0604030504040204" pitchFamily="34" charset="0"/>
                          <a:cs typeface="Arial"/>
                          <a:sym typeface="Arial"/>
                        </a:rPr>
                        <a:t>Ayudas de memoria y lista de asistencia </a:t>
                      </a:r>
                      <a:endParaRPr>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6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470928">
                <a:tc>
                  <a:txBody>
                    <a:bodyPr/>
                    <a:lstStyle/>
                    <a:p>
                      <a:pPr marL="0" marR="0" lvl="0" indent="0" algn="ctr" rtl="0">
                        <a:spcBef>
                          <a:spcPts val="0"/>
                        </a:spcBef>
                        <a:spcAft>
                          <a:spcPts val="0"/>
                        </a:spcAft>
                        <a:buNone/>
                      </a:pPr>
                      <a:r>
                        <a:rPr lang="es-CO" sz="600">
                          <a:latin typeface="Arial"/>
                          <a:ea typeface="Arial"/>
                          <a:cs typeface="Arial"/>
                          <a:sym typeface="Arial"/>
                        </a:rPr>
                        <a:t>6</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Desarrollo y fortalecimiento de la resiliencia en el entorno laboral </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500">
                          <a:latin typeface="Verdana" panose="020B0604030504040204" pitchFamily="34" charset="0"/>
                          <a:ea typeface="Verdana" panose="020B0604030504040204" pitchFamily="34" charset="0"/>
                          <a:cs typeface="Arial"/>
                          <a:sym typeface="Arial"/>
                        </a:rPr>
                        <a:t>Todos los servidores públicos y colaboradores </a:t>
                      </a:r>
                      <a:endParaRPr sz="50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Arial"/>
                        <a:buNone/>
                      </a:pPr>
                      <a:r>
                        <a:rPr lang="es-CO" sz="500" dirty="0">
                          <a:latin typeface="Verdana" panose="020B0604030504040204" pitchFamily="34" charset="0"/>
                          <a:ea typeface="Verdana" panose="020B0604030504040204" pitchFamily="34" charset="0"/>
                          <a:cs typeface="Arial"/>
                          <a:sym typeface="Arial"/>
                        </a:rPr>
                        <a:t>#total de servidores públicos y colaboradores/ # de participantes </a:t>
                      </a:r>
                      <a:endParaRPr sz="500"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endParaRPr sz="5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sz="600" b="0" i="0" u="none" strike="noStrike" cap="none">
                        <a:solidFill>
                          <a:srgbClr val="000000"/>
                        </a:solidFill>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600" dirty="0">
                          <a:latin typeface="Verdana" panose="020B0604030504040204" pitchFamily="34" charset="0"/>
                          <a:ea typeface="Verdana" panose="020B0604030504040204" pitchFamily="34" charset="0"/>
                          <a:cs typeface="Arial"/>
                          <a:sym typeface="Arial"/>
                        </a:rPr>
                        <a:t>Ayudas de memoria y lista de asistencia </a:t>
                      </a:r>
                      <a:endParaRPr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6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821973">
                <a:tc>
                  <a:txBody>
                    <a:bodyPr/>
                    <a:lstStyle/>
                    <a:p>
                      <a:pPr marL="0" marR="0" lvl="0" indent="0" algn="ctr" rtl="0">
                        <a:spcBef>
                          <a:spcPts val="0"/>
                        </a:spcBef>
                        <a:spcAft>
                          <a:spcPts val="0"/>
                        </a:spcAft>
                        <a:buNone/>
                      </a:pPr>
                      <a:r>
                        <a:rPr lang="es-CO" sz="600">
                          <a:latin typeface="Arial"/>
                          <a:ea typeface="Arial"/>
                          <a:cs typeface="Arial"/>
                          <a:sym typeface="Arial"/>
                        </a:rPr>
                        <a:t>7</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Curso a través de la plataforma del aula virtual de la CGN sobre liderazgo y trabajo en equipo; temas a tratar </a:t>
                      </a:r>
                      <a:br>
                        <a:rPr lang="es-CO" sz="500" b="1" dirty="0">
                          <a:latin typeface="Verdana" panose="020B0604030504040204" pitchFamily="34" charset="0"/>
                          <a:ea typeface="Verdana" panose="020B0604030504040204" pitchFamily="34" charset="0"/>
                          <a:cs typeface="Arial"/>
                          <a:sym typeface="Arial"/>
                        </a:rPr>
                      </a:br>
                      <a:r>
                        <a:rPr lang="es-CO" sz="500" b="1" dirty="0">
                          <a:latin typeface="Verdana" panose="020B0604030504040204" pitchFamily="34" charset="0"/>
                          <a:ea typeface="Verdana" panose="020B0604030504040204" pitchFamily="34" charset="0"/>
                          <a:cs typeface="Arial"/>
                          <a:sym typeface="Arial"/>
                        </a:rPr>
                        <a:t>1.Liderazgo </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2.Estilos de liderazgo</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3.Cualidades de un líder </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4.Rol del líder – dirigir y liderar</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5. El trabajo en equipo</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6. Estilos de resolución de conflicto </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7. Retroalimentación del desempeño.</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8.Beneficios del trabajo en equipo. </a:t>
                      </a:r>
                      <a:endParaRPr sz="500"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500" b="1"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dirty="0">
                          <a:latin typeface="Verdana" panose="020B0604030504040204" pitchFamily="34" charset="0"/>
                          <a:ea typeface="Verdana" panose="020B0604030504040204" pitchFamily="34" charset="0"/>
                          <a:cs typeface="Arial"/>
                          <a:sym typeface="Arial"/>
                        </a:rPr>
                        <a:t>x</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5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dirty="0">
                          <a:latin typeface="Verdana" panose="020B0604030504040204" pitchFamily="34" charset="0"/>
                          <a:ea typeface="Verdana" panose="020B0604030504040204" pitchFamily="34" charset="0"/>
                          <a:cs typeface="Arial"/>
                          <a:sym typeface="Arial"/>
                        </a:rPr>
                        <a:t>Todos los lideres de procesos de la CGN</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500" dirty="0">
                          <a:latin typeface="Verdana" panose="020B0604030504040204" pitchFamily="34" charset="0"/>
                          <a:ea typeface="Verdana" panose="020B0604030504040204" pitchFamily="34" charset="0"/>
                          <a:cs typeface="Arial"/>
                          <a:sym typeface="Arial"/>
                        </a:rPr>
                        <a:t># de lideres / # de certificados expedidos del curso </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sz="600" b="0" i="0" u="none" strike="noStrike" cap="none">
                        <a:solidFill>
                          <a:srgbClr val="000000"/>
                        </a:solidFill>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Curso y certificados de participación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7"/>
                  </a:ext>
                </a:extLst>
              </a:tr>
              <a:tr h="470928">
                <a:tc>
                  <a:txBody>
                    <a:bodyPr/>
                    <a:lstStyle/>
                    <a:p>
                      <a:pPr marL="0" marR="0" lvl="0" indent="0" algn="ctr" rtl="0">
                        <a:spcBef>
                          <a:spcPts val="0"/>
                        </a:spcBef>
                        <a:spcAft>
                          <a:spcPts val="0"/>
                        </a:spcAft>
                        <a:buNone/>
                      </a:pPr>
                      <a:r>
                        <a:rPr lang="es-CO" sz="600">
                          <a:latin typeface="Arial"/>
                          <a:ea typeface="Arial"/>
                          <a:cs typeface="Arial"/>
                          <a:sym typeface="Arial"/>
                        </a:rPr>
                        <a:t>8</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b="1" dirty="0">
                          <a:latin typeface="Verdana" panose="020B0604030504040204" pitchFamily="34" charset="0"/>
                          <a:ea typeface="Verdana" panose="020B0604030504040204" pitchFamily="34" charset="0"/>
                          <a:cs typeface="Arial"/>
                          <a:sym typeface="Arial"/>
                        </a:rPr>
                        <a:t>Prevención del consumo de sustancia psicoactivas </a:t>
                      </a:r>
                      <a:endParaRPr sz="500"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500">
                          <a:latin typeface="Verdana" panose="020B0604030504040204" pitchFamily="34" charset="0"/>
                          <a:ea typeface="Verdana" panose="020B0604030504040204" pitchFamily="34" charset="0"/>
                          <a:cs typeface="Arial"/>
                          <a:sym typeface="Arial"/>
                        </a:rPr>
                        <a:t>x</a:t>
                      </a:r>
                      <a:endParaRPr sz="50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500">
                          <a:latin typeface="Verdana" panose="020B0604030504040204" pitchFamily="34" charset="0"/>
                          <a:ea typeface="Verdana" panose="020B0604030504040204" pitchFamily="34" charset="0"/>
                          <a:cs typeface="Arial"/>
                          <a:sym typeface="Arial"/>
                        </a:rPr>
                        <a:t>Todos los servidores públicos y colaboradores </a:t>
                      </a:r>
                      <a:endParaRPr sz="50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5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Arial"/>
                        <a:buNone/>
                      </a:pPr>
                      <a:r>
                        <a:rPr lang="es-CO" sz="500" dirty="0">
                          <a:latin typeface="Verdana" panose="020B0604030504040204" pitchFamily="34" charset="0"/>
                          <a:ea typeface="Verdana" panose="020B0604030504040204" pitchFamily="34" charset="0"/>
                          <a:cs typeface="Arial"/>
                          <a:sym typeface="Arial"/>
                        </a:rPr>
                        <a:t>#total de servidores públicos y colaboradores/ # de participantes </a:t>
                      </a:r>
                      <a:endParaRPr sz="500"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endParaRPr sz="5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600">
                          <a:latin typeface="Verdana" panose="020B0604030504040204" pitchFamily="34" charset="0"/>
                          <a:ea typeface="Verdana" panose="020B0604030504040204" pitchFamily="34" charset="0"/>
                          <a:cs typeface="Arial"/>
                          <a:sym typeface="Arial"/>
                        </a:rPr>
                        <a:t>Ayudas de memoria y lista de asistencia </a:t>
                      </a:r>
                      <a:endParaRPr>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6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470928">
                <a:tc>
                  <a:txBody>
                    <a:bodyPr/>
                    <a:lstStyle/>
                    <a:p>
                      <a:pPr marL="0" marR="0" lvl="0" indent="0" algn="ctr" rtl="0">
                        <a:spcBef>
                          <a:spcPts val="0"/>
                        </a:spcBef>
                        <a:spcAft>
                          <a:spcPts val="0"/>
                        </a:spcAft>
                        <a:buNone/>
                      </a:pPr>
                      <a:r>
                        <a:rPr lang="es-CO" sz="600">
                          <a:latin typeface="Arial"/>
                          <a:ea typeface="Arial"/>
                          <a:cs typeface="Arial"/>
                          <a:sym typeface="Arial"/>
                        </a:rPr>
                        <a:t>9</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b="1" dirty="0">
                          <a:latin typeface="Verdana" panose="020B0604030504040204" pitchFamily="34" charset="0"/>
                          <a:ea typeface="Verdana" panose="020B0604030504040204" pitchFamily="34" charset="0"/>
                          <a:cs typeface="Arial"/>
                          <a:sym typeface="Arial"/>
                        </a:rPr>
                        <a:t>Reconocimiento a servidores públicos y colaboradores por las practicas saludables  de  asistencia y participación en las actividades programadas desde Talento Humano cada cuatrimestre </a:t>
                      </a:r>
                      <a:endParaRPr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600" dirty="0">
                          <a:latin typeface="Verdana" panose="020B0604030504040204" pitchFamily="34" charset="0"/>
                          <a:ea typeface="Verdana" panose="020B0604030504040204" pitchFamily="34" charset="0"/>
                          <a:cs typeface="Arial"/>
                          <a:sym typeface="Arial"/>
                        </a:rPr>
                        <a:t>Todos los servidores públicos y colaboradores </a:t>
                      </a:r>
                      <a:endParaRPr dirty="0">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6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Arial"/>
                        <a:buNone/>
                      </a:pPr>
                      <a:r>
                        <a:rPr lang="es-CO" sz="600">
                          <a:latin typeface="Verdana" panose="020B0604030504040204" pitchFamily="34" charset="0"/>
                          <a:ea typeface="Verdana" panose="020B0604030504040204" pitchFamily="34" charset="0"/>
                          <a:cs typeface="Arial"/>
                          <a:sym typeface="Arial"/>
                        </a:rPr>
                        <a:t>#total de servidores públicos y colaboradores/ # de participantes </a:t>
                      </a:r>
                      <a:endParaRPr>
                        <a:latin typeface="Verdana" panose="020B0604030504040204" pitchFamily="34" charset="0"/>
                        <a:ea typeface="Verdana" panose="020B0604030504040204" pitchFamily="34" charset="0"/>
                      </a:endParaRPr>
                    </a:p>
                    <a:p>
                      <a:pPr marL="0" marR="0" lvl="0" indent="0" algn="ctr" rtl="0">
                        <a:spcBef>
                          <a:spcPts val="0"/>
                        </a:spcBef>
                        <a:spcAft>
                          <a:spcPts val="0"/>
                        </a:spcAft>
                        <a:buNone/>
                      </a:pPr>
                      <a:endParaRPr sz="6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600">
                          <a:latin typeface="Verdana" panose="020B0604030504040204" pitchFamily="34" charset="0"/>
                          <a:ea typeface="Verdana" panose="020B0604030504040204" pitchFamily="34" charset="0"/>
                          <a:cs typeface="Arial"/>
                          <a:sym typeface="Arial"/>
                        </a:rPr>
                        <a:t>Ayudas de memoria y lista de asistencia </a:t>
                      </a:r>
                      <a:endParaRPr>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6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9"/>
                  </a:ext>
                </a:extLst>
              </a:tr>
              <a:tr h="470928">
                <a:tc>
                  <a:txBody>
                    <a:bodyPr/>
                    <a:lstStyle/>
                    <a:p>
                      <a:pPr marL="0" marR="0" lvl="0" indent="0" algn="ctr" rtl="0">
                        <a:spcBef>
                          <a:spcPts val="0"/>
                        </a:spcBef>
                        <a:spcAft>
                          <a:spcPts val="0"/>
                        </a:spcAft>
                        <a:buNone/>
                      </a:pPr>
                      <a:r>
                        <a:rPr lang="es-CO" sz="600">
                          <a:latin typeface="Arial"/>
                          <a:ea typeface="Arial"/>
                          <a:cs typeface="Arial"/>
                          <a:sym typeface="Arial"/>
                        </a:rPr>
                        <a:t>10</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b="1" dirty="0">
                          <a:latin typeface="Verdana" panose="020B0604030504040204" pitchFamily="34" charset="0"/>
                          <a:ea typeface="Verdana" panose="020B0604030504040204" pitchFamily="34" charset="0"/>
                          <a:cs typeface="Arial"/>
                          <a:sym typeface="Arial"/>
                        </a:rPr>
                        <a:t>Curso de reinducción para servidores públicos, fortaleciendo la claridad del rol dentro de la Entidad.</a:t>
                      </a:r>
                      <a:endParaRPr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dirty="0">
                          <a:latin typeface="Verdana" panose="020B0604030504040204" pitchFamily="34" charset="0"/>
                          <a:ea typeface="Verdana" panose="020B0604030504040204" pitchFamily="34" charset="0"/>
                          <a:cs typeface="Arial"/>
                          <a:sym typeface="Arial"/>
                        </a:rPr>
                        <a:t>Todos los servidores públicos </a:t>
                      </a:r>
                      <a:endParaRPr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#de servidores públicos /# de certificados del curso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chemeClr val="dk1"/>
                        </a:buClr>
                        <a:buSzPts val="600"/>
                        <a:buFont typeface="Arial"/>
                        <a:buNone/>
                      </a:pPr>
                      <a:r>
                        <a:rPr lang="es-CO" sz="600">
                          <a:latin typeface="Verdana" panose="020B0604030504040204" pitchFamily="34" charset="0"/>
                          <a:ea typeface="Verdana" panose="020B0604030504040204" pitchFamily="34" charset="0"/>
                          <a:cs typeface="Arial"/>
                          <a:sym typeface="Arial"/>
                        </a:rPr>
                        <a:t>Ayudas de memoria y lista de asistencia </a:t>
                      </a:r>
                      <a:endParaRPr>
                        <a:latin typeface="Verdana" panose="020B0604030504040204" pitchFamily="34" charset="0"/>
                        <a:ea typeface="Verdana" panose="020B0604030504040204" pitchFamily="34" charset="0"/>
                      </a:endParaRPr>
                    </a:p>
                    <a:p>
                      <a:pPr marL="0" marR="0" lvl="0" indent="0" algn="l" rtl="0">
                        <a:spcBef>
                          <a:spcPts val="0"/>
                        </a:spcBef>
                        <a:spcAft>
                          <a:spcPts val="0"/>
                        </a:spcAft>
                        <a:buNone/>
                      </a:pPr>
                      <a:endParaRPr sz="6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0"/>
                  </a:ext>
                </a:extLst>
              </a:tr>
              <a:tr h="353197">
                <a:tc>
                  <a:txBody>
                    <a:bodyPr/>
                    <a:lstStyle/>
                    <a:p>
                      <a:pPr marL="0" marR="0" lvl="0" indent="0" algn="ctr" rtl="0">
                        <a:spcBef>
                          <a:spcPts val="0"/>
                        </a:spcBef>
                        <a:spcAft>
                          <a:spcPts val="0"/>
                        </a:spcAft>
                        <a:buNone/>
                      </a:pPr>
                      <a:r>
                        <a:rPr lang="es-CO" sz="600">
                          <a:latin typeface="Arial"/>
                          <a:ea typeface="Arial"/>
                          <a:cs typeface="Arial"/>
                          <a:sym typeface="Arial"/>
                        </a:rPr>
                        <a:t>11</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b="1" dirty="0">
                          <a:latin typeface="Verdana" panose="020B0604030504040204" pitchFamily="34" charset="0"/>
                          <a:ea typeface="Verdana" panose="020B0604030504040204" pitchFamily="34" charset="0"/>
                          <a:cs typeface="Arial"/>
                          <a:sym typeface="Arial"/>
                        </a:rPr>
                        <a:t>Curso conociendo la CGN  a colaboradores </a:t>
                      </a:r>
                      <a:endParaRPr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dirty="0">
                          <a:latin typeface="Verdana" panose="020B0604030504040204" pitchFamily="34" charset="0"/>
                          <a:ea typeface="Verdana" panose="020B0604030504040204" pitchFamily="34" charset="0"/>
                          <a:cs typeface="Arial"/>
                          <a:sym typeface="Arial"/>
                        </a:rPr>
                        <a:t>Todos los  colaboradores de la Entidad (Contratistas )</a:t>
                      </a:r>
                      <a:endParaRPr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chemeClr val="dk1"/>
                        </a:buClr>
                        <a:buSzPts val="600"/>
                        <a:buFont typeface="Arial"/>
                        <a:buNone/>
                      </a:pPr>
                      <a:r>
                        <a:rPr lang="es-CO" sz="600" dirty="0">
                          <a:latin typeface="Verdana" panose="020B0604030504040204" pitchFamily="34" charset="0"/>
                          <a:ea typeface="Verdana" panose="020B0604030504040204" pitchFamily="34" charset="0"/>
                          <a:cs typeface="Arial"/>
                          <a:sym typeface="Arial"/>
                        </a:rPr>
                        <a:t>#colaboradores /# de certificados del curso </a:t>
                      </a:r>
                      <a:endParaRPr dirty="0">
                        <a:latin typeface="Verdana" panose="020B0604030504040204" pitchFamily="34" charset="0"/>
                        <a:ea typeface="Verdana" panose="020B0604030504040204" pitchFamily="34" charset="0"/>
                      </a:endParaRPr>
                    </a:p>
                    <a:p>
                      <a:pPr marL="0" marR="0" lvl="0" indent="0" algn="ctr" rtl="0">
                        <a:spcBef>
                          <a:spcPts val="0"/>
                        </a:spcBef>
                        <a:spcAft>
                          <a:spcPts val="0"/>
                        </a:spcAft>
                        <a:buNone/>
                      </a:pPr>
                      <a:endParaRPr sz="6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Curso y certificados de participación.</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1"/>
                  </a:ext>
                </a:extLst>
              </a:tr>
              <a:tr h="371607">
                <a:tc>
                  <a:txBody>
                    <a:bodyPr/>
                    <a:lstStyle/>
                    <a:p>
                      <a:pPr marL="0" marR="0" lvl="0" indent="0" algn="ctr" rtl="0">
                        <a:spcBef>
                          <a:spcPts val="0"/>
                        </a:spcBef>
                        <a:spcAft>
                          <a:spcPts val="0"/>
                        </a:spcAft>
                        <a:buNone/>
                      </a:pPr>
                      <a:r>
                        <a:rPr lang="es-CO" sz="600">
                          <a:latin typeface="Arial"/>
                          <a:ea typeface="Arial"/>
                          <a:cs typeface="Arial"/>
                          <a:sym typeface="Arial"/>
                        </a:rPr>
                        <a:t>12</a:t>
                      </a:r>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b="1" dirty="0">
                          <a:latin typeface="Verdana" panose="020B0604030504040204" pitchFamily="34" charset="0"/>
                          <a:ea typeface="Verdana" panose="020B0604030504040204" pitchFamily="34" charset="0"/>
                          <a:cs typeface="Arial"/>
                          <a:sym typeface="Arial"/>
                        </a:rPr>
                        <a:t>Implementación de teletrabajo servidores públicos </a:t>
                      </a:r>
                      <a:endParaRPr dirty="0">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x</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endParaRPr sz="60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6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Todos los servidores públicos de la Entidad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ctr" rtl="0">
                        <a:spcBef>
                          <a:spcPts val="0"/>
                        </a:spcBef>
                        <a:spcAft>
                          <a:spcPts val="0"/>
                        </a:spcAft>
                        <a:buNone/>
                      </a:pPr>
                      <a:r>
                        <a:rPr lang="es-CO" sz="600">
                          <a:latin typeface="Verdana" panose="020B0604030504040204" pitchFamily="34" charset="0"/>
                          <a:ea typeface="Verdana" panose="020B0604030504040204" pitchFamily="34" charset="0"/>
                          <a:cs typeface="Arial"/>
                          <a:sym typeface="Arial"/>
                        </a:rPr>
                        <a:t># total de servidores públicos/#servidores públicos en modalidad teletrabajo</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600"/>
                        <a:buFont typeface="Arial"/>
                        <a:buNone/>
                      </a:pPr>
                      <a:r>
                        <a:rPr lang="es-CO" sz="600" b="0" i="0" u="none" strike="noStrike" cap="none">
                          <a:solidFill>
                            <a:srgbClr val="000000"/>
                          </a:solidFill>
                          <a:latin typeface="Verdana" panose="020B0604030504040204" pitchFamily="34" charset="0"/>
                          <a:ea typeface="Verdana" panose="020B0604030504040204" pitchFamily="34" charset="0"/>
                          <a:cs typeface="Arial"/>
                          <a:sym typeface="Arial"/>
                        </a:rPr>
                        <a:t>Actividad programada/actividad ejecutada </a:t>
                      </a:r>
                      <a:endParaRPr>
                        <a:latin typeface="Verdana" panose="020B0604030504040204" pitchFamily="34" charset="0"/>
                        <a:ea typeface="Verdana" panose="020B0604030504040204" pitchFamily="34" charset="0"/>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spcBef>
                          <a:spcPts val="0"/>
                        </a:spcBef>
                        <a:spcAft>
                          <a:spcPts val="0"/>
                        </a:spcAft>
                        <a:buNone/>
                      </a:pPr>
                      <a:endParaRPr sz="600" dirty="0">
                        <a:latin typeface="Verdana" panose="020B0604030504040204" pitchFamily="34" charset="0"/>
                        <a:ea typeface="Verdana" panose="020B0604030504040204" pitchFamily="34" charset="0"/>
                        <a:cs typeface="Arial"/>
                        <a:sym typeface="Arial"/>
                      </a:endParaRPr>
                    </a:p>
                  </a:txBody>
                  <a:tcPr marL="15625" marR="15625" marT="0" marB="0"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12"/>
                  </a:ext>
                </a:extLst>
              </a:tr>
            </a:tbl>
          </a:graphicData>
        </a:graphic>
      </p:graphicFrame>
      <p:sp>
        <p:nvSpPr>
          <p:cNvPr id="4" name="Marcador de número de diapositiva 3">
            <a:extLst>
              <a:ext uri="{FF2B5EF4-FFF2-40B4-BE49-F238E27FC236}">
                <a16:creationId xmlns:a16="http://schemas.microsoft.com/office/drawing/2014/main" id="{9E3205C8-D74F-CC76-B5A3-2D23C23C773A}"/>
              </a:ext>
            </a:extLst>
          </p:cNvPr>
          <p:cNvSpPr>
            <a:spLocks noGrp="1"/>
          </p:cNvSpPr>
          <p:nvPr>
            <p:ph type="sldNum" sz="quarter" idx="10"/>
          </p:nvPr>
        </p:nvSpPr>
        <p:spPr/>
        <p:txBody>
          <a:bodyPr/>
          <a:lstStyle/>
          <a:p>
            <a:fld id="{56616763-F252-45AD-9C35-D460B5965741}" type="slidenum">
              <a:rPr lang="es-ES" smtClean="0"/>
              <a:t>22</a:t>
            </a:fld>
            <a:endParaRPr lang="es-ES" dirty="0"/>
          </a:p>
        </p:txBody>
      </p:sp>
      <p:grpSp>
        <p:nvGrpSpPr>
          <p:cNvPr id="18" name="Google Shape;124;p3">
            <a:extLst>
              <a:ext uri="{FF2B5EF4-FFF2-40B4-BE49-F238E27FC236}">
                <a16:creationId xmlns:a16="http://schemas.microsoft.com/office/drawing/2014/main" id="{6DD48FB7-95BD-8988-2B63-44555BE517B9}"/>
              </a:ext>
            </a:extLst>
          </p:cNvPr>
          <p:cNvGrpSpPr/>
          <p:nvPr/>
        </p:nvGrpSpPr>
        <p:grpSpPr>
          <a:xfrm>
            <a:off x="10451681" y="6135280"/>
            <a:ext cx="2419544" cy="286871"/>
            <a:chOff x="2849732" y="6211402"/>
            <a:chExt cx="2487225" cy="417398"/>
          </a:xfrm>
        </p:grpSpPr>
        <p:grpSp>
          <p:nvGrpSpPr>
            <p:cNvPr id="19" name="Google Shape;125;p3">
              <a:extLst>
                <a:ext uri="{FF2B5EF4-FFF2-40B4-BE49-F238E27FC236}">
                  <a16:creationId xmlns:a16="http://schemas.microsoft.com/office/drawing/2014/main" id="{4630717D-E881-3D3D-B0FB-F345A5A84B08}"/>
                </a:ext>
              </a:extLst>
            </p:cNvPr>
            <p:cNvGrpSpPr/>
            <p:nvPr/>
          </p:nvGrpSpPr>
          <p:grpSpPr>
            <a:xfrm>
              <a:off x="2849732" y="6211402"/>
              <a:ext cx="777526" cy="406770"/>
              <a:chOff x="10937396" y="463826"/>
              <a:chExt cx="777526" cy="406770"/>
            </a:xfrm>
          </p:grpSpPr>
          <p:sp>
            <p:nvSpPr>
              <p:cNvPr id="21" name="Google Shape;126;p3">
                <a:extLst>
                  <a:ext uri="{FF2B5EF4-FFF2-40B4-BE49-F238E27FC236}">
                    <a16:creationId xmlns:a16="http://schemas.microsoft.com/office/drawing/2014/main" id="{2687E978-53C0-0BE5-F8B8-0E128E753425}"/>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2" name="Google Shape;127;p3">
                <a:extLst>
                  <a:ext uri="{FF2B5EF4-FFF2-40B4-BE49-F238E27FC236}">
                    <a16:creationId xmlns:a16="http://schemas.microsoft.com/office/drawing/2014/main" id="{7BBA26F3-7441-934A-2C4A-EE3A1A3A44F8}"/>
                  </a:ext>
                </a:extLst>
              </p:cNvPr>
              <p:cNvGrpSpPr/>
              <p:nvPr/>
            </p:nvGrpSpPr>
            <p:grpSpPr>
              <a:xfrm>
                <a:off x="10937396" y="463826"/>
                <a:ext cx="562083" cy="406770"/>
                <a:chOff x="10937396" y="463826"/>
                <a:chExt cx="562083" cy="406770"/>
              </a:xfrm>
            </p:grpSpPr>
            <p:sp>
              <p:nvSpPr>
                <p:cNvPr id="23" name="Google Shape;128;p3">
                  <a:extLst>
                    <a:ext uri="{FF2B5EF4-FFF2-40B4-BE49-F238E27FC236}">
                      <a16:creationId xmlns:a16="http://schemas.microsoft.com/office/drawing/2014/main" id="{026C5FDA-08EA-7F0C-D074-E4FBBBA378F4}"/>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4" name="Google Shape;129;p3">
                  <a:extLst>
                    <a:ext uri="{FF2B5EF4-FFF2-40B4-BE49-F238E27FC236}">
                      <a16:creationId xmlns:a16="http://schemas.microsoft.com/office/drawing/2014/main" id="{7400C8E8-DE47-030B-4CA9-434FE24FF9A6}"/>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0" name="Google Shape;130;p3">
              <a:extLst>
                <a:ext uri="{FF2B5EF4-FFF2-40B4-BE49-F238E27FC236}">
                  <a16:creationId xmlns:a16="http://schemas.microsoft.com/office/drawing/2014/main" id="{4DB6CB03-AA27-41F9-CCBD-B5CE0F508824}"/>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803497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8B66A5CC-978F-8F70-2E42-785FB8B3A120}"/>
              </a:ext>
            </a:extLst>
          </p:cNvPr>
          <p:cNvSpPr>
            <a:spLocks noGrp="1"/>
          </p:cNvSpPr>
          <p:nvPr>
            <p:ph type="sldNum" sz="quarter" idx="10"/>
          </p:nvPr>
        </p:nvSpPr>
        <p:spPr/>
        <p:txBody>
          <a:bodyPr/>
          <a:lstStyle/>
          <a:p>
            <a:fld id="{56616763-F252-45AD-9C35-D460B5965741}" type="slidenum">
              <a:rPr lang="es-ES" smtClean="0"/>
              <a:t>23</a:t>
            </a:fld>
            <a:endParaRPr lang="es-ES" dirty="0"/>
          </a:p>
        </p:txBody>
      </p:sp>
    </p:spTree>
    <p:extLst>
      <p:ext uri="{BB962C8B-B14F-4D97-AF65-F5344CB8AC3E}">
        <p14:creationId xmlns:p14="http://schemas.microsoft.com/office/powerpoint/2010/main" val="9963159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956063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14D7FB47-B94D-4838-95CF-EB637E0C6863}"/>
              </a:ext>
            </a:extLst>
          </p:cNvPr>
          <p:cNvSpPr>
            <a:spLocks noGrp="1"/>
          </p:cNvSpPr>
          <p:nvPr>
            <p:ph type="ctrTitle"/>
          </p:nvPr>
        </p:nvSpPr>
        <p:spPr>
          <a:xfrm>
            <a:off x="1203487" y="1162905"/>
            <a:ext cx="2859255" cy="621651"/>
          </a:xfrm>
        </p:spPr>
        <p:txBody>
          <a:bodyPr>
            <a:normAutofit/>
          </a:bodyPr>
          <a:lstStyle/>
          <a:p>
            <a:r>
              <a:rPr lang="es-ES" sz="2800" b="1" dirty="0"/>
              <a:t>CONTENIDO</a:t>
            </a:r>
            <a:r>
              <a:rPr lang="es-ES" sz="2400" b="1" dirty="0"/>
              <a:t> </a:t>
            </a:r>
          </a:p>
        </p:txBody>
      </p:sp>
      <p:sp>
        <p:nvSpPr>
          <p:cNvPr id="8" name="Subtítulo 7">
            <a:extLst>
              <a:ext uri="{FF2B5EF4-FFF2-40B4-BE49-F238E27FC236}">
                <a16:creationId xmlns:a16="http://schemas.microsoft.com/office/drawing/2014/main" id="{05D6A24A-BACE-48AE-9F6F-B15C07A4DFCA}"/>
              </a:ext>
            </a:extLst>
          </p:cNvPr>
          <p:cNvSpPr>
            <a:spLocks noGrp="1"/>
          </p:cNvSpPr>
          <p:nvPr>
            <p:ph type="subTitle" idx="1"/>
          </p:nvPr>
        </p:nvSpPr>
        <p:spPr>
          <a:xfrm>
            <a:off x="4646584" y="4533487"/>
            <a:ext cx="4266431" cy="359261"/>
          </a:xfrm>
        </p:spPr>
        <p:txBody>
          <a:bodyPr>
            <a:normAutofit/>
          </a:bodyPr>
          <a:lstStyle/>
          <a:p>
            <a:pPr algn="l"/>
            <a:r>
              <a:rPr lang="es-ES" sz="1400" dirty="0">
                <a:latin typeface="Verdana" panose="020B0604030504040204" pitchFamily="34" charset="0"/>
                <a:ea typeface="Verdana" panose="020B0604030504040204" pitchFamily="34" charset="0"/>
              </a:rPr>
              <a:t>Plan de Intervención Riesgo Psicosocial </a:t>
            </a:r>
            <a:r>
              <a:rPr lang="es-ES" sz="1400" u="sng" dirty="0">
                <a:latin typeface="Verdana" panose="020B0604030504040204" pitchFamily="34" charset="0"/>
                <a:ea typeface="Verdana" panose="020B0604030504040204" pitchFamily="34" charset="0"/>
              </a:rPr>
              <a:t>2024</a:t>
            </a:r>
          </a:p>
        </p:txBody>
      </p:sp>
      <p:sp>
        <p:nvSpPr>
          <p:cNvPr id="2" name="Marcador de número de diapositiva 1">
            <a:extLst>
              <a:ext uri="{FF2B5EF4-FFF2-40B4-BE49-F238E27FC236}">
                <a16:creationId xmlns:a16="http://schemas.microsoft.com/office/drawing/2014/main" id="{233D6575-4803-3947-BE79-DD976B69F148}"/>
              </a:ext>
            </a:extLst>
          </p:cNvPr>
          <p:cNvSpPr>
            <a:spLocks noGrp="1"/>
          </p:cNvSpPr>
          <p:nvPr>
            <p:ph type="sldNum" sz="quarter" idx="10"/>
          </p:nvPr>
        </p:nvSpPr>
        <p:spPr/>
        <p:txBody>
          <a:bodyPr/>
          <a:lstStyle/>
          <a:p>
            <a:fld id="{56616763-F252-45AD-9C35-D460B5965741}" type="slidenum">
              <a:rPr lang="es-ES" smtClean="0"/>
              <a:t>3</a:t>
            </a:fld>
            <a:endParaRPr lang="es-ES" dirty="0"/>
          </a:p>
        </p:txBody>
      </p:sp>
      <p:grpSp>
        <p:nvGrpSpPr>
          <p:cNvPr id="10" name="Google Shape;101;p2">
            <a:extLst>
              <a:ext uri="{FF2B5EF4-FFF2-40B4-BE49-F238E27FC236}">
                <a16:creationId xmlns:a16="http://schemas.microsoft.com/office/drawing/2014/main" id="{BA983AFE-870D-C61A-2327-6BCE6C439A6E}"/>
              </a:ext>
            </a:extLst>
          </p:cNvPr>
          <p:cNvGrpSpPr/>
          <p:nvPr/>
        </p:nvGrpSpPr>
        <p:grpSpPr>
          <a:xfrm>
            <a:off x="313556" y="1247376"/>
            <a:ext cx="889931" cy="452711"/>
            <a:chOff x="10937396" y="463826"/>
            <a:chExt cx="777526" cy="406770"/>
          </a:xfrm>
        </p:grpSpPr>
        <p:sp>
          <p:nvSpPr>
            <p:cNvPr id="11" name="Google Shape;102;p2">
              <a:extLst>
                <a:ext uri="{FF2B5EF4-FFF2-40B4-BE49-F238E27FC236}">
                  <a16:creationId xmlns:a16="http://schemas.microsoft.com/office/drawing/2014/main" id="{A68E251D-ECA1-3123-DA74-8E88D89517B3}"/>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339966"/>
                </a:solidFill>
                <a:latin typeface="Calibri"/>
                <a:ea typeface="Calibri"/>
                <a:cs typeface="Calibri"/>
                <a:sym typeface="Calibri"/>
              </a:endParaRPr>
            </a:p>
          </p:txBody>
        </p:sp>
        <p:grpSp>
          <p:nvGrpSpPr>
            <p:cNvPr id="12" name="Google Shape;103;p2">
              <a:extLst>
                <a:ext uri="{FF2B5EF4-FFF2-40B4-BE49-F238E27FC236}">
                  <a16:creationId xmlns:a16="http://schemas.microsoft.com/office/drawing/2014/main" id="{7E8CAD18-4D7F-6FF6-114F-2D6213D2893D}"/>
                </a:ext>
              </a:extLst>
            </p:cNvPr>
            <p:cNvGrpSpPr/>
            <p:nvPr/>
          </p:nvGrpSpPr>
          <p:grpSpPr>
            <a:xfrm>
              <a:off x="10937396" y="463826"/>
              <a:ext cx="562083" cy="406770"/>
              <a:chOff x="10937396" y="463826"/>
              <a:chExt cx="562083" cy="406770"/>
            </a:xfrm>
          </p:grpSpPr>
          <p:sp>
            <p:nvSpPr>
              <p:cNvPr id="13" name="Google Shape;104;p2">
                <a:extLst>
                  <a:ext uri="{FF2B5EF4-FFF2-40B4-BE49-F238E27FC236}">
                    <a16:creationId xmlns:a16="http://schemas.microsoft.com/office/drawing/2014/main" id="{EF4594B9-F265-2D7D-216D-DA92724B20E7}"/>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sp>
            <p:nvSpPr>
              <p:cNvPr id="14" name="Google Shape;105;p2">
                <a:extLst>
                  <a:ext uri="{FF2B5EF4-FFF2-40B4-BE49-F238E27FC236}">
                    <a16:creationId xmlns:a16="http://schemas.microsoft.com/office/drawing/2014/main" id="{BC52BB81-218E-40D4-5858-F4CCD80E9C03}"/>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pic>
        <p:nvPicPr>
          <p:cNvPr id="3" name="Google Shape;112;p2" descr="Insignia 1 con relleno sólido">
            <a:hlinkClick r:id="rId2" action="ppaction://hlinksldjump"/>
            <a:extLst>
              <a:ext uri="{FF2B5EF4-FFF2-40B4-BE49-F238E27FC236}">
                <a16:creationId xmlns:a16="http://schemas.microsoft.com/office/drawing/2014/main" id="{C5CF6F27-0A0E-C9A6-9D29-33250A1EAD0C}"/>
              </a:ext>
            </a:extLst>
          </p:cNvPr>
          <p:cNvPicPr preferRelativeResize="0"/>
          <p:nvPr/>
        </p:nvPicPr>
        <p:blipFill rotWithShape="1">
          <a:blip r:embed="rId3">
            <a:alphaModFix/>
          </a:blip>
          <a:srcRect/>
          <a:stretch/>
        </p:blipFill>
        <p:spPr>
          <a:xfrm>
            <a:off x="4024539" y="2496995"/>
            <a:ext cx="604830" cy="601004"/>
          </a:xfrm>
          <a:prstGeom prst="rect">
            <a:avLst/>
          </a:prstGeom>
          <a:noFill/>
          <a:ln>
            <a:noFill/>
          </a:ln>
        </p:spPr>
      </p:pic>
      <p:pic>
        <p:nvPicPr>
          <p:cNvPr id="4" name="Google Shape;113;p2" descr="Insignia con relleno sólido">
            <a:hlinkClick r:id="rId4" action="ppaction://hlinksldjump"/>
            <a:extLst>
              <a:ext uri="{FF2B5EF4-FFF2-40B4-BE49-F238E27FC236}">
                <a16:creationId xmlns:a16="http://schemas.microsoft.com/office/drawing/2014/main" id="{9329A6A6-6487-105A-2D12-903160F34672}"/>
              </a:ext>
            </a:extLst>
          </p:cNvPr>
          <p:cNvPicPr preferRelativeResize="0"/>
          <p:nvPr/>
        </p:nvPicPr>
        <p:blipFill rotWithShape="1">
          <a:blip r:embed="rId5">
            <a:alphaModFix/>
          </a:blip>
          <a:srcRect/>
          <a:stretch/>
        </p:blipFill>
        <p:spPr>
          <a:xfrm>
            <a:off x="4024539" y="3459500"/>
            <a:ext cx="604830" cy="601004"/>
          </a:xfrm>
          <a:prstGeom prst="rect">
            <a:avLst/>
          </a:prstGeom>
          <a:noFill/>
          <a:ln>
            <a:noFill/>
          </a:ln>
        </p:spPr>
      </p:pic>
      <p:pic>
        <p:nvPicPr>
          <p:cNvPr id="5" name="Google Shape;114;p2" descr="Insignia 3 con relleno sólido">
            <a:hlinkClick r:id="rId6" action="ppaction://hlinksldjump"/>
            <a:extLst>
              <a:ext uri="{FF2B5EF4-FFF2-40B4-BE49-F238E27FC236}">
                <a16:creationId xmlns:a16="http://schemas.microsoft.com/office/drawing/2014/main" id="{4DA1B422-B8B6-AF75-22D4-99BC233B812F}"/>
              </a:ext>
            </a:extLst>
          </p:cNvPr>
          <p:cNvPicPr preferRelativeResize="0"/>
          <p:nvPr/>
        </p:nvPicPr>
        <p:blipFill rotWithShape="1">
          <a:blip r:embed="rId7">
            <a:alphaModFix/>
          </a:blip>
          <a:srcRect/>
          <a:stretch/>
        </p:blipFill>
        <p:spPr>
          <a:xfrm>
            <a:off x="4041754" y="4374488"/>
            <a:ext cx="604830" cy="601004"/>
          </a:xfrm>
          <a:prstGeom prst="rect">
            <a:avLst/>
          </a:prstGeom>
          <a:noFill/>
          <a:ln>
            <a:noFill/>
          </a:ln>
        </p:spPr>
      </p:pic>
      <p:sp>
        <p:nvSpPr>
          <p:cNvPr id="6" name="CuadroTexto 5">
            <a:extLst>
              <a:ext uri="{FF2B5EF4-FFF2-40B4-BE49-F238E27FC236}">
                <a16:creationId xmlns:a16="http://schemas.microsoft.com/office/drawing/2014/main" id="{AC414C43-A85C-D40F-76A1-1D2167735A04}"/>
              </a:ext>
            </a:extLst>
          </p:cNvPr>
          <p:cNvSpPr txBox="1"/>
          <p:nvPr/>
        </p:nvSpPr>
        <p:spPr>
          <a:xfrm>
            <a:off x="4646584" y="2596110"/>
            <a:ext cx="3729665" cy="307777"/>
          </a:xfrm>
          <a:prstGeom prst="rect">
            <a:avLst/>
          </a:prstGeom>
          <a:noFill/>
        </p:spPr>
        <p:txBody>
          <a:bodyPr wrap="square" rtlCol="0">
            <a:spAutoFit/>
          </a:bodyPr>
          <a:lstStyle/>
          <a:p>
            <a:r>
              <a:rPr lang="es-MX" sz="1400" dirty="0">
                <a:latin typeface="Verdana" panose="020B0604030504040204" pitchFamily="34" charset="0"/>
                <a:ea typeface="Verdana" panose="020B0604030504040204" pitchFamily="34" charset="0"/>
              </a:rPr>
              <a:t>Batería de Riesgo Psicosocial </a:t>
            </a:r>
            <a:r>
              <a:rPr lang="es-MX" sz="1400" u="sng" dirty="0">
                <a:latin typeface="Verdana" panose="020B0604030504040204" pitchFamily="34" charset="0"/>
                <a:ea typeface="Verdana" panose="020B0604030504040204" pitchFamily="34" charset="0"/>
              </a:rPr>
              <a:t>2023</a:t>
            </a:r>
            <a:endParaRPr lang="es-CO" sz="1400" u="sng" dirty="0">
              <a:latin typeface="Verdana" panose="020B0604030504040204" pitchFamily="34" charset="0"/>
              <a:ea typeface="Verdana" panose="020B0604030504040204" pitchFamily="34" charset="0"/>
            </a:endParaRPr>
          </a:p>
        </p:txBody>
      </p:sp>
      <p:sp>
        <p:nvSpPr>
          <p:cNvPr id="9" name="CuadroTexto 8">
            <a:extLst>
              <a:ext uri="{FF2B5EF4-FFF2-40B4-BE49-F238E27FC236}">
                <a16:creationId xmlns:a16="http://schemas.microsoft.com/office/drawing/2014/main" id="{94D0399F-A96C-A6AC-4D6C-E57D407EDCD2}"/>
              </a:ext>
            </a:extLst>
          </p:cNvPr>
          <p:cNvSpPr txBox="1"/>
          <p:nvPr/>
        </p:nvSpPr>
        <p:spPr>
          <a:xfrm>
            <a:off x="4629369" y="3537029"/>
            <a:ext cx="4091974" cy="307777"/>
          </a:xfrm>
          <a:prstGeom prst="rect">
            <a:avLst/>
          </a:prstGeom>
          <a:noFill/>
        </p:spPr>
        <p:txBody>
          <a:bodyPr wrap="square" rtlCol="0">
            <a:spAutoFit/>
          </a:bodyPr>
          <a:lstStyle/>
          <a:p>
            <a:r>
              <a:rPr lang="es-MX" sz="1400" dirty="0">
                <a:latin typeface="Verdana" panose="020B0604030504040204" pitchFamily="34" charset="0"/>
                <a:ea typeface="Verdana" panose="020B0604030504040204" pitchFamily="34" charset="0"/>
              </a:rPr>
              <a:t>Medición de Riesgo Psicosocial </a:t>
            </a:r>
            <a:r>
              <a:rPr lang="es-MX" sz="1400" u="sng" dirty="0">
                <a:latin typeface="Verdana" panose="020B0604030504040204" pitchFamily="34" charset="0"/>
                <a:ea typeface="Verdana" panose="020B0604030504040204" pitchFamily="34" charset="0"/>
              </a:rPr>
              <a:t>2023</a:t>
            </a:r>
            <a:r>
              <a:rPr lang="es-MX" sz="1400" dirty="0">
                <a:latin typeface="Verdana" panose="020B0604030504040204" pitchFamily="34" charset="0"/>
                <a:ea typeface="Verdana" panose="020B0604030504040204" pitchFamily="34" charset="0"/>
              </a:rPr>
              <a:t> </a:t>
            </a:r>
            <a:endParaRPr lang="es-CO" sz="1400" dirty="0">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2897559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a:extLst>
              <a:ext uri="{FF2B5EF4-FFF2-40B4-BE49-F238E27FC236}">
                <a16:creationId xmlns:a16="http://schemas.microsoft.com/office/drawing/2014/main" id="{05D6A24A-BACE-48AE-9F6F-B15C07A4DFCA}"/>
              </a:ext>
            </a:extLst>
          </p:cNvPr>
          <p:cNvSpPr>
            <a:spLocks noGrp="1"/>
          </p:cNvSpPr>
          <p:nvPr>
            <p:ph type="subTitle" idx="1"/>
          </p:nvPr>
        </p:nvSpPr>
        <p:spPr>
          <a:xfrm>
            <a:off x="352927" y="2172413"/>
            <a:ext cx="4486518" cy="1733373"/>
          </a:xfrm>
        </p:spPr>
        <p:txBody>
          <a:bodyPr>
            <a:noAutofit/>
          </a:bodyPr>
          <a:lstStyle/>
          <a:p>
            <a:pPr algn="just"/>
            <a:r>
              <a:rPr lang="es-ES" sz="1400" dirty="0">
                <a:latin typeface="Verdana" panose="020B0604030504040204" pitchFamily="34" charset="0"/>
                <a:ea typeface="Verdana" panose="020B0604030504040204" pitchFamily="34" charset="0"/>
              </a:rPr>
              <a:t>Aunque la normatividad laboral colombiana es amplia y abarca cada una de las clasificaciones de riesgo de manera específica desde hace varias décadas, el riesgo psicosocial ha tenido  especial interés legal desde hace pocos años, dadas las altas tasas de enfermedades de salud mental. Las normas específicas de riesgo psicosocial son </a:t>
            </a:r>
          </a:p>
        </p:txBody>
      </p:sp>
      <p:sp>
        <p:nvSpPr>
          <p:cNvPr id="2" name="Marcador de número de diapositiva 1">
            <a:extLst>
              <a:ext uri="{FF2B5EF4-FFF2-40B4-BE49-F238E27FC236}">
                <a16:creationId xmlns:a16="http://schemas.microsoft.com/office/drawing/2014/main" id="{93C8887C-2DBD-5D46-BFA4-0576060B5723}"/>
              </a:ext>
            </a:extLst>
          </p:cNvPr>
          <p:cNvSpPr>
            <a:spLocks noGrp="1"/>
          </p:cNvSpPr>
          <p:nvPr>
            <p:ph type="sldNum" sz="quarter" idx="10"/>
          </p:nvPr>
        </p:nvSpPr>
        <p:spPr/>
        <p:txBody>
          <a:bodyPr/>
          <a:lstStyle/>
          <a:p>
            <a:fld id="{56616763-F252-45AD-9C35-D460B5965741}" type="slidenum">
              <a:rPr lang="es-ES" smtClean="0"/>
              <a:t>4</a:t>
            </a:fld>
            <a:endParaRPr lang="es-ES" dirty="0"/>
          </a:p>
        </p:txBody>
      </p:sp>
      <p:sp>
        <p:nvSpPr>
          <p:cNvPr id="10" name="Título 6">
            <a:extLst>
              <a:ext uri="{FF2B5EF4-FFF2-40B4-BE49-F238E27FC236}">
                <a16:creationId xmlns:a16="http://schemas.microsoft.com/office/drawing/2014/main" id="{CE613494-66E5-D0F9-ACDC-A291E33AF80C}"/>
              </a:ext>
            </a:extLst>
          </p:cNvPr>
          <p:cNvSpPr txBox="1">
            <a:spLocks/>
          </p:cNvSpPr>
          <p:nvPr/>
        </p:nvSpPr>
        <p:spPr>
          <a:xfrm>
            <a:off x="4839445" y="1079303"/>
            <a:ext cx="1771650" cy="867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Verdana" panose="020B0604030504040204" pitchFamily="34" charset="0"/>
                <a:cs typeface="+mj-cs"/>
              </a:defRPr>
            </a:lvl1pPr>
          </a:lstStyle>
          <a:p>
            <a:r>
              <a:rPr lang="es-ES" b="1" dirty="0"/>
              <a:t>01</a:t>
            </a:r>
          </a:p>
        </p:txBody>
      </p:sp>
      <p:sp>
        <p:nvSpPr>
          <p:cNvPr id="11" name="Título 6">
            <a:extLst>
              <a:ext uri="{FF2B5EF4-FFF2-40B4-BE49-F238E27FC236}">
                <a16:creationId xmlns:a16="http://schemas.microsoft.com/office/drawing/2014/main" id="{2695A1BB-279E-D0E8-B04B-7AD0C34B8319}"/>
              </a:ext>
            </a:extLst>
          </p:cNvPr>
          <p:cNvSpPr txBox="1">
            <a:spLocks/>
          </p:cNvSpPr>
          <p:nvPr/>
        </p:nvSpPr>
        <p:spPr>
          <a:xfrm>
            <a:off x="6547527" y="879184"/>
            <a:ext cx="5393869" cy="1110249"/>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Verdana" panose="020B0604030504040204" pitchFamily="34" charset="0"/>
                <a:cs typeface="+mj-cs"/>
              </a:defRPr>
            </a:lvl1pPr>
          </a:lstStyle>
          <a:p>
            <a:pPr algn="just"/>
            <a:r>
              <a:rPr lang="es-ES" sz="1400" b="1" dirty="0"/>
              <a:t>Resolución 2764 de 2022, </a:t>
            </a:r>
            <a:r>
              <a:rPr lang="es-ES" sz="1400" dirty="0"/>
              <a:t>por la cual se adopta la batería de medición de riesgo psicosocial, la guía técnica para la promoción, prevención e intervención de los factores psicosociales y sus protocolos específicos y se dictan otras disposiciones </a:t>
            </a:r>
            <a:endParaRPr lang="es-ES" sz="1400" b="1" dirty="0"/>
          </a:p>
        </p:txBody>
      </p:sp>
      <p:sp>
        <p:nvSpPr>
          <p:cNvPr id="13" name="Rectángulo 12">
            <a:extLst>
              <a:ext uri="{FF2B5EF4-FFF2-40B4-BE49-F238E27FC236}">
                <a16:creationId xmlns:a16="http://schemas.microsoft.com/office/drawing/2014/main" id="{DAE66076-193A-6791-F6E0-5524678F416B}"/>
              </a:ext>
            </a:extLst>
          </p:cNvPr>
          <p:cNvSpPr/>
          <p:nvPr/>
        </p:nvSpPr>
        <p:spPr>
          <a:xfrm>
            <a:off x="352927" y="636814"/>
            <a:ext cx="4389611" cy="1110249"/>
          </a:xfrm>
          <a:prstGeom prst="rect">
            <a:avLst/>
          </a:prstGeom>
          <a:solidFill>
            <a:srgbClr val="B38B40"/>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sz="1600" b="1" dirty="0">
                <a:solidFill>
                  <a:schemeClr val="tx1"/>
                </a:solidFill>
                <a:latin typeface="Verdana" panose="020B0604030504040204" pitchFamily="34" charset="0"/>
                <a:ea typeface="Verdana" panose="020B0604030504040204" pitchFamily="34" charset="0"/>
              </a:rPr>
              <a:t>¿Cuáles son las normas laborales Colombianas sobre riesgo psicosocial? </a:t>
            </a:r>
            <a:endParaRPr lang="es-CO" sz="1600" b="1" dirty="0">
              <a:solidFill>
                <a:schemeClr val="tx1"/>
              </a:solidFill>
              <a:latin typeface="Verdana" panose="020B0604030504040204" pitchFamily="34" charset="0"/>
              <a:ea typeface="Verdana" panose="020B0604030504040204" pitchFamily="34" charset="0"/>
            </a:endParaRPr>
          </a:p>
        </p:txBody>
      </p:sp>
      <p:sp>
        <p:nvSpPr>
          <p:cNvPr id="16" name="Título 6">
            <a:extLst>
              <a:ext uri="{FF2B5EF4-FFF2-40B4-BE49-F238E27FC236}">
                <a16:creationId xmlns:a16="http://schemas.microsoft.com/office/drawing/2014/main" id="{DF74D5B4-D1A6-7A17-95E7-AFB81D433B01}"/>
              </a:ext>
            </a:extLst>
          </p:cNvPr>
          <p:cNvSpPr txBox="1">
            <a:spLocks/>
          </p:cNvSpPr>
          <p:nvPr/>
        </p:nvSpPr>
        <p:spPr>
          <a:xfrm>
            <a:off x="4807661" y="2724216"/>
            <a:ext cx="1771650" cy="867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Verdana" panose="020B0604030504040204" pitchFamily="34" charset="0"/>
                <a:cs typeface="+mj-cs"/>
              </a:defRPr>
            </a:lvl1pPr>
          </a:lstStyle>
          <a:p>
            <a:r>
              <a:rPr lang="es-ES" b="1" dirty="0"/>
              <a:t>02</a:t>
            </a:r>
          </a:p>
        </p:txBody>
      </p:sp>
      <p:sp>
        <p:nvSpPr>
          <p:cNvPr id="17" name="Título 6">
            <a:extLst>
              <a:ext uri="{FF2B5EF4-FFF2-40B4-BE49-F238E27FC236}">
                <a16:creationId xmlns:a16="http://schemas.microsoft.com/office/drawing/2014/main" id="{2E44476A-D3EC-7231-FDDB-645ACA833EEA}"/>
              </a:ext>
            </a:extLst>
          </p:cNvPr>
          <p:cNvSpPr txBox="1">
            <a:spLocks/>
          </p:cNvSpPr>
          <p:nvPr/>
        </p:nvSpPr>
        <p:spPr>
          <a:xfrm>
            <a:off x="6547526" y="2675826"/>
            <a:ext cx="5393869" cy="8678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Verdana" panose="020B0604030504040204" pitchFamily="34" charset="0"/>
                <a:cs typeface="+mj-cs"/>
              </a:defRPr>
            </a:lvl1pPr>
          </a:lstStyle>
          <a:p>
            <a:pPr algn="just"/>
            <a:r>
              <a:rPr lang="es-ES" sz="1400" b="1" dirty="0"/>
              <a:t>Resolución 089 de 2019, </a:t>
            </a:r>
            <a:r>
              <a:rPr lang="es-ES" sz="1400" dirty="0"/>
              <a:t>por la cual se adopta la política integral para la prevención y atención del consumo de sustancias psicoactivas </a:t>
            </a:r>
          </a:p>
        </p:txBody>
      </p:sp>
      <p:sp>
        <p:nvSpPr>
          <p:cNvPr id="18" name="Título 6">
            <a:extLst>
              <a:ext uri="{FF2B5EF4-FFF2-40B4-BE49-F238E27FC236}">
                <a16:creationId xmlns:a16="http://schemas.microsoft.com/office/drawing/2014/main" id="{AB95029B-3443-A32E-42E4-F1EC90CE1BD3}"/>
              </a:ext>
            </a:extLst>
          </p:cNvPr>
          <p:cNvSpPr txBox="1">
            <a:spLocks/>
          </p:cNvSpPr>
          <p:nvPr/>
        </p:nvSpPr>
        <p:spPr>
          <a:xfrm>
            <a:off x="4807661" y="4508362"/>
            <a:ext cx="1771650" cy="86787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Verdana" panose="020B0604030504040204" pitchFamily="34" charset="0"/>
                <a:cs typeface="+mj-cs"/>
              </a:defRPr>
            </a:lvl1pPr>
          </a:lstStyle>
          <a:p>
            <a:r>
              <a:rPr lang="es-ES" b="1" dirty="0"/>
              <a:t>03</a:t>
            </a:r>
          </a:p>
        </p:txBody>
      </p:sp>
      <p:sp>
        <p:nvSpPr>
          <p:cNvPr id="19" name="Título 6">
            <a:extLst>
              <a:ext uri="{FF2B5EF4-FFF2-40B4-BE49-F238E27FC236}">
                <a16:creationId xmlns:a16="http://schemas.microsoft.com/office/drawing/2014/main" id="{85FD3C2A-D215-B782-AF90-D6FAA95327DE}"/>
              </a:ext>
            </a:extLst>
          </p:cNvPr>
          <p:cNvSpPr txBox="1">
            <a:spLocks/>
          </p:cNvSpPr>
          <p:nvPr/>
        </p:nvSpPr>
        <p:spPr>
          <a:xfrm>
            <a:off x="6579311" y="4481056"/>
            <a:ext cx="5393869" cy="867878"/>
          </a:xfrm>
          <a:prstGeom prst="rect">
            <a:avLst/>
          </a:prstGeom>
        </p:spPr>
        <p:txBody>
          <a:bodyPr vert="horz" lIns="91440" tIns="45720" rIns="91440" bIns="45720" rtlCol="0" anchor="b">
            <a:normAutofit fontScale="97500"/>
          </a:bodyPr>
          <a:lstStyle>
            <a:lvl1pPr algn="ctr" defTabSz="914400" rtl="0" eaLnBrk="1" latinLnBrk="0" hangingPunct="1">
              <a:lnSpc>
                <a:spcPct val="90000"/>
              </a:lnSpc>
              <a:spcBef>
                <a:spcPct val="0"/>
              </a:spcBef>
              <a:buNone/>
              <a:defRPr sz="6000" kern="1200">
                <a:solidFill>
                  <a:schemeClr val="tx1"/>
                </a:solidFill>
                <a:latin typeface="Verdana" panose="020B0604030504040204" pitchFamily="34" charset="0"/>
                <a:ea typeface="Verdana" panose="020B0604030504040204" pitchFamily="34" charset="0"/>
                <a:cs typeface="+mj-cs"/>
              </a:defRPr>
            </a:lvl1pPr>
          </a:lstStyle>
          <a:p>
            <a:pPr algn="just"/>
            <a:r>
              <a:rPr lang="es-ES" sz="1400" b="1" dirty="0"/>
              <a:t>Ley 1010 de 2006, </a:t>
            </a:r>
            <a:r>
              <a:rPr lang="es-ES" sz="1400" dirty="0"/>
              <a:t>por la cual se adoptan medidas para prevenir corregir y sancionar el acoso laboral y otros hostigamientos en el marco de las relaciones del trabajo </a:t>
            </a:r>
          </a:p>
        </p:txBody>
      </p:sp>
      <p:grpSp>
        <p:nvGrpSpPr>
          <p:cNvPr id="14" name="Google Shape;124;p3">
            <a:extLst>
              <a:ext uri="{FF2B5EF4-FFF2-40B4-BE49-F238E27FC236}">
                <a16:creationId xmlns:a16="http://schemas.microsoft.com/office/drawing/2014/main" id="{5F49B4FC-DE03-9916-CAE2-2DCEF9AF8D4E}"/>
              </a:ext>
            </a:extLst>
          </p:cNvPr>
          <p:cNvGrpSpPr/>
          <p:nvPr/>
        </p:nvGrpSpPr>
        <p:grpSpPr>
          <a:xfrm>
            <a:off x="10399923" y="6142850"/>
            <a:ext cx="2419544" cy="286871"/>
            <a:chOff x="2849732" y="6211402"/>
            <a:chExt cx="2487225" cy="417398"/>
          </a:xfrm>
        </p:grpSpPr>
        <p:grpSp>
          <p:nvGrpSpPr>
            <p:cNvPr id="15" name="Google Shape;125;p3">
              <a:extLst>
                <a:ext uri="{FF2B5EF4-FFF2-40B4-BE49-F238E27FC236}">
                  <a16:creationId xmlns:a16="http://schemas.microsoft.com/office/drawing/2014/main" id="{42D3675B-646E-D3F0-D880-A371AB5B698A}"/>
                </a:ext>
              </a:extLst>
            </p:cNvPr>
            <p:cNvGrpSpPr/>
            <p:nvPr/>
          </p:nvGrpSpPr>
          <p:grpSpPr>
            <a:xfrm>
              <a:off x="2849732" y="6211402"/>
              <a:ext cx="777526" cy="406770"/>
              <a:chOff x="10937396" y="463826"/>
              <a:chExt cx="777526" cy="406770"/>
            </a:xfrm>
          </p:grpSpPr>
          <p:sp>
            <p:nvSpPr>
              <p:cNvPr id="28" name="Google Shape;126;p3">
                <a:extLst>
                  <a:ext uri="{FF2B5EF4-FFF2-40B4-BE49-F238E27FC236}">
                    <a16:creationId xmlns:a16="http://schemas.microsoft.com/office/drawing/2014/main" id="{D232B29D-8DCF-F88F-0C30-CC83F1BAA1D8}"/>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9" name="Google Shape;127;p3">
                <a:extLst>
                  <a:ext uri="{FF2B5EF4-FFF2-40B4-BE49-F238E27FC236}">
                    <a16:creationId xmlns:a16="http://schemas.microsoft.com/office/drawing/2014/main" id="{06D51D58-EFAC-0A2C-C9F4-30CA254A02AD}"/>
                  </a:ext>
                </a:extLst>
              </p:cNvPr>
              <p:cNvGrpSpPr/>
              <p:nvPr/>
            </p:nvGrpSpPr>
            <p:grpSpPr>
              <a:xfrm>
                <a:off x="10937396" y="463826"/>
                <a:ext cx="562083" cy="406770"/>
                <a:chOff x="10937396" y="463826"/>
                <a:chExt cx="562083" cy="406770"/>
              </a:xfrm>
            </p:grpSpPr>
            <p:sp>
              <p:nvSpPr>
                <p:cNvPr id="30" name="Google Shape;128;p3">
                  <a:extLst>
                    <a:ext uri="{FF2B5EF4-FFF2-40B4-BE49-F238E27FC236}">
                      <a16:creationId xmlns:a16="http://schemas.microsoft.com/office/drawing/2014/main" id="{6207BF01-A493-E912-A61A-0BE3D58E985F}"/>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1" name="Google Shape;129;p3">
                  <a:extLst>
                    <a:ext uri="{FF2B5EF4-FFF2-40B4-BE49-F238E27FC236}">
                      <a16:creationId xmlns:a16="http://schemas.microsoft.com/office/drawing/2014/main" id="{AFA04BFC-5992-AEB1-42B5-34E14FAC5B6C}"/>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0" name="Google Shape;130;p3">
              <a:extLst>
                <a:ext uri="{FF2B5EF4-FFF2-40B4-BE49-F238E27FC236}">
                  <a16:creationId xmlns:a16="http://schemas.microsoft.com/office/drawing/2014/main" id="{0120397E-B3FB-3F79-7211-D4055982631B}"/>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31267231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número de diapositiva 1">
            <a:extLst>
              <a:ext uri="{FF2B5EF4-FFF2-40B4-BE49-F238E27FC236}">
                <a16:creationId xmlns:a16="http://schemas.microsoft.com/office/drawing/2014/main" id="{93DE6AC4-63AE-0841-974B-1265D8120F5B}"/>
              </a:ext>
            </a:extLst>
          </p:cNvPr>
          <p:cNvSpPr>
            <a:spLocks noGrp="1"/>
          </p:cNvSpPr>
          <p:nvPr>
            <p:ph type="sldNum" sz="quarter" idx="10"/>
          </p:nvPr>
        </p:nvSpPr>
        <p:spPr/>
        <p:txBody>
          <a:bodyPr/>
          <a:lstStyle/>
          <a:p>
            <a:fld id="{56616763-F252-45AD-9C35-D460B5965741}" type="slidenum">
              <a:rPr lang="es-ES" smtClean="0"/>
              <a:t>5</a:t>
            </a:fld>
            <a:endParaRPr lang="es-ES" dirty="0"/>
          </a:p>
        </p:txBody>
      </p:sp>
      <p:pic>
        <p:nvPicPr>
          <p:cNvPr id="4" name="Google Shape;136;p4">
            <a:extLst>
              <a:ext uri="{FF2B5EF4-FFF2-40B4-BE49-F238E27FC236}">
                <a16:creationId xmlns:a16="http://schemas.microsoft.com/office/drawing/2014/main" id="{61A96713-5B2C-12A5-B492-3A3C9DE66C6C}"/>
              </a:ext>
            </a:extLst>
          </p:cNvPr>
          <p:cNvPicPr preferRelativeResize="0"/>
          <p:nvPr/>
        </p:nvPicPr>
        <p:blipFill rotWithShape="1">
          <a:blip r:embed="rId2">
            <a:alphaModFix/>
          </a:blip>
          <a:srcRect/>
          <a:stretch/>
        </p:blipFill>
        <p:spPr>
          <a:xfrm>
            <a:off x="835334" y="721895"/>
            <a:ext cx="10080344" cy="5556821"/>
          </a:xfrm>
          <a:prstGeom prst="rect">
            <a:avLst/>
          </a:prstGeom>
          <a:noFill/>
          <a:ln>
            <a:noFill/>
          </a:ln>
        </p:spPr>
      </p:pic>
      <p:sp>
        <p:nvSpPr>
          <p:cNvPr id="7" name="Google Shape;131;p3">
            <a:extLst>
              <a:ext uri="{FF2B5EF4-FFF2-40B4-BE49-F238E27FC236}">
                <a16:creationId xmlns:a16="http://schemas.microsoft.com/office/drawing/2014/main" id="{EC761061-FCE0-2893-CC63-0C328C57C9D0}"/>
              </a:ext>
            </a:extLst>
          </p:cNvPr>
          <p:cNvSpPr/>
          <p:nvPr/>
        </p:nvSpPr>
        <p:spPr>
          <a:xfrm>
            <a:off x="1" y="162624"/>
            <a:ext cx="3712684" cy="322752"/>
          </a:xfrm>
          <a:prstGeom prst="homePlate">
            <a:avLst>
              <a:gd name="adj" fmla="val 0"/>
            </a:avLst>
          </a:prstGeom>
          <a:solidFill>
            <a:srgbClr val="339966"/>
          </a:solidFill>
          <a:ln w="12700" cap="flat" cmpd="sng">
            <a:solidFill>
              <a:srgbClr val="339966"/>
            </a:solidFill>
            <a:prstDash val="solid"/>
            <a:miter lim="800000"/>
            <a:headEnd type="none" w="sm" len="sm"/>
            <a:tailEnd type="none" w="sm" len="sm"/>
          </a:ln>
        </p:spPr>
        <p:txBody>
          <a:bodyPr spcFirstLastPara="1" wrap="square" lIns="91425" tIns="45700" rIns="91425" bIns="45700" anchor="ctr" anchorCtr="0">
            <a:noAutofit/>
          </a:bodyPr>
          <a:lstStyle/>
          <a:p>
            <a:pPr>
              <a:buClr>
                <a:srgbClr val="000000"/>
              </a:buClr>
              <a:buFont typeface="Arial"/>
              <a:buNone/>
            </a:pPr>
            <a:r>
              <a:rPr lang="es-CO" sz="1600" b="1" kern="0" dirty="0">
                <a:solidFill>
                  <a:srgbClr val="FFFFFF"/>
                </a:solidFill>
                <a:latin typeface="Verdana" panose="020B0604030504040204" pitchFamily="34" charset="0"/>
                <a:ea typeface="Verdana" panose="020B0604030504040204" pitchFamily="34" charset="0"/>
                <a:cs typeface="Montserrat"/>
                <a:sym typeface="Montserrat"/>
              </a:rPr>
              <a:t>1. Batería de riesgo </a:t>
            </a:r>
            <a:r>
              <a:rPr lang="es-CO" sz="1400" b="1" kern="0" dirty="0">
                <a:solidFill>
                  <a:srgbClr val="FFFFFF"/>
                </a:solidFill>
                <a:latin typeface="Verdana" panose="020B0604030504040204" pitchFamily="34" charset="0"/>
                <a:ea typeface="Verdana" panose="020B0604030504040204" pitchFamily="34" charset="0"/>
                <a:cs typeface="Montserrat"/>
                <a:sym typeface="Montserrat"/>
              </a:rPr>
              <a:t>psicosocial</a:t>
            </a:r>
            <a:r>
              <a:rPr lang="es-CO" sz="1600" b="1" kern="0" dirty="0">
                <a:solidFill>
                  <a:srgbClr val="FFFFFF"/>
                </a:solidFill>
                <a:latin typeface="Verdana" panose="020B0604030504040204" pitchFamily="34" charset="0"/>
                <a:ea typeface="Verdana" panose="020B0604030504040204" pitchFamily="34" charset="0"/>
                <a:cs typeface="Montserrat"/>
                <a:sym typeface="Montserrat"/>
              </a:rPr>
              <a:t> </a:t>
            </a:r>
            <a:endParaRPr sz="1200" kern="0" dirty="0">
              <a:solidFill>
                <a:srgbClr val="000000"/>
              </a:solidFill>
              <a:latin typeface="Verdana" panose="020B0604030504040204" pitchFamily="34" charset="0"/>
              <a:ea typeface="Verdana" panose="020B0604030504040204" pitchFamily="34" charset="0"/>
              <a:cs typeface="Arial"/>
              <a:sym typeface="Arial"/>
            </a:endParaRPr>
          </a:p>
        </p:txBody>
      </p:sp>
      <p:grpSp>
        <p:nvGrpSpPr>
          <p:cNvPr id="19" name="Google Shape;124;p3">
            <a:extLst>
              <a:ext uri="{FF2B5EF4-FFF2-40B4-BE49-F238E27FC236}">
                <a16:creationId xmlns:a16="http://schemas.microsoft.com/office/drawing/2014/main" id="{B05FFB24-9A8C-A7DC-6B1E-DAA2D361E4C3}"/>
              </a:ext>
            </a:extLst>
          </p:cNvPr>
          <p:cNvGrpSpPr/>
          <p:nvPr/>
        </p:nvGrpSpPr>
        <p:grpSpPr>
          <a:xfrm>
            <a:off x="10408550" y="6135280"/>
            <a:ext cx="2419544" cy="286871"/>
            <a:chOff x="2849732" y="6211402"/>
            <a:chExt cx="2487225" cy="417398"/>
          </a:xfrm>
        </p:grpSpPr>
        <p:grpSp>
          <p:nvGrpSpPr>
            <p:cNvPr id="20" name="Google Shape;125;p3">
              <a:extLst>
                <a:ext uri="{FF2B5EF4-FFF2-40B4-BE49-F238E27FC236}">
                  <a16:creationId xmlns:a16="http://schemas.microsoft.com/office/drawing/2014/main" id="{57694695-174A-20B9-766B-C4E92C0E0414}"/>
                </a:ext>
              </a:extLst>
            </p:cNvPr>
            <p:cNvGrpSpPr/>
            <p:nvPr/>
          </p:nvGrpSpPr>
          <p:grpSpPr>
            <a:xfrm>
              <a:off x="2849732" y="6211402"/>
              <a:ext cx="777526" cy="406770"/>
              <a:chOff x="10937396" y="463826"/>
              <a:chExt cx="777526" cy="406770"/>
            </a:xfrm>
          </p:grpSpPr>
          <p:sp>
            <p:nvSpPr>
              <p:cNvPr id="22" name="Google Shape;126;p3">
                <a:extLst>
                  <a:ext uri="{FF2B5EF4-FFF2-40B4-BE49-F238E27FC236}">
                    <a16:creationId xmlns:a16="http://schemas.microsoft.com/office/drawing/2014/main" id="{DD197AF2-E0D4-F203-B10C-635740C271A9}"/>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23" name="Google Shape;127;p3">
                <a:extLst>
                  <a:ext uri="{FF2B5EF4-FFF2-40B4-BE49-F238E27FC236}">
                    <a16:creationId xmlns:a16="http://schemas.microsoft.com/office/drawing/2014/main" id="{760517C7-C141-7664-8956-C5482FFEBA3D}"/>
                  </a:ext>
                </a:extLst>
              </p:cNvPr>
              <p:cNvGrpSpPr/>
              <p:nvPr/>
            </p:nvGrpSpPr>
            <p:grpSpPr>
              <a:xfrm>
                <a:off x="10937396" y="463826"/>
                <a:ext cx="562083" cy="406770"/>
                <a:chOff x="10937396" y="463826"/>
                <a:chExt cx="562083" cy="406770"/>
              </a:xfrm>
            </p:grpSpPr>
            <p:sp>
              <p:nvSpPr>
                <p:cNvPr id="24" name="Google Shape;128;p3">
                  <a:extLst>
                    <a:ext uri="{FF2B5EF4-FFF2-40B4-BE49-F238E27FC236}">
                      <a16:creationId xmlns:a16="http://schemas.microsoft.com/office/drawing/2014/main" id="{59A32C67-08DB-E3BD-D9F7-71C31DC39EB0}"/>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5" name="Google Shape;129;p3">
                  <a:extLst>
                    <a:ext uri="{FF2B5EF4-FFF2-40B4-BE49-F238E27FC236}">
                      <a16:creationId xmlns:a16="http://schemas.microsoft.com/office/drawing/2014/main" id="{09DF4578-7E11-26EA-6ABE-E5558E6B33BA}"/>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1" name="Google Shape;130;p3">
              <a:extLst>
                <a:ext uri="{FF2B5EF4-FFF2-40B4-BE49-F238E27FC236}">
                  <a16:creationId xmlns:a16="http://schemas.microsoft.com/office/drawing/2014/main" id="{01640E89-F20A-689F-B6DE-B37F49561B3B}"/>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58727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ubtítulo 7">
            <a:extLst>
              <a:ext uri="{FF2B5EF4-FFF2-40B4-BE49-F238E27FC236}">
                <a16:creationId xmlns:a16="http://schemas.microsoft.com/office/drawing/2014/main" id="{05D6A24A-BACE-48AE-9F6F-B15C07A4DFCA}"/>
              </a:ext>
            </a:extLst>
          </p:cNvPr>
          <p:cNvSpPr>
            <a:spLocks noGrp="1"/>
          </p:cNvSpPr>
          <p:nvPr>
            <p:ph type="subTitle" idx="1"/>
          </p:nvPr>
        </p:nvSpPr>
        <p:spPr>
          <a:xfrm>
            <a:off x="745265" y="2434095"/>
            <a:ext cx="4678413" cy="2023555"/>
          </a:xfrm>
        </p:spPr>
        <p:txBody>
          <a:bodyPr>
            <a:normAutofit lnSpcReduction="10000"/>
          </a:bodyPr>
          <a:lstStyle/>
          <a:p>
            <a:pPr algn="just"/>
            <a:r>
              <a:rPr lang="es-MX" sz="1400" b="0" i="0" u="none" strike="noStrike" dirty="0">
                <a:latin typeface="Verdana" panose="020B0604030504040204" pitchFamily="34" charset="0"/>
                <a:ea typeface="Verdana" panose="020B0604030504040204" pitchFamily="34" charset="0"/>
                <a:cs typeface="Calibri"/>
                <a:sym typeface="Calibri"/>
              </a:rPr>
              <a:t>Son las </a:t>
            </a:r>
            <a:r>
              <a:rPr lang="es-MX" sz="1400" b="1" i="1" u="none" strike="noStrike" dirty="0">
                <a:solidFill>
                  <a:schemeClr val="accent6">
                    <a:lumMod val="75000"/>
                  </a:schemeClr>
                </a:solidFill>
                <a:latin typeface="Verdana" panose="020B0604030504040204" pitchFamily="34" charset="0"/>
                <a:ea typeface="Verdana" panose="020B0604030504040204" pitchFamily="34" charset="0"/>
                <a:cs typeface="Calibri"/>
                <a:sym typeface="Calibri"/>
              </a:rPr>
              <a:t>condiciones psicosociales </a:t>
            </a:r>
            <a:r>
              <a:rPr lang="es-MX" sz="1400" b="0" i="0" u="none" strike="noStrike" dirty="0">
                <a:latin typeface="Verdana" panose="020B0604030504040204" pitchFamily="34" charset="0"/>
                <a:ea typeface="Verdana" panose="020B0604030504040204" pitchFamily="34" charset="0"/>
                <a:cs typeface="Calibri"/>
                <a:sym typeface="Calibri"/>
              </a:rPr>
              <a:t>cuya identificación y evaluación muestra efectos negativos en la salud de los trabajadores o en el trabajo (resolución 2764 de 2022). según </a:t>
            </a:r>
            <a:r>
              <a:rPr lang="es-MX" sz="1400" b="1" i="1" u="none" strike="noStrike" dirty="0">
                <a:solidFill>
                  <a:schemeClr val="accent6">
                    <a:lumMod val="75000"/>
                  </a:schemeClr>
                </a:solidFill>
                <a:latin typeface="Verdana" panose="020B0604030504040204" pitchFamily="34" charset="0"/>
                <a:ea typeface="Verdana" panose="020B0604030504040204" pitchFamily="34" charset="0"/>
                <a:cs typeface="Calibri"/>
                <a:sym typeface="Calibri"/>
              </a:rPr>
              <a:t>LA</a:t>
            </a:r>
            <a:r>
              <a:rPr lang="es-MX" sz="1400" b="1" i="0" u="none" strike="noStrike" dirty="0">
                <a:solidFill>
                  <a:schemeClr val="accent6">
                    <a:lumMod val="75000"/>
                  </a:schemeClr>
                </a:solidFill>
                <a:latin typeface="Verdana" panose="020B0604030504040204" pitchFamily="34" charset="0"/>
                <a:ea typeface="Verdana" panose="020B0604030504040204" pitchFamily="34" charset="0"/>
                <a:cs typeface="Calibri"/>
                <a:sym typeface="Calibri"/>
              </a:rPr>
              <a:t> </a:t>
            </a:r>
            <a:r>
              <a:rPr lang="es-MX" sz="1400" b="1" i="1" dirty="0">
                <a:solidFill>
                  <a:schemeClr val="accent6">
                    <a:lumMod val="75000"/>
                  </a:schemeClr>
                </a:solidFill>
                <a:latin typeface="Verdana" panose="020B0604030504040204" pitchFamily="34" charset="0"/>
                <a:ea typeface="Verdana" panose="020B0604030504040204" pitchFamily="34" charset="0"/>
                <a:cs typeface="Calibri"/>
                <a:sym typeface="Calibri"/>
              </a:rPr>
              <a:t>GUÍA</a:t>
            </a:r>
            <a:r>
              <a:rPr lang="es-MX" sz="1400" b="1" i="1" u="none" strike="noStrike" dirty="0">
                <a:solidFill>
                  <a:schemeClr val="accent6">
                    <a:lumMod val="75000"/>
                  </a:schemeClr>
                </a:solidFill>
                <a:latin typeface="Verdana" panose="020B0604030504040204" pitchFamily="34" charset="0"/>
                <a:ea typeface="Verdana" panose="020B0604030504040204" pitchFamily="34" charset="0"/>
                <a:cs typeface="Calibri"/>
                <a:sym typeface="Calibri"/>
              </a:rPr>
              <a:t> </a:t>
            </a:r>
            <a:r>
              <a:rPr lang="es-MX" sz="1400" b="1" i="1" dirty="0">
                <a:solidFill>
                  <a:schemeClr val="accent6">
                    <a:lumMod val="75000"/>
                  </a:schemeClr>
                </a:solidFill>
                <a:latin typeface="Verdana" panose="020B0604030504040204" pitchFamily="34" charset="0"/>
                <a:ea typeface="Verdana" panose="020B0604030504040204" pitchFamily="34" charset="0"/>
                <a:cs typeface="Calibri"/>
                <a:sym typeface="Calibri"/>
              </a:rPr>
              <a:t>TÉCNICA</a:t>
            </a:r>
            <a:r>
              <a:rPr lang="es-MX" sz="1400" b="1" i="1" u="none" strike="noStrike" dirty="0">
                <a:solidFill>
                  <a:schemeClr val="accent6">
                    <a:lumMod val="75000"/>
                  </a:schemeClr>
                </a:solidFill>
                <a:latin typeface="Verdana" panose="020B0604030504040204" pitchFamily="34" charset="0"/>
                <a:ea typeface="Verdana" panose="020B0604030504040204" pitchFamily="34" charset="0"/>
                <a:cs typeface="Calibri"/>
                <a:sym typeface="Calibri"/>
              </a:rPr>
              <a:t> GENERAL DE PROMOCIÓN, PREVENCIÓN E INTERVENCIÓN DE LOS FACTORES PSICOSOCIALES Y SUS EFECTOS EN </a:t>
            </a:r>
            <a:r>
              <a:rPr lang="es-MX" sz="1400" b="1" i="1" dirty="0">
                <a:solidFill>
                  <a:schemeClr val="accent6">
                    <a:lumMod val="75000"/>
                  </a:schemeClr>
                </a:solidFill>
                <a:latin typeface="Verdana" panose="020B0604030504040204" pitchFamily="34" charset="0"/>
                <a:ea typeface="Verdana" panose="020B0604030504040204" pitchFamily="34" charset="0"/>
                <a:cs typeface="Calibri"/>
                <a:sym typeface="Calibri"/>
              </a:rPr>
              <a:t>POBLACIÓN</a:t>
            </a:r>
            <a:r>
              <a:rPr lang="es-MX" sz="1400" b="1" i="1" u="none" strike="noStrike" dirty="0">
                <a:solidFill>
                  <a:schemeClr val="accent6">
                    <a:lumMod val="75000"/>
                  </a:schemeClr>
                </a:solidFill>
                <a:latin typeface="Verdana" panose="020B0604030504040204" pitchFamily="34" charset="0"/>
                <a:ea typeface="Verdana" panose="020B0604030504040204" pitchFamily="34" charset="0"/>
                <a:cs typeface="Calibri"/>
                <a:sym typeface="Calibri"/>
              </a:rPr>
              <a:t> </a:t>
            </a:r>
            <a:r>
              <a:rPr lang="es-MX" sz="1400" b="1" i="1" dirty="0">
                <a:solidFill>
                  <a:schemeClr val="accent6">
                    <a:lumMod val="75000"/>
                  </a:schemeClr>
                </a:solidFill>
                <a:latin typeface="Verdana" panose="020B0604030504040204" pitchFamily="34" charset="0"/>
                <a:ea typeface="Verdana" panose="020B0604030504040204" pitchFamily="34" charset="0"/>
                <a:cs typeface="Calibri"/>
                <a:sym typeface="Calibri"/>
              </a:rPr>
              <a:t>TRABAJADORA,</a:t>
            </a:r>
            <a:r>
              <a:rPr lang="es-MX" sz="1400" b="0" i="0" u="none" strike="noStrike" dirty="0">
                <a:solidFill>
                  <a:schemeClr val="accent6">
                    <a:lumMod val="75000"/>
                  </a:schemeClr>
                </a:solidFill>
                <a:latin typeface="Verdana" panose="020B0604030504040204" pitchFamily="34" charset="0"/>
                <a:ea typeface="Verdana" panose="020B0604030504040204" pitchFamily="34" charset="0"/>
                <a:cs typeface="Calibri"/>
                <a:sym typeface="Calibri"/>
              </a:rPr>
              <a:t>  </a:t>
            </a:r>
            <a:r>
              <a:rPr lang="es-MX" sz="1400" b="0" i="0" u="none" strike="noStrike" dirty="0">
                <a:latin typeface="Verdana" panose="020B0604030504040204" pitchFamily="34" charset="0"/>
                <a:ea typeface="Verdana" panose="020B0604030504040204" pitchFamily="34" charset="0"/>
                <a:cs typeface="Calibri"/>
                <a:sym typeface="Calibri"/>
              </a:rPr>
              <a:t>dicha definición permite distinguir tres tipos de condiciones: intralaborales, extralaborales e individuales.</a:t>
            </a:r>
            <a:endParaRPr lang="es-MX" sz="1400" dirty="0">
              <a:latin typeface="Verdana" panose="020B0604030504040204" pitchFamily="34" charset="0"/>
              <a:ea typeface="Verdana" panose="020B0604030504040204" pitchFamily="34" charset="0"/>
              <a:cs typeface="Calibri"/>
              <a:sym typeface="Calibri"/>
            </a:endParaRPr>
          </a:p>
          <a:p>
            <a:pPr algn="just"/>
            <a:endParaRPr lang="es-ES" sz="1600" dirty="0">
              <a:latin typeface="Verdana" panose="020B0604030504040204" pitchFamily="34" charset="0"/>
              <a:ea typeface="Verdana" panose="020B0604030504040204" pitchFamily="34" charset="0"/>
            </a:endParaRPr>
          </a:p>
        </p:txBody>
      </p:sp>
      <p:sp>
        <p:nvSpPr>
          <p:cNvPr id="2" name="Marcador de número de diapositiva 1">
            <a:extLst>
              <a:ext uri="{FF2B5EF4-FFF2-40B4-BE49-F238E27FC236}">
                <a16:creationId xmlns:a16="http://schemas.microsoft.com/office/drawing/2014/main" id="{60AFF2D0-94F4-E84A-96BA-BA63E8B77338}"/>
              </a:ext>
            </a:extLst>
          </p:cNvPr>
          <p:cNvSpPr>
            <a:spLocks noGrp="1"/>
          </p:cNvSpPr>
          <p:nvPr>
            <p:ph type="sldNum" sz="quarter" idx="10"/>
          </p:nvPr>
        </p:nvSpPr>
        <p:spPr/>
        <p:txBody>
          <a:bodyPr/>
          <a:lstStyle/>
          <a:p>
            <a:fld id="{56616763-F252-45AD-9C35-D460B5965741}" type="slidenum">
              <a:rPr lang="es-ES" smtClean="0"/>
              <a:t>6</a:t>
            </a:fld>
            <a:endParaRPr lang="es-ES" dirty="0"/>
          </a:p>
        </p:txBody>
      </p:sp>
      <p:sp>
        <p:nvSpPr>
          <p:cNvPr id="3" name="Google Shape;161;p5">
            <a:extLst>
              <a:ext uri="{FF2B5EF4-FFF2-40B4-BE49-F238E27FC236}">
                <a16:creationId xmlns:a16="http://schemas.microsoft.com/office/drawing/2014/main" id="{95125BA7-A62E-E0B9-8B8F-64F38EB26B8D}"/>
              </a:ext>
            </a:extLst>
          </p:cNvPr>
          <p:cNvSpPr txBox="1"/>
          <p:nvPr/>
        </p:nvSpPr>
        <p:spPr>
          <a:xfrm>
            <a:off x="6603983" y="963465"/>
            <a:ext cx="4946333" cy="58473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s-CO" sz="1600" b="1" dirty="0">
                <a:solidFill>
                  <a:schemeClr val="dk1"/>
                </a:solidFill>
                <a:latin typeface="Verdana" panose="020B0604030504040204" pitchFamily="34" charset="0"/>
                <a:ea typeface="Verdana" panose="020B0604030504040204" pitchFamily="34" charset="0"/>
                <a:cs typeface="Calibri"/>
                <a:sym typeface="Calibri"/>
              </a:rPr>
              <a:t>Proceso de aplicación  </a:t>
            </a:r>
          </a:p>
          <a:p>
            <a:pPr marL="0" marR="0" lvl="0" indent="0" algn="ctr" rtl="0">
              <a:spcBef>
                <a:spcPts val="0"/>
              </a:spcBef>
              <a:spcAft>
                <a:spcPts val="0"/>
              </a:spcAft>
              <a:buNone/>
            </a:pPr>
            <a:r>
              <a:rPr lang="es-CO" sz="1600" b="1" dirty="0">
                <a:solidFill>
                  <a:schemeClr val="dk1"/>
                </a:solidFill>
                <a:latin typeface="Verdana" panose="020B0604030504040204" pitchFamily="34" charset="0"/>
                <a:ea typeface="Verdana" panose="020B0604030504040204" pitchFamily="34" charset="0"/>
                <a:cs typeface="Calibri"/>
                <a:sym typeface="Calibri"/>
              </a:rPr>
              <a:t>Batería de Riesgo Psicosocial 2023 CGN  </a:t>
            </a:r>
            <a:endParaRPr sz="1600" b="1" dirty="0">
              <a:latin typeface="Verdana" panose="020B0604030504040204" pitchFamily="34" charset="0"/>
              <a:ea typeface="Verdana" panose="020B0604030504040204" pitchFamily="34" charset="0"/>
            </a:endParaRPr>
          </a:p>
        </p:txBody>
      </p:sp>
      <p:grpSp>
        <p:nvGrpSpPr>
          <p:cNvPr id="4" name="Google Shape;150;p5">
            <a:extLst>
              <a:ext uri="{FF2B5EF4-FFF2-40B4-BE49-F238E27FC236}">
                <a16:creationId xmlns:a16="http://schemas.microsoft.com/office/drawing/2014/main" id="{15E11E97-99F5-6196-0943-3BA2788E0B90}"/>
              </a:ext>
            </a:extLst>
          </p:cNvPr>
          <p:cNvGrpSpPr/>
          <p:nvPr/>
        </p:nvGrpSpPr>
        <p:grpSpPr>
          <a:xfrm>
            <a:off x="6603983" y="2028984"/>
            <a:ext cx="5139814" cy="3859192"/>
            <a:chOff x="0" y="140038"/>
            <a:chExt cx="5139814" cy="3859192"/>
          </a:xfrm>
        </p:grpSpPr>
        <p:sp>
          <p:nvSpPr>
            <p:cNvPr id="5" name="Google Shape;151;p5">
              <a:extLst>
                <a:ext uri="{FF2B5EF4-FFF2-40B4-BE49-F238E27FC236}">
                  <a16:creationId xmlns:a16="http://schemas.microsoft.com/office/drawing/2014/main" id="{96763AF2-0A9C-28EA-268B-169BB5F474E4}"/>
                </a:ext>
              </a:extLst>
            </p:cNvPr>
            <p:cNvSpPr/>
            <p:nvPr/>
          </p:nvSpPr>
          <p:spPr>
            <a:xfrm>
              <a:off x="0" y="140038"/>
              <a:ext cx="4252366" cy="1256917"/>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 name="Google Shape;152;p5">
              <a:extLst>
                <a:ext uri="{FF2B5EF4-FFF2-40B4-BE49-F238E27FC236}">
                  <a16:creationId xmlns:a16="http://schemas.microsoft.com/office/drawing/2014/main" id="{74E5DBCA-5676-4634-6601-3BBA10D00438}"/>
                </a:ext>
              </a:extLst>
            </p:cNvPr>
            <p:cNvSpPr txBox="1"/>
            <p:nvPr/>
          </p:nvSpPr>
          <p:spPr>
            <a:xfrm>
              <a:off x="304800" y="198268"/>
              <a:ext cx="3853981" cy="115757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s-CO" sz="1400" dirty="0">
                  <a:solidFill>
                    <a:schemeClr val="lt1"/>
                  </a:solidFill>
                  <a:latin typeface="Verdana" panose="020B0604030504040204" pitchFamily="34" charset="0"/>
                  <a:ea typeface="Verdana" panose="020B0604030504040204" pitchFamily="34" charset="0"/>
                  <a:cs typeface="Calibri"/>
                  <a:sym typeface="Calibri"/>
                </a:rPr>
                <a:t>Aplicación Batería Riesgo Psicosocial (83 servidores públicos) por parte de la psicóloga especialista en seguridad y salud en el trabajo.</a:t>
              </a:r>
              <a:endParaRPr dirty="0">
                <a:latin typeface="Verdana" panose="020B0604030504040204" pitchFamily="34" charset="0"/>
                <a:ea typeface="Verdana" panose="020B0604030504040204" pitchFamily="34" charset="0"/>
              </a:endParaRPr>
            </a:p>
          </p:txBody>
        </p:sp>
        <p:sp>
          <p:nvSpPr>
            <p:cNvPr id="9" name="Google Shape;153;p5">
              <a:extLst>
                <a:ext uri="{FF2B5EF4-FFF2-40B4-BE49-F238E27FC236}">
                  <a16:creationId xmlns:a16="http://schemas.microsoft.com/office/drawing/2014/main" id="{65EFF9DD-D1A2-4D46-D334-178E77FF7243}"/>
                </a:ext>
              </a:extLst>
            </p:cNvPr>
            <p:cNvSpPr/>
            <p:nvPr/>
          </p:nvSpPr>
          <p:spPr>
            <a:xfrm>
              <a:off x="517179" y="1484899"/>
              <a:ext cx="3907580" cy="1229604"/>
            </a:xfrm>
            <a:prstGeom prst="roundRect">
              <a:avLst>
                <a:gd name="adj" fmla="val 10000"/>
              </a:avLst>
            </a:prstGeom>
            <a:solidFill>
              <a:srgbClr val="4CC38C"/>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54;p5">
              <a:extLst>
                <a:ext uri="{FF2B5EF4-FFF2-40B4-BE49-F238E27FC236}">
                  <a16:creationId xmlns:a16="http://schemas.microsoft.com/office/drawing/2014/main" id="{AC8AFA0F-66AA-79CF-EBC1-7BAD35D8734D}"/>
                </a:ext>
              </a:extLst>
            </p:cNvPr>
            <p:cNvSpPr txBox="1"/>
            <p:nvPr/>
          </p:nvSpPr>
          <p:spPr>
            <a:xfrm>
              <a:off x="696473" y="1556927"/>
              <a:ext cx="3462308" cy="1157576"/>
            </a:xfrm>
            <a:prstGeom prst="rect">
              <a:avLst/>
            </a:prstGeom>
            <a:noFill/>
            <a:ln>
              <a:noFill/>
            </a:ln>
          </p:spPr>
          <p:txBody>
            <a:bodyPr spcFirstLastPara="1" wrap="square" lIns="53325" tIns="53325" rIns="53325" bIns="53325" anchor="ctr" anchorCtr="0">
              <a:noAutofit/>
            </a:bodyPr>
            <a:lstStyle/>
            <a:p>
              <a:pPr marL="0" marR="0" lvl="0" indent="0" rtl="0">
                <a:lnSpc>
                  <a:spcPct val="90000"/>
                </a:lnSpc>
                <a:spcBef>
                  <a:spcPts val="0"/>
                </a:spcBef>
                <a:spcAft>
                  <a:spcPts val="0"/>
                </a:spcAft>
                <a:buClr>
                  <a:schemeClr val="lt1"/>
                </a:buClr>
                <a:buSzPts val="1400"/>
                <a:buFont typeface="Calibri"/>
                <a:buNone/>
              </a:pPr>
              <a:r>
                <a:rPr lang="es-CO" sz="1400" dirty="0">
                  <a:solidFill>
                    <a:schemeClr val="lt1"/>
                  </a:solidFill>
                  <a:latin typeface="Verdana" panose="020B0604030504040204" pitchFamily="34" charset="0"/>
                  <a:ea typeface="Verdana" panose="020B0604030504040204" pitchFamily="34" charset="0"/>
                  <a:cs typeface="Calibri"/>
                  <a:sym typeface="Calibri"/>
                </a:rPr>
                <a:t>Análisis resultados Batería de Riesgo Psicosocial cuestionarios intralaboral, extralaboral y estrés forma A y forma B</a:t>
              </a:r>
              <a:endParaRPr dirty="0">
                <a:latin typeface="Verdana" panose="020B0604030504040204" pitchFamily="34" charset="0"/>
                <a:ea typeface="Verdana" panose="020B0604030504040204" pitchFamily="34" charset="0"/>
              </a:endParaRPr>
            </a:p>
          </p:txBody>
        </p:sp>
        <p:sp>
          <p:nvSpPr>
            <p:cNvPr id="11" name="Google Shape;155;p5">
              <a:extLst>
                <a:ext uri="{FF2B5EF4-FFF2-40B4-BE49-F238E27FC236}">
                  <a16:creationId xmlns:a16="http://schemas.microsoft.com/office/drawing/2014/main" id="{43FA98E9-14BA-3661-7238-DCB38353892C}"/>
                </a:ext>
              </a:extLst>
            </p:cNvPr>
            <p:cNvSpPr/>
            <p:nvPr/>
          </p:nvSpPr>
          <p:spPr>
            <a:xfrm>
              <a:off x="1187024" y="2869076"/>
              <a:ext cx="3562793" cy="1015396"/>
            </a:xfrm>
            <a:prstGeom prst="roundRect">
              <a:avLst>
                <a:gd name="adj" fmla="val 10000"/>
              </a:avLst>
            </a:prstGeom>
            <a:solidFill>
              <a:srgbClr val="6FAB4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2" name="Google Shape;156;p5">
              <a:extLst>
                <a:ext uri="{FF2B5EF4-FFF2-40B4-BE49-F238E27FC236}">
                  <a16:creationId xmlns:a16="http://schemas.microsoft.com/office/drawing/2014/main" id="{ECAB45FE-6789-0B4F-83B8-44C09BDAF46A}"/>
                </a:ext>
              </a:extLst>
            </p:cNvPr>
            <p:cNvSpPr txBox="1"/>
            <p:nvPr/>
          </p:nvSpPr>
          <p:spPr>
            <a:xfrm>
              <a:off x="1613035" y="2841654"/>
              <a:ext cx="3526779" cy="1157576"/>
            </a:xfrm>
            <a:prstGeom prst="rect">
              <a:avLst/>
            </a:prstGeom>
            <a:noFill/>
            <a:ln>
              <a:noFill/>
            </a:ln>
          </p:spPr>
          <p:txBody>
            <a:bodyPr spcFirstLastPara="1" wrap="square" lIns="53325" tIns="53325" rIns="53325" bIns="53325" anchor="ctr" anchorCtr="0">
              <a:noAutofit/>
            </a:bodyPr>
            <a:lstStyle/>
            <a:p>
              <a:pPr marL="0" marR="0" lvl="0" indent="0" algn="l" rtl="0">
                <a:lnSpc>
                  <a:spcPct val="90000"/>
                </a:lnSpc>
                <a:spcBef>
                  <a:spcPts val="0"/>
                </a:spcBef>
                <a:spcAft>
                  <a:spcPts val="0"/>
                </a:spcAft>
                <a:buClr>
                  <a:schemeClr val="lt1"/>
                </a:buClr>
                <a:buSzPts val="1400"/>
                <a:buFont typeface="Calibri"/>
                <a:buNone/>
              </a:pPr>
              <a:r>
                <a:rPr lang="es-CO" sz="1400" dirty="0">
                  <a:solidFill>
                    <a:schemeClr val="lt1"/>
                  </a:solidFill>
                  <a:latin typeface="Verdana" panose="020B0604030504040204" pitchFamily="34" charset="0"/>
                  <a:ea typeface="Verdana" panose="020B0604030504040204" pitchFamily="34" charset="0"/>
                  <a:cs typeface="Calibri"/>
                  <a:sym typeface="Calibri"/>
                </a:rPr>
                <a:t>Plan de intervención Riesgos;  Medios, Altos y Muy altos </a:t>
              </a:r>
              <a:endParaRPr dirty="0">
                <a:latin typeface="Verdana" panose="020B0604030504040204" pitchFamily="34" charset="0"/>
                <a:ea typeface="Verdana" panose="020B0604030504040204" pitchFamily="34" charset="0"/>
              </a:endParaRPr>
            </a:p>
          </p:txBody>
        </p:sp>
        <p:sp>
          <p:nvSpPr>
            <p:cNvPr id="13" name="Google Shape;157;p5">
              <a:extLst>
                <a:ext uri="{FF2B5EF4-FFF2-40B4-BE49-F238E27FC236}">
                  <a16:creationId xmlns:a16="http://schemas.microsoft.com/office/drawing/2014/main" id="{60719161-270E-AB66-86C3-A727B4BE7475}"/>
                </a:ext>
              </a:extLst>
            </p:cNvPr>
            <p:cNvSpPr/>
            <p:nvPr/>
          </p:nvSpPr>
          <p:spPr>
            <a:xfrm>
              <a:off x="3535603" y="981413"/>
              <a:ext cx="799242" cy="799242"/>
            </a:xfrm>
            <a:prstGeom prst="downArrow">
              <a:avLst>
                <a:gd name="adj1" fmla="val 55000"/>
                <a:gd name="adj2" fmla="val 45000"/>
              </a:avLst>
            </a:prstGeom>
            <a:solidFill>
              <a:srgbClr val="CFDEEF">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58;p5">
              <a:extLst>
                <a:ext uri="{FF2B5EF4-FFF2-40B4-BE49-F238E27FC236}">
                  <a16:creationId xmlns:a16="http://schemas.microsoft.com/office/drawing/2014/main" id="{3276BB12-FDFD-EE9D-80A0-8B93F11BDCD5}"/>
                </a:ext>
              </a:extLst>
            </p:cNvPr>
            <p:cNvSpPr txBox="1"/>
            <p:nvPr/>
          </p:nvSpPr>
          <p:spPr>
            <a:xfrm>
              <a:off x="3839874" y="979530"/>
              <a:ext cx="439584" cy="60143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dk1"/>
                </a:solidFill>
                <a:latin typeface="Calibri"/>
                <a:ea typeface="Calibri"/>
                <a:cs typeface="Calibri"/>
                <a:sym typeface="Calibri"/>
              </a:endParaRPr>
            </a:p>
          </p:txBody>
        </p:sp>
        <p:sp>
          <p:nvSpPr>
            <p:cNvPr id="15" name="Google Shape;159;p5">
              <a:extLst>
                <a:ext uri="{FF2B5EF4-FFF2-40B4-BE49-F238E27FC236}">
                  <a16:creationId xmlns:a16="http://schemas.microsoft.com/office/drawing/2014/main" id="{8C1DA4A4-8E3C-5F09-E565-A312A9FFD942}"/>
                </a:ext>
              </a:extLst>
            </p:cNvPr>
            <p:cNvSpPr/>
            <p:nvPr/>
          </p:nvSpPr>
          <p:spPr>
            <a:xfrm>
              <a:off x="3540490" y="2377387"/>
              <a:ext cx="799242" cy="799242"/>
            </a:xfrm>
            <a:prstGeom prst="downArrow">
              <a:avLst>
                <a:gd name="adj1" fmla="val 55000"/>
                <a:gd name="adj2" fmla="val 45000"/>
              </a:avLst>
            </a:prstGeom>
            <a:solidFill>
              <a:srgbClr val="D3E1CC">
                <a:alpha val="89803"/>
              </a:srgbClr>
            </a:solidFill>
            <a:ln w="12700" cap="flat" cmpd="sng">
              <a:solidFill>
                <a:srgbClr val="CFDEEF">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0;p5">
              <a:extLst>
                <a:ext uri="{FF2B5EF4-FFF2-40B4-BE49-F238E27FC236}">
                  <a16:creationId xmlns:a16="http://schemas.microsoft.com/office/drawing/2014/main" id="{80DC55FB-AD3D-21DC-8A40-6FA036807203}"/>
                </a:ext>
              </a:extLst>
            </p:cNvPr>
            <p:cNvSpPr txBox="1"/>
            <p:nvPr/>
          </p:nvSpPr>
          <p:spPr>
            <a:xfrm>
              <a:off x="3759695" y="2358790"/>
              <a:ext cx="439584" cy="601430"/>
            </a:xfrm>
            <a:prstGeom prst="rect">
              <a:avLst/>
            </a:prstGeom>
            <a:noFill/>
            <a:ln>
              <a:noFill/>
            </a:ln>
          </p:spPr>
          <p:txBody>
            <a:bodyPr spcFirstLastPara="1" wrap="square" lIns="45700" tIns="45700" rIns="45700" bIns="45700" anchor="ctr" anchorCtr="0">
              <a:noAutofit/>
            </a:bodyPr>
            <a:lstStyle/>
            <a:p>
              <a:pPr marL="0" marR="0" lvl="0" indent="0" algn="ctr" rtl="0">
                <a:lnSpc>
                  <a:spcPct val="90000"/>
                </a:lnSpc>
                <a:spcBef>
                  <a:spcPts val="0"/>
                </a:spcBef>
                <a:spcAft>
                  <a:spcPts val="0"/>
                </a:spcAft>
                <a:buClr>
                  <a:schemeClr val="dk1"/>
                </a:buClr>
                <a:buSzPts val="3600"/>
                <a:buFont typeface="Calibri"/>
                <a:buNone/>
              </a:pPr>
              <a:endParaRPr sz="3600">
                <a:solidFill>
                  <a:schemeClr val="dk1"/>
                </a:solidFill>
                <a:latin typeface="Calibri"/>
                <a:ea typeface="Calibri"/>
                <a:cs typeface="Calibri"/>
                <a:sym typeface="Calibri"/>
              </a:endParaRPr>
            </a:p>
          </p:txBody>
        </p:sp>
      </p:grpSp>
      <p:sp>
        <p:nvSpPr>
          <p:cNvPr id="17" name="Rectángulo 16">
            <a:extLst>
              <a:ext uri="{FF2B5EF4-FFF2-40B4-BE49-F238E27FC236}">
                <a16:creationId xmlns:a16="http://schemas.microsoft.com/office/drawing/2014/main" id="{87EF314D-4A00-710F-62BC-B840EFBFAF93}"/>
              </a:ext>
            </a:extLst>
          </p:cNvPr>
          <p:cNvSpPr/>
          <p:nvPr/>
        </p:nvSpPr>
        <p:spPr>
          <a:xfrm>
            <a:off x="745265" y="961247"/>
            <a:ext cx="4678413" cy="646290"/>
          </a:xfrm>
          <a:prstGeom prst="rect">
            <a:avLst/>
          </a:prstGeom>
          <a:solidFill>
            <a:schemeClr val="accent6">
              <a:lumMod val="75000"/>
            </a:schemeClr>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S" sz="1400" b="1" dirty="0">
                <a:latin typeface="Verdana" panose="020B0604030504040204" pitchFamily="34" charset="0"/>
                <a:ea typeface="Verdana" panose="020B0604030504040204" pitchFamily="34" charset="0"/>
              </a:rPr>
              <a:t>¿Qué es el Riesgo Psicosocial?</a:t>
            </a:r>
            <a:endParaRPr lang="es-CO" sz="1400" b="1" dirty="0">
              <a:solidFill>
                <a:schemeClr val="tx1"/>
              </a:solidFill>
              <a:latin typeface="Verdana" panose="020B0604030504040204" pitchFamily="34" charset="0"/>
              <a:ea typeface="Verdana" panose="020B0604030504040204" pitchFamily="34" charset="0"/>
            </a:endParaRPr>
          </a:p>
        </p:txBody>
      </p:sp>
      <p:grpSp>
        <p:nvGrpSpPr>
          <p:cNvPr id="31" name="Google Shape;124;p3">
            <a:extLst>
              <a:ext uri="{FF2B5EF4-FFF2-40B4-BE49-F238E27FC236}">
                <a16:creationId xmlns:a16="http://schemas.microsoft.com/office/drawing/2014/main" id="{A9C61D83-3EAB-DE29-6029-2076B038C10C}"/>
              </a:ext>
            </a:extLst>
          </p:cNvPr>
          <p:cNvGrpSpPr/>
          <p:nvPr/>
        </p:nvGrpSpPr>
        <p:grpSpPr>
          <a:xfrm>
            <a:off x="10418151" y="6140319"/>
            <a:ext cx="2419544" cy="286871"/>
            <a:chOff x="2849732" y="6211402"/>
            <a:chExt cx="2487225" cy="417398"/>
          </a:xfrm>
        </p:grpSpPr>
        <p:grpSp>
          <p:nvGrpSpPr>
            <p:cNvPr id="32" name="Google Shape;125;p3">
              <a:extLst>
                <a:ext uri="{FF2B5EF4-FFF2-40B4-BE49-F238E27FC236}">
                  <a16:creationId xmlns:a16="http://schemas.microsoft.com/office/drawing/2014/main" id="{A5F96E83-EE80-7275-52E9-AF189304AD0A}"/>
                </a:ext>
              </a:extLst>
            </p:cNvPr>
            <p:cNvGrpSpPr/>
            <p:nvPr/>
          </p:nvGrpSpPr>
          <p:grpSpPr>
            <a:xfrm>
              <a:off x="2849732" y="6211402"/>
              <a:ext cx="777526" cy="406770"/>
              <a:chOff x="10937396" y="463826"/>
              <a:chExt cx="777526" cy="406770"/>
            </a:xfrm>
          </p:grpSpPr>
          <p:sp>
            <p:nvSpPr>
              <p:cNvPr id="34" name="Google Shape;126;p3">
                <a:extLst>
                  <a:ext uri="{FF2B5EF4-FFF2-40B4-BE49-F238E27FC236}">
                    <a16:creationId xmlns:a16="http://schemas.microsoft.com/office/drawing/2014/main" id="{BF4A2876-BE35-9F0A-4615-CC0A7B8E3104}"/>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35" name="Google Shape;127;p3">
                <a:extLst>
                  <a:ext uri="{FF2B5EF4-FFF2-40B4-BE49-F238E27FC236}">
                    <a16:creationId xmlns:a16="http://schemas.microsoft.com/office/drawing/2014/main" id="{90D91DD3-71F0-BDE1-0275-FD8CA03345AB}"/>
                  </a:ext>
                </a:extLst>
              </p:cNvPr>
              <p:cNvGrpSpPr/>
              <p:nvPr/>
            </p:nvGrpSpPr>
            <p:grpSpPr>
              <a:xfrm>
                <a:off x="10937396" y="463826"/>
                <a:ext cx="562083" cy="406770"/>
                <a:chOff x="10937396" y="463826"/>
                <a:chExt cx="562083" cy="406770"/>
              </a:xfrm>
            </p:grpSpPr>
            <p:sp>
              <p:nvSpPr>
                <p:cNvPr id="36" name="Google Shape;128;p3">
                  <a:extLst>
                    <a:ext uri="{FF2B5EF4-FFF2-40B4-BE49-F238E27FC236}">
                      <a16:creationId xmlns:a16="http://schemas.microsoft.com/office/drawing/2014/main" id="{780AB45B-5364-D160-04D1-0D7A4D5D17E3}"/>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37" name="Google Shape;129;p3">
                  <a:extLst>
                    <a:ext uri="{FF2B5EF4-FFF2-40B4-BE49-F238E27FC236}">
                      <a16:creationId xmlns:a16="http://schemas.microsoft.com/office/drawing/2014/main" id="{8A0F012E-5AE9-BDBB-41AC-2CDFBAAC3FE7}"/>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33" name="Google Shape;130;p3">
              <a:extLst>
                <a:ext uri="{FF2B5EF4-FFF2-40B4-BE49-F238E27FC236}">
                  <a16:creationId xmlns:a16="http://schemas.microsoft.com/office/drawing/2014/main" id="{4C52AAA9-BDCE-6EA9-9025-D9CC8391C8FA}"/>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7503346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Google Shape;185;p6" descr="Taxonomia Generacional">
            <a:extLst>
              <a:ext uri="{FF2B5EF4-FFF2-40B4-BE49-F238E27FC236}">
                <a16:creationId xmlns:a16="http://schemas.microsoft.com/office/drawing/2014/main" id="{E8E47792-9E64-5AF7-CB6F-4DF96325DD88}"/>
              </a:ext>
            </a:extLst>
          </p:cNvPr>
          <p:cNvPicPr preferRelativeResize="0"/>
          <p:nvPr/>
        </p:nvPicPr>
        <p:blipFill rotWithShape="1">
          <a:blip r:embed="rId2"/>
          <a:srcRect l="26172" t="8389" r="14476" b="9363"/>
          <a:stretch/>
        </p:blipFill>
        <p:spPr>
          <a:xfrm>
            <a:off x="0" y="3680042"/>
            <a:ext cx="3132565" cy="2094516"/>
          </a:xfrm>
          <a:prstGeom prst="rect">
            <a:avLst/>
          </a:prstGeom>
          <a:noFill/>
        </p:spPr>
      </p:pic>
      <p:sp>
        <p:nvSpPr>
          <p:cNvPr id="15" name="Rectangle 14">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73152"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Google Shape;186;p6" descr="Estad civil">
            <a:extLst>
              <a:ext uri="{FF2B5EF4-FFF2-40B4-BE49-F238E27FC236}">
                <a16:creationId xmlns:a16="http://schemas.microsoft.com/office/drawing/2014/main" id="{5D91038B-38E3-5ECF-7A9E-8CB2B0E9C17E}"/>
              </a:ext>
            </a:extLst>
          </p:cNvPr>
          <p:cNvPicPr preferRelativeResize="0"/>
          <p:nvPr/>
        </p:nvPicPr>
        <p:blipFill rotWithShape="1">
          <a:blip r:embed="rId3"/>
          <a:srcRect l="17661" t="9715" r="11864" b="2512"/>
          <a:stretch/>
        </p:blipFill>
        <p:spPr>
          <a:xfrm>
            <a:off x="4527806" y="421779"/>
            <a:ext cx="3012359" cy="2208474"/>
          </a:xfrm>
          <a:prstGeom prst="rect">
            <a:avLst/>
          </a:prstGeom>
          <a:noFill/>
        </p:spPr>
      </p:pic>
      <p:pic>
        <p:nvPicPr>
          <p:cNvPr id="5" name="Google Shape;184;p6" descr="Genero">
            <a:extLst>
              <a:ext uri="{FF2B5EF4-FFF2-40B4-BE49-F238E27FC236}">
                <a16:creationId xmlns:a16="http://schemas.microsoft.com/office/drawing/2014/main" id="{9436FCA6-3333-0B1D-FEEB-7F3B6B63FC13}"/>
              </a:ext>
            </a:extLst>
          </p:cNvPr>
          <p:cNvPicPr preferRelativeResize="0"/>
          <p:nvPr/>
        </p:nvPicPr>
        <p:blipFill rotWithShape="1">
          <a:blip r:embed="rId4"/>
          <a:srcRect l="18494" t="11248" r="1567" b="13978"/>
          <a:stretch/>
        </p:blipFill>
        <p:spPr>
          <a:xfrm>
            <a:off x="184124" y="492034"/>
            <a:ext cx="3766452" cy="2241936"/>
          </a:xfrm>
          <a:prstGeom prst="rect">
            <a:avLst/>
          </a:prstGeom>
          <a:noFill/>
        </p:spPr>
      </p:pic>
      <p:sp>
        <p:nvSpPr>
          <p:cNvPr id="19" name="Rectangle 18">
            <a:extLst>
              <a:ext uri="{FF2B5EF4-FFF2-40B4-BE49-F238E27FC236}">
                <a16:creationId xmlns:a16="http://schemas.microsoft.com/office/drawing/2014/main" id="{6F32C1A4-2AC7-48CB-9AB7-B80470C0FD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3627" y="2779776"/>
            <a:ext cx="73152" cy="407822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oogle Shape;188;p6" descr="ESTRATO">
            <a:extLst>
              <a:ext uri="{FF2B5EF4-FFF2-40B4-BE49-F238E27FC236}">
                <a16:creationId xmlns:a16="http://schemas.microsoft.com/office/drawing/2014/main" id="{D131F392-6350-C02A-668B-4CBE2965A90B}"/>
              </a:ext>
            </a:extLst>
          </p:cNvPr>
          <p:cNvPicPr preferRelativeResize="0"/>
          <p:nvPr/>
        </p:nvPicPr>
        <p:blipFill rotWithShape="1">
          <a:blip r:embed="rId5"/>
          <a:srcRect l="25966" t="8146" r="27656" b="4507"/>
          <a:stretch/>
        </p:blipFill>
        <p:spPr>
          <a:xfrm>
            <a:off x="3679075" y="3429000"/>
            <a:ext cx="3122027" cy="3170010"/>
          </a:xfrm>
          <a:prstGeom prst="rect">
            <a:avLst/>
          </a:prstGeom>
          <a:noFill/>
        </p:spPr>
      </p:pic>
      <p:sp>
        <p:nvSpPr>
          <p:cNvPr id="21" name="Rectangle 20">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73152"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oogle Shape;187;p6" descr="Nivel educativo">
            <a:extLst>
              <a:ext uri="{FF2B5EF4-FFF2-40B4-BE49-F238E27FC236}">
                <a16:creationId xmlns:a16="http://schemas.microsoft.com/office/drawing/2014/main" id="{2AAB44DF-B6E0-3417-3762-87B7B14B8FA5}"/>
              </a:ext>
            </a:extLst>
          </p:cNvPr>
          <p:cNvPicPr preferRelativeResize="0"/>
          <p:nvPr/>
        </p:nvPicPr>
        <p:blipFill rotWithShape="1">
          <a:blip r:embed="rId6"/>
          <a:srcRect l="15083" t="9871" r="1593" b="2431"/>
          <a:stretch/>
        </p:blipFill>
        <p:spPr>
          <a:xfrm>
            <a:off x="7693261" y="958374"/>
            <a:ext cx="4468578" cy="2815149"/>
          </a:xfrm>
          <a:prstGeom prst="rect">
            <a:avLst/>
          </a:prstGeom>
          <a:noFill/>
        </p:spPr>
      </p:pic>
      <p:sp>
        <p:nvSpPr>
          <p:cNvPr id="23" name="Rectangle 22">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7315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Marcador de número de diapositiva 3">
            <a:extLst>
              <a:ext uri="{FF2B5EF4-FFF2-40B4-BE49-F238E27FC236}">
                <a16:creationId xmlns:a16="http://schemas.microsoft.com/office/drawing/2014/main" id="{4423D0A5-12C5-9106-E89A-B85B62160213}"/>
              </a:ext>
            </a:extLst>
          </p:cNvPr>
          <p:cNvSpPr>
            <a:spLocks noGrp="1"/>
          </p:cNvSpPr>
          <p:nvPr>
            <p:ph type="sldNum" sz="quarter" idx="10"/>
          </p:nvPr>
        </p:nvSpPr>
        <p:spPr>
          <a:xfrm>
            <a:off x="10627694" y="6400310"/>
            <a:ext cx="792675" cy="365125"/>
          </a:xfrm>
        </p:spPr>
        <p:txBody>
          <a:bodyPr vert="horz" lIns="91440" tIns="45720" rIns="91440" bIns="45720" rtlCol="0" anchor="ctr">
            <a:normAutofit/>
          </a:bodyPr>
          <a:lstStyle/>
          <a:p>
            <a:pPr>
              <a:spcAft>
                <a:spcPts val="600"/>
              </a:spcAft>
            </a:pPr>
            <a:fld id="{56616763-F252-45AD-9C35-D460B5965741}" type="slidenum">
              <a:rPr lang="en-US" smtClean="0"/>
              <a:pPr>
                <a:spcAft>
                  <a:spcPts val="600"/>
                </a:spcAft>
              </a:pPr>
              <a:t>7</a:t>
            </a:fld>
            <a:endParaRPr lang="en-US" dirty="0"/>
          </a:p>
        </p:txBody>
      </p:sp>
      <p:pic>
        <p:nvPicPr>
          <p:cNvPr id="10" name="Google Shape;189;p6" descr="Trabaja en la misma ciudad">
            <a:extLst>
              <a:ext uri="{FF2B5EF4-FFF2-40B4-BE49-F238E27FC236}">
                <a16:creationId xmlns:a16="http://schemas.microsoft.com/office/drawing/2014/main" id="{632AD5D5-BD5D-304C-2BD1-7E229F96FCF5}"/>
              </a:ext>
            </a:extLst>
          </p:cNvPr>
          <p:cNvPicPr preferRelativeResize="0"/>
          <p:nvPr/>
        </p:nvPicPr>
        <p:blipFill rotWithShape="1">
          <a:blip r:embed="rId7"/>
          <a:srcRect l="21978" t="11866" r="11614" b="12000"/>
          <a:stretch/>
        </p:blipFill>
        <p:spPr>
          <a:xfrm>
            <a:off x="7990204" y="4171775"/>
            <a:ext cx="3716151" cy="2296298"/>
          </a:xfrm>
          <a:prstGeom prst="rect">
            <a:avLst/>
          </a:prstGeom>
          <a:noFill/>
        </p:spPr>
      </p:pic>
      <p:sp>
        <p:nvSpPr>
          <p:cNvPr id="11" name="CuadroTexto 10">
            <a:extLst>
              <a:ext uri="{FF2B5EF4-FFF2-40B4-BE49-F238E27FC236}">
                <a16:creationId xmlns:a16="http://schemas.microsoft.com/office/drawing/2014/main" id="{C201253C-C094-92A2-A07C-A7E1E557CBEE}"/>
              </a:ext>
            </a:extLst>
          </p:cNvPr>
          <p:cNvSpPr txBox="1"/>
          <p:nvPr/>
        </p:nvSpPr>
        <p:spPr>
          <a:xfrm>
            <a:off x="1399305" y="395272"/>
            <a:ext cx="752129" cy="261610"/>
          </a:xfrm>
          <a:prstGeom prst="rect">
            <a:avLst/>
          </a:prstGeom>
          <a:noFill/>
        </p:spPr>
        <p:txBody>
          <a:bodyPr wrap="none" rtlCol="0">
            <a:spAutoFit/>
          </a:bodyPr>
          <a:lstStyle/>
          <a:p>
            <a:r>
              <a:rPr lang="es-MX" sz="1100" b="1" dirty="0">
                <a:latin typeface="Verdana" panose="020B0604030504040204" pitchFamily="34" charset="0"/>
                <a:ea typeface="Verdana" panose="020B0604030504040204" pitchFamily="34" charset="0"/>
              </a:rPr>
              <a:t>Género</a:t>
            </a:r>
            <a:endParaRPr lang="es-CO" b="1" dirty="0">
              <a:latin typeface="Verdana" panose="020B0604030504040204" pitchFamily="34" charset="0"/>
              <a:ea typeface="Verdana" panose="020B0604030504040204" pitchFamily="34" charset="0"/>
            </a:endParaRPr>
          </a:p>
        </p:txBody>
      </p:sp>
      <p:sp>
        <p:nvSpPr>
          <p:cNvPr id="13" name="CuadroTexto 12">
            <a:extLst>
              <a:ext uri="{FF2B5EF4-FFF2-40B4-BE49-F238E27FC236}">
                <a16:creationId xmlns:a16="http://schemas.microsoft.com/office/drawing/2014/main" id="{7A30BD00-41DA-6472-A776-F1963CE245D5}"/>
              </a:ext>
            </a:extLst>
          </p:cNvPr>
          <p:cNvSpPr txBox="1"/>
          <p:nvPr/>
        </p:nvSpPr>
        <p:spPr>
          <a:xfrm>
            <a:off x="5138468" y="92465"/>
            <a:ext cx="1104790" cy="261610"/>
          </a:xfrm>
          <a:prstGeom prst="rect">
            <a:avLst/>
          </a:prstGeom>
          <a:noFill/>
        </p:spPr>
        <p:txBody>
          <a:bodyPr wrap="none" rtlCol="0">
            <a:spAutoFit/>
          </a:bodyPr>
          <a:lstStyle/>
          <a:p>
            <a:r>
              <a:rPr lang="es-MX" sz="1100" b="1" dirty="0">
                <a:latin typeface="Verdana" panose="020B0604030504040204" pitchFamily="34" charset="0"/>
                <a:ea typeface="Verdana" panose="020B0604030504040204" pitchFamily="34" charset="0"/>
              </a:rPr>
              <a:t>Estado Civil</a:t>
            </a:r>
            <a:endParaRPr lang="es-CO" sz="1400" b="1" dirty="0">
              <a:latin typeface="Verdana" panose="020B0604030504040204" pitchFamily="34" charset="0"/>
              <a:ea typeface="Verdana" panose="020B0604030504040204" pitchFamily="34" charset="0"/>
            </a:endParaRPr>
          </a:p>
        </p:txBody>
      </p:sp>
      <p:sp>
        <p:nvSpPr>
          <p:cNvPr id="18" name="CuadroTexto 17">
            <a:extLst>
              <a:ext uri="{FF2B5EF4-FFF2-40B4-BE49-F238E27FC236}">
                <a16:creationId xmlns:a16="http://schemas.microsoft.com/office/drawing/2014/main" id="{54092E74-427B-403E-0E81-965824B12CEB}"/>
              </a:ext>
            </a:extLst>
          </p:cNvPr>
          <p:cNvSpPr txBox="1"/>
          <p:nvPr/>
        </p:nvSpPr>
        <p:spPr>
          <a:xfrm>
            <a:off x="8405162" y="167575"/>
            <a:ext cx="1407758" cy="261610"/>
          </a:xfrm>
          <a:prstGeom prst="rect">
            <a:avLst/>
          </a:prstGeom>
          <a:noFill/>
        </p:spPr>
        <p:txBody>
          <a:bodyPr wrap="none" rtlCol="0">
            <a:spAutoFit/>
          </a:bodyPr>
          <a:lstStyle/>
          <a:p>
            <a:r>
              <a:rPr lang="es-MX" sz="1100" b="1" dirty="0">
                <a:latin typeface="Verdana" panose="020B0604030504040204" pitchFamily="34" charset="0"/>
                <a:ea typeface="Verdana" panose="020B0604030504040204" pitchFamily="34" charset="0"/>
              </a:rPr>
              <a:t>Nivel Educativo</a:t>
            </a:r>
            <a:endParaRPr lang="es-CO" sz="1100" b="1" dirty="0">
              <a:latin typeface="Verdana" panose="020B0604030504040204" pitchFamily="34" charset="0"/>
              <a:ea typeface="Verdana" panose="020B0604030504040204" pitchFamily="34" charset="0"/>
            </a:endParaRPr>
          </a:p>
        </p:txBody>
      </p:sp>
      <p:sp>
        <p:nvSpPr>
          <p:cNvPr id="25" name="CuadroTexto 24">
            <a:extLst>
              <a:ext uri="{FF2B5EF4-FFF2-40B4-BE49-F238E27FC236}">
                <a16:creationId xmlns:a16="http://schemas.microsoft.com/office/drawing/2014/main" id="{10C2F152-E49D-169D-5FEE-9790004B7146}"/>
              </a:ext>
            </a:extLst>
          </p:cNvPr>
          <p:cNvSpPr txBox="1"/>
          <p:nvPr/>
        </p:nvSpPr>
        <p:spPr>
          <a:xfrm>
            <a:off x="245229" y="3052031"/>
            <a:ext cx="2308152" cy="261610"/>
          </a:xfrm>
          <a:prstGeom prst="rect">
            <a:avLst/>
          </a:prstGeom>
          <a:noFill/>
        </p:spPr>
        <p:txBody>
          <a:bodyPr wrap="square" rtlCol="0">
            <a:spAutoFit/>
          </a:bodyPr>
          <a:lstStyle/>
          <a:p>
            <a:r>
              <a:rPr lang="es-MX" sz="1100" b="1" dirty="0">
                <a:latin typeface="Verdana" panose="020B0604030504040204" pitchFamily="34" charset="0"/>
                <a:ea typeface="Verdana" panose="020B0604030504040204" pitchFamily="34" charset="0"/>
              </a:rPr>
              <a:t>Taxonomía Generacional </a:t>
            </a:r>
            <a:endParaRPr lang="es-CO" sz="1100" b="1" dirty="0">
              <a:latin typeface="Verdana" panose="020B0604030504040204" pitchFamily="34" charset="0"/>
              <a:ea typeface="Verdana" panose="020B0604030504040204" pitchFamily="34" charset="0"/>
            </a:endParaRPr>
          </a:p>
        </p:txBody>
      </p:sp>
      <p:sp>
        <p:nvSpPr>
          <p:cNvPr id="26" name="CuadroTexto 25">
            <a:extLst>
              <a:ext uri="{FF2B5EF4-FFF2-40B4-BE49-F238E27FC236}">
                <a16:creationId xmlns:a16="http://schemas.microsoft.com/office/drawing/2014/main" id="{5BCE8220-1DCE-8CF2-E627-A9003A92C465}"/>
              </a:ext>
            </a:extLst>
          </p:cNvPr>
          <p:cNvSpPr txBox="1"/>
          <p:nvPr/>
        </p:nvSpPr>
        <p:spPr>
          <a:xfrm>
            <a:off x="4885364" y="3036585"/>
            <a:ext cx="1250423" cy="261610"/>
          </a:xfrm>
          <a:prstGeom prst="rect">
            <a:avLst/>
          </a:prstGeom>
          <a:noFill/>
        </p:spPr>
        <p:txBody>
          <a:bodyPr wrap="square" rtlCol="0">
            <a:spAutoFit/>
          </a:bodyPr>
          <a:lstStyle/>
          <a:p>
            <a:r>
              <a:rPr lang="es-MX" sz="1100" b="1" dirty="0">
                <a:latin typeface="Verdana" panose="020B0604030504040204" pitchFamily="34" charset="0"/>
                <a:ea typeface="Verdana" panose="020B0604030504040204" pitchFamily="34" charset="0"/>
              </a:rPr>
              <a:t>Estrato</a:t>
            </a:r>
            <a:endParaRPr lang="es-CO" sz="1100" b="1" dirty="0">
              <a:latin typeface="Verdana" panose="020B0604030504040204" pitchFamily="34" charset="0"/>
              <a:ea typeface="Verdana" panose="020B0604030504040204" pitchFamily="34" charset="0"/>
            </a:endParaRPr>
          </a:p>
        </p:txBody>
      </p:sp>
      <p:sp>
        <p:nvSpPr>
          <p:cNvPr id="27" name="CuadroTexto 26">
            <a:extLst>
              <a:ext uri="{FF2B5EF4-FFF2-40B4-BE49-F238E27FC236}">
                <a16:creationId xmlns:a16="http://schemas.microsoft.com/office/drawing/2014/main" id="{B74E82FF-D4D1-C8CD-97FF-2A8BE6C73049}"/>
              </a:ext>
            </a:extLst>
          </p:cNvPr>
          <p:cNvSpPr txBox="1"/>
          <p:nvPr/>
        </p:nvSpPr>
        <p:spPr>
          <a:xfrm>
            <a:off x="8405162" y="4090840"/>
            <a:ext cx="2706115" cy="261610"/>
          </a:xfrm>
          <a:prstGeom prst="rect">
            <a:avLst/>
          </a:prstGeom>
          <a:noFill/>
        </p:spPr>
        <p:txBody>
          <a:bodyPr wrap="square" rtlCol="0">
            <a:spAutoFit/>
          </a:bodyPr>
          <a:lstStyle/>
          <a:p>
            <a:r>
              <a:rPr lang="es-MX" sz="1050" b="1" dirty="0">
                <a:latin typeface="Verdana" panose="020B0604030504040204" pitchFamily="34" charset="0"/>
                <a:ea typeface="Verdana" panose="020B0604030504040204" pitchFamily="34" charset="0"/>
              </a:rPr>
              <a:t>Trabaja en la misma ciudad</a:t>
            </a:r>
            <a:endParaRPr lang="es-CO" sz="1050" b="1" dirty="0">
              <a:latin typeface="Verdana" panose="020B0604030504040204" pitchFamily="34" charset="0"/>
              <a:ea typeface="Verdana" panose="020B0604030504040204" pitchFamily="34" charset="0"/>
            </a:endParaRPr>
          </a:p>
        </p:txBody>
      </p:sp>
      <p:sp>
        <p:nvSpPr>
          <p:cNvPr id="28" name="Google Shape;218;p7">
            <a:extLst>
              <a:ext uri="{FF2B5EF4-FFF2-40B4-BE49-F238E27FC236}">
                <a16:creationId xmlns:a16="http://schemas.microsoft.com/office/drawing/2014/main" id="{8A9EF416-4D18-B9A6-48C4-DEB3CE71F8E3}"/>
              </a:ext>
            </a:extLst>
          </p:cNvPr>
          <p:cNvSpPr/>
          <p:nvPr/>
        </p:nvSpPr>
        <p:spPr>
          <a:xfrm>
            <a:off x="1" y="164514"/>
            <a:ext cx="3122928" cy="189561"/>
          </a:xfrm>
          <a:prstGeom prst="homePlate">
            <a:avLst>
              <a:gd name="adj" fmla="val 0"/>
            </a:avLst>
          </a:prstGeom>
          <a:solidFill>
            <a:srgbClr val="F39A32"/>
          </a:solidFill>
          <a:ln w="12700" cap="flat" cmpd="sng">
            <a:solidFill>
              <a:srgbClr val="F39A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CO" sz="1100" b="1" dirty="0">
                <a:solidFill>
                  <a:schemeClr val="lt1"/>
                </a:solidFill>
                <a:latin typeface="Verdana" panose="020B0604030504040204" pitchFamily="34" charset="0"/>
                <a:ea typeface="Verdana" panose="020B0604030504040204" pitchFamily="34" charset="0"/>
                <a:cs typeface="Montserrat"/>
                <a:sym typeface="Montserrat"/>
              </a:rPr>
              <a:t> Resultados Perfil  Sociodemográfico </a:t>
            </a:r>
            <a:endParaRPr sz="1100" dirty="0">
              <a:latin typeface="Verdana" panose="020B0604030504040204" pitchFamily="34" charset="0"/>
              <a:ea typeface="Verdana" panose="020B0604030504040204" pitchFamily="34" charset="0"/>
            </a:endParaRPr>
          </a:p>
        </p:txBody>
      </p:sp>
      <p:grpSp>
        <p:nvGrpSpPr>
          <p:cNvPr id="42" name="Google Shape;124;p3">
            <a:extLst>
              <a:ext uri="{FF2B5EF4-FFF2-40B4-BE49-F238E27FC236}">
                <a16:creationId xmlns:a16="http://schemas.microsoft.com/office/drawing/2014/main" id="{9B60AFDE-087E-4199-D1FA-74B6DA6BDB08}"/>
              </a:ext>
            </a:extLst>
          </p:cNvPr>
          <p:cNvGrpSpPr/>
          <p:nvPr/>
        </p:nvGrpSpPr>
        <p:grpSpPr>
          <a:xfrm>
            <a:off x="10417176" y="6256874"/>
            <a:ext cx="2419544" cy="286871"/>
            <a:chOff x="2849732" y="6211402"/>
            <a:chExt cx="2487225" cy="417398"/>
          </a:xfrm>
        </p:grpSpPr>
        <p:grpSp>
          <p:nvGrpSpPr>
            <p:cNvPr id="43" name="Google Shape;125;p3">
              <a:extLst>
                <a:ext uri="{FF2B5EF4-FFF2-40B4-BE49-F238E27FC236}">
                  <a16:creationId xmlns:a16="http://schemas.microsoft.com/office/drawing/2014/main" id="{01C93CA1-2C2F-8C68-0A74-4CD0658888AD}"/>
                </a:ext>
              </a:extLst>
            </p:cNvPr>
            <p:cNvGrpSpPr/>
            <p:nvPr/>
          </p:nvGrpSpPr>
          <p:grpSpPr>
            <a:xfrm>
              <a:off x="2849732" y="6211402"/>
              <a:ext cx="777526" cy="406770"/>
              <a:chOff x="10937396" y="463826"/>
              <a:chExt cx="777526" cy="406770"/>
            </a:xfrm>
          </p:grpSpPr>
          <p:sp>
            <p:nvSpPr>
              <p:cNvPr id="45" name="Google Shape;126;p3">
                <a:extLst>
                  <a:ext uri="{FF2B5EF4-FFF2-40B4-BE49-F238E27FC236}">
                    <a16:creationId xmlns:a16="http://schemas.microsoft.com/office/drawing/2014/main" id="{C1155DAD-11A0-FB73-FC98-B106AACFA660}"/>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46" name="Google Shape;127;p3">
                <a:extLst>
                  <a:ext uri="{FF2B5EF4-FFF2-40B4-BE49-F238E27FC236}">
                    <a16:creationId xmlns:a16="http://schemas.microsoft.com/office/drawing/2014/main" id="{E16995C4-1415-027D-CC1E-D38C4A7838B4}"/>
                  </a:ext>
                </a:extLst>
              </p:cNvPr>
              <p:cNvGrpSpPr/>
              <p:nvPr/>
            </p:nvGrpSpPr>
            <p:grpSpPr>
              <a:xfrm>
                <a:off x="10937396" y="463826"/>
                <a:ext cx="562083" cy="406770"/>
                <a:chOff x="10937396" y="463826"/>
                <a:chExt cx="562083" cy="406770"/>
              </a:xfrm>
            </p:grpSpPr>
            <p:sp>
              <p:nvSpPr>
                <p:cNvPr id="47" name="Google Shape;128;p3">
                  <a:extLst>
                    <a:ext uri="{FF2B5EF4-FFF2-40B4-BE49-F238E27FC236}">
                      <a16:creationId xmlns:a16="http://schemas.microsoft.com/office/drawing/2014/main" id="{959EC7E7-22CE-D520-B453-D196A8BB85DA}"/>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8" name="Google Shape;129;p3">
                  <a:extLst>
                    <a:ext uri="{FF2B5EF4-FFF2-40B4-BE49-F238E27FC236}">
                      <a16:creationId xmlns:a16="http://schemas.microsoft.com/office/drawing/2014/main" id="{2677729E-9839-DD0C-BF67-A369F4E64AE5}"/>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4" name="Google Shape;130;p3">
              <a:extLst>
                <a:ext uri="{FF2B5EF4-FFF2-40B4-BE49-F238E27FC236}">
                  <a16:creationId xmlns:a16="http://schemas.microsoft.com/office/drawing/2014/main" id="{BB599844-21A7-46CA-B1A1-8876935A38E3}"/>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4129370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Google Shape;205;p7" descr="Nùmero de personas a cargo">
            <a:extLst>
              <a:ext uri="{FF2B5EF4-FFF2-40B4-BE49-F238E27FC236}">
                <a16:creationId xmlns:a16="http://schemas.microsoft.com/office/drawing/2014/main" id="{0241127C-8550-A468-5706-3A883610FAB4}"/>
              </a:ext>
            </a:extLst>
          </p:cNvPr>
          <p:cNvPicPr preferRelativeResize="0"/>
          <p:nvPr/>
        </p:nvPicPr>
        <p:blipFill rotWithShape="1">
          <a:blip r:embed="rId2"/>
          <a:srcRect l="24718" t="9383" r="25855" b="3171"/>
          <a:stretch/>
        </p:blipFill>
        <p:spPr>
          <a:xfrm>
            <a:off x="8204891" y="904219"/>
            <a:ext cx="3070482" cy="2958768"/>
          </a:xfrm>
          <a:prstGeom prst="rect">
            <a:avLst/>
          </a:prstGeom>
          <a:noFill/>
        </p:spPr>
      </p:pic>
      <p:pic>
        <p:nvPicPr>
          <p:cNvPr id="8" name="Google Shape;204;p7" descr="Tipo de vivienda">
            <a:extLst>
              <a:ext uri="{FF2B5EF4-FFF2-40B4-BE49-F238E27FC236}">
                <a16:creationId xmlns:a16="http://schemas.microsoft.com/office/drawing/2014/main" id="{C52FE945-87A1-0B3E-C4E4-E79F68F06A1F}"/>
              </a:ext>
            </a:extLst>
          </p:cNvPr>
          <p:cNvPicPr preferRelativeResize="0"/>
          <p:nvPr/>
        </p:nvPicPr>
        <p:blipFill rotWithShape="1">
          <a:blip r:embed="rId3"/>
          <a:srcRect l="15138" t="9680" r="-581" b="12371"/>
          <a:stretch/>
        </p:blipFill>
        <p:spPr>
          <a:xfrm>
            <a:off x="8040029" y="4120627"/>
            <a:ext cx="3750209" cy="2541002"/>
          </a:xfrm>
          <a:prstGeom prst="rect">
            <a:avLst/>
          </a:prstGeom>
          <a:noFill/>
        </p:spPr>
      </p:pic>
      <p:sp>
        <p:nvSpPr>
          <p:cNvPr id="27" name="Rectangle 16">
            <a:extLst>
              <a:ext uri="{FF2B5EF4-FFF2-40B4-BE49-F238E27FC236}">
                <a16:creationId xmlns:a16="http://schemas.microsoft.com/office/drawing/2014/main" id="{112839B5-6527-4FE1-B5CA-71D5FFC47C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752928"/>
            <a:ext cx="7566298" cy="759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18">
            <a:extLst>
              <a:ext uri="{FF2B5EF4-FFF2-40B4-BE49-F238E27FC236}">
                <a16:creationId xmlns:a16="http://schemas.microsoft.com/office/drawing/2014/main" id="{089B37F3-721E-4809-A50E-9EE306404E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46483" y="0"/>
            <a:ext cx="91440" cy="278892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oogle Shape;208;p7" descr="Tipo de cargo">
            <a:extLst>
              <a:ext uri="{FF2B5EF4-FFF2-40B4-BE49-F238E27FC236}">
                <a16:creationId xmlns:a16="http://schemas.microsoft.com/office/drawing/2014/main" id="{EDC17A15-A54B-1E57-C23D-E2A68D47A6AD}"/>
              </a:ext>
            </a:extLst>
          </p:cNvPr>
          <p:cNvPicPr preferRelativeResize="0"/>
          <p:nvPr/>
        </p:nvPicPr>
        <p:blipFill rotWithShape="1">
          <a:blip r:embed="rId4"/>
          <a:srcRect l="16054" t="11030" r="1440" b="8719"/>
          <a:stretch/>
        </p:blipFill>
        <p:spPr>
          <a:xfrm>
            <a:off x="490726" y="3038549"/>
            <a:ext cx="6864761" cy="3519999"/>
          </a:xfrm>
          <a:prstGeom prst="rect">
            <a:avLst/>
          </a:prstGeom>
          <a:noFill/>
        </p:spPr>
      </p:pic>
      <p:sp>
        <p:nvSpPr>
          <p:cNvPr id="29" name="Rectangle 20">
            <a:extLst>
              <a:ext uri="{FF2B5EF4-FFF2-40B4-BE49-F238E27FC236}">
                <a16:creationId xmlns:a16="http://schemas.microsoft.com/office/drawing/2014/main" id="{BE12D8E2-6088-4997-A8C6-1794DA9E1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813" y="0"/>
            <a:ext cx="91440"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oogle Shape;207;p7" descr="Horas de trabajo estipuladas">
            <a:extLst>
              <a:ext uri="{FF2B5EF4-FFF2-40B4-BE49-F238E27FC236}">
                <a16:creationId xmlns:a16="http://schemas.microsoft.com/office/drawing/2014/main" id="{70116711-F585-3CCF-BA64-27B179E6F6AD}"/>
              </a:ext>
            </a:extLst>
          </p:cNvPr>
          <p:cNvPicPr preferRelativeResize="0"/>
          <p:nvPr/>
        </p:nvPicPr>
        <p:blipFill rotWithShape="1">
          <a:blip r:embed="rId5"/>
          <a:srcRect l="32511" t="10741" r="22017" b="3524"/>
          <a:stretch/>
        </p:blipFill>
        <p:spPr>
          <a:xfrm>
            <a:off x="5335802" y="219307"/>
            <a:ext cx="2194912" cy="2516543"/>
          </a:xfrm>
          <a:prstGeom prst="rect">
            <a:avLst/>
          </a:prstGeom>
          <a:noFill/>
        </p:spPr>
      </p:pic>
      <p:sp>
        <p:nvSpPr>
          <p:cNvPr id="30" name="Rectangle 22">
            <a:extLst>
              <a:ext uri="{FF2B5EF4-FFF2-40B4-BE49-F238E27FC236}">
                <a16:creationId xmlns:a16="http://schemas.microsoft.com/office/drawing/2014/main" id="{FAF10F47-1605-47C5-AE58-9062909ADA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66299" y="3862989"/>
            <a:ext cx="4625702" cy="82287"/>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Google Shape;206;p7" descr="Años de antiguedad">
            <a:extLst>
              <a:ext uri="{FF2B5EF4-FFF2-40B4-BE49-F238E27FC236}">
                <a16:creationId xmlns:a16="http://schemas.microsoft.com/office/drawing/2014/main" id="{1E30FEC5-DD2F-61D6-8273-BACAB2228239}"/>
              </a:ext>
            </a:extLst>
          </p:cNvPr>
          <p:cNvPicPr preferRelativeResize="0"/>
          <p:nvPr/>
        </p:nvPicPr>
        <p:blipFill rotWithShape="1">
          <a:blip r:embed="rId6"/>
          <a:srcRect l="24063" t="8169" r="24174" b="3528"/>
          <a:stretch/>
        </p:blipFill>
        <p:spPr>
          <a:xfrm>
            <a:off x="1722107" y="384970"/>
            <a:ext cx="2451057" cy="2333803"/>
          </a:xfrm>
          <a:prstGeom prst="rect">
            <a:avLst/>
          </a:prstGeom>
          <a:noFill/>
        </p:spPr>
      </p:pic>
      <p:sp>
        <p:nvSpPr>
          <p:cNvPr id="4" name="Marcador de número de diapositiva 3">
            <a:extLst>
              <a:ext uri="{FF2B5EF4-FFF2-40B4-BE49-F238E27FC236}">
                <a16:creationId xmlns:a16="http://schemas.microsoft.com/office/drawing/2014/main" id="{B5509C1C-F867-3ADB-0250-7CAC88558950}"/>
              </a:ext>
            </a:extLst>
          </p:cNvPr>
          <p:cNvSpPr>
            <a:spLocks noGrp="1"/>
          </p:cNvSpPr>
          <p:nvPr>
            <p:ph type="sldNum" sz="quarter" idx="10"/>
          </p:nvPr>
        </p:nvSpPr>
        <p:spPr>
          <a:xfrm>
            <a:off x="10627694" y="6400310"/>
            <a:ext cx="792675" cy="365125"/>
          </a:xfrm>
        </p:spPr>
        <p:txBody>
          <a:bodyPr vert="horz" lIns="91440" tIns="45720" rIns="91440" bIns="45720" rtlCol="0" anchor="ctr">
            <a:normAutofit/>
          </a:bodyPr>
          <a:lstStyle/>
          <a:p>
            <a:pPr>
              <a:spcAft>
                <a:spcPts val="600"/>
              </a:spcAft>
            </a:pPr>
            <a:fld id="{56616763-F252-45AD-9C35-D460B5965741}" type="slidenum">
              <a:rPr lang="en-US" smtClean="0"/>
              <a:pPr>
                <a:spcAft>
                  <a:spcPts val="600"/>
                </a:spcAft>
              </a:pPr>
              <a:t>8</a:t>
            </a:fld>
            <a:endParaRPr lang="en-US"/>
          </a:p>
        </p:txBody>
      </p:sp>
      <p:sp>
        <p:nvSpPr>
          <p:cNvPr id="13" name="CuadroTexto 12">
            <a:extLst>
              <a:ext uri="{FF2B5EF4-FFF2-40B4-BE49-F238E27FC236}">
                <a16:creationId xmlns:a16="http://schemas.microsoft.com/office/drawing/2014/main" id="{32A3F302-3778-CC96-AA47-FE36FEE456CD}"/>
              </a:ext>
            </a:extLst>
          </p:cNvPr>
          <p:cNvSpPr txBox="1"/>
          <p:nvPr/>
        </p:nvSpPr>
        <p:spPr>
          <a:xfrm>
            <a:off x="99716" y="1209794"/>
            <a:ext cx="2302171" cy="230832"/>
          </a:xfrm>
          <a:prstGeom prst="rect">
            <a:avLst/>
          </a:prstGeom>
          <a:noFill/>
        </p:spPr>
        <p:txBody>
          <a:bodyPr wrap="square" rtlCol="0">
            <a:spAutoFit/>
          </a:bodyPr>
          <a:lstStyle/>
          <a:p>
            <a:r>
              <a:rPr lang="es-MX" sz="900" b="1" dirty="0">
                <a:latin typeface="Verdana" panose="020B0604030504040204" pitchFamily="34" charset="0"/>
                <a:ea typeface="Verdana" panose="020B0604030504040204" pitchFamily="34" charset="0"/>
              </a:rPr>
              <a:t>Años de antigüedad </a:t>
            </a:r>
            <a:endParaRPr lang="es-CO" sz="900" b="1" dirty="0">
              <a:latin typeface="Verdana" panose="020B0604030504040204" pitchFamily="34" charset="0"/>
              <a:ea typeface="Verdana" panose="020B0604030504040204" pitchFamily="34" charset="0"/>
            </a:endParaRPr>
          </a:p>
        </p:txBody>
      </p:sp>
      <p:sp>
        <p:nvSpPr>
          <p:cNvPr id="14" name="CuadroTexto 13">
            <a:extLst>
              <a:ext uri="{FF2B5EF4-FFF2-40B4-BE49-F238E27FC236}">
                <a16:creationId xmlns:a16="http://schemas.microsoft.com/office/drawing/2014/main" id="{19B2AABA-9957-ED55-A165-37507543D72A}"/>
              </a:ext>
            </a:extLst>
          </p:cNvPr>
          <p:cNvSpPr txBox="1"/>
          <p:nvPr/>
        </p:nvSpPr>
        <p:spPr>
          <a:xfrm>
            <a:off x="8649320" y="4149694"/>
            <a:ext cx="1807370" cy="261610"/>
          </a:xfrm>
          <a:prstGeom prst="rect">
            <a:avLst/>
          </a:prstGeom>
          <a:noFill/>
        </p:spPr>
        <p:txBody>
          <a:bodyPr wrap="square" rtlCol="0">
            <a:spAutoFit/>
          </a:bodyPr>
          <a:lstStyle/>
          <a:p>
            <a:r>
              <a:rPr lang="es-MX" sz="1050" b="1" dirty="0">
                <a:latin typeface="Verdana" panose="020B0604030504040204" pitchFamily="34" charset="0"/>
                <a:ea typeface="Verdana" panose="020B0604030504040204" pitchFamily="34" charset="0"/>
              </a:rPr>
              <a:t>Tipo de vivienda</a:t>
            </a:r>
            <a:endParaRPr lang="es-CO" sz="1050" b="1" dirty="0">
              <a:latin typeface="Verdana" panose="020B0604030504040204" pitchFamily="34" charset="0"/>
              <a:ea typeface="Verdana" panose="020B0604030504040204" pitchFamily="34" charset="0"/>
            </a:endParaRPr>
          </a:p>
        </p:txBody>
      </p:sp>
      <p:sp>
        <p:nvSpPr>
          <p:cNvPr id="15" name="CuadroTexto 14">
            <a:extLst>
              <a:ext uri="{FF2B5EF4-FFF2-40B4-BE49-F238E27FC236}">
                <a16:creationId xmlns:a16="http://schemas.microsoft.com/office/drawing/2014/main" id="{93259301-A435-79A9-8C23-797DE1BA102F}"/>
              </a:ext>
            </a:extLst>
          </p:cNvPr>
          <p:cNvSpPr txBox="1"/>
          <p:nvPr/>
        </p:nvSpPr>
        <p:spPr>
          <a:xfrm>
            <a:off x="7854530" y="384970"/>
            <a:ext cx="2615363" cy="261610"/>
          </a:xfrm>
          <a:prstGeom prst="rect">
            <a:avLst/>
          </a:prstGeom>
          <a:noFill/>
        </p:spPr>
        <p:txBody>
          <a:bodyPr wrap="square" rtlCol="0">
            <a:spAutoFit/>
          </a:bodyPr>
          <a:lstStyle/>
          <a:p>
            <a:r>
              <a:rPr lang="es-MX" sz="1050" b="1" dirty="0">
                <a:latin typeface="Verdana" panose="020B0604030504040204" pitchFamily="34" charset="0"/>
                <a:ea typeface="Verdana" panose="020B0604030504040204" pitchFamily="34" charset="0"/>
              </a:rPr>
              <a:t>Número de personas a cargo </a:t>
            </a:r>
            <a:endParaRPr lang="es-CO" sz="1050" b="1" dirty="0">
              <a:latin typeface="Verdana" panose="020B0604030504040204" pitchFamily="34" charset="0"/>
              <a:ea typeface="Verdana" panose="020B0604030504040204" pitchFamily="34" charset="0"/>
            </a:endParaRPr>
          </a:p>
        </p:txBody>
      </p:sp>
      <p:sp>
        <p:nvSpPr>
          <p:cNvPr id="16" name="CuadroTexto 15">
            <a:extLst>
              <a:ext uri="{FF2B5EF4-FFF2-40B4-BE49-F238E27FC236}">
                <a16:creationId xmlns:a16="http://schemas.microsoft.com/office/drawing/2014/main" id="{88143B0D-A8EE-DD52-36C4-7C2A5872FECB}"/>
              </a:ext>
            </a:extLst>
          </p:cNvPr>
          <p:cNvSpPr txBox="1"/>
          <p:nvPr/>
        </p:nvSpPr>
        <p:spPr>
          <a:xfrm>
            <a:off x="4485082" y="1025128"/>
            <a:ext cx="889319" cy="369332"/>
          </a:xfrm>
          <a:prstGeom prst="rect">
            <a:avLst/>
          </a:prstGeom>
          <a:noFill/>
        </p:spPr>
        <p:txBody>
          <a:bodyPr wrap="square" rtlCol="0">
            <a:spAutoFit/>
          </a:bodyPr>
          <a:lstStyle/>
          <a:p>
            <a:pPr algn="ctr"/>
            <a:r>
              <a:rPr lang="es-MX" sz="900" b="1" dirty="0">
                <a:latin typeface="Verdana" panose="020B0604030504040204" pitchFamily="34" charset="0"/>
                <a:ea typeface="Verdana" panose="020B0604030504040204" pitchFamily="34" charset="0"/>
              </a:rPr>
              <a:t>Horas trabajadas</a:t>
            </a:r>
            <a:endParaRPr lang="es-CO" sz="900" b="1" dirty="0">
              <a:latin typeface="Verdana" panose="020B0604030504040204" pitchFamily="34" charset="0"/>
              <a:ea typeface="Verdana" panose="020B0604030504040204" pitchFamily="34" charset="0"/>
            </a:endParaRPr>
          </a:p>
        </p:txBody>
      </p:sp>
      <p:sp>
        <p:nvSpPr>
          <p:cNvPr id="18" name="CuadroTexto 17">
            <a:extLst>
              <a:ext uri="{FF2B5EF4-FFF2-40B4-BE49-F238E27FC236}">
                <a16:creationId xmlns:a16="http://schemas.microsoft.com/office/drawing/2014/main" id="{B557A11F-CB2D-C298-A1EC-3C87F731D727}"/>
              </a:ext>
            </a:extLst>
          </p:cNvPr>
          <p:cNvSpPr txBox="1"/>
          <p:nvPr/>
        </p:nvSpPr>
        <p:spPr>
          <a:xfrm>
            <a:off x="2466205" y="3052380"/>
            <a:ext cx="2302171" cy="230832"/>
          </a:xfrm>
          <a:prstGeom prst="rect">
            <a:avLst/>
          </a:prstGeom>
          <a:noFill/>
        </p:spPr>
        <p:txBody>
          <a:bodyPr wrap="square" rtlCol="0">
            <a:spAutoFit/>
          </a:bodyPr>
          <a:lstStyle/>
          <a:p>
            <a:r>
              <a:rPr lang="es-MX" sz="900" b="1" dirty="0">
                <a:latin typeface="Verdana" panose="020B0604030504040204" pitchFamily="34" charset="0"/>
                <a:ea typeface="Verdana" panose="020B0604030504040204" pitchFamily="34" charset="0"/>
              </a:rPr>
              <a:t>Tipo de Cargo</a:t>
            </a:r>
            <a:endParaRPr lang="es-CO" sz="900" b="1" dirty="0">
              <a:latin typeface="Verdana" panose="020B0604030504040204" pitchFamily="34" charset="0"/>
              <a:ea typeface="Verdana" panose="020B0604030504040204" pitchFamily="34" charset="0"/>
            </a:endParaRPr>
          </a:p>
        </p:txBody>
      </p:sp>
      <p:sp>
        <p:nvSpPr>
          <p:cNvPr id="20" name="Google Shape;218;p7">
            <a:extLst>
              <a:ext uri="{FF2B5EF4-FFF2-40B4-BE49-F238E27FC236}">
                <a16:creationId xmlns:a16="http://schemas.microsoft.com/office/drawing/2014/main" id="{90BC9510-73E0-A244-6F0C-26AB365FA074}"/>
              </a:ext>
            </a:extLst>
          </p:cNvPr>
          <p:cNvSpPr/>
          <p:nvPr/>
        </p:nvSpPr>
        <p:spPr>
          <a:xfrm>
            <a:off x="6033" y="127178"/>
            <a:ext cx="3027032" cy="172274"/>
          </a:xfrm>
          <a:prstGeom prst="homePlate">
            <a:avLst>
              <a:gd name="adj" fmla="val 0"/>
            </a:avLst>
          </a:prstGeom>
          <a:solidFill>
            <a:srgbClr val="F39A32"/>
          </a:solidFill>
          <a:ln w="12700" cap="flat" cmpd="sng">
            <a:solidFill>
              <a:srgbClr val="F39A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rtl="0">
              <a:spcBef>
                <a:spcPts val="0"/>
              </a:spcBef>
              <a:spcAft>
                <a:spcPts val="0"/>
              </a:spcAft>
              <a:buNone/>
            </a:pPr>
            <a:r>
              <a:rPr lang="es-CO" sz="1100" b="1" dirty="0">
                <a:solidFill>
                  <a:schemeClr val="lt1"/>
                </a:solidFill>
                <a:latin typeface="Verdana" panose="020B0604030504040204" pitchFamily="34" charset="0"/>
                <a:ea typeface="Verdana" panose="020B0604030504040204" pitchFamily="34" charset="0"/>
                <a:cs typeface="Montserrat"/>
                <a:sym typeface="Montserrat"/>
              </a:rPr>
              <a:t> Resultados Perfil Sociodemográfico </a:t>
            </a:r>
            <a:endParaRPr sz="1100" dirty="0">
              <a:latin typeface="Verdana" panose="020B0604030504040204" pitchFamily="34" charset="0"/>
              <a:ea typeface="Verdana" panose="020B0604030504040204" pitchFamily="34" charset="0"/>
            </a:endParaRPr>
          </a:p>
        </p:txBody>
      </p:sp>
      <p:grpSp>
        <p:nvGrpSpPr>
          <p:cNvPr id="39" name="Google Shape;124;p3">
            <a:extLst>
              <a:ext uri="{FF2B5EF4-FFF2-40B4-BE49-F238E27FC236}">
                <a16:creationId xmlns:a16="http://schemas.microsoft.com/office/drawing/2014/main" id="{A727F263-598D-15D0-4A70-F9BDE907F51A}"/>
              </a:ext>
            </a:extLst>
          </p:cNvPr>
          <p:cNvGrpSpPr/>
          <p:nvPr/>
        </p:nvGrpSpPr>
        <p:grpSpPr>
          <a:xfrm>
            <a:off x="10450049" y="6256874"/>
            <a:ext cx="2419544" cy="286871"/>
            <a:chOff x="2849732" y="6211402"/>
            <a:chExt cx="2487225" cy="417398"/>
          </a:xfrm>
        </p:grpSpPr>
        <p:grpSp>
          <p:nvGrpSpPr>
            <p:cNvPr id="40" name="Google Shape;125;p3">
              <a:extLst>
                <a:ext uri="{FF2B5EF4-FFF2-40B4-BE49-F238E27FC236}">
                  <a16:creationId xmlns:a16="http://schemas.microsoft.com/office/drawing/2014/main" id="{86542206-BB2D-EFD7-D665-602FED8AB0EC}"/>
                </a:ext>
              </a:extLst>
            </p:cNvPr>
            <p:cNvGrpSpPr/>
            <p:nvPr/>
          </p:nvGrpSpPr>
          <p:grpSpPr>
            <a:xfrm>
              <a:off x="2849732" y="6211402"/>
              <a:ext cx="777526" cy="406770"/>
              <a:chOff x="10937396" y="463826"/>
              <a:chExt cx="777526" cy="406770"/>
            </a:xfrm>
          </p:grpSpPr>
          <p:sp>
            <p:nvSpPr>
              <p:cNvPr id="42" name="Google Shape;126;p3">
                <a:extLst>
                  <a:ext uri="{FF2B5EF4-FFF2-40B4-BE49-F238E27FC236}">
                    <a16:creationId xmlns:a16="http://schemas.microsoft.com/office/drawing/2014/main" id="{84DD2311-2112-73BC-06E6-DE5562A568CB}"/>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43" name="Google Shape;127;p3">
                <a:extLst>
                  <a:ext uri="{FF2B5EF4-FFF2-40B4-BE49-F238E27FC236}">
                    <a16:creationId xmlns:a16="http://schemas.microsoft.com/office/drawing/2014/main" id="{0D0AE4A2-0C52-501E-1C7F-F008B8512C35}"/>
                  </a:ext>
                </a:extLst>
              </p:cNvPr>
              <p:cNvGrpSpPr/>
              <p:nvPr/>
            </p:nvGrpSpPr>
            <p:grpSpPr>
              <a:xfrm>
                <a:off x="10937396" y="463826"/>
                <a:ext cx="562083" cy="406770"/>
                <a:chOff x="10937396" y="463826"/>
                <a:chExt cx="562083" cy="406770"/>
              </a:xfrm>
            </p:grpSpPr>
            <p:sp>
              <p:nvSpPr>
                <p:cNvPr id="44" name="Google Shape;128;p3">
                  <a:extLst>
                    <a:ext uri="{FF2B5EF4-FFF2-40B4-BE49-F238E27FC236}">
                      <a16:creationId xmlns:a16="http://schemas.microsoft.com/office/drawing/2014/main" id="{8B5D3E62-9CAA-FBC0-7302-52F3EC47327D}"/>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45" name="Google Shape;129;p3">
                  <a:extLst>
                    <a:ext uri="{FF2B5EF4-FFF2-40B4-BE49-F238E27FC236}">
                      <a16:creationId xmlns:a16="http://schemas.microsoft.com/office/drawing/2014/main" id="{766DF59B-2569-83EC-F70E-D99AABE0AFE4}"/>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41" name="Google Shape;130;p3">
              <a:extLst>
                <a:ext uri="{FF2B5EF4-FFF2-40B4-BE49-F238E27FC236}">
                  <a16:creationId xmlns:a16="http://schemas.microsoft.com/office/drawing/2014/main" id="{471CF4A5-7366-59D0-6FF6-9E232409C73F}"/>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50366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número de diapositiva 3">
            <a:extLst>
              <a:ext uri="{FF2B5EF4-FFF2-40B4-BE49-F238E27FC236}">
                <a16:creationId xmlns:a16="http://schemas.microsoft.com/office/drawing/2014/main" id="{60221BF8-684A-5491-06A8-18A89BFB0076}"/>
              </a:ext>
            </a:extLst>
          </p:cNvPr>
          <p:cNvSpPr>
            <a:spLocks noGrp="1"/>
          </p:cNvSpPr>
          <p:nvPr>
            <p:ph type="sldNum" sz="quarter" idx="10"/>
          </p:nvPr>
        </p:nvSpPr>
        <p:spPr/>
        <p:txBody>
          <a:bodyPr/>
          <a:lstStyle/>
          <a:p>
            <a:fld id="{56616763-F252-45AD-9C35-D460B5965741}" type="slidenum">
              <a:rPr lang="es-ES" smtClean="0"/>
              <a:t>9</a:t>
            </a:fld>
            <a:endParaRPr lang="es-ES" dirty="0"/>
          </a:p>
        </p:txBody>
      </p:sp>
      <p:sp>
        <p:nvSpPr>
          <p:cNvPr id="5" name="Google Shape;224;p8">
            <a:extLst>
              <a:ext uri="{FF2B5EF4-FFF2-40B4-BE49-F238E27FC236}">
                <a16:creationId xmlns:a16="http://schemas.microsoft.com/office/drawing/2014/main" id="{BB3685D4-7C1E-7EB8-7688-F5ABC94339BD}"/>
              </a:ext>
            </a:extLst>
          </p:cNvPr>
          <p:cNvSpPr/>
          <p:nvPr/>
        </p:nvSpPr>
        <p:spPr>
          <a:xfrm>
            <a:off x="0" y="462905"/>
            <a:ext cx="2948684" cy="276959"/>
          </a:xfrm>
          <a:prstGeom prst="homePlate">
            <a:avLst>
              <a:gd name="adj" fmla="val 0"/>
            </a:avLst>
          </a:prstGeom>
          <a:solidFill>
            <a:schemeClr val="accent2"/>
          </a:solidFill>
          <a:ln w="12700" cap="flat" cmpd="sng">
            <a:solidFill>
              <a:srgbClr val="F39A3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1100" b="1" dirty="0">
                <a:solidFill>
                  <a:schemeClr val="lt1"/>
                </a:solidFill>
                <a:latin typeface="Verdana" panose="020B0604030504040204" pitchFamily="34" charset="0"/>
                <a:ea typeface="Verdana" panose="020B0604030504040204" pitchFamily="34" charset="0"/>
                <a:cs typeface="Montserrat"/>
                <a:sym typeface="Montserrat"/>
              </a:rPr>
              <a:t>Resultados Riesgo Intralaboral </a:t>
            </a:r>
            <a:endParaRPr sz="1100" dirty="0">
              <a:latin typeface="Verdana" panose="020B0604030504040204" pitchFamily="34" charset="0"/>
              <a:ea typeface="Verdana" panose="020B0604030504040204" pitchFamily="34" charset="0"/>
            </a:endParaRPr>
          </a:p>
        </p:txBody>
      </p:sp>
      <p:graphicFrame>
        <p:nvGraphicFramePr>
          <p:cNvPr id="6" name="Google Shape;226;p8">
            <a:extLst>
              <a:ext uri="{FF2B5EF4-FFF2-40B4-BE49-F238E27FC236}">
                <a16:creationId xmlns:a16="http://schemas.microsoft.com/office/drawing/2014/main" id="{61B2B32F-3939-2E7E-D9B3-D175DCB16EEE}"/>
              </a:ext>
            </a:extLst>
          </p:cNvPr>
          <p:cNvGraphicFramePr/>
          <p:nvPr>
            <p:extLst>
              <p:ext uri="{D42A27DB-BD31-4B8C-83A1-F6EECF244321}">
                <p14:modId xmlns:p14="http://schemas.microsoft.com/office/powerpoint/2010/main" val="1203336337"/>
              </p:ext>
            </p:extLst>
          </p:nvPr>
        </p:nvGraphicFramePr>
        <p:xfrm>
          <a:off x="766997" y="2133321"/>
          <a:ext cx="3459246" cy="2194620"/>
        </p:xfrm>
        <a:graphic>
          <a:graphicData uri="http://schemas.openxmlformats.org/drawingml/2006/table">
            <a:tbl>
              <a:tblPr firstRow="1" bandRow="1">
                <a:noFill/>
              </a:tblPr>
              <a:tblGrid>
                <a:gridCol w="1729623">
                  <a:extLst>
                    <a:ext uri="{9D8B030D-6E8A-4147-A177-3AD203B41FA5}">
                      <a16:colId xmlns:a16="http://schemas.microsoft.com/office/drawing/2014/main" val="20000"/>
                    </a:ext>
                  </a:extLst>
                </a:gridCol>
                <a:gridCol w="1729623">
                  <a:extLst>
                    <a:ext uri="{9D8B030D-6E8A-4147-A177-3AD203B41FA5}">
                      <a16:colId xmlns:a16="http://schemas.microsoft.com/office/drawing/2014/main" val="20001"/>
                    </a:ext>
                  </a:extLst>
                </a:gridCol>
              </a:tblGrid>
              <a:tr h="357018">
                <a:tc>
                  <a:txBody>
                    <a:bodyPr/>
                    <a:lstStyle/>
                    <a:p>
                      <a:pPr marL="0" marR="0" lvl="0" indent="0" algn="ctr" rtl="0">
                        <a:spcBef>
                          <a:spcPts val="0"/>
                        </a:spcBef>
                        <a:spcAft>
                          <a:spcPts val="0"/>
                        </a:spcAft>
                        <a:buNone/>
                      </a:pPr>
                      <a:r>
                        <a:rPr lang="es-CO" sz="1200" b="1" u="none" strike="noStrike" cap="none" dirty="0">
                          <a:solidFill>
                            <a:schemeClr val="dk1"/>
                          </a:solidFill>
                          <a:latin typeface="Verdana" panose="020B0604030504040204" pitchFamily="34" charset="0"/>
                          <a:ea typeface="Verdana" panose="020B0604030504040204" pitchFamily="34" charset="0"/>
                        </a:rPr>
                        <a:t>Nivel de Riesgo </a:t>
                      </a:r>
                      <a:endParaRPr sz="1200" b="1" dirty="0">
                        <a:latin typeface="Verdana" panose="020B0604030504040204" pitchFamily="34" charset="0"/>
                        <a:ea typeface="Verdana" panose="020B0604030504040204" pitchFamily="34" charset="0"/>
                      </a:endParaRPr>
                    </a:p>
                  </a:txBody>
                  <a:tcPr marL="91450" marR="91450" marT="45725" marB="45725">
                    <a:solidFill>
                      <a:srgbClr val="E1EFD8"/>
                    </a:solidFill>
                  </a:tcPr>
                </a:tc>
                <a:tc>
                  <a:txBody>
                    <a:bodyPr/>
                    <a:lstStyle/>
                    <a:p>
                      <a:pPr marL="0" marR="0" lvl="0" indent="0" algn="l" rtl="0">
                        <a:spcBef>
                          <a:spcPts val="0"/>
                        </a:spcBef>
                        <a:spcAft>
                          <a:spcPts val="0"/>
                        </a:spcAft>
                        <a:buNone/>
                      </a:pPr>
                      <a:r>
                        <a:rPr lang="es-CO" sz="1800" dirty="0">
                          <a:solidFill>
                            <a:schemeClr val="dk1"/>
                          </a:solidFill>
                        </a:rPr>
                        <a:t> </a:t>
                      </a:r>
                      <a:endParaRPr dirty="0"/>
                    </a:p>
                  </a:txBody>
                  <a:tcPr marL="91450" marR="91450" marT="45725" marB="45725">
                    <a:solidFill>
                      <a:srgbClr val="E1EFD8"/>
                    </a:solidFill>
                  </a:tcPr>
                </a:tc>
                <a:extLst>
                  <a:ext uri="{0D108BD9-81ED-4DB2-BD59-A6C34878D82A}">
                    <a16:rowId xmlns:a16="http://schemas.microsoft.com/office/drawing/2014/main" val="10000"/>
                  </a:ext>
                </a:extLst>
              </a:tr>
              <a:tr h="322917">
                <a:tc>
                  <a:txBody>
                    <a:bodyPr/>
                    <a:lstStyle/>
                    <a:p>
                      <a:pPr marL="0" marR="0" lvl="0" indent="0" algn="ctr" rtl="0">
                        <a:spcBef>
                          <a:spcPts val="0"/>
                        </a:spcBef>
                        <a:spcAft>
                          <a:spcPts val="0"/>
                        </a:spcAft>
                        <a:buNone/>
                      </a:pPr>
                      <a:r>
                        <a:rPr lang="es-CO" sz="1200" b="1" dirty="0">
                          <a:latin typeface="Verdana" panose="020B0604030504040204" pitchFamily="34" charset="0"/>
                          <a:ea typeface="Verdana" panose="020B0604030504040204" pitchFamily="34" charset="0"/>
                        </a:rPr>
                        <a:t>Sin riesgo </a:t>
                      </a:r>
                      <a:endParaRPr sz="1200" b="1" dirty="0">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a:p>
                  </a:txBody>
                  <a:tcPr marL="91450" marR="91450" marT="45725" marB="45725">
                    <a:solidFill>
                      <a:srgbClr val="339966"/>
                    </a:solidFill>
                  </a:tcPr>
                </a:tc>
                <a:extLst>
                  <a:ext uri="{0D108BD9-81ED-4DB2-BD59-A6C34878D82A}">
                    <a16:rowId xmlns:a16="http://schemas.microsoft.com/office/drawing/2014/main" val="10001"/>
                  </a:ext>
                </a:extLst>
              </a:tr>
              <a:tr h="322917">
                <a:tc>
                  <a:txBody>
                    <a:bodyPr/>
                    <a:lstStyle/>
                    <a:p>
                      <a:pPr marL="0" marR="0" lvl="0" indent="0" algn="ctr" rtl="0">
                        <a:spcBef>
                          <a:spcPts val="0"/>
                        </a:spcBef>
                        <a:spcAft>
                          <a:spcPts val="0"/>
                        </a:spcAft>
                        <a:buNone/>
                      </a:pPr>
                      <a:r>
                        <a:rPr lang="es-CO" sz="1200" b="1" dirty="0">
                          <a:latin typeface="Verdana" panose="020B0604030504040204" pitchFamily="34" charset="0"/>
                          <a:ea typeface="Verdana" panose="020B0604030504040204" pitchFamily="34" charset="0"/>
                        </a:rPr>
                        <a:t>Riesgo bajo</a:t>
                      </a:r>
                      <a:endParaRPr sz="1200" b="1" dirty="0">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a:p>
                  </a:txBody>
                  <a:tcPr marL="91450" marR="91450" marT="45725" marB="45725">
                    <a:solidFill>
                      <a:srgbClr val="FFFF00"/>
                    </a:solidFill>
                  </a:tcPr>
                </a:tc>
                <a:extLst>
                  <a:ext uri="{0D108BD9-81ED-4DB2-BD59-A6C34878D82A}">
                    <a16:rowId xmlns:a16="http://schemas.microsoft.com/office/drawing/2014/main" val="10002"/>
                  </a:ext>
                </a:extLst>
              </a:tr>
              <a:tr h="322917">
                <a:tc>
                  <a:txBody>
                    <a:bodyPr/>
                    <a:lstStyle/>
                    <a:p>
                      <a:pPr marL="0" marR="0" lvl="0" indent="0" algn="ctr" rtl="0">
                        <a:spcBef>
                          <a:spcPts val="0"/>
                        </a:spcBef>
                        <a:spcAft>
                          <a:spcPts val="0"/>
                        </a:spcAft>
                        <a:buNone/>
                      </a:pPr>
                      <a:r>
                        <a:rPr lang="es-CO" sz="1200" b="1" dirty="0">
                          <a:latin typeface="Verdana" panose="020B0604030504040204" pitchFamily="34" charset="0"/>
                          <a:ea typeface="Verdana" panose="020B0604030504040204" pitchFamily="34" charset="0"/>
                        </a:rPr>
                        <a:t>Riesgo medio</a:t>
                      </a:r>
                      <a:endParaRPr sz="1200" b="1" dirty="0">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a:p>
                  </a:txBody>
                  <a:tcPr marL="91450" marR="91450" marT="45725" marB="45725">
                    <a:solidFill>
                      <a:schemeClr val="accent2"/>
                    </a:solidFill>
                  </a:tcPr>
                </a:tc>
                <a:extLst>
                  <a:ext uri="{0D108BD9-81ED-4DB2-BD59-A6C34878D82A}">
                    <a16:rowId xmlns:a16="http://schemas.microsoft.com/office/drawing/2014/main" val="10003"/>
                  </a:ext>
                </a:extLst>
              </a:tr>
              <a:tr h="322917">
                <a:tc>
                  <a:txBody>
                    <a:bodyPr/>
                    <a:lstStyle/>
                    <a:p>
                      <a:pPr marL="0" marR="0" lvl="0" indent="0" algn="ctr" rtl="0">
                        <a:spcBef>
                          <a:spcPts val="0"/>
                        </a:spcBef>
                        <a:spcAft>
                          <a:spcPts val="0"/>
                        </a:spcAft>
                        <a:buNone/>
                      </a:pPr>
                      <a:r>
                        <a:rPr lang="es-CO" sz="1200" b="1">
                          <a:latin typeface="Verdana" panose="020B0604030504040204" pitchFamily="34" charset="0"/>
                          <a:ea typeface="Verdana" panose="020B0604030504040204" pitchFamily="34" charset="0"/>
                        </a:rPr>
                        <a:t>Riesgo alto</a:t>
                      </a:r>
                      <a:endParaRPr sz="1200" b="1">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a:p>
                  </a:txBody>
                  <a:tcPr marL="91450" marR="91450" marT="45725" marB="45725">
                    <a:solidFill>
                      <a:srgbClr val="FF0000"/>
                    </a:solidFill>
                  </a:tcPr>
                </a:tc>
                <a:extLst>
                  <a:ext uri="{0D108BD9-81ED-4DB2-BD59-A6C34878D82A}">
                    <a16:rowId xmlns:a16="http://schemas.microsoft.com/office/drawing/2014/main" val="10004"/>
                  </a:ext>
                </a:extLst>
              </a:tr>
              <a:tr h="0">
                <a:tc>
                  <a:txBody>
                    <a:bodyPr/>
                    <a:lstStyle/>
                    <a:p>
                      <a:pPr marL="0" marR="0" lvl="0" indent="0" algn="ctr" rtl="0">
                        <a:spcBef>
                          <a:spcPts val="0"/>
                        </a:spcBef>
                        <a:spcAft>
                          <a:spcPts val="0"/>
                        </a:spcAft>
                        <a:buNone/>
                      </a:pPr>
                      <a:r>
                        <a:rPr lang="es-CO" sz="1200" b="1" dirty="0">
                          <a:latin typeface="Verdana" panose="020B0604030504040204" pitchFamily="34" charset="0"/>
                          <a:ea typeface="Verdana" panose="020B0604030504040204" pitchFamily="34" charset="0"/>
                        </a:rPr>
                        <a:t>Riesgo muy alto </a:t>
                      </a:r>
                      <a:endParaRPr sz="1200" b="1" dirty="0">
                        <a:latin typeface="Verdana" panose="020B0604030504040204" pitchFamily="34" charset="0"/>
                        <a:ea typeface="Verdana" panose="020B0604030504040204" pitchFamily="34" charset="0"/>
                      </a:endParaRPr>
                    </a:p>
                  </a:txBody>
                  <a:tcPr marL="91450" marR="91450" marT="45725" marB="45725">
                    <a:solidFill>
                      <a:schemeClr val="lt2"/>
                    </a:solidFill>
                  </a:tcPr>
                </a:tc>
                <a:tc>
                  <a:txBody>
                    <a:bodyPr/>
                    <a:lstStyle/>
                    <a:p>
                      <a:pPr marL="0" marR="0" lvl="0" indent="0" algn="l" rtl="0">
                        <a:spcBef>
                          <a:spcPts val="0"/>
                        </a:spcBef>
                        <a:spcAft>
                          <a:spcPts val="0"/>
                        </a:spcAft>
                        <a:buNone/>
                      </a:pPr>
                      <a:endParaRPr sz="1800" dirty="0"/>
                    </a:p>
                  </a:txBody>
                  <a:tcPr marL="91450" marR="91450" marT="45725" marB="45725">
                    <a:solidFill>
                      <a:srgbClr val="C00000"/>
                    </a:solidFill>
                  </a:tcPr>
                </a:tc>
                <a:extLst>
                  <a:ext uri="{0D108BD9-81ED-4DB2-BD59-A6C34878D82A}">
                    <a16:rowId xmlns:a16="http://schemas.microsoft.com/office/drawing/2014/main" val="10005"/>
                  </a:ext>
                </a:extLst>
              </a:tr>
            </a:tbl>
          </a:graphicData>
        </a:graphic>
      </p:graphicFrame>
      <p:pic>
        <p:nvPicPr>
          <p:cNvPr id="7" name="Google Shape;225;p8">
            <a:extLst>
              <a:ext uri="{FF2B5EF4-FFF2-40B4-BE49-F238E27FC236}">
                <a16:creationId xmlns:a16="http://schemas.microsoft.com/office/drawing/2014/main" id="{F01D3DAE-8440-D33D-B266-A75B5EDDA126}"/>
              </a:ext>
            </a:extLst>
          </p:cNvPr>
          <p:cNvPicPr preferRelativeResize="0"/>
          <p:nvPr/>
        </p:nvPicPr>
        <p:blipFill rotWithShape="1">
          <a:blip r:embed="rId2">
            <a:alphaModFix/>
          </a:blip>
          <a:srcRect t="532" r="19579" b="1"/>
          <a:stretch/>
        </p:blipFill>
        <p:spPr>
          <a:xfrm>
            <a:off x="4779256" y="531916"/>
            <a:ext cx="5374690" cy="6140407"/>
          </a:xfrm>
          <a:prstGeom prst="rect">
            <a:avLst/>
          </a:prstGeom>
          <a:noFill/>
          <a:ln>
            <a:noFill/>
          </a:ln>
        </p:spPr>
      </p:pic>
      <p:sp>
        <p:nvSpPr>
          <p:cNvPr id="8" name="Google Shape;227;p8">
            <a:extLst>
              <a:ext uri="{FF2B5EF4-FFF2-40B4-BE49-F238E27FC236}">
                <a16:creationId xmlns:a16="http://schemas.microsoft.com/office/drawing/2014/main" id="{73D6C440-B4CE-D335-75FF-B9A408437D06}"/>
              </a:ext>
            </a:extLst>
          </p:cNvPr>
          <p:cNvSpPr txBox="1"/>
          <p:nvPr/>
        </p:nvSpPr>
        <p:spPr>
          <a:xfrm>
            <a:off x="7626468" y="254957"/>
            <a:ext cx="1056443"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200" b="1" dirty="0">
                <a:solidFill>
                  <a:schemeClr val="dk1"/>
                </a:solidFill>
                <a:latin typeface="Verdana" panose="020B0604030504040204" pitchFamily="34" charset="0"/>
                <a:ea typeface="Verdana" panose="020B0604030504040204" pitchFamily="34" charset="0"/>
                <a:cs typeface="Calibri"/>
                <a:sym typeface="Calibri"/>
              </a:rPr>
              <a:t>Forma A</a:t>
            </a:r>
            <a:endParaRPr sz="1200" b="1" dirty="0">
              <a:latin typeface="Verdana" panose="020B0604030504040204" pitchFamily="34" charset="0"/>
              <a:ea typeface="Verdana" panose="020B0604030504040204" pitchFamily="34" charset="0"/>
            </a:endParaRPr>
          </a:p>
        </p:txBody>
      </p:sp>
      <p:sp>
        <p:nvSpPr>
          <p:cNvPr id="9" name="Google Shape;228;p8">
            <a:extLst>
              <a:ext uri="{FF2B5EF4-FFF2-40B4-BE49-F238E27FC236}">
                <a16:creationId xmlns:a16="http://schemas.microsoft.com/office/drawing/2014/main" id="{000686A1-B07D-2DCE-0151-F2CA53D45467}"/>
              </a:ext>
            </a:extLst>
          </p:cNvPr>
          <p:cNvSpPr txBox="1"/>
          <p:nvPr/>
        </p:nvSpPr>
        <p:spPr>
          <a:xfrm>
            <a:off x="9050989" y="254957"/>
            <a:ext cx="1056443" cy="27695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200" b="1" dirty="0">
                <a:solidFill>
                  <a:schemeClr val="dk1"/>
                </a:solidFill>
                <a:latin typeface="Verdana" panose="020B0604030504040204" pitchFamily="34" charset="0"/>
                <a:ea typeface="Verdana" panose="020B0604030504040204" pitchFamily="34" charset="0"/>
                <a:cs typeface="Calibri"/>
                <a:sym typeface="Calibri"/>
              </a:rPr>
              <a:t>Forma B</a:t>
            </a:r>
            <a:endParaRPr sz="1200" b="1" dirty="0">
              <a:latin typeface="Verdana" panose="020B0604030504040204" pitchFamily="34" charset="0"/>
              <a:ea typeface="Verdana" panose="020B0604030504040204" pitchFamily="34" charset="0"/>
            </a:endParaRPr>
          </a:p>
        </p:txBody>
      </p:sp>
      <p:grpSp>
        <p:nvGrpSpPr>
          <p:cNvPr id="15" name="Google Shape;124;p3">
            <a:extLst>
              <a:ext uri="{FF2B5EF4-FFF2-40B4-BE49-F238E27FC236}">
                <a16:creationId xmlns:a16="http://schemas.microsoft.com/office/drawing/2014/main" id="{800B7C9A-F9DD-C9DD-6CED-2C40BB17D1F1}"/>
              </a:ext>
            </a:extLst>
          </p:cNvPr>
          <p:cNvGrpSpPr/>
          <p:nvPr/>
        </p:nvGrpSpPr>
        <p:grpSpPr>
          <a:xfrm>
            <a:off x="10399923" y="6135280"/>
            <a:ext cx="2419544" cy="286871"/>
            <a:chOff x="2849732" y="6211402"/>
            <a:chExt cx="2487225" cy="417398"/>
          </a:xfrm>
        </p:grpSpPr>
        <p:grpSp>
          <p:nvGrpSpPr>
            <p:cNvPr id="16" name="Google Shape;125;p3">
              <a:extLst>
                <a:ext uri="{FF2B5EF4-FFF2-40B4-BE49-F238E27FC236}">
                  <a16:creationId xmlns:a16="http://schemas.microsoft.com/office/drawing/2014/main" id="{6083F374-E717-4AA7-086E-E72D7A0A1C31}"/>
                </a:ext>
              </a:extLst>
            </p:cNvPr>
            <p:cNvGrpSpPr/>
            <p:nvPr/>
          </p:nvGrpSpPr>
          <p:grpSpPr>
            <a:xfrm>
              <a:off x="2849732" y="6211402"/>
              <a:ext cx="777526" cy="406770"/>
              <a:chOff x="10937396" y="463826"/>
              <a:chExt cx="777526" cy="406770"/>
            </a:xfrm>
          </p:grpSpPr>
          <p:sp>
            <p:nvSpPr>
              <p:cNvPr id="18" name="Google Shape;126;p3">
                <a:extLst>
                  <a:ext uri="{FF2B5EF4-FFF2-40B4-BE49-F238E27FC236}">
                    <a16:creationId xmlns:a16="http://schemas.microsoft.com/office/drawing/2014/main" id="{4950BEDD-26BA-E350-C6DB-EA78FF1DFBB1}"/>
                  </a:ext>
                </a:extLst>
              </p:cNvPr>
              <p:cNvSpPr/>
              <p:nvPr/>
            </p:nvSpPr>
            <p:spPr>
              <a:xfrm>
                <a:off x="11383617" y="463826"/>
                <a:ext cx="331305" cy="406770"/>
              </a:xfrm>
              <a:prstGeom prst="chevron">
                <a:avLst>
                  <a:gd name="adj" fmla="val 50000"/>
                </a:avLst>
              </a:prstGeom>
              <a:solidFill>
                <a:srgbClr val="339966"/>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rgbClr val="339966"/>
                  </a:solidFill>
                  <a:latin typeface="Calibri"/>
                  <a:ea typeface="Calibri"/>
                  <a:cs typeface="Calibri"/>
                  <a:sym typeface="Calibri"/>
                </a:endParaRPr>
              </a:p>
            </p:txBody>
          </p:sp>
          <p:grpSp>
            <p:nvGrpSpPr>
              <p:cNvPr id="19" name="Google Shape;127;p3">
                <a:extLst>
                  <a:ext uri="{FF2B5EF4-FFF2-40B4-BE49-F238E27FC236}">
                    <a16:creationId xmlns:a16="http://schemas.microsoft.com/office/drawing/2014/main" id="{0D20DE89-4760-EA61-C4D7-C9754DF92232}"/>
                  </a:ext>
                </a:extLst>
              </p:cNvPr>
              <p:cNvGrpSpPr/>
              <p:nvPr/>
            </p:nvGrpSpPr>
            <p:grpSpPr>
              <a:xfrm>
                <a:off x="10937396" y="463826"/>
                <a:ext cx="562083" cy="406770"/>
                <a:chOff x="10937396" y="463826"/>
                <a:chExt cx="562083" cy="406770"/>
              </a:xfrm>
            </p:grpSpPr>
            <p:sp>
              <p:nvSpPr>
                <p:cNvPr id="20" name="Google Shape;128;p3">
                  <a:extLst>
                    <a:ext uri="{FF2B5EF4-FFF2-40B4-BE49-F238E27FC236}">
                      <a16:creationId xmlns:a16="http://schemas.microsoft.com/office/drawing/2014/main" id="{92CEA513-629F-0A93-C6E4-52230D086430}"/>
                    </a:ext>
                  </a:extLst>
                </p:cNvPr>
                <p:cNvSpPr/>
                <p:nvPr/>
              </p:nvSpPr>
              <p:spPr>
                <a:xfrm>
                  <a:off x="11168174" y="463826"/>
                  <a:ext cx="331305" cy="406770"/>
                </a:xfrm>
                <a:prstGeom prst="chevron">
                  <a:avLst>
                    <a:gd name="adj" fmla="val 50000"/>
                  </a:avLst>
                </a:prstGeom>
                <a:solidFill>
                  <a:srgbClr val="F39A3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21" name="Google Shape;129;p3">
                  <a:extLst>
                    <a:ext uri="{FF2B5EF4-FFF2-40B4-BE49-F238E27FC236}">
                      <a16:creationId xmlns:a16="http://schemas.microsoft.com/office/drawing/2014/main" id="{538EEF23-88A8-B82A-F355-956E25E20424}"/>
                    </a:ext>
                  </a:extLst>
                </p:cNvPr>
                <p:cNvSpPr/>
                <p:nvPr/>
              </p:nvSpPr>
              <p:spPr>
                <a:xfrm>
                  <a:off x="10937396" y="463826"/>
                  <a:ext cx="331305" cy="406770"/>
                </a:xfrm>
                <a:prstGeom prst="chevron">
                  <a:avLst>
                    <a:gd name="adj" fmla="val 50000"/>
                  </a:avLst>
                </a:prstGeom>
                <a:solidFill>
                  <a:srgbClr val="75707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17" name="Google Shape;130;p3">
              <a:extLst>
                <a:ext uri="{FF2B5EF4-FFF2-40B4-BE49-F238E27FC236}">
                  <a16:creationId xmlns:a16="http://schemas.microsoft.com/office/drawing/2014/main" id="{65129449-977C-7F7E-2A43-AAED8DB0DB91}"/>
                </a:ext>
              </a:extLst>
            </p:cNvPr>
            <p:cNvSpPr txBox="1"/>
            <p:nvPr/>
          </p:nvSpPr>
          <p:spPr>
            <a:xfrm>
              <a:off x="3570300" y="6211402"/>
              <a:ext cx="1766657" cy="4173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1400" b="1" dirty="0">
                  <a:solidFill>
                    <a:srgbClr val="006600"/>
                  </a:solidFill>
                  <a:latin typeface="Verdana" panose="020B0604030504040204" pitchFamily="34" charset="0"/>
                  <a:ea typeface="Verdana" panose="020B0604030504040204" pitchFamily="34" charset="0"/>
                  <a:cs typeface="Calibri"/>
                  <a:sym typeface="Calibri"/>
                </a:rPr>
                <a:t>Siguiente</a:t>
              </a:r>
              <a:endParaRPr b="1" dirty="0">
                <a:latin typeface="Verdana" panose="020B0604030504040204" pitchFamily="34" charset="0"/>
                <a:ea typeface="Verdana" panose="020B0604030504040204" pitchFamily="34" charset="0"/>
              </a:endParaRPr>
            </a:p>
          </p:txBody>
        </p:sp>
      </p:grpSp>
    </p:spTree>
    <p:extLst>
      <p:ext uri="{BB962C8B-B14F-4D97-AF65-F5344CB8AC3E}">
        <p14:creationId xmlns:p14="http://schemas.microsoft.com/office/powerpoint/2010/main" val="1198814622"/>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1495</TotalTime>
  <Words>1256</Words>
  <Application>Microsoft Office PowerPoint</Application>
  <PresentationFormat>Panorámica</PresentationFormat>
  <Paragraphs>260</Paragraphs>
  <Slides>24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24</vt:i4>
      </vt:variant>
    </vt:vector>
  </HeadingPairs>
  <TitlesOfParts>
    <vt:vector size="31" baseType="lpstr">
      <vt:lpstr>Arial</vt:lpstr>
      <vt:lpstr>Arial Rounded</vt:lpstr>
      <vt:lpstr>Calibri</vt:lpstr>
      <vt:lpstr>Calibri Light</vt:lpstr>
      <vt:lpstr>Montserrat</vt:lpstr>
      <vt:lpstr>Verdana</vt:lpstr>
      <vt:lpstr>Tema de Office</vt:lpstr>
      <vt:lpstr>Presentación de PowerPoint</vt:lpstr>
      <vt:lpstr>Presentación de PowerPoint</vt:lpstr>
      <vt:lpstr>CONTENIDO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3. Plan de Intervención</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Maria Jose Calderon Rodriguez</dc:creator>
  <cp:lastModifiedBy>Paula Camila Amado Rodríguez</cp:lastModifiedBy>
  <cp:revision>58</cp:revision>
  <dcterms:created xsi:type="dcterms:W3CDTF">2023-05-19T16:13:26Z</dcterms:created>
  <dcterms:modified xsi:type="dcterms:W3CDTF">2024-07-10T15:26:46Z</dcterms:modified>
</cp:coreProperties>
</file>