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901" r:id="rId1"/>
  </p:sldMasterIdLst>
  <p:notesMasterIdLst>
    <p:notesMasterId r:id="rId76"/>
  </p:notesMasterIdLst>
  <p:handoutMasterIdLst>
    <p:handoutMasterId r:id="rId77"/>
  </p:handoutMasterIdLst>
  <p:sldIdLst>
    <p:sldId id="327" r:id="rId2"/>
    <p:sldId id="373" r:id="rId3"/>
    <p:sldId id="457" r:id="rId4"/>
    <p:sldId id="421" r:id="rId5"/>
    <p:sldId id="496" r:id="rId6"/>
    <p:sldId id="458" r:id="rId7"/>
    <p:sldId id="369" r:id="rId8"/>
    <p:sldId id="424" r:id="rId9"/>
    <p:sldId id="459" r:id="rId10"/>
    <p:sldId id="460" r:id="rId11"/>
    <p:sldId id="489" r:id="rId12"/>
    <p:sldId id="490" r:id="rId13"/>
    <p:sldId id="491" r:id="rId14"/>
    <p:sldId id="492" r:id="rId15"/>
    <p:sldId id="493" r:id="rId16"/>
    <p:sldId id="494" r:id="rId17"/>
    <p:sldId id="495" r:id="rId18"/>
    <p:sldId id="461" r:id="rId19"/>
    <p:sldId id="439" r:id="rId20"/>
    <p:sldId id="440" r:id="rId21"/>
    <p:sldId id="462" r:id="rId22"/>
    <p:sldId id="463" r:id="rId23"/>
    <p:sldId id="423" r:id="rId24"/>
    <p:sldId id="464" r:id="rId25"/>
    <p:sldId id="465" r:id="rId26"/>
    <p:sldId id="466" r:id="rId27"/>
    <p:sldId id="467" r:id="rId28"/>
    <p:sldId id="468" r:id="rId29"/>
    <p:sldId id="487" r:id="rId30"/>
    <p:sldId id="469" r:id="rId31"/>
    <p:sldId id="470" r:id="rId32"/>
    <p:sldId id="389" r:id="rId33"/>
    <p:sldId id="428" r:id="rId34"/>
    <p:sldId id="471" r:id="rId35"/>
    <p:sldId id="442" r:id="rId36"/>
    <p:sldId id="441" r:id="rId37"/>
    <p:sldId id="472" r:id="rId38"/>
    <p:sldId id="473" r:id="rId39"/>
    <p:sldId id="474" r:id="rId40"/>
    <p:sldId id="475" r:id="rId41"/>
    <p:sldId id="476" r:id="rId42"/>
    <p:sldId id="477" r:id="rId43"/>
    <p:sldId id="478" r:id="rId44"/>
    <p:sldId id="479" r:id="rId45"/>
    <p:sldId id="480" r:id="rId46"/>
    <p:sldId id="481" r:id="rId47"/>
    <p:sldId id="482" r:id="rId48"/>
    <p:sldId id="483" r:id="rId49"/>
    <p:sldId id="484" r:id="rId50"/>
    <p:sldId id="485" r:id="rId51"/>
    <p:sldId id="443" r:id="rId52"/>
    <p:sldId id="444" r:id="rId53"/>
    <p:sldId id="446" r:id="rId54"/>
    <p:sldId id="486" r:id="rId55"/>
    <p:sldId id="430" r:id="rId56"/>
    <p:sldId id="431" r:id="rId57"/>
    <p:sldId id="450" r:id="rId58"/>
    <p:sldId id="456" r:id="rId59"/>
    <p:sldId id="451" r:id="rId60"/>
    <p:sldId id="452" r:id="rId61"/>
    <p:sldId id="453" r:id="rId62"/>
    <p:sldId id="454" r:id="rId63"/>
    <p:sldId id="449" r:id="rId64"/>
    <p:sldId id="455" r:id="rId65"/>
    <p:sldId id="432" r:id="rId66"/>
    <p:sldId id="433" r:id="rId67"/>
    <p:sldId id="434" r:id="rId68"/>
    <p:sldId id="390" r:id="rId69"/>
    <p:sldId id="419" r:id="rId70"/>
    <p:sldId id="410" r:id="rId71"/>
    <p:sldId id="436" r:id="rId72"/>
    <p:sldId id="420" r:id="rId73"/>
    <p:sldId id="488" r:id="rId74"/>
    <p:sldId id="370" r:id="rId75"/>
  </p:sldIdLst>
  <p:sldSz cx="9144000" cy="5715000" type="screen16x10"/>
  <p:notesSz cx="7010400" cy="9296400"/>
  <p:defaultTextStyle>
    <a:defPPr>
      <a:defRPr lang="es-ES_tradnl"/>
    </a:defPPr>
    <a:lvl1pPr algn="l" rtl="0" fontAlgn="base">
      <a:spcBef>
        <a:spcPct val="0"/>
      </a:spcBef>
      <a:spcAft>
        <a:spcPct val="0"/>
      </a:spcAft>
      <a:defRPr sz="2300" kern="1200">
        <a:solidFill>
          <a:schemeClr val="tx1"/>
        </a:solidFill>
        <a:latin typeface="Arial Narrow" pitchFamily="34" charset="0"/>
        <a:ea typeface="+mn-ea"/>
        <a:cs typeface="Arial" charset="0"/>
      </a:defRPr>
    </a:lvl1pPr>
    <a:lvl2pPr marL="457200" algn="l" rtl="0" fontAlgn="base">
      <a:spcBef>
        <a:spcPct val="0"/>
      </a:spcBef>
      <a:spcAft>
        <a:spcPct val="0"/>
      </a:spcAft>
      <a:defRPr sz="2300" kern="1200">
        <a:solidFill>
          <a:schemeClr val="tx1"/>
        </a:solidFill>
        <a:latin typeface="Arial Narrow" pitchFamily="34" charset="0"/>
        <a:ea typeface="+mn-ea"/>
        <a:cs typeface="Arial" charset="0"/>
      </a:defRPr>
    </a:lvl2pPr>
    <a:lvl3pPr marL="914400" algn="l" rtl="0" fontAlgn="base">
      <a:spcBef>
        <a:spcPct val="0"/>
      </a:spcBef>
      <a:spcAft>
        <a:spcPct val="0"/>
      </a:spcAft>
      <a:defRPr sz="2300" kern="1200">
        <a:solidFill>
          <a:schemeClr val="tx1"/>
        </a:solidFill>
        <a:latin typeface="Arial Narrow" pitchFamily="34" charset="0"/>
        <a:ea typeface="+mn-ea"/>
        <a:cs typeface="Arial" charset="0"/>
      </a:defRPr>
    </a:lvl3pPr>
    <a:lvl4pPr marL="1371600" algn="l" rtl="0" fontAlgn="base">
      <a:spcBef>
        <a:spcPct val="0"/>
      </a:spcBef>
      <a:spcAft>
        <a:spcPct val="0"/>
      </a:spcAft>
      <a:defRPr sz="2300" kern="1200">
        <a:solidFill>
          <a:schemeClr val="tx1"/>
        </a:solidFill>
        <a:latin typeface="Arial Narrow" pitchFamily="34" charset="0"/>
        <a:ea typeface="+mn-ea"/>
        <a:cs typeface="Arial" charset="0"/>
      </a:defRPr>
    </a:lvl4pPr>
    <a:lvl5pPr marL="1828800" algn="l" rtl="0" fontAlgn="base">
      <a:spcBef>
        <a:spcPct val="0"/>
      </a:spcBef>
      <a:spcAft>
        <a:spcPct val="0"/>
      </a:spcAft>
      <a:defRPr sz="2300" kern="1200">
        <a:solidFill>
          <a:schemeClr val="tx1"/>
        </a:solidFill>
        <a:latin typeface="Arial Narrow" pitchFamily="34" charset="0"/>
        <a:ea typeface="+mn-ea"/>
        <a:cs typeface="Arial" charset="0"/>
      </a:defRPr>
    </a:lvl5pPr>
    <a:lvl6pPr marL="2286000" algn="l" defTabSz="914400" rtl="0" eaLnBrk="1" latinLnBrk="0" hangingPunct="1">
      <a:defRPr sz="2300" kern="1200">
        <a:solidFill>
          <a:schemeClr val="tx1"/>
        </a:solidFill>
        <a:latin typeface="Arial Narrow" pitchFamily="34" charset="0"/>
        <a:ea typeface="+mn-ea"/>
        <a:cs typeface="Arial" charset="0"/>
      </a:defRPr>
    </a:lvl6pPr>
    <a:lvl7pPr marL="2743200" algn="l" defTabSz="914400" rtl="0" eaLnBrk="1" latinLnBrk="0" hangingPunct="1">
      <a:defRPr sz="2300" kern="1200">
        <a:solidFill>
          <a:schemeClr val="tx1"/>
        </a:solidFill>
        <a:latin typeface="Arial Narrow" pitchFamily="34" charset="0"/>
        <a:ea typeface="+mn-ea"/>
        <a:cs typeface="Arial" charset="0"/>
      </a:defRPr>
    </a:lvl7pPr>
    <a:lvl8pPr marL="3200400" algn="l" defTabSz="914400" rtl="0" eaLnBrk="1" latinLnBrk="0" hangingPunct="1">
      <a:defRPr sz="2300" kern="1200">
        <a:solidFill>
          <a:schemeClr val="tx1"/>
        </a:solidFill>
        <a:latin typeface="Arial Narrow" pitchFamily="34" charset="0"/>
        <a:ea typeface="+mn-ea"/>
        <a:cs typeface="Arial" charset="0"/>
      </a:defRPr>
    </a:lvl8pPr>
    <a:lvl9pPr marL="3657600" algn="l" defTabSz="914400" rtl="0" eaLnBrk="1" latinLnBrk="0" hangingPunct="1">
      <a:defRPr sz="2300" kern="1200">
        <a:solidFill>
          <a:schemeClr val="tx1"/>
        </a:solidFill>
        <a:latin typeface="Arial Narrow" pitchFamily="34" charset="0"/>
        <a:ea typeface="+mn-ea"/>
        <a:cs typeface="Arial" charset="0"/>
      </a:defRPr>
    </a:lvl9pPr>
  </p:defaultTextStyle>
  <p:extLst>
    <p:ext uri="{521415D9-36F7-43E2-AB2F-B90AF26B5E84}">
      <p14:sectionLst xmlns:p14="http://schemas.microsoft.com/office/powerpoint/2010/main">
        <p14:section name="Sección predeterminada" id="{DC6F5581-CFA5-46E1-8274-79D279CB7D19}">
          <p14:sldIdLst>
            <p14:sldId id="327"/>
            <p14:sldId id="373"/>
            <p14:sldId id="457"/>
            <p14:sldId id="421"/>
            <p14:sldId id="496"/>
            <p14:sldId id="458"/>
            <p14:sldId id="369"/>
            <p14:sldId id="424"/>
            <p14:sldId id="459"/>
            <p14:sldId id="460"/>
            <p14:sldId id="489"/>
            <p14:sldId id="490"/>
            <p14:sldId id="491"/>
            <p14:sldId id="492"/>
            <p14:sldId id="493"/>
            <p14:sldId id="494"/>
            <p14:sldId id="495"/>
            <p14:sldId id="461"/>
            <p14:sldId id="439"/>
            <p14:sldId id="440"/>
            <p14:sldId id="462"/>
            <p14:sldId id="463"/>
            <p14:sldId id="423"/>
            <p14:sldId id="464"/>
            <p14:sldId id="465"/>
            <p14:sldId id="466"/>
            <p14:sldId id="467"/>
            <p14:sldId id="468"/>
            <p14:sldId id="487"/>
            <p14:sldId id="469"/>
            <p14:sldId id="470"/>
            <p14:sldId id="389"/>
            <p14:sldId id="428"/>
            <p14:sldId id="471"/>
            <p14:sldId id="442"/>
            <p14:sldId id="441"/>
            <p14:sldId id="472"/>
            <p14:sldId id="473"/>
            <p14:sldId id="474"/>
            <p14:sldId id="475"/>
            <p14:sldId id="476"/>
            <p14:sldId id="477"/>
            <p14:sldId id="478"/>
            <p14:sldId id="479"/>
            <p14:sldId id="480"/>
            <p14:sldId id="481"/>
            <p14:sldId id="482"/>
            <p14:sldId id="483"/>
            <p14:sldId id="484"/>
            <p14:sldId id="485"/>
            <p14:sldId id="443"/>
            <p14:sldId id="444"/>
            <p14:sldId id="446"/>
            <p14:sldId id="486"/>
            <p14:sldId id="430"/>
            <p14:sldId id="431"/>
            <p14:sldId id="450"/>
            <p14:sldId id="456"/>
            <p14:sldId id="451"/>
            <p14:sldId id="452"/>
            <p14:sldId id="453"/>
            <p14:sldId id="454"/>
            <p14:sldId id="449"/>
            <p14:sldId id="455"/>
            <p14:sldId id="432"/>
            <p14:sldId id="433"/>
            <p14:sldId id="434"/>
            <p14:sldId id="390"/>
            <p14:sldId id="419"/>
            <p14:sldId id="410"/>
            <p14:sldId id="436"/>
            <p14:sldId id="420"/>
            <p14:sldId id="488"/>
            <p14:sldId id="370"/>
          </p14:sldIdLst>
        </p14:section>
      </p14:sectionLst>
    </p:ext>
    <p:ext uri="{EFAFB233-063F-42B5-8137-9DF3F51BA10A}">
      <p15:sldGuideLst xmlns:p15="http://schemas.microsoft.com/office/powerpoint/2012/main">
        <p15:guide id="1" orient="horz" pos="180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BEB"/>
    <a:srgbClr val="FFF0C1"/>
    <a:srgbClr val="FFCC99"/>
    <a:srgbClr val="FFEBEB"/>
    <a:srgbClr val="008080"/>
    <a:srgbClr val="CCFFCC"/>
    <a:srgbClr val="CDFFFF"/>
    <a:srgbClr val="00918E"/>
    <a:srgbClr val="FF6600"/>
    <a:srgbClr val="74B2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9553" autoAdjust="0"/>
    <p:restoredTop sz="88266" autoAdjust="0"/>
  </p:normalViewPr>
  <p:slideViewPr>
    <p:cSldViewPr snapToObjects="1">
      <p:cViewPr varScale="1">
        <p:scale>
          <a:sx n="76" d="100"/>
          <a:sy n="76" d="100"/>
        </p:scale>
        <p:origin x="570" y="90"/>
      </p:cViewPr>
      <p:guideLst>
        <p:guide orient="horz" pos="1800"/>
        <p:guide pos="2880"/>
      </p:guideLst>
    </p:cSldViewPr>
  </p:slideViewPr>
  <p:notesTextViewPr>
    <p:cViewPr>
      <p:scale>
        <a:sx n="1" d="1"/>
        <a:sy n="1" d="1"/>
      </p:scale>
      <p:origin x="0" y="0"/>
    </p:cViewPr>
  </p:notesTextViewPr>
  <p:sorterViewPr>
    <p:cViewPr>
      <p:scale>
        <a:sx n="100" d="100"/>
        <a:sy n="100" d="100"/>
      </p:scale>
      <p:origin x="0" y="0"/>
    </p:cViewPr>
  </p:sorterViewPr>
  <p:notesViewPr>
    <p:cSldViewPr snapToObjects="1">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diagrams/_rels/data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image" Target="../media/image64.jpeg"/></Relationships>
</file>

<file path=ppt/diagrams/_rels/data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image" Target="../media/image64.jpeg"/></Relationships>
</file>

<file path=ppt/diagrams/_rels/drawing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image" Target="../media/image64.jpeg"/></Relationships>
</file>

<file path=ppt/diagrams/_rels/drawing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image" Target="../media/image64.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A87E7E7-0988-4AFE-AA0B-AAFCF0505AD1}" type="doc">
      <dgm:prSet loTypeId="urn:microsoft.com/office/officeart/2005/8/layout/radial6" loCatId="cycle" qsTypeId="urn:microsoft.com/office/officeart/2005/8/quickstyle/3d4" qsCatId="3D" csTypeId="urn:microsoft.com/office/officeart/2005/8/colors/accent1_2" csCatId="accent1" phldr="1"/>
      <dgm:spPr/>
      <dgm:t>
        <a:bodyPr/>
        <a:lstStyle/>
        <a:p>
          <a:endParaRPr lang="en-US"/>
        </a:p>
      </dgm:t>
    </dgm:pt>
    <dgm:pt modelId="{950912C8-8B2E-44D8-9768-C659FD4B340E}">
      <dgm:prSet phldrT="[Text]" custT="1"/>
      <dgm:spPr/>
      <dgm:t>
        <a:bodyPr/>
        <a:lstStyle/>
        <a:p>
          <a:pPr algn="ctr"/>
          <a:r>
            <a:rPr lang="es-AR" sz="2400" b="1" noProof="0" dirty="0">
              <a:solidFill>
                <a:schemeClr val="tx1"/>
              </a:solidFill>
            </a:rPr>
            <a:t>Soportes</a:t>
          </a:r>
        </a:p>
        <a:p>
          <a:pPr algn="ctr"/>
          <a:r>
            <a:rPr lang="es-AR" sz="2400" b="1" noProof="0" dirty="0">
              <a:solidFill>
                <a:schemeClr val="tx1"/>
              </a:solidFill>
            </a:rPr>
            <a:t> del ciclo de gestión</a:t>
          </a:r>
        </a:p>
      </dgm:t>
    </dgm:pt>
    <dgm:pt modelId="{B6DE4A42-3AD4-4EF7-AE9C-CDC75BF9003D}" type="parTrans" cxnId="{DE307AA7-A48D-44A1-8651-181786498118}">
      <dgm:prSet/>
      <dgm:spPr/>
      <dgm:t>
        <a:bodyPr/>
        <a:lstStyle/>
        <a:p>
          <a:pPr algn="ctr"/>
          <a:endParaRPr lang="es-AR" noProof="0"/>
        </a:p>
      </dgm:t>
    </dgm:pt>
    <dgm:pt modelId="{A32AD181-12FF-4339-8BFA-449453E2CBFF}" type="sibTrans" cxnId="{DE307AA7-A48D-44A1-8651-181786498118}">
      <dgm:prSet/>
      <dgm:spPr/>
      <dgm:t>
        <a:bodyPr/>
        <a:lstStyle/>
        <a:p>
          <a:pPr algn="ctr"/>
          <a:endParaRPr lang="es-AR" noProof="0"/>
        </a:p>
      </dgm:t>
    </dgm:pt>
    <dgm:pt modelId="{390ABEF8-0193-40AF-AAB8-BF29741A30E1}">
      <dgm:prSet phldrT="[Text]"/>
      <dgm:spPr/>
      <dgm:t>
        <a:bodyPr/>
        <a:lstStyle/>
        <a:p>
          <a:pPr algn="ctr"/>
          <a:r>
            <a:rPr lang="es-AR" b="1" noProof="0" dirty="0">
              <a:solidFill>
                <a:schemeClr val="tx1"/>
              </a:solidFill>
            </a:rPr>
            <a:t>1.Planificación orientada a resultados</a:t>
          </a:r>
        </a:p>
      </dgm:t>
    </dgm:pt>
    <dgm:pt modelId="{764B07FE-0EBE-440E-91E3-52A11D6FC783}" type="parTrans" cxnId="{F2F6F353-D4D5-4042-8133-F1F0A3E0FB8C}">
      <dgm:prSet/>
      <dgm:spPr/>
      <dgm:t>
        <a:bodyPr/>
        <a:lstStyle/>
        <a:p>
          <a:pPr algn="ctr"/>
          <a:endParaRPr lang="es-AR" noProof="0"/>
        </a:p>
      </dgm:t>
    </dgm:pt>
    <dgm:pt modelId="{F849A88F-E951-4794-BEB6-F50A23EDD6E0}" type="sibTrans" cxnId="{F2F6F353-D4D5-4042-8133-F1F0A3E0FB8C}">
      <dgm:prSet/>
      <dgm:spPr/>
      <dgm:t>
        <a:bodyPr/>
        <a:lstStyle/>
        <a:p>
          <a:pPr algn="ctr"/>
          <a:endParaRPr lang="es-AR" noProof="0"/>
        </a:p>
      </dgm:t>
    </dgm:pt>
    <dgm:pt modelId="{0BA5587F-16D7-4D8F-8FAA-ED09A1019AB1}">
      <dgm:prSet phldrT="[Text]"/>
      <dgm:spPr/>
      <dgm:t>
        <a:bodyPr/>
        <a:lstStyle/>
        <a:p>
          <a:pPr algn="ctr"/>
          <a:r>
            <a:rPr lang="es-AR" b="1" noProof="0" dirty="0">
              <a:solidFill>
                <a:schemeClr val="tx1"/>
              </a:solidFill>
            </a:rPr>
            <a:t>2.Presupuesto por resultados</a:t>
          </a:r>
        </a:p>
      </dgm:t>
    </dgm:pt>
    <dgm:pt modelId="{1D3B1DF4-3A3F-40AC-BA01-D9511C0E5283}" type="parTrans" cxnId="{B47CC3B3-39F7-475F-9870-597F503CB9C5}">
      <dgm:prSet/>
      <dgm:spPr/>
      <dgm:t>
        <a:bodyPr/>
        <a:lstStyle/>
        <a:p>
          <a:pPr algn="ctr"/>
          <a:endParaRPr lang="es-AR" noProof="0"/>
        </a:p>
      </dgm:t>
    </dgm:pt>
    <dgm:pt modelId="{FAC9D7E3-050B-4810-84AC-D5A0A21049C1}" type="sibTrans" cxnId="{B47CC3B3-39F7-475F-9870-597F503CB9C5}">
      <dgm:prSet/>
      <dgm:spPr/>
      <dgm:t>
        <a:bodyPr/>
        <a:lstStyle/>
        <a:p>
          <a:pPr algn="ctr"/>
          <a:endParaRPr lang="es-AR" noProof="0"/>
        </a:p>
      </dgm:t>
    </dgm:pt>
    <dgm:pt modelId="{55A83991-C9EC-4A78-A0A6-EEAB3CD4A348}">
      <dgm:prSet phldrT="[Text]"/>
      <dgm:spPr/>
      <dgm:t>
        <a:bodyPr/>
        <a:lstStyle/>
        <a:p>
          <a:pPr algn="ctr"/>
          <a:r>
            <a:rPr lang="es-AR" b="1" noProof="0" dirty="0">
              <a:solidFill>
                <a:schemeClr val="tx1"/>
              </a:solidFill>
            </a:rPr>
            <a:t> 3. Gestión financiera pública</a:t>
          </a:r>
        </a:p>
      </dgm:t>
    </dgm:pt>
    <dgm:pt modelId="{AF87DB41-F60E-4198-98C1-174CEE618AE0}" type="parTrans" cxnId="{AD20AB2A-3EF3-4D89-A4B9-F11C7D2986BD}">
      <dgm:prSet/>
      <dgm:spPr/>
      <dgm:t>
        <a:bodyPr/>
        <a:lstStyle/>
        <a:p>
          <a:pPr algn="ctr"/>
          <a:endParaRPr lang="es-AR" noProof="0"/>
        </a:p>
      </dgm:t>
    </dgm:pt>
    <dgm:pt modelId="{FA68CBC7-6EFB-4DC7-A357-12334C820FB2}" type="sibTrans" cxnId="{AD20AB2A-3EF3-4D89-A4B9-F11C7D2986BD}">
      <dgm:prSet/>
      <dgm:spPr/>
      <dgm:t>
        <a:bodyPr/>
        <a:lstStyle/>
        <a:p>
          <a:pPr algn="ctr"/>
          <a:endParaRPr lang="es-AR" noProof="0"/>
        </a:p>
      </dgm:t>
    </dgm:pt>
    <dgm:pt modelId="{FF00E76B-9FA0-4198-B8C6-71F6FBA7F740}">
      <dgm:prSet phldrT="[Text]"/>
      <dgm:spPr/>
      <dgm:t>
        <a:bodyPr/>
        <a:lstStyle/>
        <a:p>
          <a:pPr algn="ctr"/>
          <a:r>
            <a:rPr lang="es-AR" b="1" noProof="0" dirty="0">
              <a:solidFill>
                <a:schemeClr val="tx1"/>
              </a:solidFill>
            </a:rPr>
            <a:t>5. Sistemas de seguimiento y evaluación</a:t>
          </a:r>
        </a:p>
      </dgm:t>
    </dgm:pt>
    <dgm:pt modelId="{00036889-B140-439A-836F-D8CF14E45E6F}" type="parTrans" cxnId="{93863485-53CF-4E4A-A2C3-B9ADBF2984DF}">
      <dgm:prSet/>
      <dgm:spPr/>
      <dgm:t>
        <a:bodyPr/>
        <a:lstStyle/>
        <a:p>
          <a:pPr algn="ctr"/>
          <a:endParaRPr lang="es-AR" noProof="0"/>
        </a:p>
      </dgm:t>
    </dgm:pt>
    <dgm:pt modelId="{D70CE204-FC07-442F-8EDA-F07B2250E2EB}" type="sibTrans" cxnId="{93863485-53CF-4E4A-A2C3-B9ADBF2984DF}">
      <dgm:prSet/>
      <dgm:spPr/>
      <dgm:t>
        <a:bodyPr/>
        <a:lstStyle/>
        <a:p>
          <a:pPr algn="ctr"/>
          <a:endParaRPr lang="es-AR" noProof="0"/>
        </a:p>
      </dgm:t>
    </dgm:pt>
    <dgm:pt modelId="{B535A4ED-A406-4ECB-B0F7-45FE9BE9F715}">
      <dgm:prSet phldrT="[Text]"/>
      <dgm:spPr/>
      <dgm:t>
        <a:bodyPr/>
        <a:lstStyle/>
        <a:p>
          <a:pPr algn="ctr"/>
          <a:r>
            <a:rPr lang="es-AR" b="1" noProof="0" dirty="0">
              <a:solidFill>
                <a:schemeClr val="tx1"/>
              </a:solidFill>
            </a:rPr>
            <a:t>4. Gestión de programas y proyectos</a:t>
          </a:r>
        </a:p>
      </dgm:t>
    </dgm:pt>
    <dgm:pt modelId="{48F0B80A-6EE5-4FF3-8753-AC70696A42C4}" type="sibTrans" cxnId="{F3046300-31B5-40AE-9719-EEA071AC61DC}">
      <dgm:prSet/>
      <dgm:spPr/>
      <dgm:t>
        <a:bodyPr/>
        <a:lstStyle/>
        <a:p>
          <a:pPr algn="ctr"/>
          <a:endParaRPr lang="es-AR" noProof="0"/>
        </a:p>
      </dgm:t>
    </dgm:pt>
    <dgm:pt modelId="{A7352025-7CB1-45C8-95B6-060AB9CE3AD8}" type="parTrans" cxnId="{F3046300-31B5-40AE-9719-EEA071AC61DC}">
      <dgm:prSet/>
      <dgm:spPr/>
      <dgm:t>
        <a:bodyPr/>
        <a:lstStyle/>
        <a:p>
          <a:pPr algn="ctr"/>
          <a:endParaRPr lang="es-AR" noProof="0"/>
        </a:p>
      </dgm:t>
    </dgm:pt>
    <dgm:pt modelId="{4F398D86-B8AA-4B3E-97B3-13EAEBD5264B}" type="pres">
      <dgm:prSet presAssocID="{AA87E7E7-0988-4AFE-AA0B-AAFCF0505AD1}" presName="Name0" presStyleCnt="0">
        <dgm:presLayoutVars>
          <dgm:chMax val="1"/>
          <dgm:dir/>
          <dgm:animLvl val="ctr"/>
          <dgm:resizeHandles val="exact"/>
        </dgm:presLayoutVars>
      </dgm:prSet>
      <dgm:spPr/>
    </dgm:pt>
    <dgm:pt modelId="{53568C3F-2877-4FE5-B69C-27D93659FB23}" type="pres">
      <dgm:prSet presAssocID="{950912C8-8B2E-44D8-9768-C659FD4B340E}" presName="centerShape" presStyleLbl="node0" presStyleIdx="0" presStyleCnt="1" custScaleX="128973" custScaleY="114879"/>
      <dgm:spPr/>
    </dgm:pt>
    <dgm:pt modelId="{4D0563AC-3ED2-4E59-A490-B83E4FAF1C02}" type="pres">
      <dgm:prSet presAssocID="{390ABEF8-0193-40AF-AAB8-BF29741A30E1}" presName="node" presStyleLbl="node1" presStyleIdx="0" presStyleCnt="5" custScaleX="180734" custScaleY="123810">
        <dgm:presLayoutVars>
          <dgm:bulletEnabled val="1"/>
        </dgm:presLayoutVars>
      </dgm:prSet>
      <dgm:spPr/>
    </dgm:pt>
    <dgm:pt modelId="{99C032AF-E04F-4A7F-A194-DD4BFBEEAE34}" type="pres">
      <dgm:prSet presAssocID="{390ABEF8-0193-40AF-AAB8-BF29741A30E1}" presName="dummy" presStyleCnt="0"/>
      <dgm:spPr/>
    </dgm:pt>
    <dgm:pt modelId="{8572062D-CD87-4AFF-84A7-DD2011B06B99}" type="pres">
      <dgm:prSet presAssocID="{F849A88F-E951-4794-BEB6-F50A23EDD6E0}" presName="sibTrans" presStyleLbl="sibTrans2D1" presStyleIdx="0" presStyleCnt="5"/>
      <dgm:spPr/>
    </dgm:pt>
    <dgm:pt modelId="{38EE130D-2BA3-4370-833F-D8FB49526737}" type="pres">
      <dgm:prSet presAssocID="{0BA5587F-16D7-4D8F-8FAA-ED09A1019AB1}" presName="node" presStyleLbl="node1" presStyleIdx="1" presStyleCnt="5" custScaleX="168885" custScaleY="123810" custRadScaleRad="122398" custRadScaleInc="14424">
        <dgm:presLayoutVars>
          <dgm:bulletEnabled val="1"/>
        </dgm:presLayoutVars>
      </dgm:prSet>
      <dgm:spPr/>
    </dgm:pt>
    <dgm:pt modelId="{67B60537-6306-41F6-9749-179CF4052939}" type="pres">
      <dgm:prSet presAssocID="{0BA5587F-16D7-4D8F-8FAA-ED09A1019AB1}" presName="dummy" presStyleCnt="0"/>
      <dgm:spPr/>
    </dgm:pt>
    <dgm:pt modelId="{58C45185-1274-4A07-8C5F-B2A6B8D3555B}" type="pres">
      <dgm:prSet presAssocID="{FAC9D7E3-050B-4810-84AC-D5A0A21049C1}" presName="sibTrans" presStyleLbl="sibTrans2D1" presStyleIdx="1" presStyleCnt="5"/>
      <dgm:spPr/>
    </dgm:pt>
    <dgm:pt modelId="{E4BD1B21-AF09-4619-A54C-3D92AD389C65}" type="pres">
      <dgm:prSet presAssocID="{55A83991-C9EC-4A78-A0A6-EEAB3CD4A348}" presName="node" presStyleLbl="node1" presStyleIdx="2" presStyleCnt="5" custScaleX="171292" custScaleY="123810" custRadScaleRad="115423" custRadScaleInc="-39071">
        <dgm:presLayoutVars>
          <dgm:bulletEnabled val="1"/>
        </dgm:presLayoutVars>
      </dgm:prSet>
      <dgm:spPr/>
    </dgm:pt>
    <dgm:pt modelId="{DD2FB27A-03AE-4CF3-AF5B-F0638F54E33B}" type="pres">
      <dgm:prSet presAssocID="{55A83991-C9EC-4A78-A0A6-EEAB3CD4A348}" presName="dummy" presStyleCnt="0"/>
      <dgm:spPr/>
    </dgm:pt>
    <dgm:pt modelId="{CCAE4D8B-AE64-40FC-9F65-850CB7196972}" type="pres">
      <dgm:prSet presAssocID="{FA68CBC7-6EFB-4DC7-A357-12334C820FB2}" presName="sibTrans" presStyleLbl="sibTrans2D1" presStyleIdx="2" presStyleCnt="5"/>
      <dgm:spPr/>
    </dgm:pt>
    <dgm:pt modelId="{E8B7BC07-9A1E-45F9-AF60-16D1B1B5CD62}" type="pres">
      <dgm:prSet presAssocID="{B535A4ED-A406-4ECB-B0F7-45FE9BE9F715}" presName="node" presStyleLbl="node1" presStyleIdx="3" presStyleCnt="5" custScaleX="170216" custScaleY="127316" custRadScaleRad="112620" custRadScaleInc="12573">
        <dgm:presLayoutVars>
          <dgm:bulletEnabled val="1"/>
        </dgm:presLayoutVars>
      </dgm:prSet>
      <dgm:spPr/>
    </dgm:pt>
    <dgm:pt modelId="{AB49EE64-8BDD-473A-9536-74C61C607A13}" type="pres">
      <dgm:prSet presAssocID="{B535A4ED-A406-4ECB-B0F7-45FE9BE9F715}" presName="dummy" presStyleCnt="0"/>
      <dgm:spPr/>
    </dgm:pt>
    <dgm:pt modelId="{96EA1D53-B674-47E9-85A4-1217C1CD3376}" type="pres">
      <dgm:prSet presAssocID="{48F0B80A-6EE5-4FF3-8753-AC70696A42C4}" presName="sibTrans" presStyleLbl="sibTrans2D1" presStyleIdx="3" presStyleCnt="5"/>
      <dgm:spPr/>
    </dgm:pt>
    <dgm:pt modelId="{09E9F973-CDD3-4A51-A38D-2CCAAB686698}" type="pres">
      <dgm:prSet presAssocID="{FF00E76B-9FA0-4198-B8C6-71F6FBA7F740}" presName="node" presStyleLbl="node1" presStyleIdx="4" presStyleCnt="5" custScaleX="155753" custScaleY="123810" custRadScaleRad="114217" custRadScaleInc="-9978">
        <dgm:presLayoutVars>
          <dgm:bulletEnabled val="1"/>
        </dgm:presLayoutVars>
      </dgm:prSet>
      <dgm:spPr/>
    </dgm:pt>
    <dgm:pt modelId="{F5A62183-B2CD-4AE2-AA64-7A7F14C7D2CB}" type="pres">
      <dgm:prSet presAssocID="{FF00E76B-9FA0-4198-B8C6-71F6FBA7F740}" presName="dummy" presStyleCnt="0"/>
      <dgm:spPr/>
    </dgm:pt>
    <dgm:pt modelId="{91E6D5AB-B794-4BB5-BCB7-6DB95686DC25}" type="pres">
      <dgm:prSet presAssocID="{D70CE204-FC07-442F-8EDA-F07B2250E2EB}" presName="sibTrans" presStyleLbl="sibTrans2D1" presStyleIdx="4" presStyleCnt="5"/>
      <dgm:spPr/>
    </dgm:pt>
  </dgm:ptLst>
  <dgm:cxnLst>
    <dgm:cxn modelId="{F3046300-31B5-40AE-9719-EEA071AC61DC}" srcId="{950912C8-8B2E-44D8-9768-C659FD4B340E}" destId="{B535A4ED-A406-4ECB-B0F7-45FE9BE9F715}" srcOrd="3" destOrd="0" parTransId="{A7352025-7CB1-45C8-95B6-060AB9CE3AD8}" sibTransId="{48F0B80A-6EE5-4FF3-8753-AC70696A42C4}"/>
    <dgm:cxn modelId="{69A13016-4AE8-4CD4-9E14-C5CBE2672020}" type="presOf" srcId="{FAC9D7E3-050B-4810-84AC-D5A0A21049C1}" destId="{58C45185-1274-4A07-8C5F-B2A6B8D3555B}" srcOrd="0" destOrd="0" presId="urn:microsoft.com/office/officeart/2005/8/layout/radial6"/>
    <dgm:cxn modelId="{AD20AB2A-3EF3-4D89-A4B9-F11C7D2986BD}" srcId="{950912C8-8B2E-44D8-9768-C659FD4B340E}" destId="{55A83991-C9EC-4A78-A0A6-EEAB3CD4A348}" srcOrd="2" destOrd="0" parTransId="{AF87DB41-F60E-4198-98C1-174CEE618AE0}" sibTransId="{FA68CBC7-6EFB-4DC7-A357-12334C820FB2}"/>
    <dgm:cxn modelId="{C1A4375B-9034-4474-A71E-624D90A9CADC}" type="presOf" srcId="{48F0B80A-6EE5-4FF3-8753-AC70696A42C4}" destId="{96EA1D53-B674-47E9-85A4-1217C1CD3376}" srcOrd="0" destOrd="0" presId="urn:microsoft.com/office/officeart/2005/8/layout/radial6"/>
    <dgm:cxn modelId="{7BC5556E-E7F4-4E65-AF72-2773A9C3B310}" type="presOf" srcId="{950912C8-8B2E-44D8-9768-C659FD4B340E}" destId="{53568C3F-2877-4FE5-B69C-27D93659FB23}" srcOrd="0" destOrd="0" presId="urn:microsoft.com/office/officeart/2005/8/layout/radial6"/>
    <dgm:cxn modelId="{D4042A70-2B8C-47E2-B070-22868FE47C6A}" type="presOf" srcId="{F849A88F-E951-4794-BEB6-F50A23EDD6E0}" destId="{8572062D-CD87-4AFF-84A7-DD2011B06B99}" srcOrd="0" destOrd="0" presId="urn:microsoft.com/office/officeart/2005/8/layout/radial6"/>
    <dgm:cxn modelId="{B090E671-5115-4869-A8F0-0CA982296F01}" type="presOf" srcId="{AA87E7E7-0988-4AFE-AA0B-AAFCF0505AD1}" destId="{4F398D86-B8AA-4B3E-97B3-13EAEBD5264B}" srcOrd="0" destOrd="0" presId="urn:microsoft.com/office/officeart/2005/8/layout/radial6"/>
    <dgm:cxn modelId="{F2F6F353-D4D5-4042-8133-F1F0A3E0FB8C}" srcId="{950912C8-8B2E-44D8-9768-C659FD4B340E}" destId="{390ABEF8-0193-40AF-AAB8-BF29741A30E1}" srcOrd="0" destOrd="0" parTransId="{764B07FE-0EBE-440E-91E3-52A11D6FC783}" sibTransId="{F849A88F-E951-4794-BEB6-F50A23EDD6E0}"/>
    <dgm:cxn modelId="{6BE30375-4645-41F4-8F7A-AB10F2420D83}" type="presOf" srcId="{FF00E76B-9FA0-4198-B8C6-71F6FBA7F740}" destId="{09E9F973-CDD3-4A51-A38D-2CCAAB686698}" srcOrd="0" destOrd="0" presId="urn:microsoft.com/office/officeart/2005/8/layout/radial6"/>
    <dgm:cxn modelId="{93863485-53CF-4E4A-A2C3-B9ADBF2984DF}" srcId="{950912C8-8B2E-44D8-9768-C659FD4B340E}" destId="{FF00E76B-9FA0-4198-B8C6-71F6FBA7F740}" srcOrd="4" destOrd="0" parTransId="{00036889-B140-439A-836F-D8CF14E45E6F}" sibTransId="{D70CE204-FC07-442F-8EDA-F07B2250E2EB}"/>
    <dgm:cxn modelId="{9AF92096-FBE4-427A-B9D9-FE6FD0777717}" type="presOf" srcId="{FA68CBC7-6EFB-4DC7-A357-12334C820FB2}" destId="{CCAE4D8B-AE64-40FC-9F65-850CB7196972}" srcOrd="0" destOrd="0" presId="urn:microsoft.com/office/officeart/2005/8/layout/radial6"/>
    <dgm:cxn modelId="{C7D4E5A5-C4C8-481F-A120-C039B5FA7D83}" type="presOf" srcId="{0BA5587F-16D7-4D8F-8FAA-ED09A1019AB1}" destId="{38EE130D-2BA3-4370-833F-D8FB49526737}" srcOrd="0" destOrd="0" presId="urn:microsoft.com/office/officeart/2005/8/layout/radial6"/>
    <dgm:cxn modelId="{DE307AA7-A48D-44A1-8651-181786498118}" srcId="{AA87E7E7-0988-4AFE-AA0B-AAFCF0505AD1}" destId="{950912C8-8B2E-44D8-9768-C659FD4B340E}" srcOrd="0" destOrd="0" parTransId="{B6DE4A42-3AD4-4EF7-AE9C-CDC75BF9003D}" sibTransId="{A32AD181-12FF-4339-8BFA-449453E2CBFF}"/>
    <dgm:cxn modelId="{B47CC3B3-39F7-475F-9870-597F503CB9C5}" srcId="{950912C8-8B2E-44D8-9768-C659FD4B340E}" destId="{0BA5587F-16D7-4D8F-8FAA-ED09A1019AB1}" srcOrd="1" destOrd="0" parTransId="{1D3B1DF4-3A3F-40AC-BA01-D9511C0E5283}" sibTransId="{FAC9D7E3-050B-4810-84AC-D5A0A21049C1}"/>
    <dgm:cxn modelId="{495686D3-82F8-45E0-8C46-F6BB05BAC571}" type="presOf" srcId="{B535A4ED-A406-4ECB-B0F7-45FE9BE9F715}" destId="{E8B7BC07-9A1E-45F9-AF60-16D1B1B5CD62}" srcOrd="0" destOrd="0" presId="urn:microsoft.com/office/officeart/2005/8/layout/radial6"/>
    <dgm:cxn modelId="{A73E4FDD-2815-4B03-A741-D7FA2A04341F}" type="presOf" srcId="{D70CE204-FC07-442F-8EDA-F07B2250E2EB}" destId="{91E6D5AB-B794-4BB5-BCB7-6DB95686DC25}" srcOrd="0" destOrd="0" presId="urn:microsoft.com/office/officeart/2005/8/layout/radial6"/>
    <dgm:cxn modelId="{9DD6B3E1-8437-4B7B-9CC7-56EBD336A441}" type="presOf" srcId="{55A83991-C9EC-4A78-A0A6-EEAB3CD4A348}" destId="{E4BD1B21-AF09-4619-A54C-3D92AD389C65}" srcOrd="0" destOrd="0" presId="urn:microsoft.com/office/officeart/2005/8/layout/radial6"/>
    <dgm:cxn modelId="{08DD39EE-72DD-453B-BA3A-1417EFD64FFA}" type="presOf" srcId="{390ABEF8-0193-40AF-AAB8-BF29741A30E1}" destId="{4D0563AC-3ED2-4E59-A490-B83E4FAF1C02}" srcOrd="0" destOrd="0" presId="urn:microsoft.com/office/officeart/2005/8/layout/radial6"/>
    <dgm:cxn modelId="{D4164FAA-7A11-45BB-BA89-DFD520F39C71}" type="presParOf" srcId="{4F398D86-B8AA-4B3E-97B3-13EAEBD5264B}" destId="{53568C3F-2877-4FE5-B69C-27D93659FB23}" srcOrd="0" destOrd="0" presId="urn:microsoft.com/office/officeart/2005/8/layout/radial6"/>
    <dgm:cxn modelId="{900D50EC-816E-4DFE-9853-8531A8937478}" type="presParOf" srcId="{4F398D86-B8AA-4B3E-97B3-13EAEBD5264B}" destId="{4D0563AC-3ED2-4E59-A490-B83E4FAF1C02}" srcOrd="1" destOrd="0" presId="urn:microsoft.com/office/officeart/2005/8/layout/radial6"/>
    <dgm:cxn modelId="{B4EF1645-AFB7-40AB-BBE1-364FBBB8312B}" type="presParOf" srcId="{4F398D86-B8AA-4B3E-97B3-13EAEBD5264B}" destId="{99C032AF-E04F-4A7F-A194-DD4BFBEEAE34}" srcOrd="2" destOrd="0" presId="urn:microsoft.com/office/officeart/2005/8/layout/radial6"/>
    <dgm:cxn modelId="{E58BEF01-1A44-45F2-9C48-81803BEDDE1A}" type="presParOf" srcId="{4F398D86-B8AA-4B3E-97B3-13EAEBD5264B}" destId="{8572062D-CD87-4AFF-84A7-DD2011B06B99}" srcOrd="3" destOrd="0" presId="urn:microsoft.com/office/officeart/2005/8/layout/radial6"/>
    <dgm:cxn modelId="{79EA6915-4560-4496-B491-0A0938E374E2}" type="presParOf" srcId="{4F398D86-B8AA-4B3E-97B3-13EAEBD5264B}" destId="{38EE130D-2BA3-4370-833F-D8FB49526737}" srcOrd="4" destOrd="0" presId="urn:microsoft.com/office/officeart/2005/8/layout/radial6"/>
    <dgm:cxn modelId="{459A8911-E8B3-4965-9F18-9669843EF799}" type="presParOf" srcId="{4F398D86-B8AA-4B3E-97B3-13EAEBD5264B}" destId="{67B60537-6306-41F6-9749-179CF4052939}" srcOrd="5" destOrd="0" presId="urn:microsoft.com/office/officeart/2005/8/layout/radial6"/>
    <dgm:cxn modelId="{C1714B66-A9E1-49CD-B6EB-1F61CF64AF83}" type="presParOf" srcId="{4F398D86-B8AA-4B3E-97B3-13EAEBD5264B}" destId="{58C45185-1274-4A07-8C5F-B2A6B8D3555B}" srcOrd="6" destOrd="0" presId="urn:microsoft.com/office/officeart/2005/8/layout/radial6"/>
    <dgm:cxn modelId="{C0653F7D-FBCF-43FB-80FF-2AC7373F3F3B}" type="presParOf" srcId="{4F398D86-B8AA-4B3E-97B3-13EAEBD5264B}" destId="{E4BD1B21-AF09-4619-A54C-3D92AD389C65}" srcOrd="7" destOrd="0" presId="urn:microsoft.com/office/officeart/2005/8/layout/radial6"/>
    <dgm:cxn modelId="{29A7ED0F-84E2-4B91-89E5-AEB08DA9D97B}" type="presParOf" srcId="{4F398D86-B8AA-4B3E-97B3-13EAEBD5264B}" destId="{DD2FB27A-03AE-4CF3-AF5B-F0638F54E33B}" srcOrd="8" destOrd="0" presId="urn:microsoft.com/office/officeart/2005/8/layout/radial6"/>
    <dgm:cxn modelId="{3201E2B0-4136-413F-9AD4-2CE44C25A415}" type="presParOf" srcId="{4F398D86-B8AA-4B3E-97B3-13EAEBD5264B}" destId="{CCAE4D8B-AE64-40FC-9F65-850CB7196972}" srcOrd="9" destOrd="0" presId="urn:microsoft.com/office/officeart/2005/8/layout/radial6"/>
    <dgm:cxn modelId="{F2D419D4-545A-46DE-AD3C-07EAB7FBB2D2}" type="presParOf" srcId="{4F398D86-B8AA-4B3E-97B3-13EAEBD5264B}" destId="{E8B7BC07-9A1E-45F9-AF60-16D1B1B5CD62}" srcOrd="10" destOrd="0" presId="urn:microsoft.com/office/officeart/2005/8/layout/radial6"/>
    <dgm:cxn modelId="{62F76C1B-83DC-474F-B076-AFBA2B07CF8F}" type="presParOf" srcId="{4F398D86-B8AA-4B3E-97B3-13EAEBD5264B}" destId="{AB49EE64-8BDD-473A-9536-74C61C607A13}" srcOrd="11" destOrd="0" presId="urn:microsoft.com/office/officeart/2005/8/layout/radial6"/>
    <dgm:cxn modelId="{CC377DDE-DB9F-45CD-BEDB-A5EB78031026}" type="presParOf" srcId="{4F398D86-B8AA-4B3E-97B3-13EAEBD5264B}" destId="{96EA1D53-B674-47E9-85A4-1217C1CD3376}" srcOrd="12" destOrd="0" presId="urn:microsoft.com/office/officeart/2005/8/layout/radial6"/>
    <dgm:cxn modelId="{396C702D-9524-4872-88DC-9BB58A3A707F}" type="presParOf" srcId="{4F398D86-B8AA-4B3E-97B3-13EAEBD5264B}" destId="{09E9F973-CDD3-4A51-A38D-2CCAAB686698}" srcOrd="13" destOrd="0" presId="urn:microsoft.com/office/officeart/2005/8/layout/radial6"/>
    <dgm:cxn modelId="{C23F879E-6D8B-408F-B18B-628B435A1DFF}" type="presParOf" srcId="{4F398D86-B8AA-4B3E-97B3-13EAEBD5264B}" destId="{F5A62183-B2CD-4AE2-AA64-7A7F14C7D2CB}" srcOrd="14" destOrd="0" presId="urn:microsoft.com/office/officeart/2005/8/layout/radial6"/>
    <dgm:cxn modelId="{E91D8752-301C-4D66-A9C8-0CC230DED955}" type="presParOf" srcId="{4F398D86-B8AA-4B3E-97B3-13EAEBD5264B}" destId="{91E6D5AB-B794-4BB5-BCB7-6DB95686DC25}" srcOrd="15" destOrd="0" presId="urn:microsoft.com/office/officeart/2005/8/layout/radial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E992B86-A5A0-40AF-933C-DB2F4277586E}" type="doc">
      <dgm:prSet loTypeId="urn:microsoft.com/office/officeart/2008/layout/HorizontalMultiLevelHierarchy" loCatId="hierarchy" qsTypeId="urn:microsoft.com/office/officeart/2005/8/quickstyle/simple1" qsCatId="simple" csTypeId="urn:microsoft.com/office/officeart/2005/8/colors/accent5_1" csCatId="accent5" phldr="1"/>
      <dgm:spPr/>
      <dgm:t>
        <a:bodyPr/>
        <a:lstStyle/>
        <a:p>
          <a:endParaRPr lang="es-CO"/>
        </a:p>
      </dgm:t>
    </dgm:pt>
    <dgm:pt modelId="{B06AFFC7-37FB-4CFA-8523-830443625740}">
      <dgm:prSet phldrT="[Texto]" custT="1"/>
      <dgm:spPr>
        <a:blipFill rotWithShape="0">
          <a:blip xmlns:r="http://schemas.openxmlformats.org/officeDocument/2006/relationships" r:embed="rId1"/>
          <a:tile tx="0" ty="0" sx="100000" sy="100000" flip="none" algn="tl"/>
        </a:blipFill>
      </dgm:spPr>
      <dgm:t>
        <a:bodyPr/>
        <a:lstStyle/>
        <a:p>
          <a:r>
            <a:rPr lang="es-MX" sz="2000" b="1" dirty="0">
              <a:ln/>
              <a:solidFill>
                <a:sysClr val="windowText" lastClr="000000"/>
              </a:solidFill>
              <a:effectLst/>
              <a:latin typeface="Calibri"/>
              <a:ea typeface="+mn-ea"/>
              <a:cs typeface="Arial" charset="0"/>
            </a:rPr>
            <a:t>Características </a:t>
          </a:r>
          <a:br>
            <a:rPr lang="es-MX" sz="2000" b="1" dirty="0">
              <a:ln/>
              <a:solidFill>
                <a:sysClr val="windowText" lastClr="000000"/>
              </a:solidFill>
              <a:effectLst/>
              <a:latin typeface="Calibri"/>
              <a:ea typeface="+mn-ea"/>
              <a:cs typeface="Arial" charset="0"/>
            </a:rPr>
          </a:br>
          <a:r>
            <a:rPr lang="es-MX" sz="2000" b="1" dirty="0">
              <a:ln/>
              <a:solidFill>
                <a:sysClr val="windowText" lastClr="000000"/>
              </a:solidFill>
              <a:effectLst/>
              <a:latin typeface="Calibri"/>
              <a:ea typeface="+mn-ea"/>
              <a:cs typeface="Arial" charset="0"/>
            </a:rPr>
            <a:t>de la Regulación</a:t>
          </a:r>
          <a:endParaRPr lang="es-CO" sz="2000" dirty="0"/>
        </a:p>
      </dgm:t>
    </dgm:pt>
    <dgm:pt modelId="{866A82F6-A233-464A-A33E-611DCBBE65C9}" type="parTrans" cxnId="{2F0BC6F3-3147-4A65-AB60-4A8A71F1F1E5}">
      <dgm:prSet/>
      <dgm:spPr/>
      <dgm:t>
        <a:bodyPr/>
        <a:lstStyle/>
        <a:p>
          <a:endParaRPr lang="es-CO"/>
        </a:p>
      </dgm:t>
    </dgm:pt>
    <dgm:pt modelId="{DF2AD297-970C-49A4-BD54-CAAA791DCA67}" type="sibTrans" cxnId="{2F0BC6F3-3147-4A65-AB60-4A8A71F1F1E5}">
      <dgm:prSet/>
      <dgm:spPr/>
      <dgm:t>
        <a:bodyPr/>
        <a:lstStyle/>
        <a:p>
          <a:endParaRPr lang="es-CO"/>
        </a:p>
      </dgm:t>
    </dgm:pt>
    <dgm:pt modelId="{7D490A62-47FB-42F7-A914-2B030FEFFB7A}">
      <dgm:prSet phldrT="[Texto]" custT="1"/>
      <dgm:spPr>
        <a:blipFill rotWithShape="0">
          <a:blip xmlns:r="http://schemas.openxmlformats.org/officeDocument/2006/relationships" r:embed="rId2"/>
          <a:tile tx="0" ty="0" sx="100000" sy="100000" flip="none" algn="tl"/>
        </a:blipFill>
      </dgm:spPr>
      <dgm:t>
        <a:bodyPr lIns="36000" rIns="36000"/>
        <a:lstStyle/>
        <a:p>
          <a:pPr algn="just"/>
          <a:r>
            <a:rPr lang="es-ES" sz="1400" b="1" dirty="0">
              <a:solidFill>
                <a:schemeClr val="tx2"/>
              </a:solidFill>
              <a:latin typeface="Calibri" pitchFamily="34" charset="0"/>
              <a:ea typeface="+mn-ea"/>
              <a:cs typeface="+mn-cs"/>
            </a:rPr>
            <a:t>Separación de modelos de contabilidad de acuerdo con la función económica y, en el caso de las empresas, considerando si son o no emisoras de valores</a:t>
          </a:r>
          <a:endParaRPr lang="es-CO" sz="1400" b="1" dirty="0">
            <a:solidFill>
              <a:schemeClr val="tx2"/>
            </a:solidFill>
          </a:endParaRPr>
        </a:p>
      </dgm:t>
    </dgm:pt>
    <dgm:pt modelId="{FB629528-DAA5-40D2-B86A-E19515209CC7}" type="parTrans" cxnId="{381D4FC8-41EA-4ADB-A578-3D4AD563B502}">
      <dgm:prSet/>
      <dgm:spPr/>
      <dgm:t>
        <a:bodyPr/>
        <a:lstStyle/>
        <a:p>
          <a:endParaRPr lang="es-CO"/>
        </a:p>
      </dgm:t>
    </dgm:pt>
    <dgm:pt modelId="{E6BF80E2-D862-4432-BEE8-1C5A4BE12085}" type="sibTrans" cxnId="{381D4FC8-41EA-4ADB-A578-3D4AD563B502}">
      <dgm:prSet/>
      <dgm:spPr/>
      <dgm:t>
        <a:bodyPr/>
        <a:lstStyle/>
        <a:p>
          <a:endParaRPr lang="es-CO"/>
        </a:p>
      </dgm:t>
    </dgm:pt>
    <dgm:pt modelId="{B268D25E-91A7-492E-B303-FEB3D158F71E}">
      <dgm:prSet phldrT="[Texto]" custT="1"/>
      <dgm:spPr>
        <a:blipFill rotWithShape="0">
          <a:blip xmlns:r="http://schemas.openxmlformats.org/officeDocument/2006/relationships" r:embed="rId2"/>
          <a:tile tx="0" ty="0" sx="100000" sy="100000" flip="none" algn="tl"/>
        </a:blipFill>
      </dgm:spPr>
      <dgm:t>
        <a:bodyPr lIns="36000" rIns="36000"/>
        <a:lstStyle/>
        <a:p>
          <a:pPr algn="just"/>
          <a:r>
            <a:rPr lang="es-ES" sz="1400" b="1" dirty="0">
              <a:solidFill>
                <a:schemeClr val="tx2"/>
              </a:solidFill>
              <a:latin typeface="Calibri" pitchFamily="34" charset="0"/>
              <a:ea typeface="+mn-ea"/>
              <a:cs typeface="+mn-cs"/>
            </a:rPr>
            <a:t>Para entidades de gobierno y empresas no emisoras, construcción de marcos normativos tomando como referentes las NICSP y NIIF</a:t>
          </a:r>
          <a:endParaRPr lang="es-CO" sz="1400" b="1" dirty="0">
            <a:solidFill>
              <a:schemeClr val="tx2"/>
            </a:solidFill>
          </a:endParaRPr>
        </a:p>
      </dgm:t>
    </dgm:pt>
    <dgm:pt modelId="{F8D6053C-1E2C-464D-8B89-3C06D5E4A35C}" type="parTrans" cxnId="{8F9E8935-CB29-4508-8D7D-A8546D59DF29}">
      <dgm:prSet/>
      <dgm:spPr/>
      <dgm:t>
        <a:bodyPr/>
        <a:lstStyle/>
        <a:p>
          <a:endParaRPr lang="es-CO"/>
        </a:p>
      </dgm:t>
    </dgm:pt>
    <dgm:pt modelId="{14309078-5549-4DEE-A2C9-2CE87F7F6EAD}" type="sibTrans" cxnId="{8F9E8935-CB29-4508-8D7D-A8546D59DF29}">
      <dgm:prSet/>
      <dgm:spPr/>
      <dgm:t>
        <a:bodyPr/>
        <a:lstStyle/>
        <a:p>
          <a:endParaRPr lang="es-CO"/>
        </a:p>
      </dgm:t>
    </dgm:pt>
    <dgm:pt modelId="{C144FA0B-4470-481F-954B-FAF9E3EF7788}">
      <dgm:prSet phldrT="[Texto]" custT="1"/>
      <dgm:spPr>
        <a:blipFill rotWithShape="0">
          <a:blip xmlns:r="http://schemas.openxmlformats.org/officeDocument/2006/relationships" r:embed="rId2"/>
          <a:tile tx="0" ty="0" sx="100000" sy="100000" flip="none" algn="tl"/>
        </a:blipFill>
      </dgm:spPr>
      <dgm:t>
        <a:bodyPr lIns="36000" rIns="36000"/>
        <a:lstStyle/>
        <a:p>
          <a:pPr algn="just"/>
          <a:r>
            <a:rPr lang="es-ES" sz="1400" b="1" dirty="0">
              <a:solidFill>
                <a:schemeClr val="tx2"/>
              </a:solidFill>
              <a:latin typeface="Calibri" pitchFamily="34" charset="0"/>
              <a:ea typeface="+mn-ea"/>
              <a:cs typeface="+mn-cs"/>
            </a:rPr>
            <a:t>Para entidades de gobierno y empresas no emisoras, incorporación de criterios que resulten pertinentes desde lo técnico, desde su aplicabilidad en el contexto del sector público y desde la relación costo beneficio, a través de un proceso gradual</a:t>
          </a:r>
          <a:endParaRPr lang="es-CO" sz="1400" b="1" dirty="0">
            <a:solidFill>
              <a:schemeClr val="tx2"/>
            </a:solidFill>
          </a:endParaRPr>
        </a:p>
      </dgm:t>
    </dgm:pt>
    <dgm:pt modelId="{3F33BF13-8759-4875-8AF9-182784F8188D}" type="parTrans" cxnId="{5769195F-9231-4421-B34C-3AB7FF10084D}">
      <dgm:prSet/>
      <dgm:spPr/>
      <dgm:t>
        <a:bodyPr/>
        <a:lstStyle/>
        <a:p>
          <a:endParaRPr lang="es-CO"/>
        </a:p>
      </dgm:t>
    </dgm:pt>
    <dgm:pt modelId="{41895D8C-0608-4C9D-94D0-C5F1A6E8DA03}" type="sibTrans" cxnId="{5769195F-9231-4421-B34C-3AB7FF10084D}">
      <dgm:prSet/>
      <dgm:spPr/>
      <dgm:t>
        <a:bodyPr/>
        <a:lstStyle/>
        <a:p>
          <a:endParaRPr lang="es-CO"/>
        </a:p>
      </dgm:t>
    </dgm:pt>
    <dgm:pt modelId="{6DD015EC-290A-4226-BA96-A4EE2E83B270}">
      <dgm:prSet custT="1"/>
      <dgm:spPr>
        <a:blipFill rotWithShape="0">
          <a:blip xmlns:r="http://schemas.openxmlformats.org/officeDocument/2006/relationships" r:embed="rId2"/>
          <a:tile tx="0" ty="0" sx="100000" sy="100000" flip="none" algn="tl"/>
        </a:blipFill>
      </dgm:spPr>
      <dgm:t>
        <a:bodyPr lIns="36000" rIns="36000"/>
        <a:lstStyle/>
        <a:p>
          <a:pPr algn="just"/>
          <a:r>
            <a:rPr lang="es-ES" sz="1400" b="1" dirty="0">
              <a:solidFill>
                <a:schemeClr val="tx2"/>
              </a:solidFill>
              <a:latin typeface="Calibri" pitchFamily="34" charset="0"/>
              <a:ea typeface="+mn-ea"/>
              <a:cs typeface="+mn-cs"/>
            </a:rPr>
            <a:t>Para entidades de gobierno y empresas no emisoras, definición de políticas que propendan por la uniformidad de la información</a:t>
          </a:r>
          <a:endParaRPr lang="es-CO" sz="1400" b="1" dirty="0">
            <a:solidFill>
              <a:schemeClr val="tx2"/>
            </a:solidFill>
          </a:endParaRPr>
        </a:p>
      </dgm:t>
    </dgm:pt>
    <dgm:pt modelId="{B294D2B7-588F-4B9C-957B-E8D12C3308AB}" type="parTrans" cxnId="{05787523-FC43-4F46-A9F8-4CA3E766274B}">
      <dgm:prSet/>
      <dgm:spPr/>
      <dgm:t>
        <a:bodyPr/>
        <a:lstStyle/>
        <a:p>
          <a:endParaRPr lang="es-CO"/>
        </a:p>
      </dgm:t>
    </dgm:pt>
    <dgm:pt modelId="{C0D3A58B-7B79-45E0-AD69-B87B9D96368A}" type="sibTrans" cxnId="{05787523-FC43-4F46-A9F8-4CA3E766274B}">
      <dgm:prSet/>
      <dgm:spPr/>
      <dgm:t>
        <a:bodyPr/>
        <a:lstStyle/>
        <a:p>
          <a:endParaRPr lang="es-CO"/>
        </a:p>
      </dgm:t>
    </dgm:pt>
    <dgm:pt modelId="{FC5B205F-75F6-4AEC-A265-669716D43956}">
      <dgm:prSet custT="1"/>
      <dgm:spPr>
        <a:blipFill rotWithShape="0">
          <a:blip xmlns:r="http://schemas.openxmlformats.org/officeDocument/2006/relationships" r:embed="rId2"/>
          <a:tile tx="0" ty="0" sx="100000" sy="100000" flip="none" algn="tl"/>
        </a:blipFill>
      </dgm:spPr>
      <dgm:t>
        <a:bodyPr lIns="36000" rIns="36000"/>
        <a:lstStyle/>
        <a:p>
          <a:pPr algn="just"/>
          <a:r>
            <a:rPr lang="es-ES" sz="1400" b="1" dirty="0">
              <a:solidFill>
                <a:schemeClr val="tx2"/>
              </a:solidFill>
              <a:latin typeface="Calibri" pitchFamily="34" charset="0"/>
              <a:ea typeface="+mn-ea"/>
              <a:cs typeface="+mn-cs"/>
            </a:rPr>
            <a:t>Para la empresas emisoras de valores o que captan o administran recursos del público, preparación y presentación de la información financiera bajo NIIF</a:t>
          </a:r>
          <a:endParaRPr lang="es-CO" sz="1400" b="1" dirty="0">
            <a:solidFill>
              <a:schemeClr val="tx2"/>
            </a:solidFill>
          </a:endParaRPr>
        </a:p>
      </dgm:t>
    </dgm:pt>
    <dgm:pt modelId="{48E8CBAB-F5D0-4B24-8FA0-E535BB617C97}" type="parTrans" cxnId="{FD5D62B6-D433-4428-B192-6CD257D80B01}">
      <dgm:prSet/>
      <dgm:spPr/>
      <dgm:t>
        <a:bodyPr/>
        <a:lstStyle/>
        <a:p>
          <a:endParaRPr lang="es-CO"/>
        </a:p>
      </dgm:t>
    </dgm:pt>
    <dgm:pt modelId="{E1AF03FF-A85B-42EB-AFC7-FDA3FC91772D}" type="sibTrans" cxnId="{FD5D62B6-D433-4428-B192-6CD257D80B01}">
      <dgm:prSet/>
      <dgm:spPr/>
      <dgm:t>
        <a:bodyPr/>
        <a:lstStyle/>
        <a:p>
          <a:endParaRPr lang="es-CO"/>
        </a:p>
      </dgm:t>
    </dgm:pt>
    <dgm:pt modelId="{121A6B93-80D1-4436-8B11-834F342661FF}" type="pres">
      <dgm:prSet presAssocID="{BE992B86-A5A0-40AF-933C-DB2F4277586E}" presName="Name0" presStyleCnt="0">
        <dgm:presLayoutVars>
          <dgm:chPref val="1"/>
          <dgm:dir/>
          <dgm:animOne val="branch"/>
          <dgm:animLvl val="lvl"/>
          <dgm:resizeHandles val="exact"/>
        </dgm:presLayoutVars>
      </dgm:prSet>
      <dgm:spPr/>
    </dgm:pt>
    <dgm:pt modelId="{4C3AA5AB-059C-4998-87DC-9288D6B713F2}" type="pres">
      <dgm:prSet presAssocID="{B06AFFC7-37FB-4CFA-8523-830443625740}" presName="root1" presStyleCnt="0"/>
      <dgm:spPr/>
    </dgm:pt>
    <dgm:pt modelId="{671FBE74-29FA-4A1F-ACDF-6F3AC087BBC9}" type="pres">
      <dgm:prSet presAssocID="{B06AFFC7-37FB-4CFA-8523-830443625740}" presName="LevelOneTextNode" presStyleLbl="node0" presStyleIdx="0" presStyleCnt="1" custAng="5400000" custScaleX="237478" custScaleY="49848" custLinFactNeighborX="-19229">
        <dgm:presLayoutVars>
          <dgm:chPref val="3"/>
        </dgm:presLayoutVars>
      </dgm:prSet>
      <dgm:spPr/>
    </dgm:pt>
    <dgm:pt modelId="{422B2378-4DD4-4466-A880-9A57B0A2E2DB}" type="pres">
      <dgm:prSet presAssocID="{B06AFFC7-37FB-4CFA-8523-830443625740}" presName="level2hierChild" presStyleCnt="0"/>
      <dgm:spPr/>
    </dgm:pt>
    <dgm:pt modelId="{44D9C6FF-651A-41CA-BCAA-7DEEE2940549}" type="pres">
      <dgm:prSet presAssocID="{FB629528-DAA5-40D2-B86A-E19515209CC7}" presName="conn2-1" presStyleLbl="parChTrans1D2" presStyleIdx="0" presStyleCnt="5"/>
      <dgm:spPr/>
    </dgm:pt>
    <dgm:pt modelId="{F95522B1-8ADB-4A40-BC42-D1B9A67F5F6E}" type="pres">
      <dgm:prSet presAssocID="{FB629528-DAA5-40D2-B86A-E19515209CC7}" presName="connTx" presStyleLbl="parChTrans1D2" presStyleIdx="0" presStyleCnt="5"/>
      <dgm:spPr/>
    </dgm:pt>
    <dgm:pt modelId="{42DDADE3-B1C5-46E3-9083-CA77CC1E86FF}" type="pres">
      <dgm:prSet presAssocID="{7D490A62-47FB-42F7-A914-2B030FEFFB7A}" presName="root2" presStyleCnt="0"/>
      <dgm:spPr/>
    </dgm:pt>
    <dgm:pt modelId="{25FAA211-9CE9-4B6A-AFB1-BDBE8719087F}" type="pres">
      <dgm:prSet presAssocID="{7D490A62-47FB-42F7-A914-2B030FEFFB7A}" presName="LevelTwoTextNode" presStyleLbl="node2" presStyleIdx="0" presStyleCnt="5" custScaleX="286267" custLinFactNeighborX="18544" custLinFactNeighborY="1394">
        <dgm:presLayoutVars>
          <dgm:chPref val="3"/>
        </dgm:presLayoutVars>
      </dgm:prSet>
      <dgm:spPr/>
    </dgm:pt>
    <dgm:pt modelId="{DF340B5F-9FDC-403E-9DEE-F1ACD4AB6336}" type="pres">
      <dgm:prSet presAssocID="{7D490A62-47FB-42F7-A914-2B030FEFFB7A}" presName="level3hierChild" presStyleCnt="0"/>
      <dgm:spPr/>
    </dgm:pt>
    <dgm:pt modelId="{A7CB8463-5EED-45A4-918F-667F778F71F7}" type="pres">
      <dgm:prSet presAssocID="{F8D6053C-1E2C-464D-8B89-3C06D5E4A35C}" presName="conn2-1" presStyleLbl="parChTrans1D2" presStyleIdx="1" presStyleCnt="5"/>
      <dgm:spPr/>
    </dgm:pt>
    <dgm:pt modelId="{B3D6590F-7017-47C1-BDD0-DC62BD3ADCDB}" type="pres">
      <dgm:prSet presAssocID="{F8D6053C-1E2C-464D-8B89-3C06D5E4A35C}" presName="connTx" presStyleLbl="parChTrans1D2" presStyleIdx="1" presStyleCnt="5"/>
      <dgm:spPr/>
    </dgm:pt>
    <dgm:pt modelId="{4ECEA96D-52FC-4504-B27D-706C23DE982A}" type="pres">
      <dgm:prSet presAssocID="{B268D25E-91A7-492E-B303-FEB3D158F71E}" presName="root2" presStyleCnt="0"/>
      <dgm:spPr/>
    </dgm:pt>
    <dgm:pt modelId="{77DB3F99-9157-41EC-9D7E-0F6396431F86}" type="pres">
      <dgm:prSet presAssocID="{B268D25E-91A7-492E-B303-FEB3D158F71E}" presName="LevelTwoTextNode" presStyleLbl="node2" presStyleIdx="1" presStyleCnt="5" custScaleX="286267" custLinFactNeighborX="18544" custLinFactNeighborY="1394">
        <dgm:presLayoutVars>
          <dgm:chPref val="3"/>
        </dgm:presLayoutVars>
      </dgm:prSet>
      <dgm:spPr/>
    </dgm:pt>
    <dgm:pt modelId="{D9D50778-AEA1-4E53-B7A8-BA9A507357FB}" type="pres">
      <dgm:prSet presAssocID="{B268D25E-91A7-492E-B303-FEB3D158F71E}" presName="level3hierChild" presStyleCnt="0"/>
      <dgm:spPr/>
    </dgm:pt>
    <dgm:pt modelId="{BC2473AD-EEBA-4768-9ADB-AA025D6163CD}" type="pres">
      <dgm:prSet presAssocID="{3F33BF13-8759-4875-8AF9-182784F8188D}" presName="conn2-1" presStyleLbl="parChTrans1D2" presStyleIdx="2" presStyleCnt="5"/>
      <dgm:spPr/>
    </dgm:pt>
    <dgm:pt modelId="{8AB2B216-2838-40CC-B9CF-26E3F952EE83}" type="pres">
      <dgm:prSet presAssocID="{3F33BF13-8759-4875-8AF9-182784F8188D}" presName="connTx" presStyleLbl="parChTrans1D2" presStyleIdx="2" presStyleCnt="5"/>
      <dgm:spPr/>
    </dgm:pt>
    <dgm:pt modelId="{5F1B75C3-E7EF-4526-893D-77AC33FD872D}" type="pres">
      <dgm:prSet presAssocID="{C144FA0B-4470-481F-954B-FAF9E3EF7788}" presName="root2" presStyleCnt="0"/>
      <dgm:spPr/>
    </dgm:pt>
    <dgm:pt modelId="{54290EC1-06CC-43E4-8A52-EF3555EC440C}" type="pres">
      <dgm:prSet presAssocID="{C144FA0B-4470-481F-954B-FAF9E3EF7788}" presName="LevelTwoTextNode" presStyleLbl="node2" presStyleIdx="2" presStyleCnt="5" custScaleX="286267" custScaleY="141538" custLinFactNeighborX="18544" custLinFactNeighborY="1394">
        <dgm:presLayoutVars>
          <dgm:chPref val="3"/>
        </dgm:presLayoutVars>
      </dgm:prSet>
      <dgm:spPr/>
    </dgm:pt>
    <dgm:pt modelId="{F06C9DFD-04B5-4F2A-81C7-78DC3FC1C57E}" type="pres">
      <dgm:prSet presAssocID="{C144FA0B-4470-481F-954B-FAF9E3EF7788}" presName="level3hierChild" presStyleCnt="0"/>
      <dgm:spPr/>
    </dgm:pt>
    <dgm:pt modelId="{40DF29DC-20F0-46F8-93F3-87C46B8DF249}" type="pres">
      <dgm:prSet presAssocID="{B294D2B7-588F-4B9C-957B-E8D12C3308AB}" presName="conn2-1" presStyleLbl="parChTrans1D2" presStyleIdx="3" presStyleCnt="5"/>
      <dgm:spPr/>
    </dgm:pt>
    <dgm:pt modelId="{CB2627FF-F7E5-4E13-A337-1ABDF23067D4}" type="pres">
      <dgm:prSet presAssocID="{B294D2B7-588F-4B9C-957B-E8D12C3308AB}" presName="connTx" presStyleLbl="parChTrans1D2" presStyleIdx="3" presStyleCnt="5"/>
      <dgm:spPr/>
    </dgm:pt>
    <dgm:pt modelId="{C0CC00E2-D7BA-4D54-9198-EC8315394DE5}" type="pres">
      <dgm:prSet presAssocID="{6DD015EC-290A-4226-BA96-A4EE2E83B270}" presName="root2" presStyleCnt="0"/>
      <dgm:spPr/>
    </dgm:pt>
    <dgm:pt modelId="{CE7D4E97-B8EF-4ACB-BCA8-9F5BED8B2DE8}" type="pres">
      <dgm:prSet presAssocID="{6DD015EC-290A-4226-BA96-A4EE2E83B270}" presName="LevelTwoTextNode" presStyleLbl="node2" presStyleIdx="3" presStyleCnt="5" custScaleX="286267" custLinFactNeighborX="18544" custLinFactNeighborY="1394">
        <dgm:presLayoutVars>
          <dgm:chPref val="3"/>
        </dgm:presLayoutVars>
      </dgm:prSet>
      <dgm:spPr/>
    </dgm:pt>
    <dgm:pt modelId="{962E0BEA-3CD8-4B29-B3A3-BE862E748055}" type="pres">
      <dgm:prSet presAssocID="{6DD015EC-290A-4226-BA96-A4EE2E83B270}" presName="level3hierChild" presStyleCnt="0"/>
      <dgm:spPr/>
    </dgm:pt>
    <dgm:pt modelId="{FCF521CD-AD6D-4C88-A48F-5E13F78FC8EE}" type="pres">
      <dgm:prSet presAssocID="{48E8CBAB-F5D0-4B24-8FA0-E535BB617C97}" presName="conn2-1" presStyleLbl="parChTrans1D2" presStyleIdx="4" presStyleCnt="5"/>
      <dgm:spPr/>
    </dgm:pt>
    <dgm:pt modelId="{3E43D36D-C2EE-493F-BD68-27B8904E1EE0}" type="pres">
      <dgm:prSet presAssocID="{48E8CBAB-F5D0-4B24-8FA0-E535BB617C97}" presName="connTx" presStyleLbl="parChTrans1D2" presStyleIdx="4" presStyleCnt="5"/>
      <dgm:spPr/>
    </dgm:pt>
    <dgm:pt modelId="{263D3040-B643-445F-870F-B8A8577F7B8F}" type="pres">
      <dgm:prSet presAssocID="{FC5B205F-75F6-4AEC-A265-669716D43956}" presName="root2" presStyleCnt="0"/>
      <dgm:spPr/>
    </dgm:pt>
    <dgm:pt modelId="{21B318A2-96FD-4BB9-A6AE-CAB0583A7B08}" type="pres">
      <dgm:prSet presAssocID="{FC5B205F-75F6-4AEC-A265-669716D43956}" presName="LevelTwoTextNode" presStyleLbl="node2" presStyleIdx="4" presStyleCnt="5" custScaleX="286267" custLinFactNeighborX="32421">
        <dgm:presLayoutVars>
          <dgm:chPref val="3"/>
        </dgm:presLayoutVars>
      </dgm:prSet>
      <dgm:spPr/>
    </dgm:pt>
    <dgm:pt modelId="{5D688035-D989-4866-8645-3CBCF13DD2F4}" type="pres">
      <dgm:prSet presAssocID="{FC5B205F-75F6-4AEC-A265-669716D43956}" presName="level3hierChild" presStyleCnt="0"/>
      <dgm:spPr/>
    </dgm:pt>
  </dgm:ptLst>
  <dgm:cxnLst>
    <dgm:cxn modelId="{1F26D509-F41F-4E3F-A301-A9DE149FDDF1}" type="presOf" srcId="{B268D25E-91A7-492E-B303-FEB3D158F71E}" destId="{77DB3F99-9157-41EC-9D7E-0F6396431F86}" srcOrd="0" destOrd="0" presId="urn:microsoft.com/office/officeart/2008/layout/HorizontalMultiLevelHierarchy"/>
    <dgm:cxn modelId="{05787523-FC43-4F46-A9F8-4CA3E766274B}" srcId="{B06AFFC7-37FB-4CFA-8523-830443625740}" destId="{6DD015EC-290A-4226-BA96-A4EE2E83B270}" srcOrd="3" destOrd="0" parTransId="{B294D2B7-588F-4B9C-957B-E8D12C3308AB}" sibTransId="{C0D3A58B-7B79-45E0-AD69-B87B9D96368A}"/>
    <dgm:cxn modelId="{E11D8B2F-1A66-4736-923E-486D85592E7A}" type="presOf" srcId="{48E8CBAB-F5D0-4B24-8FA0-E535BB617C97}" destId="{FCF521CD-AD6D-4C88-A48F-5E13F78FC8EE}" srcOrd="0" destOrd="0" presId="urn:microsoft.com/office/officeart/2008/layout/HorizontalMultiLevelHierarchy"/>
    <dgm:cxn modelId="{8F9E8935-CB29-4508-8D7D-A8546D59DF29}" srcId="{B06AFFC7-37FB-4CFA-8523-830443625740}" destId="{B268D25E-91A7-492E-B303-FEB3D158F71E}" srcOrd="1" destOrd="0" parTransId="{F8D6053C-1E2C-464D-8B89-3C06D5E4A35C}" sibTransId="{14309078-5549-4DEE-A2C9-2CE87F7F6EAD}"/>
    <dgm:cxn modelId="{B90A5836-2D6F-4DDB-9352-990042953DF9}" type="presOf" srcId="{FB629528-DAA5-40D2-B86A-E19515209CC7}" destId="{F95522B1-8ADB-4A40-BC42-D1B9A67F5F6E}" srcOrd="1" destOrd="0" presId="urn:microsoft.com/office/officeart/2008/layout/HorizontalMultiLevelHierarchy"/>
    <dgm:cxn modelId="{945D3B3B-64CF-4594-AECE-4B86104578F2}" type="presOf" srcId="{7D490A62-47FB-42F7-A914-2B030FEFFB7A}" destId="{25FAA211-9CE9-4B6A-AFB1-BDBE8719087F}" srcOrd="0" destOrd="0" presId="urn:microsoft.com/office/officeart/2008/layout/HorizontalMultiLevelHierarchy"/>
    <dgm:cxn modelId="{5769195F-9231-4421-B34C-3AB7FF10084D}" srcId="{B06AFFC7-37FB-4CFA-8523-830443625740}" destId="{C144FA0B-4470-481F-954B-FAF9E3EF7788}" srcOrd="2" destOrd="0" parTransId="{3F33BF13-8759-4875-8AF9-182784F8188D}" sibTransId="{41895D8C-0608-4C9D-94D0-C5F1A6E8DA03}"/>
    <dgm:cxn modelId="{9ADAF063-0A4A-47E4-AD29-521E5DEA7652}" type="presOf" srcId="{B294D2B7-588F-4B9C-957B-E8D12C3308AB}" destId="{CB2627FF-F7E5-4E13-A337-1ABDF23067D4}" srcOrd="1" destOrd="0" presId="urn:microsoft.com/office/officeart/2008/layout/HorizontalMultiLevelHierarchy"/>
    <dgm:cxn modelId="{FEEA6E6B-1F47-4752-BD74-5687A87C2A43}" type="presOf" srcId="{48E8CBAB-F5D0-4B24-8FA0-E535BB617C97}" destId="{3E43D36D-C2EE-493F-BD68-27B8904E1EE0}" srcOrd="1" destOrd="0" presId="urn:microsoft.com/office/officeart/2008/layout/HorizontalMultiLevelHierarchy"/>
    <dgm:cxn modelId="{28C44C55-9143-49D5-8295-56F9F834DF4B}" type="presOf" srcId="{F8D6053C-1E2C-464D-8B89-3C06D5E4A35C}" destId="{A7CB8463-5EED-45A4-918F-667F778F71F7}" srcOrd="0" destOrd="0" presId="urn:microsoft.com/office/officeart/2008/layout/HorizontalMultiLevelHierarchy"/>
    <dgm:cxn modelId="{8BA8B778-3997-4802-8CA9-F56B1994EB76}" type="presOf" srcId="{B06AFFC7-37FB-4CFA-8523-830443625740}" destId="{671FBE74-29FA-4A1F-ACDF-6F3AC087BBC9}" srcOrd="0" destOrd="0" presId="urn:microsoft.com/office/officeart/2008/layout/HorizontalMultiLevelHierarchy"/>
    <dgm:cxn modelId="{B90F247F-5EBE-4605-B82E-C354F93D70B1}" type="presOf" srcId="{FC5B205F-75F6-4AEC-A265-669716D43956}" destId="{21B318A2-96FD-4BB9-A6AE-CAB0583A7B08}" srcOrd="0" destOrd="0" presId="urn:microsoft.com/office/officeart/2008/layout/HorizontalMultiLevelHierarchy"/>
    <dgm:cxn modelId="{2E6CE296-C33E-49DB-A605-608645A1EFA5}" type="presOf" srcId="{6DD015EC-290A-4226-BA96-A4EE2E83B270}" destId="{CE7D4E97-B8EF-4ACB-BCA8-9F5BED8B2DE8}" srcOrd="0" destOrd="0" presId="urn:microsoft.com/office/officeart/2008/layout/HorizontalMultiLevelHierarchy"/>
    <dgm:cxn modelId="{F5C854A6-4A2D-4F38-881F-8998D193C7BF}" type="presOf" srcId="{B294D2B7-588F-4B9C-957B-E8D12C3308AB}" destId="{40DF29DC-20F0-46F8-93F3-87C46B8DF249}" srcOrd="0" destOrd="0" presId="urn:microsoft.com/office/officeart/2008/layout/HorizontalMultiLevelHierarchy"/>
    <dgm:cxn modelId="{1724F8AD-ADD7-4B58-9C61-E0D5C4FA3808}" type="presOf" srcId="{3F33BF13-8759-4875-8AF9-182784F8188D}" destId="{8AB2B216-2838-40CC-B9CF-26E3F952EE83}" srcOrd="1" destOrd="0" presId="urn:microsoft.com/office/officeart/2008/layout/HorizontalMultiLevelHierarchy"/>
    <dgm:cxn modelId="{B1D8FCAE-2CBA-44D3-8AA4-749EDBB374D6}" type="presOf" srcId="{FB629528-DAA5-40D2-B86A-E19515209CC7}" destId="{44D9C6FF-651A-41CA-BCAA-7DEEE2940549}" srcOrd="0" destOrd="0" presId="urn:microsoft.com/office/officeart/2008/layout/HorizontalMultiLevelHierarchy"/>
    <dgm:cxn modelId="{FD5D62B6-D433-4428-B192-6CD257D80B01}" srcId="{B06AFFC7-37FB-4CFA-8523-830443625740}" destId="{FC5B205F-75F6-4AEC-A265-669716D43956}" srcOrd="4" destOrd="0" parTransId="{48E8CBAB-F5D0-4B24-8FA0-E535BB617C97}" sibTransId="{E1AF03FF-A85B-42EB-AFC7-FDA3FC91772D}"/>
    <dgm:cxn modelId="{44C398B8-6AE9-4BC9-9CF0-C7F7E4AF48F5}" type="presOf" srcId="{BE992B86-A5A0-40AF-933C-DB2F4277586E}" destId="{121A6B93-80D1-4436-8B11-834F342661FF}" srcOrd="0" destOrd="0" presId="urn:microsoft.com/office/officeart/2008/layout/HorizontalMultiLevelHierarchy"/>
    <dgm:cxn modelId="{61A8B4BE-9FD9-4246-8E4E-17EA6FA7F10F}" type="presOf" srcId="{C144FA0B-4470-481F-954B-FAF9E3EF7788}" destId="{54290EC1-06CC-43E4-8A52-EF3555EC440C}" srcOrd="0" destOrd="0" presId="urn:microsoft.com/office/officeart/2008/layout/HorizontalMultiLevelHierarchy"/>
    <dgm:cxn modelId="{381D4FC8-41EA-4ADB-A578-3D4AD563B502}" srcId="{B06AFFC7-37FB-4CFA-8523-830443625740}" destId="{7D490A62-47FB-42F7-A914-2B030FEFFB7A}" srcOrd="0" destOrd="0" parTransId="{FB629528-DAA5-40D2-B86A-E19515209CC7}" sibTransId="{E6BF80E2-D862-4432-BEE8-1C5A4BE12085}"/>
    <dgm:cxn modelId="{A2F128E4-5163-4550-B0D9-0354B0856BAC}" type="presOf" srcId="{3F33BF13-8759-4875-8AF9-182784F8188D}" destId="{BC2473AD-EEBA-4768-9ADB-AA025D6163CD}" srcOrd="0" destOrd="0" presId="urn:microsoft.com/office/officeart/2008/layout/HorizontalMultiLevelHierarchy"/>
    <dgm:cxn modelId="{2F0BC6F3-3147-4A65-AB60-4A8A71F1F1E5}" srcId="{BE992B86-A5A0-40AF-933C-DB2F4277586E}" destId="{B06AFFC7-37FB-4CFA-8523-830443625740}" srcOrd="0" destOrd="0" parTransId="{866A82F6-A233-464A-A33E-611DCBBE65C9}" sibTransId="{DF2AD297-970C-49A4-BD54-CAAA791DCA67}"/>
    <dgm:cxn modelId="{DE7025FA-C9A3-4672-808D-4CE4EFAD6286}" type="presOf" srcId="{F8D6053C-1E2C-464D-8B89-3C06D5E4A35C}" destId="{B3D6590F-7017-47C1-BDD0-DC62BD3ADCDB}" srcOrd="1" destOrd="0" presId="urn:microsoft.com/office/officeart/2008/layout/HorizontalMultiLevelHierarchy"/>
    <dgm:cxn modelId="{557BEB88-3627-45E1-AD36-E4B198B4E99A}" type="presParOf" srcId="{121A6B93-80D1-4436-8B11-834F342661FF}" destId="{4C3AA5AB-059C-4998-87DC-9288D6B713F2}" srcOrd="0" destOrd="0" presId="urn:microsoft.com/office/officeart/2008/layout/HorizontalMultiLevelHierarchy"/>
    <dgm:cxn modelId="{2D88A511-F5DA-4D6C-BEBB-A8FBB372E2F8}" type="presParOf" srcId="{4C3AA5AB-059C-4998-87DC-9288D6B713F2}" destId="{671FBE74-29FA-4A1F-ACDF-6F3AC087BBC9}" srcOrd="0" destOrd="0" presId="urn:microsoft.com/office/officeart/2008/layout/HorizontalMultiLevelHierarchy"/>
    <dgm:cxn modelId="{38AB388A-9894-4079-A6B8-10EECF45B2B4}" type="presParOf" srcId="{4C3AA5AB-059C-4998-87DC-9288D6B713F2}" destId="{422B2378-4DD4-4466-A880-9A57B0A2E2DB}" srcOrd="1" destOrd="0" presId="urn:microsoft.com/office/officeart/2008/layout/HorizontalMultiLevelHierarchy"/>
    <dgm:cxn modelId="{C33B7864-98E1-42FB-BBFD-3DA8FBF4FCCC}" type="presParOf" srcId="{422B2378-4DD4-4466-A880-9A57B0A2E2DB}" destId="{44D9C6FF-651A-41CA-BCAA-7DEEE2940549}" srcOrd="0" destOrd="0" presId="urn:microsoft.com/office/officeart/2008/layout/HorizontalMultiLevelHierarchy"/>
    <dgm:cxn modelId="{8A433D2C-5E7D-45D7-9E34-187A78D2BD0C}" type="presParOf" srcId="{44D9C6FF-651A-41CA-BCAA-7DEEE2940549}" destId="{F95522B1-8ADB-4A40-BC42-D1B9A67F5F6E}" srcOrd="0" destOrd="0" presId="urn:microsoft.com/office/officeart/2008/layout/HorizontalMultiLevelHierarchy"/>
    <dgm:cxn modelId="{791FBD52-C169-4509-B022-7D1520A5837E}" type="presParOf" srcId="{422B2378-4DD4-4466-A880-9A57B0A2E2DB}" destId="{42DDADE3-B1C5-46E3-9083-CA77CC1E86FF}" srcOrd="1" destOrd="0" presId="urn:microsoft.com/office/officeart/2008/layout/HorizontalMultiLevelHierarchy"/>
    <dgm:cxn modelId="{5952C9A6-30B1-4B1A-AF64-EFABE8108D3E}" type="presParOf" srcId="{42DDADE3-B1C5-46E3-9083-CA77CC1E86FF}" destId="{25FAA211-9CE9-4B6A-AFB1-BDBE8719087F}" srcOrd="0" destOrd="0" presId="urn:microsoft.com/office/officeart/2008/layout/HorizontalMultiLevelHierarchy"/>
    <dgm:cxn modelId="{0A2CEE61-CC7B-44B1-890D-E501DE1F8E99}" type="presParOf" srcId="{42DDADE3-B1C5-46E3-9083-CA77CC1E86FF}" destId="{DF340B5F-9FDC-403E-9DEE-F1ACD4AB6336}" srcOrd="1" destOrd="0" presId="urn:microsoft.com/office/officeart/2008/layout/HorizontalMultiLevelHierarchy"/>
    <dgm:cxn modelId="{CA82F315-81B0-4BB2-B237-84FA20880892}" type="presParOf" srcId="{422B2378-4DD4-4466-A880-9A57B0A2E2DB}" destId="{A7CB8463-5EED-45A4-918F-667F778F71F7}" srcOrd="2" destOrd="0" presId="urn:microsoft.com/office/officeart/2008/layout/HorizontalMultiLevelHierarchy"/>
    <dgm:cxn modelId="{1145077F-F808-4288-8F36-4D8AA34B9A57}" type="presParOf" srcId="{A7CB8463-5EED-45A4-918F-667F778F71F7}" destId="{B3D6590F-7017-47C1-BDD0-DC62BD3ADCDB}" srcOrd="0" destOrd="0" presId="urn:microsoft.com/office/officeart/2008/layout/HorizontalMultiLevelHierarchy"/>
    <dgm:cxn modelId="{61CFF47C-E1B7-4AAC-A11F-29B17770CCC1}" type="presParOf" srcId="{422B2378-4DD4-4466-A880-9A57B0A2E2DB}" destId="{4ECEA96D-52FC-4504-B27D-706C23DE982A}" srcOrd="3" destOrd="0" presId="urn:microsoft.com/office/officeart/2008/layout/HorizontalMultiLevelHierarchy"/>
    <dgm:cxn modelId="{13D42075-7BE7-4903-B4E9-44A212EFC196}" type="presParOf" srcId="{4ECEA96D-52FC-4504-B27D-706C23DE982A}" destId="{77DB3F99-9157-41EC-9D7E-0F6396431F86}" srcOrd="0" destOrd="0" presId="urn:microsoft.com/office/officeart/2008/layout/HorizontalMultiLevelHierarchy"/>
    <dgm:cxn modelId="{09DEBB14-F2D6-4FB2-9E25-E387B4E4A714}" type="presParOf" srcId="{4ECEA96D-52FC-4504-B27D-706C23DE982A}" destId="{D9D50778-AEA1-4E53-B7A8-BA9A507357FB}" srcOrd="1" destOrd="0" presId="urn:microsoft.com/office/officeart/2008/layout/HorizontalMultiLevelHierarchy"/>
    <dgm:cxn modelId="{903D8F81-B4B0-417F-8962-297321421BE7}" type="presParOf" srcId="{422B2378-4DD4-4466-A880-9A57B0A2E2DB}" destId="{BC2473AD-EEBA-4768-9ADB-AA025D6163CD}" srcOrd="4" destOrd="0" presId="urn:microsoft.com/office/officeart/2008/layout/HorizontalMultiLevelHierarchy"/>
    <dgm:cxn modelId="{59A067A3-14E1-4CC0-8F6A-6832D718B0FD}" type="presParOf" srcId="{BC2473AD-EEBA-4768-9ADB-AA025D6163CD}" destId="{8AB2B216-2838-40CC-B9CF-26E3F952EE83}" srcOrd="0" destOrd="0" presId="urn:microsoft.com/office/officeart/2008/layout/HorizontalMultiLevelHierarchy"/>
    <dgm:cxn modelId="{ED20E4BF-A3FD-4E8B-B695-02A71ECE33FE}" type="presParOf" srcId="{422B2378-4DD4-4466-A880-9A57B0A2E2DB}" destId="{5F1B75C3-E7EF-4526-893D-77AC33FD872D}" srcOrd="5" destOrd="0" presId="urn:microsoft.com/office/officeart/2008/layout/HorizontalMultiLevelHierarchy"/>
    <dgm:cxn modelId="{E78B8773-B70E-4CBC-B1A5-62440414C631}" type="presParOf" srcId="{5F1B75C3-E7EF-4526-893D-77AC33FD872D}" destId="{54290EC1-06CC-43E4-8A52-EF3555EC440C}" srcOrd="0" destOrd="0" presId="urn:microsoft.com/office/officeart/2008/layout/HorizontalMultiLevelHierarchy"/>
    <dgm:cxn modelId="{2E2D1E82-79A0-4D65-80A2-42CF46ADB529}" type="presParOf" srcId="{5F1B75C3-E7EF-4526-893D-77AC33FD872D}" destId="{F06C9DFD-04B5-4F2A-81C7-78DC3FC1C57E}" srcOrd="1" destOrd="0" presId="urn:microsoft.com/office/officeart/2008/layout/HorizontalMultiLevelHierarchy"/>
    <dgm:cxn modelId="{7C37DCCB-299A-40BC-980F-377DDC723E62}" type="presParOf" srcId="{422B2378-4DD4-4466-A880-9A57B0A2E2DB}" destId="{40DF29DC-20F0-46F8-93F3-87C46B8DF249}" srcOrd="6" destOrd="0" presId="urn:microsoft.com/office/officeart/2008/layout/HorizontalMultiLevelHierarchy"/>
    <dgm:cxn modelId="{26899BEF-3684-4182-9F99-938ABD9A3F1E}" type="presParOf" srcId="{40DF29DC-20F0-46F8-93F3-87C46B8DF249}" destId="{CB2627FF-F7E5-4E13-A337-1ABDF23067D4}" srcOrd="0" destOrd="0" presId="urn:microsoft.com/office/officeart/2008/layout/HorizontalMultiLevelHierarchy"/>
    <dgm:cxn modelId="{376A0D7F-C03B-4FC8-9D47-CF08EC77B139}" type="presParOf" srcId="{422B2378-4DD4-4466-A880-9A57B0A2E2DB}" destId="{C0CC00E2-D7BA-4D54-9198-EC8315394DE5}" srcOrd="7" destOrd="0" presId="urn:microsoft.com/office/officeart/2008/layout/HorizontalMultiLevelHierarchy"/>
    <dgm:cxn modelId="{FDBE87EA-D203-4313-8075-998FEB218DA9}" type="presParOf" srcId="{C0CC00E2-D7BA-4D54-9198-EC8315394DE5}" destId="{CE7D4E97-B8EF-4ACB-BCA8-9F5BED8B2DE8}" srcOrd="0" destOrd="0" presId="urn:microsoft.com/office/officeart/2008/layout/HorizontalMultiLevelHierarchy"/>
    <dgm:cxn modelId="{6F9DD07D-49E8-42A2-B2FF-CD60F37F82B5}" type="presParOf" srcId="{C0CC00E2-D7BA-4D54-9198-EC8315394DE5}" destId="{962E0BEA-3CD8-4B29-B3A3-BE862E748055}" srcOrd="1" destOrd="0" presId="urn:microsoft.com/office/officeart/2008/layout/HorizontalMultiLevelHierarchy"/>
    <dgm:cxn modelId="{A93AD694-F90C-4470-9F38-C740B66A07EA}" type="presParOf" srcId="{422B2378-4DD4-4466-A880-9A57B0A2E2DB}" destId="{FCF521CD-AD6D-4C88-A48F-5E13F78FC8EE}" srcOrd="8" destOrd="0" presId="urn:microsoft.com/office/officeart/2008/layout/HorizontalMultiLevelHierarchy"/>
    <dgm:cxn modelId="{24300D32-D54C-4C78-BCC9-FF56A149119E}" type="presParOf" srcId="{FCF521CD-AD6D-4C88-A48F-5E13F78FC8EE}" destId="{3E43D36D-C2EE-493F-BD68-27B8904E1EE0}" srcOrd="0" destOrd="0" presId="urn:microsoft.com/office/officeart/2008/layout/HorizontalMultiLevelHierarchy"/>
    <dgm:cxn modelId="{6BC72108-CB44-483E-82B3-D621DCD69F08}" type="presParOf" srcId="{422B2378-4DD4-4466-A880-9A57B0A2E2DB}" destId="{263D3040-B643-445F-870F-B8A8577F7B8F}" srcOrd="9" destOrd="0" presId="urn:microsoft.com/office/officeart/2008/layout/HorizontalMultiLevelHierarchy"/>
    <dgm:cxn modelId="{C779432F-2956-4F2D-921F-CA34F00B7A9E}" type="presParOf" srcId="{263D3040-B643-445F-870F-B8A8577F7B8F}" destId="{21B318A2-96FD-4BB9-A6AE-CAB0583A7B08}" srcOrd="0" destOrd="0" presId="urn:microsoft.com/office/officeart/2008/layout/HorizontalMultiLevelHierarchy"/>
    <dgm:cxn modelId="{615F058B-4AD9-4AF7-8470-5D204A11DDB8}" type="presParOf" srcId="{263D3040-B643-445F-870F-B8A8577F7B8F}" destId="{5D688035-D989-4866-8645-3CBCF13DD2F4}"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262232D-FAFA-4B8E-8C8C-19FC086DE6A3}" type="doc">
      <dgm:prSet loTypeId="urn:microsoft.com/office/officeart/2005/8/layout/radial2" loCatId="relationship" qsTypeId="urn:microsoft.com/office/officeart/2005/8/quickstyle/3d4" qsCatId="3D" csTypeId="urn:microsoft.com/office/officeart/2005/8/colors/colorful3" csCatId="colorful" phldr="1"/>
      <dgm:spPr/>
      <dgm:t>
        <a:bodyPr/>
        <a:lstStyle/>
        <a:p>
          <a:endParaRPr lang="es-ES"/>
        </a:p>
      </dgm:t>
    </dgm:pt>
    <dgm:pt modelId="{9DF46E10-A583-4C14-BB0E-F78E0980C81E}">
      <dgm:prSet phldrT="[Texto]" custT="1"/>
      <dgm:spPr>
        <a:gradFill rotWithShape="0">
          <a:gsLst>
            <a:gs pos="0">
              <a:schemeClr val="bg1"/>
            </a:gs>
            <a:gs pos="50000">
              <a:srgbClr val="B4DE86"/>
            </a:gs>
            <a:gs pos="100000">
              <a:srgbClr val="76B531"/>
            </a:gs>
          </a:gsLst>
          <a:lin ang="5400000" scaled="0"/>
        </a:gradFill>
        <a:ln>
          <a:solidFill>
            <a:schemeClr val="tx1"/>
          </a:solidFill>
        </a:ln>
        <a:effectLst>
          <a:glow rad="63500">
            <a:schemeClr val="accent4">
              <a:satMod val="175000"/>
              <a:alpha val="40000"/>
            </a:schemeClr>
          </a:glow>
        </a:effectLst>
      </dgm:spPr>
      <dgm:t>
        <a:bodyPr/>
        <a:lstStyle/>
        <a:p>
          <a:r>
            <a:rPr lang="es-MX" sz="1700" b="0" dirty="0">
              <a:solidFill>
                <a:sysClr val="windowText" lastClr="000000"/>
              </a:solidFill>
              <a:effectLst>
                <a:outerShdw blurRad="38100" dist="38100" dir="2700000" algn="tl">
                  <a:srgbClr val="C0C0C0"/>
                </a:outerShdw>
              </a:effectLst>
              <a:latin typeface="Calibri"/>
              <a:cs typeface="+mn-cs"/>
            </a:rPr>
            <a:t>1</a:t>
          </a:r>
          <a:r>
            <a:rPr lang="es-MX" sz="1700" b="1" dirty="0">
              <a:solidFill>
                <a:sysClr val="windowText" lastClr="000000"/>
              </a:solidFill>
              <a:effectLst>
                <a:outerShdw blurRad="38100" dist="38100" dir="2700000" algn="tl">
                  <a:srgbClr val="C0C0C0"/>
                </a:outerShdw>
              </a:effectLst>
              <a:latin typeface="Calibri"/>
              <a:cs typeface="+mn-cs"/>
            </a:rPr>
            <a:t>. Empresas que cotizan en el mercado de valores, o que captan o administran ahorro del público</a:t>
          </a:r>
          <a:endParaRPr lang="es-ES" sz="1700" b="1" dirty="0"/>
        </a:p>
      </dgm:t>
    </dgm:pt>
    <dgm:pt modelId="{AF211E25-4738-4034-A58A-C2733435E09F}" type="parTrans" cxnId="{DCB1DAC2-858B-43AA-8FB7-E7047D956872}">
      <dgm:prSet/>
      <dgm:spPr/>
      <dgm:t>
        <a:bodyPr/>
        <a:lstStyle/>
        <a:p>
          <a:endParaRPr lang="es-ES" sz="1900"/>
        </a:p>
      </dgm:t>
    </dgm:pt>
    <dgm:pt modelId="{12FCC170-E7E4-4CAF-941F-D50F94DAF2FB}" type="sibTrans" cxnId="{DCB1DAC2-858B-43AA-8FB7-E7047D956872}">
      <dgm:prSet/>
      <dgm:spPr/>
      <dgm:t>
        <a:bodyPr/>
        <a:lstStyle/>
        <a:p>
          <a:endParaRPr lang="es-ES" sz="1900"/>
        </a:p>
      </dgm:t>
    </dgm:pt>
    <dgm:pt modelId="{CD02E64A-805D-41E6-9618-D62982B94046}">
      <dgm:prSet phldrT="[Texto]" custT="1"/>
      <dgm:spPr>
        <a:gradFill rotWithShape="0">
          <a:gsLst>
            <a:gs pos="0">
              <a:schemeClr val="bg1"/>
            </a:gs>
            <a:gs pos="50000">
              <a:schemeClr val="accent6">
                <a:lumMod val="20000"/>
                <a:lumOff val="80000"/>
              </a:schemeClr>
            </a:gs>
            <a:gs pos="100000">
              <a:schemeClr val="accent6">
                <a:lumMod val="60000"/>
                <a:lumOff val="40000"/>
              </a:schemeClr>
            </a:gs>
          </a:gsLst>
          <a:lin ang="5400000" scaled="0"/>
        </a:gradFill>
        <a:ln>
          <a:solidFill>
            <a:schemeClr val="tx1"/>
          </a:solidFill>
        </a:ln>
        <a:effectLst>
          <a:glow rad="63500">
            <a:schemeClr val="accent4">
              <a:satMod val="175000"/>
              <a:alpha val="40000"/>
            </a:schemeClr>
          </a:glow>
        </a:effectLst>
      </dgm:spPr>
      <dgm:t>
        <a:bodyPr/>
        <a:lstStyle/>
        <a:p>
          <a:r>
            <a:rPr lang="es-MX" sz="1700" b="1" dirty="0">
              <a:solidFill>
                <a:sysClr val="windowText" lastClr="000000"/>
              </a:solidFill>
              <a:effectLst>
                <a:outerShdw blurRad="38100" dist="38100" dir="2700000" algn="tl">
                  <a:srgbClr val="C0C0C0"/>
                </a:outerShdw>
              </a:effectLst>
              <a:latin typeface="Calibri"/>
              <a:cs typeface="+mn-cs"/>
            </a:rPr>
            <a:t>2. Empresas que no cotizan en el mercado de valores, y que no captan ni administran ahorro del público</a:t>
          </a:r>
          <a:endParaRPr lang="es-ES" sz="1700" b="1" dirty="0"/>
        </a:p>
      </dgm:t>
    </dgm:pt>
    <dgm:pt modelId="{A4EB43E1-84F9-4518-8458-6AE7597D75B1}" type="parTrans" cxnId="{468E45B2-CF59-4A03-B8F7-90D9F322BA3F}">
      <dgm:prSet/>
      <dgm:spPr/>
      <dgm:t>
        <a:bodyPr/>
        <a:lstStyle/>
        <a:p>
          <a:endParaRPr lang="es-ES" sz="1900"/>
        </a:p>
      </dgm:t>
    </dgm:pt>
    <dgm:pt modelId="{1DDC7D43-43D3-4078-B49C-32BCCE31D429}" type="sibTrans" cxnId="{468E45B2-CF59-4A03-B8F7-90D9F322BA3F}">
      <dgm:prSet/>
      <dgm:spPr/>
      <dgm:t>
        <a:bodyPr/>
        <a:lstStyle/>
        <a:p>
          <a:endParaRPr lang="es-ES" sz="1900"/>
        </a:p>
      </dgm:t>
    </dgm:pt>
    <dgm:pt modelId="{036FE566-7592-4280-B2AC-79B6C09B8864}">
      <dgm:prSet phldrT="[Texto]" custT="1"/>
      <dgm:spPr>
        <a:gradFill rotWithShape="0">
          <a:gsLst>
            <a:gs pos="0">
              <a:schemeClr val="bg1"/>
            </a:gs>
            <a:gs pos="50000">
              <a:srgbClr val="FFB7B7"/>
            </a:gs>
            <a:gs pos="100000">
              <a:srgbClr val="FF8181"/>
            </a:gs>
          </a:gsLst>
          <a:lin ang="5400000" scaled="0"/>
        </a:gradFill>
        <a:ln>
          <a:solidFill>
            <a:schemeClr val="tx1"/>
          </a:solidFill>
        </a:ln>
        <a:effectLst>
          <a:glow rad="63500">
            <a:schemeClr val="accent4">
              <a:satMod val="175000"/>
              <a:alpha val="40000"/>
            </a:schemeClr>
          </a:glow>
        </a:effectLst>
      </dgm:spPr>
      <dgm:t>
        <a:bodyPr/>
        <a:lstStyle/>
        <a:p>
          <a:r>
            <a:rPr lang="es-ES" sz="2400" b="1" dirty="0">
              <a:solidFill>
                <a:schemeClr val="tx1"/>
              </a:solidFill>
              <a:latin typeface="Calibri" panose="020F0502020204030204" pitchFamily="34" charset="0"/>
            </a:rPr>
            <a:t>3. Entidades de gobierno </a:t>
          </a:r>
        </a:p>
      </dgm:t>
    </dgm:pt>
    <dgm:pt modelId="{8D52007B-04F7-4809-9EFF-C41160ACC4F1}" type="parTrans" cxnId="{7D8EC62B-8834-42B9-BBC2-1AEAC48A37D5}">
      <dgm:prSet/>
      <dgm:spPr/>
      <dgm:t>
        <a:bodyPr/>
        <a:lstStyle/>
        <a:p>
          <a:endParaRPr lang="es-ES" sz="1900"/>
        </a:p>
      </dgm:t>
    </dgm:pt>
    <dgm:pt modelId="{7E1F5562-4D5D-4614-8649-2FB7583DF66B}" type="sibTrans" cxnId="{7D8EC62B-8834-42B9-BBC2-1AEAC48A37D5}">
      <dgm:prSet/>
      <dgm:spPr/>
      <dgm:t>
        <a:bodyPr/>
        <a:lstStyle/>
        <a:p>
          <a:endParaRPr lang="es-ES" sz="1900"/>
        </a:p>
      </dgm:t>
    </dgm:pt>
    <dgm:pt modelId="{959930D8-02B3-4AB6-858E-0A8BCB48164F}" type="pres">
      <dgm:prSet presAssocID="{C262232D-FAFA-4B8E-8C8C-19FC086DE6A3}" presName="composite" presStyleCnt="0">
        <dgm:presLayoutVars>
          <dgm:chMax val="5"/>
          <dgm:dir/>
          <dgm:animLvl val="ctr"/>
          <dgm:resizeHandles val="exact"/>
        </dgm:presLayoutVars>
      </dgm:prSet>
      <dgm:spPr/>
    </dgm:pt>
    <dgm:pt modelId="{FCCB4666-85D5-43AB-A3F5-8FF69B0D82EF}" type="pres">
      <dgm:prSet presAssocID="{C262232D-FAFA-4B8E-8C8C-19FC086DE6A3}" presName="cycle" presStyleCnt="0"/>
      <dgm:spPr/>
    </dgm:pt>
    <dgm:pt modelId="{052B49CE-7C29-4ADB-8E02-1DEC9A1415EB}" type="pres">
      <dgm:prSet presAssocID="{C262232D-FAFA-4B8E-8C8C-19FC086DE6A3}" presName="centerShape" presStyleCnt="0"/>
      <dgm:spPr/>
    </dgm:pt>
    <dgm:pt modelId="{41CBC5EF-B56F-494A-8939-980D2B9D1EDF}" type="pres">
      <dgm:prSet presAssocID="{C262232D-FAFA-4B8E-8C8C-19FC086DE6A3}" presName="connSite" presStyleLbl="node1" presStyleIdx="0" presStyleCnt="4"/>
      <dgm:spPr/>
    </dgm:pt>
    <dgm:pt modelId="{8CC992E8-A0C8-476F-9F40-4E8F09CEECCF}" type="pres">
      <dgm:prSet presAssocID="{C262232D-FAFA-4B8E-8C8C-19FC086DE6A3}" presName="visible" presStyleLbl="node1" presStyleIdx="0" presStyleCnt="4" custScaleX="83792" custScaleY="124800" custLinFactNeighborY="-5865"/>
      <dgm:spPr>
        <a:gradFill rotWithShape="0">
          <a:gsLst>
            <a:gs pos="0">
              <a:schemeClr val="bg1"/>
            </a:gs>
            <a:gs pos="50000">
              <a:schemeClr val="accent6">
                <a:lumMod val="75000"/>
              </a:schemeClr>
            </a:gs>
            <a:gs pos="100000">
              <a:schemeClr val="accent6">
                <a:lumMod val="50000"/>
              </a:schemeClr>
            </a:gs>
          </a:gsLst>
          <a:lin ang="5400000" scaled="0"/>
        </a:gradFill>
        <a:scene3d>
          <a:camera prst="isometricTopUp">
            <a:rot lat="19068106" lon="20682644" rev="1931798"/>
          </a:camera>
          <a:lightRig rig="harsh" dir="t"/>
        </a:scene3d>
        <a:sp3d prstMaterial="clear">
          <a:bevelT w="127000" h="25400" prst="artDeco"/>
          <a:bevelB w="114300" prst="hardEdge"/>
        </a:sp3d>
      </dgm:spPr>
    </dgm:pt>
    <dgm:pt modelId="{F6CC1EB0-ABCB-44B4-8579-08A554B2F6CD}" type="pres">
      <dgm:prSet presAssocID="{AF211E25-4738-4034-A58A-C2733435E09F}" presName="Name25" presStyleLbl="parChTrans1D1" presStyleIdx="0" presStyleCnt="3"/>
      <dgm:spPr/>
    </dgm:pt>
    <dgm:pt modelId="{1356F96D-77F2-48B3-8353-640EDFF686F7}" type="pres">
      <dgm:prSet presAssocID="{9DF46E10-A583-4C14-BB0E-F78E0980C81E}" presName="node" presStyleCnt="0"/>
      <dgm:spPr/>
    </dgm:pt>
    <dgm:pt modelId="{1E02EFE4-F98A-4C9F-8D40-C3EDA9D04BF9}" type="pres">
      <dgm:prSet presAssocID="{9DF46E10-A583-4C14-BB0E-F78E0980C81E}" presName="parentNode" presStyleLbl="node1" presStyleIdx="1" presStyleCnt="4" custScaleX="270361" custLinFactX="32592" custLinFactNeighborX="100000" custLinFactNeighborY="-114">
        <dgm:presLayoutVars>
          <dgm:chMax val="1"/>
          <dgm:bulletEnabled val="1"/>
        </dgm:presLayoutVars>
      </dgm:prSet>
      <dgm:spPr/>
    </dgm:pt>
    <dgm:pt modelId="{68493437-8682-438F-97A3-4D236F9B846C}" type="pres">
      <dgm:prSet presAssocID="{9DF46E10-A583-4C14-BB0E-F78E0980C81E}" presName="childNode" presStyleLbl="revTx" presStyleIdx="0" presStyleCnt="0">
        <dgm:presLayoutVars>
          <dgm:bulletEnabled val="1"/>
        </dgm:presLayoutVars>
      </dgm:prSet>
      <dgm:spPr/>
    </dgm:pt>
    <dgm:pt modelId="{FA9F25C7-5FCF-4FFD-86EA-D574DC3E22F3}" type="pres">
      <dgm:prSet presAssocID="{A4EB43E1-84F9-4518-8458-6AE7597D75B1}" presName="Name25" presStyleLbl="parChTrans1D1" presStyleIdx="1" presStyleCnt="3"/>
      <dgm:spPr/>
    </dgm:pt>
    <dgm:pt modelId="{19898688-C174-4E10-A236-D6989DE48053}" type="pres">
      <dgm:prSet presAssocID="{CD02E64A-805D-41E6-9618-D62982B94046}" presName="node" presStyleCnt="0"/>
      <dgm:spPr/>
    </dgm:pt>
    <dgm:pt modelId="{4CBEE7F2-FA8F-455D-899D-D2E2389A34C1}" type="pres">
      <dgm:prSet presAssocID="{CD02E64A-805D-41E6-9618-D62982B94046}" presName="parentNode" presStyleLbl="node1" presStyleIdx="2" presStyleCnt="4" custScaleX="283137" custScaleY="107476" custLinFactX="6622" custLinFactNeighborX="100000" custLinFactNeighborY="-9655">
        <dgm:presLayoutVars>
          <dgm:chMax val="1"/>
          <dgm:bulletEnabled val="1"/>
        </dgm:presLayoutVars>
      </dgm:prSet>
      <dgm:spPr/>
    </dgm:pt>
    <dgm:pt modelId="{66445095-13CE-4215-A68E-3EADCCD396C6}" type="pres">
      <dgm:prSet presAssocID="{CD02E64A-805D-41E6-9618-D62982B94046}" presName="childNode" presStyleLbl="revTx" presStyleIdx="0" presStyleCnt="0">
        <dgm:presLayoutVars>
          <dgm:bulletEnabled val="1"/>
        </dgm:presLayoutVars>
      </dgm:prSet>
      <dgm:spPr/>
    </dgm:pt>
    <dgm:pt modelId="{245F6F13-71EA-44A2-A0FE-712885068A4F}" type="pres">
      <dgm:prSet presAssocID="{8D52007B-04F7-4809-9EFF-C41160ACC4F1}" presName="Name25" presStyleLbl="parChTrans1D1" presStyleIdx="2" presStyleCnt="3"/>
      <dgm:spPr/>
    </dgm:pt>
    <dgm:pt modelId="{CD85E822-E639-44B9-A75E-28464151390E}" type="pres">
      <dgm:prSet presAssocID="{036FE566-7592-4280-B2AC-79B6C09B8864}" presName="node" presStyleCnt="0"/>
      <dgm:spPr/>
    </dgm:pt>
    <dgm:pt modelId="{E43465F4-A339-482C-87DC-E675E3944F47}" type="pres">
      <dgm:prSet presAssocID="{036FE566-7592-4280-B2AC-79B6C09B8864}" presName="parentNode" presStyleLbl="node1" presStyleIdx="3" presStyleCnt="4" custScaleX="273327" custLinFactX="34100" custLinFactNeighborX="100000" custLinFactNeighborY="-21326">
        <dgm:presLayoutVars>
          <dgm:chMax val="1"/>
          <dgm:bulletEnabled val="1"/>
        </dgm:presLayoutVars>
      </dgm:prSet>
      <dgm:spPr/>
    </dgm:pt>
    <dgm:pt modelId="{2023C73D-EE00-4A76-8AAC-53DBAD8EEC59}" type="pres">
      <dgm:prSet presAssocID="{036FE566-7592-4280-B2AC-79B6C09B8864}" presName="childNode" presStyleLbl="revTx" presStyleIdx="0" presStyleCnt="0">
        <dgm:presLayoutVars>
          <dgm:bulletEnabled val="1"/>
        </dgm:presLayoutVars>
      </dgm:prSet>
      <dgm:spPr/>
    </dgm:pt>
  </dgm:ptLst>
  <dgm:cxnLst>
    <dgm:cxn modelId="{7D8EC62B-8834-42B9-BBC2-1AEAC48A37D5}" srcId="{C262232D-FAFA-4B8E-8C8C-19FC086DE6A3}" destId="{036FE566-7592-4280-B2AC-79B6C09B8864}" srcOrd="2" destOrd="0" parTransId="{8D52007B-04F7-4809-9EFF-C41160ACC4F1}" sibTransId="{7E1F5562-4D5D-4614-8649-2FB7583DF66B}"/>
    <dgm:cxn modelId="{6FEF2635-B850-4DED-A693-91DA773BA1DF}" type="presOf" srcId="{8D52007B-04F7-4809-9EFF-C41160ACC4F1}" destId="{245F6F13-71EA-44A2-A0FE-712885068A4F}" srcOrd="0" destOrd="0" presId="urn:microsoft.com/office/officeart/2005/8/layout/radial2"/>
    <dgm:cxn modelId="{8D968091-BEFC-4246-93C7-D12138B37A0B}" type="presOf" srcId="{AF211E25-4738-4034-A58A-C2733435E09F}" destId="{F6CC1EB0-ABCB-44B4-8579-08A554B2F6CD}" srcOrd="0" destOrd="0" presId="urn:microsoft.com/office/officeart/2005/8/layout/radial2"/>
    <dgm:cxn modelId="{5953F392-97FD-4117-930F-09A718086212}" type="presOf" srcId="{CD02E64A-805D-41E6-9618-D62982B94046}" destId="{4CBEE7F2-FA8F-455D-899D-D2E2389A34C1}" srcOrd="0" destOrd="0" presId="urn:microsoft.com/office/officeart/2005/8/layout/radial2"/>
    <dgm:cxn modelId="{468E45B2-CF59-4A03-B8F7-90D9F322BA3F}" srcId="{C262232D-FAFA-4B8E-8C8C-19FC086DE6A3}" destId="{CD02E64A-805D-41E6-9618-D62982B94046}" srcOrd="1" destOrd="0" parTransId="{A4EB43E1-84F9-4518-8458-6AE7597D75B1}" sibTransId="{1DDC7D43-43D3-4078-B49C-32BCCE31D429}"/>
    <dgm:cxn modelId="{DCBD69B4-895A-4B24-A104-126C823F2F93}" type="presOf" srcId="{C262232D-FAFA-4B8E-8C8C-19FC086DE6A3}" destId="{959930D8-02B3-4AB6-858E-0A8BCB48164F}" srcOrd="0" destOrd="0" presId="urn:microsoft.com/office/officeart/2005/8/layout/radial2"/>
    <dgm:cxn modelId="{1BCAAABF-5E52-4CA9-A3D1-369ECB3B4B17}" type="presOf" srcId="{9DF46E10-A583-4C14-BB0E-F78E0980C81E}" destId="{1E02EFE4-F98A-4C9F-8D40-C3EDA9D04BF9}" srcOrd="0" destOrd="0" presId="urn:microsoft.com/office/officeart/2005/8/layout/radial2"/>
    <dgm:cxn modelId="{DCB1DAC2-858B-43AA-8FB7-E7047D956872}" srcId="{C262232D-FAFA-4B8E-8C8C-19FC086DE6A3}" destId="{9DF46E10-A583-4C14-BB0E-F78E0980C81E}" srcOrd="0" destOrd="0" parTransId="{AF211E25-4738-4034-A58A-C2733435E09F}" sibTransId="{12FCC170-E7E4-4CAF-941F-D50F94DAF2FB}"/>
    <dgm:cxn modelId="{A6FECBEF-7309-4252-876C-B660895AC828}" type="presOf" srcId="{036FE566-7592-4280-B2AC-79B6C09B8864}" destId="{E43465F4-A339-482C-87DC-E675E3944F47}" srcOrd="0" destOrd="0" presId="urn:microsoft.com/office/officeart/2005/8/layout/radial2"/>
    <dgm:cxn modelId="{95AC9FFE-F448-4990-9022-CB0DE09B54B0}" type="presOf" srcId="{A4EB43E1-84F9-4518-8458-6AE7597D75B1}" destId="{FA9F25C7-5FCF-4FFD-86EA-D574DC3E22F3}" srcOrd="0" destOrd="0" presId="urn:microsoft.com/office/officeart/2005/8/layout/radial2"/>
    <dgm:cxn modelId="{D25D7FA0-1240-4DE4-95A4-0CF6C7B3310C}" type="presParOf" srcId="{959930D8-02B3-4AB6-858E-0A8BCB48164F}" destId="{FCCB4666-85D5-43AB-A3F5-8FF69B0D82EF}" srcOrd="0" destOrd="0" presId="urn:microsoft.com/office/officeart/2005/8/layout/radial2"/>
    <dgm:cxn modelId="{DE44273A-28B3-4159-8DCF-C80BE4202EEB}" type="presParOf" srcId="{FCCB4666-85D5-43AB-A3F5-8FF69B0D82EF}" destId="{052B49CE-7C29-4ADB-8E02-1DEC9A1415EB}" srcOrd="0" destOrd="0" presId="urn:microsoft.com/office/officeart/2005/8/layout/radial2"/>
    <dgm:cxn modelId="{F8A8F7A7-42EE-4C3C-B705-53F96A6A2525}" type="presParOf" srcId="{052B49CE-7C29-4ADB-8E02-1DEC9A1415EB}" destId="{41CBC5EF-B56F-494A-8939-980D2B9D1EDF}" srcOrd="0" destOrd="0" presId="urn:microsoft.com/office/officeart/2005/8/layout/radial2"/>
    <dgm:cxn modelId="{9393F20E-C260-4159-B852-688498D329AE}" type="presParOf" srcId="{052B49CE-7C29-4ADB-8E02-1DEC9A1415EB}" destId="{8CC992E8-A0C8-476F-9F40-4E8F09CEECCF}" srcOrd="1" destOrd="0" presId="urn:microsoft.com/office/officeart/2005/8/layout/radial2"/>
    <dgm:cxn modelId="{C27D32CF-AC2F-423E-A32D-000888EF66C3}" type="presParOf" srcId="{FCCB4666-85D5-43AB-A3F5-8FF69B0D82EF}" destId="{F6CC1EB0-ABCB-44B4-8579-08A554B2F6CD}" srcOrd="1" destOrd="0" presId="urn:microsoft.com/office/officeart/2005/8/layout/radial2"/>
    <dgm:cxn modelId="{1215FB27-0000-4EB3-86F0-A187E951F566}" type="presParOf" srcId="{FCCB4666-85D5-43AB-A3F5-8FF69B0D82EF}" destId="{1356F96D-77F2-48B3-8353-640EDFF686F7}" srcOrd="2" destOrd="0" presId="urn:microsoft.com/office/officeart/2005/8/layout/radial2"/>
    <dgm:cxn modelId="{20E8209D-D651-4101-896F-B3CC05CC94FC}" type="presParOf" srcId="{1356F96D-77F2-48B3-8353-640EDFF686F7}" destId="{1E02EFE4-F98A-4C9F-8D40-C3EDA9D04BF9}" srcOrd="0" destOrd="0" presId="urn:microsoft.com/office/officeart/2005/8/layout/radial2"/>
    <dgm:cxn modelId="{C45C5931-DF59-4D4E-A0B3-AC887F6E3B86}" type="presParOf" srcId="{1356F96D-77F2-48B3-8353-640EDFF686F7}" destId="{68493437-8682-438F-97A3-4D236F9B846C}" srcOrd="1" destOrd="0" presId="urn:microsoft.com/office/officeart/2005/8/layout/radial2"/>
    <dgm:cxn modelId="{848DF349-127E-4886-942E-E575B867C15A}" type="presParOf" srcId="{FCCB4666-85D5-43AB-A3F5-8FF69B0D82EF}" destId="{FA9F25C7-5FCF-4FFD-86EA-D574DC3E22F3}" srcOrd="3" destOrd="0" presId="urn:microsoft.com/office/officeart/2005/8/layout/radial2"/>
    <dgm:cxn modelId="{107AE8C0-33C5-493A-BBD7-4C8098D89603}" type="presParOf" srcId="{FCCB4666-85D5-43AB-A3F5-8FF69B0D82EF}" destId="{19898688-C174-4E10-A236-D6989DE48053}" srcOrd="4" destOrd="0" presId="urn:microsoft.com/office/officeart/2005/8/layout/radial2"/>
    <dgm:cxn modelId="{7562D909-0891-4D11-92B6-8D53C160893F}" type="presParOf" srcId="{19898688-C174-4E10-A236-D6989DE48053}" destId="{4CBEE7F2-FA8F-455D-899D-D2E2389A34C1}" srcOrd="0" destOrd="0" presId="urn:microsoft.com/office/officeart/2005/8/layout/radial2"/>
    <dgm:cxn modelId="{0031599C-944D-4038-9DA6-3216A1D6283C}" type="presParOf" srcId="{19898688-C174-4E10-A236-D6989DE48053}" destId="{66445095-13CE-4215-A68E-3EADCCD396C6}" srcOrd="1" destOrd="0" presId="urn:microsoft.com/office/officeart/2005/8/layout/radial2"/>
    <dgm:cxn modelId="{F46457E5-4657-4A16-B42A-2954B984C907}" type="presParOf" srcId="{FCCB4666-85D5-43AB-A3F5-8FF69B0D82EF}" destId="{245F6F13-71EA-44A2-A0FE-712885068A4F}" srcOrd="5" destOrd="0" presId="urn:microsoft.com/office/officeart/2005/8/layout/radial2"/>
    <dgm:cxn modelId="{8D89F339-4610-48A8-A3BC-C529900317C7}" type="presParOf" srcId="{FCCB4666-85D5-43AB-A3F5-8FF69B0D82EF}" destId="{CD85E822-E639-44B9-A75E-28464151390E}" srcOrd="6" destOrd="0" presId="urn:microsoft.com/office/officeart/2005/8/layout/radial2"/>
    <dgm:cxn modelId="{8251BCB9-5CB1-4BED-BD8B-BCEF2D87304A}" type="presParOf" srcId="{CD85E822-E639-44B9-A75E-28464151390E}" destId="{E43465F4-A339-482C-87DC-E675E3944F47}" srcOrd="0" destOrd="0" presId="urn:microsoft.com/office/officeart/2005/8/layout/radial2"/>
    <dgm:cxn modelId="{3F180125-D984-4DA5-BA52-BFF3FC981E2C}" type="presParOf" srcId="{CD85E822-E639-44B9-A75E-28464151390E}" destId="{2023C73D-EE00-4A76-8AAC-53DBAD8EEC59}" srcOrd="1" destOrd="0" presId="urn:microsoft.com/office/officeart/2005/8/layout/radial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E992B86-A5A0-40AF-933C-DB2F4277586E}" type="doc">
      <dgm:prSet loTypeId="urn:microsoft.com/office/officeart/2008/layout/HorizontalMultiLevelHierarchy" loCatId="hierarchy" qsTypeId="urn:microsoft.com/office/officeart/2005/8/quickstyle/simple1" qsCatId="simple" csTypeId="urn:microsoft.com/office/officeart/2005/8/colors/accent5_1" csCatId="accent5" phldr="1"/>
      <dgm:spPr/>
      <dgm:t>
        <a:bodyPr/>
        <a:lstStyle/>
        <a:p>
          <a:endParaRPr lang="es-CO"/>
        </a:p>
      </dgm:t>
    </dgm:pt>
    <dgm:pt modelId="{B06AFFC7-37FB-4CFA-8523-830443625740}">
      <dgm:prSet phldrT="[Texto]" custT="1"/>
      <dgm:spPr>
        <a:blipFill rotWithShape="0">
          <a:blip xmlns:r="http://schemas.openxmlformats.org/officeDocument/2006/relationships" r:embed="rId1"/>
          <a:tile tx="0" ty="0" sx="100000" sy="100000" flip="none" algn="tl"/>
        </a:blipFill>
        <a:ln>
          <a:solidFill>
            <a:schemeClr val="accent2">
              <a:lumMod val="75000"/>
            </a:schemeClr>
          </a:solidFill>
        </a:ln>
        <a:effectLst>
          <a:glow rad="63500">
            <a:schemeClr val="accent6">
              <a:satMod val="175000"/>
              <a:alpha val="40000"/>
            </a:schemeClr>
          </a:glow>
        </a:effectLst>
      </dgm:spPr>
      <dgm:t>
        <a:bodyPr/>
        <a:lstStyle/>
        <a:p>
          <a:r>
            <a:rPr lang="es-CO" sz="2800" b="1" dirty="0"/>
            <a:t>M E T A S</a:t>
          </a:r>
        </a:p>
      </dgm:t>
    </dgm:pt>
    <dgm:pt modelId="{866A82F6-A233-464A-A33E-611DCBBE65C9}" type="parTrans" cxnId="{2F0BC6F3-3147-4A65-AB60-4A8A71F1F1E5}">
      <dgm:prSet/>
      <dgm:spPr/>
      <dgm:t>
        <a:bodyPr/>
        <a:lstStyle/>
        <a:p>
          <a:endParaRPr lang="es-CO"/>
        </a:p>
      </dgm:t>
    </dgm:pt>
    <dgm:pt modelId="{DF2AD297-970C-49A4-BD54-CAAA791DCA67}" type="sibTrans" cxnId="{2F0BC6F3-3147-4A65-AB60-4A8A71F1F1E5}">
      <dgm:prSet/>
      <dgm:spPr/>
      <dgm:t>
        <a:bodyPr/>
        <a:lstStyle/>
        <a:p>
          <a:endParaRPr lang="es-CO"/>
        </a:p>
      </dgm:t>
    </dgm:pt>
    <dgm:pt modelId="{7D490A62-47FB-42F7-A914-2B030FEFFB7A}">
      <dgm:prSet phldrT="[Texto]" custT="1"/>
      <dgm:spPr>
        <a:blipFill rotWithShape="0">
          <a:blip xmlns:r="http://schemas.openxmlformats.org/officeDocument/2006/relationships" r:embed="rId2"/>
          <a:tile tx="0" ty="0" sx="100000" sy="100000" flip="none" algn="tl"/>
        </a:blipFill>
      </dgm:spPr>
      <dgm:t>
        <a:bodyPr lIns="36000" rIns="36000"/>
        <a:lstStyle/>
        <a:p>
          <a:pPr algn="just"/>
          <a:r>
            <a:rPr lang="es-CO" sz="1600" b="1" dirty="0">
              <a:solidFill>
                <a:schemeClr val="tx2"/>
              </a:solidFill>
            </a:rPr>
            <a:t>Expedición de guías, procedimientos y doctrina contable pública y ejecución de programas de capacitación para la aplicación de los marcos normativos.</a:t>
          </a:r>
        </a:p>
      </dgm:t>
    </dgm:pt>
    <dgm:pt modelId="{FB629528-DAA5-40D2-B86A-E19515209CC7}" type="parTrans" cxnId="{381D4FC8-41EA-4ADB-A578-3D4AD563B502}">
      <dgm:prSet/>
      <dgm:spPr/>
      <dgm:t>
        <a:bodyPr/>
        <a:lstStyle/>
        <a:p>
          <a:endParaRPr lang="es-CO"/>
        </a:p>
      </dgm:t>
    </dgm:pt>
    <dgm:pt modelId="{E6BF80E2-D862-4432-BEE8-1C5A4BE12085}" type="sibTrans" cxnId="{381D4FC8-41EA-4ADB-A578-3D4AD563B502}">
      <dgm:prSet/>
      <dgm:spPr/>
      <dgm:t>
        <a:bodyPr/>
        <a:lstStyle/>
        <a:p>
          <a:endParaRPr lang="es-CO"/>
        </a:p>
      </dgm:t>
    </dgm:pt>
    <dgm:pt modelId="{B268D25E-91A7-492E-B303-FEB3D158F71E}">
      <dgm:prSet phldrT="[Texto]" custT="1"/>
      <dgm:spPr>
        <a:blipFill rotWithShape="0">
          <a:blip xmlns:r="http://schemas.openxmlformats.org/officeDocument/2006/relationships" r:embed="rId2"/>
          <a:tile tx="0" ty="0" sx="100000" sy="100000" flip="none" algn="tl"/>
        </a:blipFill>
      </dgm:spPr>
      <dgm:t>
        <a:bodyPr lIns="36000" rIns="36000"/>
        <a:lstStyle/>
        <a:p>
          <a:pPr algn="just"/>
          <a:r>
            <a:rPr lang="es-CO" sz="1600" b="1" dirty="0">
              <a:solidFill>
                <a:schemeClr val="tx2"/>
              </a:solidFill>
            </a:rPr>
            <a:t>Regulación del  proceso contable y el sistema documental contable</a:t>
          </a:r>
        </a:p>
      </dgm:t>
    </dgm:pt>
    <dgm:pt modelId="{F8D6053C-1E2C-464D-8B89-3C06D5E4A35C}" type="parTrans" cxnId="{8F9E8935-CB29-4508-8D7D-A8546D59DF29}">
      <dgm:prSet/>
      <dgm:spPr/>
      <dgm:t>
        <a:bodyPr/>
        <a:lstStyle/>
        <a:p>
          <a:endParaRPr lang="es-CO"/>
        </a:p>
      </dgm:t>
    </dgm:pt>
    <dgm:pt modelId="{14309078-5549-4DEE-A2C9-2CE87F7F6EAD}" type="sibTrans" cxnId="{8F9E8935-CB29-4508-8D7D-A8546D59DF29}">
      <dgm:prSet/>
      <dgm:spPr/>
      <dgm:t>
        <a:bodyPr/>
        <a:lstStyle/>
        <a:p>
          <a:endParaRPr lang="es-CO"/>
        </a:p>
      </dgm:t>
    </dgm:pt>
    <dgm:pt modelId="{C144FA0B-4470-481F-954B-FAF9E3EF7788}">
      <dgm:prSet phldrT="[Texto]" custT="1"/>
      <dgm:spPr>
        <a:blipFill rotWithShape="0">
          <a:blip xmlns:r="http://schemas.openxmlformats.org/officeDocument/2006/relationships" r:embed="rId2"/>
          <a:tile tx="0" ty="0" sx="100000" sy="100000" flip="none" algn="tl"/>
        </a:blipFill>
      </dgm:spPr>
      <dgm:t>
        <a:bodyPr lIns="36000" rIns="36000"/>
        <a:lstStyle/>
        <a:p>
          <a:pPr algn="just"/>
          <a:r>
            <a:rPr lang="es-CO" sz="1600" b="1" dirty="0">
              <a:solidFill>
                <a:schemeClr val="tx2"/>
              </a:solidFill>
            </a:rPr>
            <a:t>Regulación para el desarrollo y evaluación del control interno contable</a:t>
          </a:r>
        </a:p>
      </dgm:t>
    </dgm:pt>
    <dgm:pt modelId="{3F33BF13-8759-4875-8AF9-182784F8188D}" type="parTrans" cxnId="{5769195F-9231-4421-B34C-3AB7FF10084D}">
      <dgm:prSet/>
      <dgm:spPr/>
      <dgm:t>
        <a:bodyPr/>
        <a:lstStyle/>
        <a:p>
          <a:endParaRPr lang="es-CO"/>
        </a:p>
      </dgm:t>
    </dgm:pt>
    <dgm:pt modelId="{41895D8C-0608-4C9D-94D0-C5F1A6E8DA03}" type="sibTrans" cxnId="{5769195F-9231-4421-B34C-3AB7FF10084D}">
      <dgm:prSet/>
      <dgm:spPr/>
      <dgm:t>
        <a:bodyPr/>
        <a:lstStyle/>
        <a:p>
          <a:endParaRPr lang="es-CO"/>
        </a:p>
      </dgm:t>
    </dgm:pt>
    <dgm:pt modelId="{6DD015EC-290A-4226-BA96-A4EE2E83B270}">
      <dgm:prSet custT="1"/>
      <dgm:spPr>
        <a:blipFill rotWithShape="0">
          <a:blip xmlns:r="http://schemas.openxmlformats.org/officeDocument/2006/relationships" r:embed="rId2"/>
          <a:tile tx="0" ty="0" sx="100000" sy="100000" flip="none" algn="tl"/>
        </a:blipFill>
      </dgm:spPr>
      <dgm:t>
        <a:bodyPr lIns="36000" rIns="36000"/>
        <a:lstStyle/>
        <a:p>
          <a:pPr algn="just"/>
          <a:r>
            <a:rPr lang="es-CO" sz="1600" b="1" dirty="0">
              <a:solidFill>
                <a:schemeClr val="tx2"/>
              </a:solidFill>
            </a:rPr>
            <a:t>Actualización del proceso de consolidación de la información financiera del sector público, con base en los nuevos marcos normativos.</a:t>
          </a:r>
        </a:p>
      </dgm:t>
    </dgm:pt>
    <dgm:pt modelId="{B294D2B7-588F-4B9C-957B-E8D12C3308AB}" type="parTrans" cxnId="{05787523-FC43-4F46-A9F8-4CA3E766274B}">
      <dgm:prSet/>
      <dgm:spPr/>
      <dgm:t>
        <a:bodyPr/>
        <a:lstStyle/>
        <a:p>
          <a:endParaRPr lang="es-CO"/>
        </a:p>
      </dgm:t>
    </dgm:pt>
    <dgm:pt modelId="{C0D3A58B-7B79-45E0-AD69-B87B9D96368A}" type="sibTrans" cxnId="{05787523-FC43-4F46-A9F8-4CA3E766274B}">
      <dgm:prSet/>
      <dgm:spPr/>
      <dgm:t>
        <a:bodyPr/>
        <a:lstStyle/>
        <a:p>
          <a:endParaRPr lang="es-CO"/>
        </a:p>
      </dgm:t>
    </dgm:pt>
    <dgm:pt modelId="{FC5B205F-75F6-4AEC-A265-669716D43956}">
      <dgm:prSet custT="1"/>
      <dgm:spPr>
        <a:blipFill rotWithShape="0">
          <a:blip xmlns:r="http://schemas.openxmlformats.org/officeDocument/2006/relationships" r:embed="rId2"/>
          <a:tile tx="0" ty="0" sx="100000" sy="100000" flip="none" algn="tl"/>
        </a:blipFill>
      </dgm:spPr>
      <dgm:t>
        <a:bodyPr lIns="36000" rIns="36000"/>
        <a:lstStyle/>
        <a:p>
          <a:pPr algn="just"/>
          <a:r>
            <a:rPr lang="es-CO" sz="1600" b="1" dirty="0">
              <a:solidFill>
                <a:schemeClr val="tx2"/>
              </a:solidFill>
            </a:rPr>
            <a:t>Actualización de los sistemas de información para la centralización y consolidación de la información financiera del sector público (SIIF y CHIP)</a:t>
          </a:r>
        </a:p>
      </dgm:t>
    </dgm:pt>
    <dgm:pt modelId="{48E8CBAB-F5D0-4B24-8FA0-E535BB617C97}" type="parTrans" cxnId="{FD5D62B6-D433-4428-B192-6CD257D80B01}">
      <dgm:prSet/>
      <dgm:spPr/>
      <dgm:t>
        <a:bodyPr/>
        <a:lstStyle/>
        <a:p>
          <a:endParaRPr lang="es-CO"/>
        </a:p>
      </dgm:t>
    </dgm:pt>
    <dgm:pt modelId="{E1AF03FF-A85B-42EB-AFC7-FDA3FC91772D}" type="sibTrans" cxnId="{FD5D62B6-D433-4428-B192-6CD257D80B01}">
      <dgm:prSet/>
      <dgm:spPr/>
      <dgm:t>
        <a:bodyPr/>
        <a:lstStyle/>
        <a:p>
          <a:endParaRPr lang="es-CO"/>
        </a:p>
      </dgm:t>
    </dgm:pt>
    <dgm:pt modelId="{121A6B93-80D1-4436-8B11-834F342661FF}" type="pres">
      <dgm:prSet presAssocID="{BE992B86-A5A0-40AF-933C-DB2F4277586E}" presName="Name0" presStyleCnt="0">
        <dgm:presLayoutVars>
          <dgm:chPref val="1"/>
          <dgm:dir/>
          <dgm:animOne val="branch"/>
          <dgm:animLvl val="lvl"/>
          <dgm:resizeHandles val="exact"/>
        </dgm:presLayoutVars>
      </dgm:prSet>
      <dgm:spPr/>
    </dgm:pt>
    <dgm:pt modelId="{4C3AA5AB-059C-4998-87DC-9288D6B713F2}" type="pres">
      <dgm:prSet presAssocID="{B06AFFC7-37FB-4CFA-8523-830443625740}" presName="root1" presStyleCnt="0"/>
      <dgm:spPr/>
    </dgm:pt>
    <dgm:pt modelId="{671FBE74-29FA-4A1F-ACDF-6F3AC087BBC9}" type="pres">
      <dgm:prSet presAssocID="{B06AFFC7-37FB-4CFA-8523-830443625740}" presName="LevelOneTextNode" presStyleLbl="node0" presStyleIdx="0" presStyleCnt="1" custAng="5400000" custScaleX="232573" custScaleY="49848" custLinFactNeighborX="-19229">
        <dgm:presLayoutVars>
          <dgm:chPref val="3"/>
        </dgm:presLayoutVars>
      </dgm:prSet>
      <dgm:spPr/>
    </dgm:pt>
    <dgm:pt modelId="{422B2378-4DD4-4466-A880-9A57B0A2E2DB}" type="pres">
      <dgm:prSet presAssocID="{B06AFFC7-37FB-4CFA-8523-830443625740}" presName="level2hierChild" presStyleCnt="0"/>
      <dgm:spPr/>
    </dgm:pt>
    <dgm:pt modelId="{44D9C6FF-651A-41CA-BCAA-7DEEE2940549}" type="pres">
      <dgm:prSet presAssocID="{FB629528-DAA5-40D2-B86A-E19515209CC7}" presName="conn2-1" presStyleLbl="parChTrans1D2" presStyleIdx="0" presStyleCnt="5"/>
      <dgm:spPr/>
    </dgm:pt>
    <dgm:pt modelId="{F95522B1-8ADB-4A40-BC42-D1B9A67F5F6E}" type="pres">
      <dgm:prSet presAssocID="{FB629528-DAA5-40D2-B86A-E19515209CC7}" presName="connTx" presStyleLbl="parChTrans1D2" presStyleIdx="0" presStyleCnt="5"/>
      <dgm:spPr/>
    </dgm:pt>
    <dgm:pt modelId="{42DDADE3-B1C5-46E3-9083-CA77CC1E86FF}" type="pres">
      <dgm:prSet presAssocID="{7D490A62-47FB-42F7-A914-2B030FEFFB7A}" presName="root2" presStyleCnt="0"/>
      <dgm:spPr/>
    </dgm:pt>
    <dgm:pt modelId="{25FAA211-9CE9-4B6A-AFB1-BDBE8719087F}" type="pres">
      <dgm:prSet presAssocID="{7D490A62-47FB-42F7-A914-2B030FEFFB7A}" presName="LevelTwoTextNode" presStyleLbl="node2" presStyleIdx="0" presStyleCnt="5" custScaleX="286267" custLinFactNeighborX="18544" custLinFactNeighborY="1394">
        <dgm:presLayoutVars>
          <dgm:chPref val="3"/>
        </dgm:presLayoutVars>
      </dgm:prSet>
      <dgm:spPr/>
    </dgm:pt>
    <dgm:pt modelId="{DF340B5F-9FDC-403E-9DEE-F1ACD4AB6336}" type="pres">
      <dgm:prSet presAssocID="{7D490A62-47FB-42F7-A914-2B030FEFFB7A}" presName="level3hierChild" presStyleCnt="0"/>
      <dgm:spPr/>
    </dgm:pt>
    <dgm:pt modelId="{A7CB8463-5EED-45A4-918F-667F778F71F7}" type="pres">
      <dgm:prSet presAssocID="{F8D6053C-1E2C-464D-8B89-3C06D5E4A35C}" presName="conn2-1" presStyleLbl="parChTrans1D2" presStyleIdx="1" presStyleCnt="5"/>
      <dgm:spPr/>
    </dgm:pt>
    <dgm:pt modelId="{B3D6590F-7017-47C1-BDD0-DC62BD3ADCDB}" type="pres">
      <dgm:prSet presAssocID="{F8D6053C-1E2C-464D-8B89-3C06D5E4A35C}" presName="connTx" presStyleLbl="parChTrans1D2" presStyleIdx="1" presStyleCnt="5"/>
      <dgm:spPr/>
    </dgm:pt>
    <dgm:pt modelId="{4ECEA96D-52FC-4504-B27D-706C23DE982A}" type="pres">
      <dgm:prSet presAssocID="{B268D25E-91A7-492E-B303-FEB3D158F71E}" presName="root2" presStyleCnt="0"/>
      <dgm:spPr/>
    </dgm:pt>
    <dgm:pt modelId="{77DB3F99-9157-41EC-9D7E-0F6396431F86}" type="pres">
      <dgm:prSet presAssocID="{B268D25E-91A7-492E-B303-FEB3D158F71E}" presName="LevelTwoTextNode" presStyleLbl="node2" presStyleIdx="1" presStyleCnt="5" custScaleX="286267" custScaleY="73303" custLinFactNeighborX="18544" custLinFactNeighborY="1394">
        <dgm:presLayoutVars>
          <dgm:chPref val="3"/>
        </dgm:presLayoutVars>
      </dgm:prSet>
      <dgm:spPr/>
    </dgm:pt>
    <dgm:pt modelId="{D9D50778-AEA1-4E53-B7A8-BA9A507357FB}" type="pres">
      <dgm:prSet presAssocID="{B268D25E-91A7-492E-B303-FEB3D158F71E}" presName="level3hierChild" presStyleCnt="0"/>
      <dgm:spPr/>
    </dgm:pt>
    <dgm:pt modelId="{BC2473AD-EEBA-4768-9ADB-AA025D6163CD}" type="pres">
      <dgm:prSet presAssocID="{3F33BF13-8759-4875-8AF9-182784F8188D}" presName="conn2-1" presStyleLbl="parChTrans1D2" presStyleIdx="2" presStyleCnt="5"/>
      <dgm:spPr/>
    </dgm:pt>
    <dgm:pt modelId="{8AB2B216-2838-40CC-B9CF-26E3F952EE83}" type="pres">
      <dgm:prSet presAssocID="{3F33BF13-8759-4875-8AF9-182784F8188D}" presName="connTx" presStyleLbl="parChTrans1D2" presStyleIdx="2" presStyleCnt="5"/>
      <dgm:spPr/>
    </dgm:pt>
    <dgm:pt modelId="{5F1B75C3-E7EF-4526-893D-77AC33FD872D}" type="pres">
      <dgm:prSet presAssocID="{C144FA0B-4470-481F-954B-FAF9E3EF7788}" presName="root2" presStyleCnt="0"/>
      <dgm:spPr/>
    </dgm:pt>
    <dgm:pt modelId="{54290EC1-06CC-43E4-8A52-EF3555EC440C}" type="pres">
      <dgm:prSet presAssocID="{C144FA0B-4470-481F-954B-FAF9E3EF7788}" presName="LevelTwoTextNode" presStyleLbl="node2" presStyleIdx="2" presStyleCnt="5" custScaleX="286267" custScaleY="60876" custLinFactNeighborX="18544" custLinFactNeighborY="1394">
        <dgm:presLayoutVars>
          <dgm:chPref val="3"/>
        </dgm:presLayoutVars>
      </dgm:prSet>
      <dgm:spPr/>
    </dgm:pt>
    <dgm:pt modelId="{F06C9DFD-04B5-4F2A-81C7-78DC3FC1C57E}" type="pres">
      <dgm:prSet presAssocID="{C144FA0B-4470-481F-954B-FAF9E3EF7788}" presName="level3hierChild" presStyleCnt="0"/>
      <dgm:spPr/>
    </dgm:pt>
    <dgm:pt modelId="{40DF29DC-20F0-46F8-93F3-87C46B8DF249}" type="pres">
      <dgm:prSet presAssocID="{B294D2B7-588F-4B9C-957B-E8D12C3308AB}" presName="conn2-1" presStyleLbl="parChTrans1D2" presStyleIdx="3" presStyleCnt="5"/>
      <dgm:spPr/>
    </dgm:pt>
    <dgm:pt modelId="{CB2627FF-F7E5-4E13-A337-1ABDF23067D4}" type="pres">
      <dgm:prSet presAssocID="{B294D2B7-588F-4B9C-957B-E8D12C3308AB}" presName="connTx" presStyleLbl="parChTrans1D2" presStyleIdx="3" presStyleCnt="5"/>
      <dgm:spPr/>
    </dgm:pt>
    <dgm:pt modelId="{C0CC00E2-D7BA-4D54-9198-EC8315394DE5}" type="pres">
      <dgm:prSet presAssocID="{6DD015EC-290A-4226-BA96-A4EE2E83B270}" presName="root2" presStyleCnt="0"/>
      <dgm:spPr/>
    </dgm:pt>
    <dgm:pt modelId="{CE7D4E97-B8EF-4ACB-BCA8-9F5BED8B2DE8}" type="pres">
      <dgm:prSet presAssocID="{6DD015EC-290A-4226-BA96-A4EE2E83B270}" presName="LevelTwoTextNode" presStyleLbl="node2" presStyleIdx="3" presStyleCnt="5" custScaleX="286267" custLinFactNeighborX="18544" custLinFactNeighborY="1394">
        <dgm:presLayoutVars>
          <dgm:chPref val="3"/>
        </dgm:presLayoutVars>
      </dgm:prSet>
      <dgm:spPr/>
    </dgm:pt>
    <dgm:pt modelId="{962E0BEA-3CD8-4B29-B3A3-BE862E748055}" type="pres">
      <dgm:prSet presAssocID="{6DD015EC-290A-4226-BA96-A4EE2E83B270}" presName="level3hierChild" presStyleCnt="0"/>
      <dgm:spPr/>
    </dgm:pt>
    <dgm:pt modelId="{FCF521CD-AD6D-4C88-A48F-5E13F78FC8EE}" type="pres">
      <dgm:prSet presAssocID="{48E8CBAB-F5D0-4B24-8FA0-E535BB617C97}" presName="conn2-1" presStyleLbl="parChTrans1D2" presStyleIdx="4" presStyleCnt="5"/>
      <dgm:spPr/>
    </dgm:pt>
    <dgm:pt modelId="{3E43D36D-C2EE-493F-BD68-27B8904E1EE0}" type="pres">
      <dgm:prSet presAssocID="{48E8CBAB-F5D0-4B24-8FA0-E535BB617C97}" presName="connTx" presStyleLbl="parChTrans1D2" presStyleIdx="4" presStyleCnt="5"/>
      <dgm:spPr/>
    </dgm:pt>
    <dgm:pt modelId="{263D3040-B643-445F-870F-B8A8577F7B8F}" type="pres">
      <dgm:prSet presAssocID="{FC5B205F-75F6-4AEC-A265-669716D43956}" presName="root2" presStyleCnt="0"/>
      <dgm:spPr/>
    </dgm:pt>
    <dgm:pt modelId="{21B318A2-96FD-4BB9-A6AE-CAB0583A7B08}" type="pres">
      <dgm:prSet presAssocID="{FC5B205F-75F6-4AEC-A265-669716D43956}" presName="LevelTwoTextNode" presStyleLbl="node2" presStyleIdx="4" presStyleCnt="5" custScaleX="286267" custLinFactNeighborX="32421">
        <dgm:presLayoutVars>
          <dgm:chPref val="3"/>
        </dgm:presLayoutVars>
      </dgm:prSet>
      <dgm:spPr/>
    </dgm:pt>
    <dgm:pt modelId="{5D688035-D989-4866-8645-3CBCF13DD2F4}" type="pres">
      <dgm:prSet presAssocID="{FC5B205F-75F6-4AEC-A265-669716D43956}" presName="level3hierChild" presStyleCnt="0"/>
      <dgm:spPr/>
    </dgm:pt>
  </dgm:ptLst>
  <dgm:cxnLst>
    <dgm:cxn modelId="{22157A12-3F94-4EE3-AF91-FAA9E7E80423}" type="presOf" srcId="{B06AFFC7-37FB-4CFA-8523-830443625740}" destId="{671FBE74-29FA-4A1F-ACDF-6F3AC087BBC9}" srcOrd="0" destOrd="0" presId="urn:microsoft.com/office/officeart/2008/layout/HorizontalMultiLevelHierarchy"/>
    <dgm:cxn modelId="{F779281C-560A-43FE-8D75-C101C5C03EFC}" type="presOf" srcId="{B268D25E-91A7-492E-B303-FEB3D158F71E}" destId="{77DB3F99-9157-41EC-9D7E-0F6396431F86}" srcOrd="0" destOrd="0" presId="urn:microsoft.com/office/officeart/2008/layout/HorizontalMultiLevelHierarchy"/>
    <dgm:cxn modelId="{05787523-FC43-4F46-A9F8-4CA3E766274B}" srcId="{B06AFFC7-37FB-4CFA-8523-830443625740}" destId="{6DD015EC-290A-4226-BA96-A4EE2E83B270}" srcOrd="3" destOrd="0" parTransId="{B294D2B7-588F-4B9C-957B-E8D12C3308AB}" sibTransId="{C0D3A58B-7B79-45E0-AD69-B87B9D96368A}"/>
    <dgm:cxn modelId="{C27D4226-923D-454A-A4ED-2B79BA4D93D9}" type="presOf" srcId="{7D490A62-47FB-42F7-A914-2B030FEFFB7A}" destId="{25FAA211-9CE9-4B6A-AFB1-BDBE8719087F}" srcOrd="0" destOrd="0" presId="urn:microsoft.com/office/officeart/2008/layout/HorizontalMultiLevelHierarchy"/>
    <dgm:cxn modelId="{FE5F5F27-A3A8-4779-B671-2C24ECE92622}" type="presOf" srcId="{3F33BF13-8759-4875-8AF9-182784F8188D}" destId="{8AB2B216-2838-40CC-B9CF-26E3F952EE83}" srcOrd="1" destOrd="0" presId="urn:microsoft.com/office/officeart/2008/layout/HorizontalMultiLevelHierarchy"/>
    <dgm:cxn modelId="{3A76E62F-2AE6-4B0F-A741-13282CA222A3}" type="presOf" srcId="{6DD015EC-290A-4226-BA96-A4EE2E83B270}" destId="{CE7D4E97-B8EF-4ACB-BCA8-9F5BED8B2DE8}" srcOrd="0" destOrd="0" presId="urn:microsoft.com/office/officeart/2008/layout/HorizontalMultiLevelHierarchy"/>
    <dgm:cxn modelId="{E2B41D31-40CD-4949-9454-6773D685FD74}" type="presOf" srcId="{FC5B205F-75F6-4AEC-A265-669716D43956}" destId="{21B318A2-96FD-4BB9-A6AE-CAB0583A7B08}" srcOrd="0" destOrd="0" presId="urn:microsoft.com/office/officeart/2008/layout/HorizontalMultiLevelHierarchy"/>
    <dgm:cxn modelId="{8F9E8935-CB29-4508-8D7D-A8546D59DF29}" srcId="{B06AFFC7-37FB-4CFA-8523-830443625740}" destId="{B268D25E-91A7-492E-B303-FEB3D158F71E}" srcOrd="1" destOrd="0" parTransId="{F8D6053C-1E2C-464D-8B89-3C06D5E4A35C}" sibTransId="{14309078-5549-4DEE-A2C9-2CE87F7F6EAD}"/>
    <dgm:cxn modelId="{5769195F-9231-4421-B34C-3AB7FF10084D}" srcId="{B06AFFC7-37FB-4CFA-8523-830443625740}" destId="{C144FA0B-4470-481F-954B-FAF9E3EF7788}" srcOrd="2" destOrd="0" parTransId="{3F33BF13-8759-4875-8AF9-182784F8188D}" sibTransId="{41895D8C-0608-4C9D-94D0-C5F1A6E8DA03}"/>
    <dgm:cxn modelId="{38C42741-CD5E-4742-8851-451645C26AC8}" type="presOf" srcId="{C144FA0B-4470-481F-954B-FAF9E3EF7788}" destId="{54290EC1-06CC-43E4-8A52-EF3555EC440C}" srcOrd="0" destOrd="0" presId="urn:microsoft.com/office/officeart/2008/layout/HorizontalMultiLevelHierarchy"/>
    <dgm:cxn modelId="{E69C7A4B-1C23-4D5A-9D09-2A5D885E7F54}" type="presOf" srcId="{FB629528-DAA5-40D2-B86A-E19515209CC7}" destId="{F95522B1-8ADB-4A40-BC42-D1B9A67F5F6E}" srcOrd="1" destOrd="0" presId="urn:microsoft.com/office/officeart/2008/layout/HorizontalMultiLevelHierarchy"/>
    <dgm:cxn modelId="{CAF6384F-3143-4FB4-9518-85F7FACDD8A2}" type="presOf" srcId="{BE992B86-A5A0-40AF-933C-DB2F4277586E}" destId="{121A6B93-80D1-4436-8B11-834F342661FF}" srcOrd="0" destOrd="0" presId="urn:microsoft.com/office/officeart/2008/layout/HorizontalMultiLevelHierarchy"/>
    <dgm:cxn modelId="{4636A17B-89B5-4F27-82BE-AB3B27E2EC80}" type="presOf" srcId="{3F33BF13-8759-4875-8AF9-182784F8188D}" destId="{BC2473AD-EEBA-4768-9ADB-AA025D6163CD}" srcOrd="0" destOrd="0" presId="urn:microsoft.com/office/officeart/2008/layout/HorizontalMultiLevelHierarchy"/>
    <dgm:cxn modelId="{956A7B83-CFA1-48D4-9BD3-BE2E7AB515B8}" type="presOf" srcId="{B294D2B7-588F-4B9C-957B-E8D12C3308AB}" destId="{CB2627FF-F7E5-4E13-A337-1ABDF23067D4}" srcOrd="1" destOrd="0" presId="urn:microsoft.com/office/officeart/2008/layout/HorizontalMultiLevelHierarchy"/>
    <dgm:cxn modelId="{A6C1A599-FCE9-407B-9044-30CD9A2DEB3E}" type="presOf" srcId="{F8D6053C-1E2C-464D-8B89-3C06D5E4A35C}" destId="{B3D6590F-7017-47C1-BDD0-DC62BD3ADCDB}" srcOrd="1" destOrd="0" presId="urn:microsoft.com/office/officeart/2008/layout/HorizontalMultiLevelHierarchy"/>
    <dgm:cxn modelId="{FDE01FA7-1DBD-4726-8AE9-8D3106D2F63E}" type="presOf" srcId="{B294D2B7-588F-4B9C-957B-E8D12C3308AB}" destId="{40DF29DC-20F0-46F8-93F3-87C46B8DF249}" srcOrd="0" destOrd="0" presId="urn:microsoft.com/office/officeart/2008/layout/HorizontalMultiLevelHierarchy"/>
    <dgm:cxn modelId="{FD5D62B6-D433-4428-B192-6CD257D80B01}" srcId="{B06AFFC7-37FB-4CFA-8523-830443625740}" destId="{FC5B205F-75F6-4AEC-A265-669716D43956}" srcOrd="4" destOrd="0" parTransId="{48E8CBAB-F5D0-4B24-8FA0-E535BB617C97}" sibTransId="{E1AF03FF-A85B-42EB-AFC7-FDA3FC91772D}"/>
    <dgm:cxn modelId="{2B6600BE-6AF9-4651-9BB7-100894965550}" type="presOf" srcId="{48E8CBAB-F5D0-4B24-8FA0-E535BB617C97}" destId="{FCF521CD-AD6D-4C88-A48F-5E13F78FC8EE}" srcOrd="0" destOrd="0" presId="urn:microsoft.com/office/officeart/2008/layout/HorizontalMultiLevelHierarchy"/>
    <dgm:cxn modelId="{381D4FC8-41EA-4ADB-A578-3D4AD563B502}" srcId="{B06AFFC7-37FB-4CFA-8523-830443625740}" destId="{7D490A62-47FB-42F7-A914-2B030FEFFB7A}" srcOrd="0" destOrd="0" parTransId="{FB629528-DAA5-40D2-B86A-E19515209CC7}" sibTransId="{E6BF80E2-D862-4432-BEE8-1C5A4BE12085}"/>
    <dgm:cxn modelId="{90B66EE3-AAB8-4DDD-9408-E340B56F8633}" type="presOf" srcId="{48E8CBAB-F5D0-4B24-8FA0-E535BB617C97}" destId="{3E43D36D-C2EE-493F-BD68-27B8904E1EE0}" srcOrd="1" destOrd="0" presId="urn:microsoft.com/office/officeart/2008/layout/HorizontalMultiLevelHierarchy"/>
    <dgm:cxn modelId="{2F0BC6F3-3147-4A65-AB60-4A8A71F1F1E5}" srcId="{BE992B86-A5A0-40AF-933C-DB2F4277586E}" destId="{B06AFFC7-37FB-4CFA-8523-830443625740}" srcOrd="0" destOrd="0" parTransId="{866A82F6-A233-464A-A33E-611DCBBE65C9}" sibTransId="{DF2AD297-970C-49A4-BD54-CAAA791DCA67}"/>
    <dgm:cxn modelId="{DF8908F9-B1A2-4BF0-A38D-8A83C6F2CBF1}" type="presOf" srcId="{FB629528-DAA5-40D2-B86A-E19515209CC7}" destId="{44D9C6FF-651A-41CA-BCAA-7DEEE2940549}" srcOrd="0" destOrd="0" presId="urn:microsoft.com/office/officeart/2008/layout/HorizontalMultiLevelHierarchy"/>
    <dgm:cxn modelId="{F09AF7FA-4DA8-4364-B662-77C7F37898D4}" type="presOf" srcId="{F8D6053C-1E2C-464D-8B89-3C06D5E4A35C}" destId="{A7CB8463-5EED-45A4-918F-667F778F71F7}" srcOrd="0" destOrd="0" presId="urn:microsoft.com/office/officeart/2008/layout/HorizontalMultiLevelHierarchy"/>
    <dgm:cxn modelId="{5FF90EB0-98DD-4A0F-9AD9-62758E1000C5}" type="presParOf" srcId="{121A6B93-80D1-4436-8B11-834F342661FF}" destId="{4C3AA5AB-059C-4998-87DC-9288D6B713F2}" srcOrd="0" destOrd="0" presId="urn:microsoft.com/office/officeart/2008/layout/HorizontalMultiLevelHierarchy"/>
    <dgm:cxn modelId="{E5AF1EE9-23F8-4D20-AEFC-8C8206382488}" type="presParOf" srcId="{4C3AA5AB-059C-4998-87DC-9288D6B713F2}" destId="{671FBE74-29FA-4A1F-ACDF-6F3AC087BBC9}" srcOrd="0" destOrd="0" presId="urn:microsoft.com/office/officeart/2008/layout/HorizontalMultiLevelHierarchy"/>
    <dgm:cxn modelId="{58455A66-90B1-4226-A63F-744FDBD98174}" type="presParOf" srcId="{4C3AA5AB-059C-4998-87DC-9288D6B713F2}" destId="{422B2378-4DD4-4466-A880-9A57B0A2E2DB}" srcOrd="1" destOrd="0" presId="urn:microsoft.com/office/officeart/2008/layout/HorizontalMultiLevelHierarchy"/>
    <dgm:cxn modelId="{14A1B7BF-7907-46E1-9E3F-E7A30130DC5D}" type="presParOf" srcId="{422B2378-4DD4-4466-A880-9A57B0A2E2DB}" destId="{44D9C6FF-651A-41CA-BCAA-7DEEE2940549}" srcOrd="0" destOrd="0" presId="urn:microsoft.com/office/officeart/2008/layout/HorizontalMultiLevelHierarchy"/>
    <dgm:cxn modelId="{A77D8142-A2E3-490D-8951-2F6750090D55}" type="presParOf" srcId="{44D9C6FF-651A-41CA-BCAA-7DEEE2940549}" destId="{F95522B1-8ADB-4A40-BC42-D1B9A67F5F6E}" srcOrd="0" destOrd="0" presId="urn:microsoft.com/office/officeart/2008/layout/HorizontalMultiLevelHierarchy"/>
    <dgm:cxn modelId="{F942C8A4-0978-41DE-9235-FB3278B81706}" type="presParOf" srcId="{422B2378-4DD4-4466-A880-9A57B0A2E2DB}" destId="{42DDADE3-B1C5-46E3-9083-CA77CC1E86FF}" srcOrd="1" destOrd="0" presId="urn:microsoft.com/office/officeart/2008/layout/HorizontalMultiLevelHierarchy"/>
    <dgm:cxn modelId="{12CA12E1-3ACD-4D40-AD75-CF413D7E4496}" type="presParOf" srcId="{42DDADE3-B1C5-46E3-9083-CA77CC1E86FF}" destId="{25FAA211-9CE9-4B6A-AFB1-BDBE8719087F}" srcOrd="0" destOrd="0" presId="urn:microsoft.com/office/officeart/2008/layout/HorizontalMultiLevelHierarchy"/>
    <dgm:cxn modelId="{6117AF0D-50D2-4791-B719-7A54B21D086D}" type="presParOf" srcId="{42DDADE3-B1C5-46E3-9083-CA77CC1E86FF}" destId="{DF340B5F-9FDC-403E-9DEE-F1ACD4AB6336}" srcOrd="1" destOrd="0" presId="urn:microsoft.com/office/officeart/2008/layout/HorizontalMultiLevelHierarchy"/>
    <dgm:cxn modelId="{0772958D-20A3-4A2A-9E6C-E43C1632583D}" type="presParOf" srcId="{422B2378-4DD4-4466-A880-9A57B0A2E2DB}" destId="{A7CB8463-5EED-45A4-918F-667F778F71F7}" srcOrd="2" destOrd="0" presId="urn:microsoft.com/office/officeart/2008/layout/HorizontalMultiLevelHierarchy"/>
    <dgm:cxn modelId="{806F127F-5B0D-4E0E-98EA-C6CBABACA490}" type="presParOf" srcId="{A7CB8463-5EED-45A4-918F-667F778F71F7}" destId="{B3D6590F-7017-47C1-BDD0-DC62BD3ADCDB}" srcOrd="0" destOrd="0" presId="urn:microsoft.com/office/officeart/2008/layout/HorizontalMultiLevelHierarchy"/>
    <dgm:cxn modelId="{7A2590B1-505B-4984-A985-DB2AC074F279}" type="presParOf" srcId="{422B2378-4DD4-4466-A880-9A57B0A2E2DB}" destId="{4ECEA96D-52FC-4504-B27D-706C23DE982A}" srcOrd="3" destOrd="0" presId="urn:microsoft.com/office/officeart/2008/layout/HorizontalMultiLevelHierarchy"/>
    <dgm:cxn modelId="{BF9FDD78-3D8F-4A61-9F57-3FF4B83C0C86}" type="presParOf" srcId="{4ECEA96D-52FC-4504-B27D-706C23DE982A}" destId="{77DB3F99-9157-41EC-9D7E-0F6396431F86}" srcOrd="0" destOrd="0" presId="urn:microsoft.com/office/officeart/2008/layout/HorizontalMultiLevelHierarchy"/>
    <dgm:cxn modelId="{E467E2F8-0205-44E3-8B97-B96FF03E0EE6}" type="presParOf" srcId="{4ECEA96D-52FC-4504-B27D-706C23DE982A}" destId="{D9D50778-AEA1-4E53-B7A8-BA9A507357FB}" srcOrd="1" destOrd="0" presId="urn:microsoft.com/office/officeart/2008/layout/HorizontalMultiLevelHierarchy"/>
    <dgm:cxn modelId="{2B60DF47-0BEA-4BAA-8051-36AF86B57FA2}" type="presParOf" srcId="{422B2378-4DD4-4466-A880-9A57B0A2E2DB}" destId="{BC2473AD-EEBA-4768-9ADB-AA025D6163CD}" srcOrd="4" destOrd="0" presId="urn:microsoft.com/office/officeart/2008/layout/HorizontalMultiLevelHierarchy"/>
    <dgm:cxn modelId="{6166D047-FA47-48F5-9EB5-B838267CF5A5}" type="presParOf" srcId="{BC2473AD-EEBA-4768-9ADB-AA025D6163CD}" destId="{8AB2B216-2838-40CC-B9CF-26E3F952EE83}" srcOrd="0" destOrd="0" presId="urn:microsoft.com/office/officeart/2008/layout/HorizontalMultiLevelHierarchy"/>
    <dgm:cxn modelId="{7E307F3F-171A-4C55-8106-97ACCBB501A2}" type="presParOf" srcId="{422B2378-4DD4-4466-A880-9A57B0A2E2DB}" destId="{5F1B75C3-E7EF-4526-893D-77AC33FD872D}" srcOrd="5" destOrd="0" presId="urn:microsoft.com/office/officeart/2008/layout/HorizontalMultiLevelHierarchy"/>
    <dgm:cxn modelId="{4B30566D-B255-480C-85A8-07AAAC1433AD}" type="presParOf" srcId="{5F1B75C3-E7EF-4526-893D-77AC33FD872D}" destId="{54290EC1-06CC-43E4-8A52-EF3555EC440C}" srcOrd="0" destOrd="0" presId="urn:microsoft.com/office/officeart/2008/layout/HorizontalMultiLevelHierarchy"/>
    <dgm:cxn modelId="{430B37E7-BDA3-4A6A-A16A-4D32CFFDFEC1}" type="presParOf" srcId="{5F1B75C3-E7EF-4526-893D-77AC33FD872D}" destId="{F06C9DFD-04B5-4F2A-81C7-78DC3FC1C57E}" srcOrd="1" destOrd="0" presId="urn:microsoft.com/office/officeart/2008/layout/HorizontalMultiLevelHierarchy"/>
    <dgm:cxn modelId="{D203D343-B7F7-4C42-9991-C20271D0183B}" type="presParOf" srcId="{422B2378-4DD4-4466-A880-9A57B0A2E2DB}" destId="{40DF29DC-20F0-46F8-93F3-87C46B8DF249}" srcOrd="6" destOrd="0" presId="urn:microsoft.com/office/officeart/2008/layout/HorizontalMultiLevelHierarchy"/>
    <dgm:cxn modelId="{55098EA4-142B-429B-9730-E574ACA4EDCA}" type="presParOf" srcId="{40DF29DC-20F0-46F8-93F3-87C46B8DF249}" destId="{CB2627FF-F7E5-4E13-A337-1ABDF23067D4}" srcOrd="0" destOrd="0" presId="urn:microsoft.com/office/officeart/2008/layout/HorizontalMultiLevelHierarchy"/>
    <dgm:cxn modelId="{852464F8-8E84-4689-9B2E-2DB19002D734}" type="presParOf" srcId="{422B2378-4DD4-4466-A880-9A57B0A2E2DB}" destId="{C0CC00E2-D7BA-4D54-9198-EC8315394DE5}" srcOrd="7" destOrd="0" presId="urn:microsoft.com/office/officeart/2008/layout/HorizontalMultiLevelHierarchy"/>
    <dgm:cxn modelId="{3B62D20B-156F-4F96-8726-7516A35250D3}" type="presParOf" srcId="{C0CC00E2-D7BA-4D54-9198-EC8315394DE5}" destId="{CE7D4E97-B8EF-4ACB-BCA8-9F5BED8B2DE8}" srcOrd="0" destOrd="0" presId="urn:microsoft.com/office/officeart/2008/layout/HorizontalMultiLevelHierarchy"/>
    <dgm:cxn modelId="{17328869-F427-430E-AC16-2953D0C0AB89}" type="presParOf" srcId="{C0CC00E2-D7BA-4D54-9198-EC8315394DE5}" destId="{962E0BEA-3CD8-4B29-B3A3-BE862E748055}" srcOrd="1" destOrd="0" presId="urn:microsoft.com/office/officeart/2008/layout/HorizontalMultiLevelHierarchy"/>
    <dgm:cxn modelId="{41068CB0-FB75-41BF-BA58-314B52685CEE}" type="presParOf" srcId="{422B2378-4DD4-4466-A880-9A57B0A2E2DB}" destId="{FCF521CD-AD6D-4C88-A48F-5E13F78FC8EE}" srcOrd="8" destOrd="0" presId="urn:microsoft.com/office/officeart/2008/layout/HorizontalMultiLevelHierarchy"/>
    <dgm:cxn modelId="{D86DC869-E37E-4AB8-B717-FC7C656C926E}" type="presParOf" srcId="{FCF521CD-AD6D-4C88-A48F-5E13F78FC8EE}" destId="{3E43D36D-C2EE-493F-BD68-27B8904E1EE0}" srcOrd="0" destOrd="0" presId="urn:microsoft.com/office/officeart/2008/layout/HorizontalMultiLevelHierarchy"/>
    <dgm:cxn modelId="{BC678B86-FF94-441C-AA6C-2D6682FE6EAD}" type="presParOf" srcId="{422B2378-4DD4-4466-A880-9A57B0A2E2DB}" destId="{263D3040-B643-445F-870F-B8A8577F7B8F}" srcOrd="9" destOrd="0" presId="urn:microsoft.com/office/officeart/2008/layout/HorizontalMultiLevelHierarchy"/>
    <dgm:cxn modelId="{7CFAE7C3-8113-434D-9649-8095E8B8CF8A}" type="presParOf" srcId="{263D3040-B643-445F-870F-B8A8577F7B8F}" destId="{21B318A2-96FD-4BB9-A6AE-CAB0583A7B08}" srcOrd="0" destOrd="0" presId="urn:microsoft.com/office/officeart/2008/layout/HorizontalMultiLevelHierarchy"/>
    <dgm:cxn modelId="{A1F8E1CE-019D-4667-8F48-89EFBB430D1F}" type="presParOf" srcId="{263D3040-B643-445F-870F-B8A8577F7B8F}" destId="{5D688035-D989-4866-8645-3CBCF13DD2F4}"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E6D5AB-B794-4BB5-BCB7-6DB95686DC25}">
      <dsp:nvSpPr>
        <dsp:cNvPr id="0" name=""/>
        <dsp:cNvSpPr/>
      </dsp:nvSpPr>
      <dsp:spPr>
        <a:xfrm>
          <a:off x="2020550" y="594006"/>
          <a:ext cx="4059125" cy="4059125"/>
        </a:xfrm>
        <a:prstGeom prst="blockArc">
          <a:avLst>
            <a:gd name="adj1" fmla="val 11835471"/>
            <a:gd name="adj2" fmla="val 16700542"/>
            <a:gd name="adj3" fmla="val 4643"/>
          </a:avLst>
        </a:prstGeom>
        <a:solidFill>
          <a:schemeClr val="accent1">
            <a:tint val="60000"/>
            <a:hueOff val="0"/>
            <a:satOff val="0"/>
            <a:lumOff val="0"/>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sp>
    <dsp:sp modelId="{96EA1D53-B674-47E9-85A4-1217C1CD3376}">
      <dsp:nvSpPr>
        <dsp:cNvPr id="0" name=""/>
        <dsp:cNvSpPr/>
      </dsp:nvSpPr>
      <dsp:spPr>
        <a:xfrm>
          <a:off x="2023690" y="583803"/>
          <a:ext cx="4059125" cy="4059125"/>
        </a:xfrm>
        <a:prstGeom prst="blockArc">
          <a:avLst>
            <a:gd name="adj1" fmla="val 7466239"/>
            <a:gd name="adj2" fmla="val 11816957"/>
            <a:gd name="adj3" fmla="val 4643"/>
          </a:avLst>
        </a:prstGeom>
        <a:solidFill>
          <a:schemeClr val="accent1">
            <a:tint val="60000"/>
            <a:hueOff val="0"/>
            <a:satOff val="0"/>
            <a:lumOff val="0"/>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sp>
    <dsp:sp modelId="{CCAE4D8B-AE64-40FC-9F65-850CB7196972}">
      <dsp:nvSpPr>
        <dsp:cNvPr id="0" name=""/>
        <dsp:cNvSpPr/>
      </dsp:nvSpPr>
      <dsp:spPr>
        <a:xfrm>
          <a:off x="2419701" y="942680"/>
          <a:ext cx="4059125" cy="4059125"/>
        </a:xfrm>
        <a:prstGeom prst="blockArc">
          <a:avLst>
            <a:gd name="adj1" fmla="val 2404178"/>
            <a:gd name="adj2" fmla="val 8395822"/>
            <a:gd name="adj3" fmla="val 4643"/>
          </a:avLst>
        </a:prstGeom>
        <a:solidFill>
          <a:schemeClr val="accent1">
            <a:tint val="60000"/>
            <a:hueOff val="0"/>
            <a:satOff val="0"/>
            <a:lumOff val="0"/>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sp>
    <dsp:sp modelId="{58C45185-1274-4A07-8C5F-B2A6B8D3555B}">
      <dsp:nvSpPr>
        <dsp:cNvPr id="0" name=""/>
        <dsp:cNvSpPr/>
      </dsp:nvSpPr>
      <dsp:spPr>
        <a:xfrm>
          <a:off x="2770624" y="615650"/>
          <a:ext cx="4059125" cy="4059125"/>
        </a:xfrm>
        <a:prstGeom prst="blockArc">
          <a:avLst>
            <a:gd name="adj1" fmla="val 20525166"/>
            <a:gd name="adj2" fmla="val 3238032"/>
            <a:gd name="adj3" fmla="val 4643"/>
          </a:avLst>
        </a:prstGeom>
        <a:solidFill>
          <a:schemeClr val="accent1">
            <a:tint val="60000"/>
            <a:hueOff val="0"/>
            <a:satOff val="0"/>
            <a:lumOff val="0"/>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sp>
    <dsp:sp modelId="{8572062D-CD87-4AFF-84A7-DD2011B06B99}">
      <dsp:nvSpPr>
        <dsp:cNvPr id="0" name=""/>
        <dsp:cNvSpPr/>
      </dsp:nvSpPr>
      <dsp:spPr>
        <a:xfrm>
          <a:off x="2754713" y="564039"/>
          <a:ext cx="4059125" cy="4059125"/>
        </a:xfrm>
        <a:prstGeom prst="blockArc">
          <a:avLst>
            <a:gd name="adj1" fmla="val 15418970"/>
            <a:gd name="adj2" fmla="val 20618823"/>
            <a:gd name="adj3" fmla="val 4643"/>
          </a:avLst>
        </a:prstGeom>
        <a:solidFill>
          <a:schemeClr val="accent1">
            <a:tint val="60000"/>
            <a:hueOff val="0"/>
            <a:satOff val="0"/>
            <a:lumOff val="0"/>
            <a:alphaOff val="0"/>
          </a:schemeClr>
        </a:solidFill>
        <a:ln>
          <a:noFill/>
        </a:ln>
        <a:effectLst/>
        <a:scene3d>
          <a:camera prst="orthographicFront"/>
          <a:lightRig rig="chilly" dir="t"/>
        </a:scene3d>
        <a:sp3d z="-70000" extrusionH="1700" prstMaterial="translucentPowder">
          <a:bevelT w="25400" h="6350" prst="softRound"/>
          <a:bevelB w="0" h="0" prst="convex"/>
        </a:sp3d>
      </dsp:spPr>
      <dsp:style>
        <a:lnRef idx="0">
          <a:scrgbClr r="0" g="0" b="0"/>
        </a:lnRef>
        <a:fillRef idx="1">
          <a:scrgbClr r="0" g="0" b="0"/>
        </a:fillRef>
        <a:effectRef idx="0">
          <a:scrgbClr r="0" g="0" b="0"/>
        </a:effectRef>
        <a:fontRef idx="minor">
          <a:schemeClr val="lt1"/>
        </a:fontRef>
      </dsp:style>
    </dsp:sp>
    <dsp:sp modelId="{53568C3F-2877-4FE5-B69C-27D93659FB23}">
      <dsp:nvSpPr>
        <dsp:cNvPr id="0" name=""/>
        <dsp:cNvSpPr/>
      </dsp:nvSpPr>
      <dsp:spPr>
        <a:xfrm>
          <a:off x="3132167" y="1570714"/>
          <a:ext cx="2411150" cy="2147663"/>
        </a:xfrm>
        <a:prstGeom prst="ellipse">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s-AR" sz="2400" b="1" kern="1200" noProof="0" dirty="0">
              <a:solidFill>
                <a:schemeClr val="tx1"/>
              </a:solidFill>
            </a:rPr>
            <a:t>Soportes</a:t>
          </a:r>
        </a:p>
        <a:p>
          <a:pPr marL="0" lvl="0" indent="0" algn="ctr" defTabSz="1066800">
            <a:lnSpc>
              <a:spcPct val="90000"/>
            </a:lnSpc>
            <a:spcBef>
              <a:spcPct val="0"/>
            </a:spcBef>
            <a:spcAft>
              <a:spcPct val="35000"/>
            </a:spcAft>
            <a:buNone/>
          </a:pPr>
          <a:r>
            <a:rPr lang="es-AR" sz="2400" b="1" kern="1200" noProof="0" dirty="0">
              <a:solidFill>
                <a:schemeClr val="tx1"/>
              </a:solidFill>
            </a:rPr>
            <a:t> del ciclo de gestión</a:t>
          </a:r>
        </a:p>
      </dsp:txBody>
      <dsp:txXfrm>
        <a:off x="3485272" y="1885232"/>
        <a:ext cx="1704940" cy="1518627"/>
      </dsp:txXfrm>
    </dsp:sp>
    <dsp:sp modelId="{4D0563AC-3ED2-4E59-A490-B83E4FAF1C02}">
      <dsp:nvSpPr>
        <dsp:cNvPr id="0" name=""/>
        <dsp:cNvSpPr/>
      </dsp:nvSpPr>
      <dsp:spPr>
        <a:xfrm>
          <a:off x="3155154" y="-148024"/>
          <a:ext cx="2365176" cy="1620240"/>
        </a:xfrm>
        <a:prstGeom prst="ellipse">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s-AR" sz="1900" b="1" kern="1200" noProof="0" dirty="0">
              <a:solidFill>
                <a:schemeClr val="tx1"/>
              </a:solidFill>
            </a:rPr>
            <a:t>1.Planificación orientada a resultados</a:t>
          </a:r>
        </a:p>
      </dsp:txBody>
      <dsp:txXfrm>
        <a:off x="3501526" y="89255"/>
        <a:ext cx="1672432" cy="1145682"/>
      </dsp:txXfrm>
    </dsp:sp>
    <dsp:sp modelId="{38EE130D-2BA3-4370-833F-D8FB49526737}">
      <dsp:nvSpPr>
        <dsp:cNvPr id="0" name=""/>
        <dsp:cNvSpPr/>
      </dsp:nvSpPr>
      <dsp:spPr>
        <a:xfrm>
          <a:off x="5581471" y="1225316"/>
          <a:ext cx="2210114" cy="1620240"/>
        </a:xfrm>
        <a:prstGeom prst="ellipse">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s-AR" sz="1900" b="1" kern="1200" noProof="0" dirty="0">
              <a:solidFill>
                <a:schemeClr val="tx1"/>
              </a:solidFill>
            </a:rPr>
            <a:t>2.Presupuesto por resultados</a:t>
          </a:r>
        </a:p>
      </dsp:txBody>
      <dsp:txXfrm>
        <a:off x="5905135" y="1462595"/>
        <a:ext cx="1562786" cy="1145682"/>
      </dsp:txXfrm>
    </dsp:sp>
    <dsp:sp modelId="{E4BD1B21-AF09-4619-A54C-3D92AD389C65}">
      <dsp:nvSpPr>
        <dsp:cNvPr id="0" name=""/>
        <dsp:cNvSpPr/>
      </dsp:nvSpPr>
      <dsp:spPr>
        <a:xfrm>
          <a:off x="4845553" y="3438263"/>
          <a:ext cx="2241613" cy="1620240"/>
        </a:xfrm>
        <a:prstGeom prst="ellipse">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s-AR" sz="1900" b="1" kern="1200" noProof="0" dirty="0">
              <a:solidFill>
                <a:schemeClr val="tx1"/>
              </a:solidFill>
            </a:rPr>
            <a:t> 3. Gestión financiera pública</a:t>
          </a:r>
        </a:p>
      </dsp:txBody>
      <dsp:txXfrm>
        <a:off x="5173830" y="3675542"/>
        <a:ext cx="1585059" cy="1145682"/>
      </dsp:txXfrm>
    </dsp:sp>
    <dsp:sp modelId="{E8B7BC07-9A1E-45F9-AF60-16D1B1B5CD62}">
      <dsp:nvSpPr>
        <dsp:cNvPr id="0" name=""/>
        <dsp:cNvSpPr/>
      </dsp:nvSpPr>
      <dsp:spPr>
        <a:xfrm>
          <a:off x="1818402" y="3415322"/>
          <a:ext cx="2227532" cy="1666121"/>
        </a:xfrm>
        <a:prstGeom prst="ellipse">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s-AR" sz="1900" b="1" kern="1200" noProof="0" dirty="0">
              <a:solidFill>
                <a:schemeClr val="tx1"/>
              </a:solidFill>
            </a:rPr>
            <a:t>4. Gestión de programas y proyectos</a:t>
          </a:r>
        </a:p>
      </dsp:txBody>
      <dsp:txXfrm>
        <a:off x="2144617" y="3659320"/>
        <a:ext cx="1575102" cy="1178125"/>
      </dsp:txXfrm>
    </dsp:sp>
    <dsp:sp modelId="{09E9F973-CDD3-4A51-A38D-2CCAAB686698}">
      <dsp:nvSpPr>
        <dsp:cNvPr id="0" name=""/>
        <dsp:cNvSpPr/>
      </dsp:nvSpPr>
      <dsp:spPr>
        <a:xfrm>
          <a:off x="1137782" y="1225311"/>
          <a:ext cx="2038262" cy="1620240"/>
        </a:xfrm>
        <a:prstGeom prst="ellipse">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s-AR" sz="1900" b="1" kern="1200" noProof="0" dirty="0">
              <a:solidFill>
                <a:schemeClr val="tx1"/>
              </a:solidFill>
            </a:rPr>
            <a:t>5. Sistemas de seguimiento y evaluación</a:t>
          </a:r>
        </a:p>
      </dsp:txBody>
      <dsp:txXfrm>
        <a:off x="1436279" y="1462590"/>
        <a:ext cx="1441268" cy="11456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F521CD-AD6D-4C88-A48F-5E13F78FC8EE}">
      <dsp:nvSpPr>
        <dsp:cNvPr id="0" name=""/>
        <dsp:cNvSpPr/>
      </dsp:nvSpPr>
      <dsp:spPr>
        <a:xfrm>
          <a:off x="1750432" y="2032000"/>
          <a:ext cx="906158" cy="1713409"/>
        </a:xfrm>
        <a:custGeom>
          <a:avLst/>
          <a:gdLst/>
          <a:ahLst/>
          <a:cxnLst/>
          <a:rect l="0" t="0" r="0" b="0"/>
          <a:pathLst>
            <a:path>
              <a:moveTo>
                <a:pt x="0" y="0"/>
              </a:moveTo>
              <a:lnTo>
                <a:pt x="453079" y="0"/>
              </a:lnTo>
              <a:lnTo>
                <a:pt x="453079" y="1713409"/>
              </a:lnTo>
              <a:lnTo>
                <a:pt x="906158" y="1713409"/>
              </a:lnTo>
            </a:path>
          </a:pathLst>
        </a:custGeom>
        <a:noFill/>
        <a:ln w="25400" cap="flat" cmpd="sng" algn="ctr">
          <a:solidFill>
            <a:schemeClr val="accent5">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s-CO" sz="600" kern="1200"/>
        </a:p>
      </dsp:txBody>
      <dsp:txXfrm>
        <a:off x="2155054" y="2840248"/>
        <a:ext cx="96913" cy="96913"/>
      </dsp:txXfrm>
    </dsp:sp>
    <dsp:sp modelId="{40DF29DC-20F0-46F8-93F3-87C46B8DF249}">
      <dsp:nvSpPr>
        <dsp:cNvPr id="0" name=""/>
        <dsp:cNvSpPr/>
      </dsp:nvSpPr>
      <dsp:spPr>
        <a:xfrm>
          <a:off x="1750432" y="2032000"/>
          <a:ext cx="906158" cy="931238"/>
        </a:xfrm>
        <a:custGeom>
          <a:avLst/>
          <a:gdLst/>
          <a:ahLst/>
          <a:cxnLst/>
          <a:rect l="0" t="0" r="0" b="0"/>
          <a:pathLst>
            <a:path>
              <a:moveTo>
                <a:pt x="0" y="0"/>
              </a:moveTo>
              <a:lnTo>
                <a:pt x="453079" y="0"/>
              </a:lnTo>
              <a:lnTo>
                <a:pt x="453079" y="931238"/>
              </a:lnTo>
              <a:lnTo>
                <a:pt x="906158" y="931238"/>
              </a:lnTo>
            </a:path>
          </a:pathLst>
        </a:custGeom>
        <a:noFill/>
        <a:ln w="25400" cap="flat" cmpd="sng" algn="ctr">
          <a:solidFill>
            <a:schemeClr val="accent5">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2171027" y="2465135"/>
        <a:ext cx="64967" cy="64967"/>
      </dsp:txXfrm>
    </dsp:sp>
    <dsp:sp modelId="{BC2473AD-EEBA-4768-9ADB-AA025D6163CD}">
      <dsp:nvSpPr>
        <dsp:cNvPr id="0" name=""/>
        <dsp:cNvSpPr/>
      </dsp:nvSpPr>
      <dsp:spPr>
        <a:xfrm>
          <a:off x="1750432" y="1986280"/>
          <a:ext cx="906158" cy="91440"/>
        </a:xfrm>
        <a:custGeom>
          <a:avLst/>
          <a:gdLst/>
          <a:ahLst/>
          <a:cxnLst/>
          <a:rect l="0" t="0" r="0" b="0"/>
          <a:pathLst>
            <a:path>
              <a:moveTo>
                <a:pt x="0" y="45720"/>
              </a:moveTo>
              <a:lnTo>
                <a:pt x="453079" y="45720"/>
              </a:lnTo>
              <a:lnTo>
                <a:pt x="453079" y="54541"/>
              </a:lnTo>
              <a:lnTo>
                <a:pt x="906158" y="54541"/>
              </a:lnTo>
            </a:path>
          </a:pathLst>
        </a:custGeom>
        <a:noFill/>
        <a:ln w="25400" cap="flat" cmpd="sng" algn="ctr">
          <a:solidFill>
            <a:schemeClr val="accent5">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2180856" y="2009344"/>
        <a:ext cx="45310" cy="45310"/>
      </dsp:txXfrm>
    </dsp:sp>
    <dsp:sp modelId="{A7CB8463-5EED-45A4-918F-667F778F71F7}">
      <dsp:nvSpPr>
        <dsp:cNvPr id="0" name=""/>
        <dsp:cNvSpPr/>
      </dsp:nvSpPr>
      <dsp:spPr>
        <a:xfrm>
          <a:off x="1750432" y="1118403"/>
          <a:ext cx="906158" cy="913596"/>
        </a:xfrm>
        <a:custGeom>
          <a:avLst/>
          <a:gdLst/>
          <a:ahLst/>
          <a:cxnLst/>
          <a:rect l="0" t="0" r="0" b="0"/>
          <a:pathLst>
            <a:path>
              <a:moveTo>
                <a:pt x="0" y="913596"/>
              </a:moveTo>
              <a:lnTo>
                <a:pt x="453079" y="913596"/>
              </a:lnTo>
              <a:lnTo>
                <a:pt x="453079" y="0"/>
              </a:lnTo>
              <a:lnTo>
                <a:pt x="906158" y="0"/>
              </a:lnTo>
            </a:path>
          </a:pathLst>
        </a:custGeom>
        <a:noFill/>
        <a:ln w="25400" cap="flat" cmpd="sng" algn="ctr">
          <a:solidFill>
            <a:schemeClr val="accent5">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2171342" y="1543032"/>
        <a:ext cx="64338" cy="64338"/>
      </dsp:txXfrm>
    </dsp:sp>
    <dsp:sp modelId="{44D9C6FF-651A-41CA-BCAA-7DEEE2940549}">
      <dsp:nvSpPr>
        <dsp:cNvPr id="0" name=""/>
        <dsp:cNvSpPr/>
      </dsp:nvSpPr>
      <dsp:spPr>
        <a:xfrm>
          <a:off x="1750432" y="327411"/>
          <a:ext cx="906158" cy="1704588"/>
        </a:xfrm>
        <a:custGeom>
          <a:avLst/>
          <a:gdLst/>
          <a:ahLst/>
          <a:cxnLst/>
          <a:rect l="0" t="0" r="0" b="0"/>
          <a:pathLst>
            <a:path>
              <a:moveTo>
                <a:pt x="0" y="1704588"/>
              </a:moveTo>
              <a:lnTo>
                <a:pt x="453079" y="1704588"/>
              </a:lnTo>
              <a:lnTo>
                <a:pt x="453079" y="0"/>
              </a:lnTo>
              <a:lnTo>
                <a:pt x="906158" y="0"/>
              </a:lnTo>
            </a:path>
          </a:pathLst>
        </a:custGeom>
        <a:noFill/>
        <a:ln w="25400" cap="flat" cmpd="sng" algn="ctr">
          <a:solidFill>
            <a:schemeClr val="accent5">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s-CO" sz="600" kern="1200"/>
        </a:p>
      </dsp:txBody>
      <dsp:txXfrm>
        <a:off x="2155249" y="1131443"/>
        <a:ext cx="96523" cy="96523"/>
      </dsp:txXfrm>
    </dsp:sp>
    <dsp:sp modelId="{671FBE74-29FA-4A1F-ACDF-6F3AC087BBC9}">
      <dsp:nvSpPr>
        <dsp:cNvPr id="0" name=""/>
        <dsp:cNvSpPr/>
      </dsp:nvSpPr>
      <dsp:spPr>
        <a:xfrm>
          <a:off x="168966" y="1280626"/>
          <a:ext cx="1660184" cy="1502746"/>
        </a:xfrm>
        <a:prstGeom prst="rect">
          <a:avLst/>
        </a:prstGeom>
        <a:blipFill rotWithShape="0">
          <a:blip xmlns:r="http://schemas.openxmlformats.org/officeDocument/2006/relationships" r:embed="rId1"/>
          <a:tile tx="0" ty="0" sx="100000" sy="100000" flip="none" algn="tl"/>
        </a:blip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s-MX" sz="2000" b="1" kern="1200" dirty="0">
              <a:ln/>
              <a:solidFill>
                <a:sysClr val="windowText" lastClr="000000"/>
              </a:solidFill>
              <a:effectLst/>
              <a:latin typeface="Calibri"/>
              <a:ea typeface="+mn-ea"/>
              <a:cs typeface="Arial" charset="0"/>
            </a:rPr>
            <a:t>Características </a:t>
          </a:r>
          <a:br>
            <a:rPr lang="es-MX" sz="2000" b="1" kern="1200" dirty="0">
              <a:ln/>
              <a:solidFill>
                <a:sysClr val="windowText" lastClr="000000"/>
              </a:solidFill>
              <a:effectLst/>
              <a:latin typeface="Calibri"/>
              <a:ea typeface="+mn-ea"/>
              <a:cs typeface="Arial" charset="0"/>
            </a:rPr>
          </a:br>
          <a:r>
            <a:rPr lang="es-MX" sz="2000" b="1" kern="1200" dirty="0">
              <a:ln/>
              <a:solidFill>
                <a:sysClr val="windowText" lastClr="000000"/>
              </a:solidFill>
              <a:effectLst/>
              <a:latin typeface="Calibri"/>
              <a:ea typeface="+mn-ea"/>
              <a:cs typeface="Arial" charset="0"/>
            </a:rPr>
            <a:t>de la Regulación</a:t>
          </a:r>
          <a:endParaRPr lang="es-CO" sz="2000" kern="1200" dirty="0"/>
        </a:p>
      </dsp:txBody>
      <dsp:txXfrm>
        <a:off x="168966" y="1280626"/>
        <a:ext cx="1660184" cy="1502746"/>
      </dsp:txXfrm>
    </dsp:sp>
    <dsp:sp modelId="{25FAA211-9CE9-4B6A-AFB1-BDBE8719087F}">
      <dsp:nvSpPr>
        <dsp:cNvPr id="0" name=""/>
        <dsp:cNvSpPr/>
      </dsp:nvSpPr>
      <dsp:spPr>
        <a:xfrm>
          <a:off x="2656590" y="11014"/>
          <a:ext cx="5941655" cy="632793"/>
        </a:xfrm>
        <a:prstGeom prst="rect">
          <a:avLst/>
        </a:prstGeom>
        <a:blipFill rotWithShape="0">
          <a:blip xmlns:r="http://schemas.openxmlformats.org/officeDocument/2006/relationships" r:embed="rId2"/>
          <a:tile tx="0" ty="0" sx="100000" sy="100000" flip="none" algn="tl"/>
        </a:blip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8890" rIns="36000" bIns="8890" numCol="1" spcCol="1270" anchor="ctr" anchorCtr="0">
          <a:noAutofit/>
        </a:bodyPr>
        <a:lstStyle/>
        <a:p>
          <a:pPr marL="0" lvl="0" indent="0" algn="just" defTabSz="622300">
            <a:lnSpc>
              <a:spcPct val="90000"/>
            </a:lnSpc>
            <a:spcBef>
              <a:spcPct val="0"/>
            </a:spcBef>
            <a:spcAft>
              <a:spcPct val="35000"/>
            </a:spcAft>
            <a:buNone/>
          </a:pPr>
          <a:r>
            <a:rPr lang="es-ES" sz="1400" b="1" kern="1200" dirty="0">
              <a:solidFill>
                <a:schemeClr val="tx2"/>
              </a:solidFill>
              <a:latin typeface="Calibri" pitchFamily="34" charset="0"/>
              <a:ea typeface="+mn-ea"/>
              <a:cs typeface="+mn-cs"/>
            </a:rPr>
            <a:t>Separación de modelos de contabilidad de acuerdo con la función económica y, en el caso de las empresas, considerando si son o no emisoras de valores</a:t>
          </a:r>
          <a:endParaRPr lang="es-CO" sz="1400" b="1" kern="1200" dirty="0">
            <a:solidFill>
              <a:schemeClr val="tx2"/>
            </a:solidFill>
          </a:endParaRPr>
        </a:p>
      </dsp:txBody>
      <dsp:txXfrm>
        <a:off x="2656590" y="11014"/>
        <a:ext cx="5941655" cy="632793"/>
      </dsp:txXfrm>
    </dsp:sp>
    <dsp:sp modelId="{77DB3F99-9157-41EC-9D7E-0F6396431F86}">
      <dsp:nvSpPr>
        <dsp:cNvPr id="0" name=""/>
        <dsp:cNvSpPr/>
      </dsp:nvSpPr>
      <dsp:spPr>
        <a:xfrm>
          <a:off x="2656590" y="802006"/>
          <a:ext cx="5941655" cy="632793"/>
        </a:xfrm>
        <a:prstGeom prst="rect">
          <a:avLst/>
        </a:prstGeom>
        <a:blipFill rotWithShape="0">
          <a:blip xmlns:r="http://schemas.openxmlformats.org/officeDocument/2006/relationships" r:embed="rId2"/>
          <a:tile tx="0" ty="0" sx="100000" sy="100000" flip="none" algn="tl"/>
        </a:blip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8890" rIns="36000" bIns="8890" numCol="1" spcCol="1270" anchor="ctr" anchorCtr="0">
          <a:noAutofit/>
        </a:bodyPr>
        <a:lstStyle/>
        <a:p>
          <a:pPr marL="0" lvl="0" indent="0" algn="just" defTabSz="622300">
            <a:lnSpc>
              <a:spcPct val="90000"/>
            </a:lnSpc>
            <a:spcBef>
              <a:spcPct val="0"/>
            </a:spcBef>
            <a:spcAft>
              <a:spcPct val="35000"/>
            </a:spcAft>
            <a:buNone/>
          </a:pPr>
          <a:r>
            <a:rPr lang="es-ES" sz="1400" b="1" kern="1200" dirty="0">
              <a:solidFill>
                <a:schemeClr val="tx2"/>
              </a:solidFill>
              <a:latin typeface="Calibri" pitchFamily="34" charset="0"/>
              <a:ea typeface="+mn-ea"/>
              <a:cs typeface="+mn-cs"/>
            </a:rPr>
            <a:t>Para entidades de gobierno y empresas no emisoras, construcción de marcos normativos tomando como referentes las NICSP y NIIF</a:t>
          </a:r>
          <a:endParaRPr lang="es-CO" sz="1400" b="1" kern="1200" dirty="0">
            <a:solidFill>
              <a:schemeClr val="tx2"/>
            </a:solidFill>
          </a:endParaRPr>
        </a:p>
      </dsp:txBody>
      <dsp:txXfrm>
        <a:off x="2656590" y="802006"/>
        <a:ext cx="5941655" cy="632793"/>
      </dsp:txXfrm>
    </dsp:sp>
    <dsp:sp modelId="{54290EC1-06CC-43E4-8A52-EF3555EC440C}">
      <dsp:nvSpPr>
        <dsp:cNvPr id="0" name=""/>
        <dsp:cNvSpPr/>
      </dsp:nvSpPr>
      <dsp:spPr>
        <a:xfrm>
          <a:off x="2656590" y="1592999"/>
          <a:ext cx="5941655" cy="895643"/>
        </a:xfrm>
        <a:prstGeom prst="rect">
          <a:avLst/>
        </a:prstGeom>
        <a:blipFill rotWithShape="0">
          <a:blip xmlns:r="http://schemas.openxmlformats.org/officeDocument/2006/relationships" r:embed="rId2"/>
          <a:tile tx="0" ty="0" sx="100000" sy="100000" flip="none" algn="tl"/>
        </a:blip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8890" rIns="36000" bIns="8890" numCol="1" spcCol="1270" anchor="ctr" anchorCtr="0">
          <a:noAutofit/>
        </a:bodyPr>
        <a:lstStyle/>
        <a:p>
          <a:pPr marL="0" lvl="0" indent="0" algn="just" defTabSz="622300">
            <a:lnSpc>
              <a:spcPct val="90000"/>
            </a:lnSpc>
            <a:spcBef>
              <a:spcPct val="0"/>
            </a:spcBef>
            <a:spcAft>
              <a:spcPct val="35000"/>
            </a:spcAft>
            <a:buNone/>
          </a:pPr>
          <a:r>
            <a:rPr lang="es-ES" sz="1400" b="1" kern="1200" dirty="0">
              <a:solidFill>
                <a:schemeClr val="tx2"/>
              </a:solidFill>
              <a:latin typeface="Calibri" pitchFamily="34" charset="0"/>
              <a:ea typeface="+mn-ea"/>
              <a:cs typeface="+mn-cs"/>
            </a:rPr>
            <a:t>Para entidades de gobierno y empresas no emisoras, incorporación de criterios que resulten pertinentes desde lo técnico, desde su aplicabilidad en el contexto del sector público y desde la relación costo beneficio, a través de un proceso gradual</a:t>
          </a:r>
          <a:endParaRPr lang="es-CO" sz="1400" b="1" kern="1200" dirty="0">
            <a:solidFill>
              <a:schemeClr val="tx2"/>
            </a:solidFill>
          </a:endParaRPr>
        </a:p>
      </dsp:txBody>
      <dsp:txXfrm>
        <a:off x="2656590" y="1592999"/>
        <a:ext cx="5941655" cy="895643"/>
      </dsp:txXfrm>
    </dsp:sp>
    <dsp:sp modelId="{CE7D4E97-B8EF-4ACB-BCA8-9F5BED8B2DE8}">
      <dsp:nvSpPr>
        <dsp:cNvPr id="0" name=""/>
        <dsp:cNvSpPr/>
      </dsp:nvSpPr>
      <dsp:spPr>
        <a:xfrm>
          <a:off x="2656590" y="2646841"/>
          <a:ext cx="5941655" cy="632793"/>
        </a:xfrm>
        <a:prstGeom prst="rect">
          <a:avLst/>
        </a:prstGeom>
        <a:blipFill rotWithShape="0">
          <a:blip xmlns:r="http://schemas.openxmlformats.org/officeDocument/2006/relationships" r:embed="rId2"/>
          <a:tile tx="0" ty="0" sx="100000" sy="100000" flip="none" algn="tl"/>
        </a:blip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8890" rIns="36000" bIns="8890" numCol="1" spcCol="1270" anchor="ctr" anchorCtr="0">
          <a:noAutofit/>
        </a:bodyPr>
        <a:lstStyle/>
        <a:p>
          <a:pPr marL="0" lvl="0" indent="0" algn="just" defTabSz="622300">
            <a:lnSpc>
              <a:spcPct val="90000"/>
            </a:lnSpc>
            <a:spcBef>
              <a:spcPct val="0"/>
            </a:spcBef>
            <a:spcAft>
              <a:spcPct val="35000"/>
            </a:spcAft>
            <a:buNone/>
          </a:pPr>
          <a:r>
            <a:rPr lang="es-ES" sz="1400" b="1" kern="1200" dirty="0">
              <a:solidFill>
                <a:schemeClr val="tx2"/>
              </a:solidFill>
              <a:latin typeface="Calibri" pitchFamily="34" charset="0"/>
              <a:ea typeface="+mn-ea"/>
              <a:cs typeface="+mn-cs"/>
            </a:rPr>
            <a:t>Para entidades de gobierno y empresas no emisoras, definición de políticas que propendan por la uniformidad de la información</a:t>
          </a:r>
          <a:endParaRPr lang="es-CO" sz="1400" b="1" kern="1200" dirty="0">
            <a:solidFill>
              <a:schemeClr val="tx2"/>
            </a:solidFill>
          </a:endParaRPr>
        </a:p>
      </dsp:txBody>
      <dsp:txXfrm>
        <a:off x="2656590" y="2646841"/>
        <a:ext cx="5941655" cy="632793"/>
      </dsp:txXfrm>
    </dsp:sp>
    <dsp:sp modelId="{21B318A2-96FD-4BB9-A6AE-CAB0583A7B08}">
      <dsp:nvSpPr>
        <dsp:cNvPr id="0" name=""/>
        <dsp:cNvSpPr/>
      </dsp:nvSpPr>
      <dsp:spPr>
        <a:xfrm>
          <a:off x="2656590" y="3429012"/>
          <a:ext cx="5941655" cy="632793"/>
        </a:xfrm>
        <a:prstGeom prst="rect">
          <a:avLst/>
        </a:prstGeom>
        <a:blipFill rotWithShape="0">
          <a:blip xmlns:r="http://schemas.openxmlformats.org/officeDocument/2006/relationships" r:embed="rId2"/>
          <a:tile tx="0" ty="0" sx="100000" sy="100000" flip="none" algn="tl"/>
        </a:blip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8890" rIns="36000" bIns="8890" numCol="1" spcCol="1270" anchor="ctr" anchorCtr="0">
          <a:noAutofit/>
        </a:bodyPr>
        <a:lstStyle/>
        <a:p>
          <a:pPr marL="0" lvl="0" indent="0" algn="just" defTabSz="622300">
            <a:lnSpc>
              <a:spcPct val="90000"/>
            </a:lnSpc>
            <a:spcBef>
              <a:spcPct val="0"/>
            </a:spcBef>
            <a:spcAft>
              <a:spcPct val="35000"/>
            </a:spcAft>
            <a:buNone/>
          </a:pPr>
          <a:r>
            <a:rPr lang="es-ES" sz="1400" b="1" kern="1200" dirty="0">
              <a:solidFill>
                <a:schemeClr val="tx2"/>
              </a:solidFill>
              <a:latin typeface="Calibri" pitchFamily="34" charset="0"/>
              <a:ea typeface="+mn-ea"/>
              <a:cs typeface="+mn-cs"/>
            </a:rPr>
            <a:t>Para la empresas emisoras de valores o que captan o administran recursos del público, preparación y presentación de la información financiera bajo NIIF</a:t>
          </a:r>
          <a:endParaRPr lang="es-CO" sz="1400" b="1" kern="1200" dirty="0">
            <a:solidFill>
              <a:schemeClr val="tx2"/>
            </a:solidFill>
          </a:endParaRPr>
        </a:p>
      </dsp:txBody>
      <dsp:txXfrm>
        <a:off x="2656590" y="3429012"/>
        <a:ext cx="5941655" cy="63279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5F6F13-71EA-44A2-A0FE-712885068A4F}">
      <dsp:nvSpPr>
        <dsp:cNvPr id="0" name=""/>
        <dsp:cNvSpPr/>
      </dsp:nvSpPr>
      <dsp:spPr>
        <a:xfrm rot="1350621">
          <a:off x="1717941" y="2824208"/>
          <a:ext cx="1376341" cy="52207"/>
        </a:xfrm>
        <a:custGeom>
          <a:avLst/>
          <a:gdLst/>
          <a:ahLst/>
          <a:cxnLst/>
          <a:rect l="0" t="0" r="0" b="0"/>
          <a:pathLst>
            <a:path>
              <a:moveTo>
                <a:pt x="0" y="26103"/>
              </a:moveTo>
              <a:lnTo>
                <a:pt x="1376341" y="26103"/>
              </a:lnTo>
            </a:path>
          </a:pathLst>
        </a:custGeom>
        <a:noFill/>
        <a:ln w="25400" cap="flat" cmpd="sng" algn="ctr">
          <a:solidFill>
            <a:schemeClr val="accent3">
              <a:hueOff val="0"/>
              <a:satOff val="0"/>
              <a:lumOff val="0"/>
              <a:alphaOff val="0"/>
            </a:schemeClr>
          </a:solidFill>
          <a:prstDash val="solid"/>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FA9F25C7-5FCF-4FFD-86EA-D574DC3E22F3}">
      <dsp:nvSpPr>
        <dsp:cNvPr id="0" name=""/>
        <dsp:cNvSpPr/>
      </dsp:nvSpPr>
      <dsp:spPr>
        <a:xfrm rot="21467373">
          <a:off x="1770124" y="2201637"/>
          <a:ext cx="668168" cy="52207"/>
        </a:xfrm>
        <a:custGeom>
          <a:avLst/>
          <a:gdLst/>
          <a:ahLst/>
          <a:cxnLst/>
          <a:rect l="0" t="0" r="0" b="0"/>
          <a:pathLst>
            <a:path>
              <a:moveTo>
                <a:pt x="0" y="26103"/>
              </a:moveTo>
              <a:lnTo>
                <a:pt x="668168" y="26103"/>
              </a:lnTo>
            </a:path>
          </a:pathLst>
        </a:custGeom>
        <a:noFill/>
        <a:ln w="25400" cap="flat" cmpd="sng" algn="ctr">
          <a:solidFill>
            <a:schemeClr val="accent3">
              <a:hueOff val="0"/>
              <a:satOff val="0"/>
              <a:lumOff val="0"/>
              <a:alphaOff val="0"/>
            </a:schemeClr>
          </a:solidFill>
          <a:prstDash val="solid"/>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F6CC1EB0-ABCB-44B4-8579-08A554B2F6CD}">
      <dsp:nvSpPr>
        <dsp:cNvPr id="0" name=""/>
        <dsp:cNvSpPr/>
      </dsp:nvSpPr>
      <dsp:spPr>
        <a:xfrm rot="19995671">
          <a:off x="1686950" y="1507996"/>
          <a:ext cx="1560277" cy="52207"/>
        </a:xfrm>
        <a:custGeom>
          <a:avLst/>
          <a:gdLst/>
          <a:ahLst/>
          <a:cxnLst/>
          <a:rect l="0" t="0" r="0" b="0"/>
          <a:pathLst>
            <a:path>
              <a:moveTo>
                <a:pt x="0" y="26103"/>
              </a:moveTo>
              <a:lnTo>
                <a:pt x="1560277" y="26103"/>
              </a:lnTo>
            </a:path>
          </a:pathLst>
        </a:custGeom>
        <a:noFill/>
        <a:ln w="25400" cap="flat" cmpd="sng" algn="ctr">
          <a:solidFill>
            <a:schemeClr val="accent3">
              <a:hueOff val="0"/>
              <a:satOff val="0"/>
              <a:lumOff val="0"/>
              <a:alphaOff val="0"/>
            </a:schemeClr>
          </a:solidFill>
          <a:prstDash val="solid"/>
        </a:ln>
        <a:effectLst/>
        <a:scene3d>
          <a:camera prst="orthographicFront"/>
          <a:lightRig rig="chilly" dir="t"/>
        </a:scene3d>
        <a:sp3d z="-40000" prstMaterial="matte"/>
      </dsp:spPr>
      <dsp:style>
        <a:lnRef idx="2">
          <a:scrgbClr r="0" g="0" b="0"/>
        </a:lnRef>
        <a:fillRef idx="0">
          <a:scrgbClr r="0" g="0" b="0"/>
        </a:fillRef>
        <a:effectRef idx="0">
          <a:scrgbClr r="0" g="0" b="0"/>
        </a:effectRef>
        <a:fontRef idx="minor"/>
      </dsp:style>
    </dsp:sp>
    <dsp:sp modelId="{8CC992E8-A0C8-476F-9F40-4E8F09CEECCF}">
      <dsp:nvSpPr>
        <dsp:cNvPr id="0" name=""/>
        <dsp:cNvSpPr/>
      </dsp:nvSpPr>
      <dsp:spPr>
        <a:xfrm>
          <a:off x="91315" y="779528"/>
          <a:ext cx="1829635" cy="2725063"/>
        </a:xfrm>
        <a:prstGeom prst="ellipse">
          <a:avLst/>
        </a:prstGeom>
        <a:gradFill rotWithShape="0">
          <a:gsLst>
            <a:gs pos="0">
              <a:schemeClr val="bg1"/>
            </a:gs>
            <a:gs pos="50000">
              <a:schemeClr val="accent6">
                <a:lumMod val="75000"/>
              </a:schemeClr>
            </a:gs>
            <a:gs pos="100000">
              <a:schemeClr val="accent6">
                <a:lumMod val="50000"/>
              </a:schemeClr>
            </a:gs>
          </a:gsLst>
          <a:lin ang="5400000" scaled="0"/>
        </a:gradFill>
        <a:ln>
          <a:noFill/>
        </a:ln>
        <a:effectLst/>
        <a:scene3d>
          <a:camera prst="isometricTopUp">
            <a:rot lat="19068106" lon="20682644" rev="1931798"/>
          </a:camera>
          <a:lightRig rig="harsh" dir="t"/>
        </a:scene3d>
        <a:sp3d prstMaterial="clear">
          <a:bevelT w="127000" h="25400" prst="artDeco"/>
          <a:bevelB w="114300" prst="hardEdge"/>
        </a:sp3d>
      </dsp:spPr>
      <dsp:style>
        <a:lnRef idx="0">
          <a:scrgbClr r="0" g="0" b="0"/>
        </a:lnRef>
        <a:fillRef idx="1">
          <a:scrgbClr r="0" g="0" b="0"/>
        </a:fillRef>
        <a:effectRef idx="0">
          <a:scrgbClr r="0" g="0" b="0"/>
        </a:effectRef>
        <a:fontRef idx="minor">
          <a:schemeClr val="lt1"/>
        </a:fontRef>
      </dsp:style>
    </dsp:sp>
    <dsp:sp modelId="{1E02EFE4-F98A-4C9F-8D40-C3EDA9D04BF9}">
      <dsp:nvSpPr>
        <dsp:cNvPr id="0" name=""/>
        <dsp:cNvSpPr/>
      </dsp:nvSpPr>
      <dsp:spPr>
        <a:xfrm>
          <a:off x="2440878" y="0"/>
          <a:ext cx="3542071" cy="1310126"/>
        </a:xfrm>
        <a:prstGeom prst="ellipse">
          <a:avLst/>
        </a:prstGeom>
        <a:gradFill rotWithShape="0">
          <a:gsLst>
            <a:gs pos="0">
              <a:schemeClr val="bg1"/>
            </a:gs>
            <a:gs pos="50000">
              <a:srgbClr val="B4DE86"/>
            </a:gs>
            <a:gs pos="100000">
              <a:srgbClr val="76B531"/>
            </a:gs>
          </a:gsLst>
          <a:lin ang="5400000" scaled="0"/>
        </a:gradFill>
        <a:ln>
          <a:solidFill>
            <a:schemeClr val="tx1"/>
          </a:solidFill>
        </a:ln>
        <a:effectLst>
          <a:glow rad="63500">
            <a:schemeClr val="accent4">
              <a:satMod val="175000"/>
              <a:alpha val="40000"/>
            </a:schemeClr>
          </a:glow>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s-MX" sz="1700" b="0" kern="1200" dirty="0">
              <a:solidFill>
                <a:sysClr val="windowText" lastClr="000000"/>
              </a:solidFill>
              <a:effectLst>
                <a:outerShdw blurRad="38100" dist="38100" dir="2700000" algn="tl">
                  <a:srgbClr val="C0C0C0"/>
                </a:outerShdw>
              </a:effectLst>
              <a:latin typeface="Calibri"/>
              <a:cs typeface="+mn-cs"/>
            </a:rPr>
            <a:t>1</a:t>
          </a:r>
          <a:r>
            <a:rPr lang="es-MX" sz="1700" b="1" kern="1200" dirty="0">
              <a:solidFill>
                <a:sysClr val="windowText" lastClr="000000"/>
              </a:solidFill>
              <a:effectLst>
                <a:outerShdw blurRad="38100" dist="38100" dir="2700000" algn="tl">
                  <a:srgbClr val="C0C0C0"/>
                </a:outerShdw>
              </a:effectLst>
              <a:latin typeface="Calibri"/>
              <a:cs typeface="+mn-cs"/>
            </a:rPr>
            <a:t>. Empresas que cotizan en el mercado de valores, o que captan o administran ahorro del público</a:t>
          </a:r>
          <a:endParaRPr lang="es-ES" sz="1700" b="1" kern="1200" dirty="0"/>
        </a:p>
      </dsp:txBody>
      <dsp:txXfrm>
        <a:off x="2959602" y="191864"/>
        <a:ext cx="2504623" cy="926398"/>
      </dsp:txXfrm>
    </dsp:sp>
    <dsp:sp modelId="{4CBEE7F2-FA8F-455D-899D-D2E2389A34C1}">
      <dsp:nvSpPr>
        <dsp:cNvPr id="0" name=""/>
        <dsp:cNvSpPr/>
      </dsp:nvSpPr>
      <dsp:spPr>
        <a:xfrm>
          <a:off x="2428529" y="1439596"/>
          <a:ext cx="3709453" cy="1408071"/>
        </a:xfrm>
        <a:prstGeom prst="ellipse">
          <a:avLst/>
        </a:prstGeom>
        <a:gradFill rotWithShape="0">
          <a:gsLst>
            <a:gs pos="0">
              <a:schemeClr val="bg1"/>
            </a:gs>
            <a:gs pos="50000">
              <a:schemeClr val="accent6">
                <a:lumMod val="20000"/>
                <a:lumOff val="80000"/>
              </a:schemeClr>
            </a:gs>
            <a:gs pos="100000">
              <a:schemeClr val="accent6">
                <a:lumMod val="60000"/>
                <a:lumOff val="40000"/>
              </a:schemeClr>
            </a:gs>
          </a:gsLst>
          <a:lin ang="5400000" scaled="0"/>
        </a:gradFill>
        <a:ln>
          <a:solidFill>
            <a:schemeClr val="tx1"/>
          </a:solidFill>
        </a:ln>
        <a:effectLst>
          <a:glow rad="63500">
            <a:schemeClr val="accent4">
              <a:satMod val="175000"/>
              <a:alpha val="40000"/>
            </a:schemeClr>
          </a:glow>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s-MX" sz="1700" b="1" kern="1200" dirty="0">
              <a:solidFill>
                <a:sysClr val="windowText" lastClr="000000"/>
              </a:solidFill>
              <a:effectLst>
                <a:outerShdw blurRad="38100" dist="38100" dir="2700000" algn="tl">
                  <a:srgbClr val="C0C0C0"/>
                </a:outerShdw>
              </a:effectLst>
              <a:latin typeface="Calibri"/>
              <a:cs typeface="+mn-cs"/>
            </a:rPr>
            <a:t>2. Empresas que no cotizan en el mercado de valores, y que no captan ni administran ahorro del público</a:t>
          </a:r>
          <a:endParaRPr lang="es-ES" sz="1700" b="1" kern="1200" dirty="0"/>
        </a:p>
      </dsp:txBody>
      <dsp:txXfrm>
        <a:off x="2971766" y="1645803"/>
        <a:ext cx="2622979" cy="995657"/>
      </dsp:txXfrm>
    </dsp:sp>
    <dsp:sp modelId="{E43465F4-A339-482C-87DC-E675E3944F47}">
      <dsp:nvSpPr>
        <dsp:cNvPr id="0" name=""/>
        <dsp:cNvSpPr/>
      </dsp:nvSpPr>
      <dsp:spPr>
        <a:xfrm>
          <a:off x="2436348" y="2949792"/>
          <a:ext cx="3580929" cy="1310126"/>
        </a:xfrm>
        <a:prstGeom prst="ellipse">
          <a:avLst/>
        </a:prstGeom>
        <a:gradFill rotWithShape="0">
          <a:gsLst>
            <a:gs pos="0">
              <a:schemeClr val="bg1"/>
            </a:gs>
            <a:gs pos="50000">
              <a:srgbClr val="FFB7B7"/>
            </a:gs>
            <a:gs pos="100000">
              <a:srgbClr val="FF8181"/>
            </a:gs>
          </a:gsLst>
          <a:lin ang="5400000" scaled="0"/>
        </a:gradFill>
        <a:ln>
          <a:solidFill>
            <a:schemeClr val="tx1"/>
          </a:solidFill>
        </a:ln>
        <a:effectLst>
          <a:glow rad="63500">
            <a:schemeClr val="accent4">
              <a:satMod val="175000"/>
              <a:alpha val="40000"/>
            </a:schemeClr>
          </a:glow>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s-ES" sz="2400" b="1" kern="1200" dirty="0">
              <a:solidFill>
                <a:schemeClr val="tx1"/>
              </a:solidFill>
              <a:latin typeface="Calibri" panose="020F0502020204030204" pitchFamily="34" charset="0"/>
            </a:rPr>
            <a:t>3. Entidades de gobierno </a:t>
          </a:r>
        </a:p>
      </dsp:txBody>
      <dsp:txXfrm>
        <a:off x="2960763" y="3141656"/>
        <a:ext cx="2532099" cy="92639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F521CD-AD6D-4C88-A48F-5E13F78FC8EE}">
      <dsp:nvSpPr>
        <dsp:cNvPr id="0" name=""/>
        <dsp:cNvSpPr/>
      </dsp:nvSpPr>
      <dsp:spPr>
        <a:xfrm>
          <a:off x="1621063" y="2032000"/>
          <a:ext cx="462582" cy="1506195"/>
        </a:xfrm>
        <a:custGeom>
          <a:avLst/>
          <a:gdLst/>
          <a:ahLst/>
          <a:cxnLst/>
          <a:rect l="0" t="0" r="0" b="0"/>
          <a:pathLst>
            <a:path>
              <a:moveTo>
                <a:pt x="0" y="0"/>
              </a:moveTo>
              <a:lnTo>
                <a:pt x="231291" y="0"/>
              </a:lnTo>
              <a:lnTo>
                <a:pt x="231291" y="1506195"/>
              </a:lnTo>
              <a:lnTo>
                <a:pt x="462582" y="1506195"/>
              </a:lnTo>
            </a:path>
          </a:pathLst>
        </a:custGeom>
        <a:noFill/>
        <a:ln w="25400" cap="flat" cmpd="sng" algn="ctr">
          <a:solidFill>
            <a:schemeClr val="accent5">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1812963" y="2745707"/>
        <a:ext cx="78781" cy="78781"/>
      </dsp:txXfrm>
    </dsp:sp>
    <dsp:sp modelId="{40DF29DC-20F0-46F8-93F3-87C46B8DF249}">
      <dsp:nvSpPr>
        <dsp:cNvPr id="0" name=""/>
        <dsp:cNvSpPr/>
      </dsp:nvSpPr>
      <dsp:spPr>
        <a:xfrm>
          <a:off x="1621063" y="2032000"/>
          <a:ext cx="462582" cy="648601"/>
        </a:xfrm>
        <a:custGeom>
          <a:avLst/>
          <a:gdLst/>
          <a:ahLst/>
          <a:cxnLst/>
          <a:rect l="0" t="0" r="0" b="0"/>
          <a:pathLst>
            <a:path>
              <a:moveTo>
                <a:pt x="0" y="0"/>
              </a:moveTo>
              <a:lnTo>
                <a:pt x="231291" y="0"/>
              </a:lnTo>
              <a:lnTo>
                <a:pt x="231291" y="648601"/>
              </a:lnTo>
              <a:lnTo>
                <a:pt x="462582" y="648601"/>
              </a:lnTo>
            </a:path>
          </a:pathLst>
        </a:custGeom>
        <a:noFill/>
        <a:ln w="25400" cap="flat" cmpd="sng" algn="ctr">
          <a:solidFill>
            <a:schemeClr val="accent5">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1832437" y="2336384"/>
        <a:ext cx="39832" cy="39832"/>
      </dsp:txXfrm>
    </dsp:sp>
    <dsp:sp modelId="{BC2473AD-EEBA-4768-9ADB-AA025D6163CD}">
      <dsp:nvSpPr>
        <dsp:cNvPr id="0" name=""/>
        <dsp:cNvSpPr/>
      </dsp:nvSpPr>
      <dsp:spPr>
        <a:xfrm>
          <a:off x="1621063" y="1903338"/>
          <a:ext cx="462582" cy="91440"/>
        </a:xfrm>
        <a:custGeom>
          <a:avLst/>
          <a:gdLst/>
          <a:ahLst/>
          <a:cxnLst/>
          <a:rect l="0" t="0" r="0" b="0"/>
          <a:pathLst>
            <a:path>
              <a:moveTo>
                <a:pt x="0" y="128661"/>
              </a:moveTo>
              <a:lnTo>
                <a:pt x="231291" y="128661"/>
              </a:lnTo>
              <a:lnTo>
                <a:pt x="231291" y="45720"/>
              </a:lnTo>
              <a:lnTo>
                <a:pt x="462582" y="45720"/>
              </a:lnTo>
            </a:path>
          </a:pathLst>
        </a:custGeom>
        <a:noFill/>
        <a:ln w="25400" cap="flat" cmpd="sng" algn="ctr">
          <a:solidFill>
            <a:schemeClr val="accent5">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1840605" y="1937309"/>
        <a:ext cx="23497" cy="23497"/>
      </dsp:txXfrm>
    </dsp:sp>
    <dsp:sp modelId="{A7CB8463-5EED-45A4-918F-667F778F71F7}">
      <dsp:nvSpPr>
        <dsp:cNvPr id="0" name=""/>
        <dsp:cNvSpPr/>
      </dsp:nvSpPr>
      <dsp:spPr>
        <a:xfrm>
          <a:off x="1621063" y="1310128"/>
          <a:ext cx="462582" cy="721871"/>
        </a:xfrm>
        <a:custGeom>
          <a:avLst/>
          <a:gdLst/>
          <a:ahLst/>
          <a:cxnLst/>
          <a:rect l="0" t="0" r="0" b="0"/>
          <a:pathLst>
            <a:path>
              <a:moveTo>
                <a:pt x="0" y="721871"/>
              </a:moveTo>
              <a:lnTo>
                <a:pt x="231291" y="721871"/>
              </a:lnTo>
              <a:lnTo>
                <a:pt x="231291" y="0"/>
              </a:lnTo>
              <a:lnTo>
                <a:pt x="462582" y="0"/>
              </a:lnTo>
            </a:path>
          </a:pathLst>
        </a:custGeom>
        <a:noFill/>
        <a:ln w="25400" cap="flat" cmpd="sng" algn="ctr">
          <a:solidFill>
            <a:schemeClr val="accent5">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1830920" y="1649630"/>
        <a:ext cx="42868" cy="42868"/>
      </dsp:txXfrm>
    </dsp:sp>
    <dsp:sp modelId="{44D9C6FF-651A-41CA-BCAA-7DEEE2940549}">
      <dsp:nvSpPr>
        <dsp:cNvPr id="0" name=""/>
        <dsp:cNvSpPr/>
      </dsp:nvSpPr>
      <dsp:spPr>
        <a:xfrm>
          <a:off x="1621063" y="535475"/>
          <a:ext cx="462582" cy="1496524"/>
        </a:xfrm>
        <a:custGeom>
          <a:avLst/>
          <a:gdLst/>
          <a:ahLst/>
          <a:cxnLst/>
          <a:rect l="0" t="0" r="0" b="0"/>
          <a:pathLst>
            <a:path>
              <a:moveTo>
                <a:pt x="0" y="1496524"/>
              </a:moveTo>
              <a:lnTo>
                <a:pt x="231291" y="1496524"/>
              </a:lnTo>
              <a:lnTo>
                <a:pt x="231291" y="0"/>
              </a:lnTo>
              <a:lnTo>
                <a:pt x="462582" y="0"/>
              </a:lnTo>
            </a:path>
          </a:pathLst>
        </a:custGeom>
        <a:noFill/>
        <a:ln w="25400" cap="flat" cmpd="sng" algn="ctr">
          <a:solidFill>
            <a:schemeClr val="accent5">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s-CO" sz="500" kern="1200"/>
        </a:p>
      </dsp:txBody>
      <dsp:txXfrm>
        <a:off x="1813194" y="1244578"/>
        <a:ext cx="78319" cy="78319"/>
      </dsp:txXfrm>
    </dsp:sp>
    <dsp:sp modelId="{671FBE74-29FA-4A1F-ACDF-6F3AC087BBC9}">
      <dsp:nvSpPr>
        <dsp:cNvPr id="0" name=""/>
        <dsp:cNvSpPr/>
      </dsp:nvSpPr>
      <dsp:spPr>
        <a:xfrm>
          <a:off x="-95885" y="1225188"/>
          <a:ext cx="1820274" cy="1613622"/>
        </a:xfrm>
        <a:prstGeom prst="rect">
          <a:avLst/>
        </a:prstGeom>
        <a:blipFill rotWithShape="0">
          <a:blip xmlns:r="http://schemas.openxmlformats.org/officeDocument/2006/relationships" r:embed="rId1"/>
          <a:tile tx="0" ty="0" sx="100000" sy="100000" flip="none" algn="tl"/>
        </a:blipFill>
        <a:ln w="25400" cap="flat" cmpd="sng" algn="ctr">
          <a:solidFill>
            <a:schemeClr val="accent2">
              <a:lumMod val="75000"/>
            </a:schemeClr>
          </a:solidFill>
          <a:prstDash val="solid"/>
        </a:ln>
        <a:effectLst>
          <a:glow rad="63500">
            <a:schemeClr val="accent6">
              <a:satMod val="175000"/>
              <a:alpha val="40000"/>
            </a:schemeClr>
          </a:glow>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s-CO" sz="2800" b="1" kern="1200" dirty="0"/>
            <a:t>M E T A S</a:t>
          </a:r>
        </a:p>
      </dsp:txBody>
      <dsp:txXfrm>
        <a:off x="-95885" y="1225188"/>
        <a:ext cx="1820274" cy="1613622"/>
      </dsp:txXfrm>
    </dsp:sp>
    <dsp:sp modelId="{25FAA211-9CE9-4B6A-AFB1-BDBE8719087F}">
      <dsp:nvSpPr>
        <dsp:cNvPr id="0" name=""/>
        <dsp:cNvSpPr/>
      </dsp:nvSpPr>
      <dsp:spPr>
        <a:xfrm>
          <a:off x="2083645" y="188569"/>
          <a:ext cx="6514600" cy="693813"/>
        </a:xfrm>
        <a:prstGeom prst="rect">
          <a:avLst/>
        </a:prstGeom>
        <a:blipFill rotWithShape="0">
          <a:blip xmlns:r="http://schemas.openxmlformats.org/officeDocument/2006/relationships" r:embed="rId2"/>
          <a:tile tx="0" ty="0" sx="100000" sy="100000" flip="none" algn="tl"/>
        </a:blip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10160" rIns="36000" bIns="10160" numCol="1" spcCol="1270" anchor="ctr" anchorCtr="0">
          <a:noAutofit/>
        </a:bodyPr>
        <a:lstStyle/>
        <a:p>
          <a:pPr marL="0" lvl="0" indent="0" algn="just" defTabSz="711200">
            <a:lnSpc>
              <a:spcPct val="90000"/>
            </a:lnSpc>
            <a:spcBef>
              <a:spcPct val="0"/>
            </a:spcBef>
            <a:spcAft>
              <a:spcPct val="35000"/>
            </a:spcAft>
            <a:buNone/>
          </a:pPr>
          <a:r>
            <a:rPr lang="es-CO" sz="1600" b="1" kern="1200" dirty="0">
              <a:solidFill>
                <a:schemeClr val="tx2"/>
              </a:solidFill>
            </a:rPr>
            <a:t>Expedición de guías, procedimientos y doctrina contable pública y ejecución de programas de capacitación para la aplicación de los marcos normativos.</a:t>
          </a:r>
        </a:p>
      </dsp:txBody>
      <dsp:txXfrm>
        <a:off x="2083645" y="188569"/>
        <a:ext cx="6514600" cy="693813"/>
      </dsp:txXfrm>
    </dsp:sp>
    <dsp:sp modelId="{77DB3F99-9157-41EC-9D7E-0F6396431F86}">
      <dsp:nvSpPr>
        <dsp:cNvPr id="0" name=""/>
        <dsp:cNvSpPr/>
      </dsp:nvSpPr>
      <dsp:spPr>
        <a:xfrm>
          <a:off x="2083645" y="1055835"/>
          <a:ext cx="6514600" cy="508585"/>
        </a:xfrm>
        <a:prstGeom prst="rect">
          <a:avLst/>
        </a:prstGeom>
        <a:blipFill rotWithShape="0">
          <a:blip xmlns:r="http://schemas.openxmlformats.org/officeDocument/2006/relationships" r:embed="rId2"/>
          <a:tile tx="0" ty="0" sx="100000" sy="100000" flip="none" algn="tl"/>
        </a:blip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10160" rIns="36000" bIns="10160" numCol="1" spcCol="1270" anchor="ctr" anchorCtr="0">
          <a:noAutofit/>
        </a:bodyPr>
        <a:lstStyle/>
        <a:p>
          <a:pPr marL="0" lvl="0" indent="0" algn="just" defTabSz="711200">
            <a:lnSpc>
              <a:spcPct val="90000"/>
            </a:lnSpc>
            <a:spcBef>
              <a:spcPct val="0"/>
            </a:spcBef>
            <a:spcAft>
              <a:spcPct val="35000"/>
            </a:spcAft>
            <a:buNone/>
          </a:pPr>
          <a:r>
            <a:rPr lang="es-CO" sz="1600" b="1" kern="1200" dirty="0">
              <a:solidFill>
                <a:schemeClr val="tx2"/>
              </a:solidFill>
            </a:rPr>
            <a:t>Regulación del  proceso contable y el sistema documental contable</a:t>
          </a:r>
        </a:p>
      </dsp:txBody>
      <dsp:txXfrm>
        <a:off x="2083645" y="1055835"/>
        <a:ext cx="6514600" cy="508585"/>
      </dsp:txXfrm>
    </dsp:sp>
    <dsp:sp modelId="{54290EC1-06CC-43E4-8A52-EF3555EC440C}">
      <dsp:nvSpPr>
        <dsp:cNvPr id="0" name=""/>
        <dsp:cNvSpPr/>
      </dsp:nvSpPr>
      <dsp:spPr>
        <a:xfrm>
          <a:off x="2083645" y="1737875"/>
          <a:ext cx="6514600" cy="422365"/>
        </a:xfrm>
        <a:prstGeom prst="rect">
          <a:avLst/>
        </a:prstGeom>
        <a:blipFill rotWithShape="0">
          <a:blip xmlns:r="http://schemas.openxmlformats.org/officeDocument/2006/relationships" r:embed="rId2"/>
          <a:tile tx="0" ty="0" sx="100000" sy="100000" flip="none" algn="tl"/>
        </a:blip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10160" rIns="36000" bIns="10160" numCol="1" spcCol="1270" anchor="ctr" anchorCtr="0">
          <a:noAutofit/>
        </a:bodyPr>
        <a:lstStyle/>
        <a:p>
          <a:pPr marL="0" lvl="0" indent="0" algn="just" defTabSz="711200">
            <a:lnSpc>
              <a:spcPct val="90000"/>
            </a:lnSpc>
            <a:spcBef>
              <a:spcPct val="0"/>
            </a:spcBef>
            <a:spcAft>
              <a:spcPct val="35000"/>
            </a:spcAft>
            <a:buNone/>
          </a:pPr>
          <a:r>
            <a:rPr lang="es-CO" sz="1600" b="1" kern="1200" dirty="0">
              <a:solidFill>
                <a:schemeClr val="tx2"/>
              </a:solidFill>
            </a:rPr>
            <a:t>Regulación para el desarrollo y evaluación del control interno contable</a:t>
          </a:r>
        </a:p>
      </dsp:txBody>
      <dsp:txXfrm>
        <a:off x="2083645" y="1737875"/>
        <a:ext cx="6514600" cy="422365"/>
      </dsp:txXfrm>
    </dsp:sp>
    <dsp:sp modelId="{CE7D4E97-B8EF-4ACB-BCA8-9F5BED8B2DE8}">
      <dsp:nvSpPr>
        <dsp:cNvPr id="0" name=""/>
        <dsp:cNvSpPr/>
      </dsp:nvSpPr>
      <dsp:spPr>
        <a:xfrm>
          <a:off x="2083645" y="2333694"/>
          <a:ext cx="6514600" cy="693813"/>
        </a:xfrm>
        <a:prstGeom prst="rect">
          <a:avLst/>
        </a:prstGeom>
        <a:blipFill rotWithShape="0">
          <a:blip xmlns:r="http://schemas.openxmlformats.org/officeDocument/2006/relationships" r:embed="rId2"/>
          <a:tile tx="0" ty="0" sx="100000" sy="100000" flip="none" algn="tl"/>
        </a:blip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10160" rIns="36000" bIns="10160" numCol="1" spcCol="1270" anchor="ctr" anchorCtr="0">
          <a:noAutofit/>
        </a:bodyPr>
        <a:lstStyle/>
        <a:p>
          <a:pPr marL="0" lvl="0" indent="0" algn="just" defTabSz="711200">
            <a:lnSpc>
              <a:spcPct val="90000"/>
            </a:lnSpc>
            <a:spcBef>
              <a:spcPct val="0"/>
            </a:spcBef>
            <a:spcAft>
              <a:spcPct val="35000"/>
            </a:spcAft>
            <a:buNone/>
          </a:pPr>
          <a:r>
            <a:rPr lang="es-CO" sz="1600" b="1" kern="1200" dirty="0">
              <a:solidFill>
                <a:schemeClr val="tx2"/>
              </a:solidFill>
            </a:rPr>
            <a:t>Actualización del proceso de consolidación de la información financiera del sector público, con base en los nuevos marcos normativos.</a:t>
          </a:r>
        </a:p>
      </dsp:txBody>
      <dsp:txXfrm>
        <a:off x="2083645" y="2333694"/>
        <a:ext cx="6514600" cy="693813"/>
      </dsp:txXfrm>
    </dsp:sp>
    <dsp:sp modelId="{21B318A2-96FD-4BB9-A6AE-CAB0583A7B08}">
      <dsp:nvSpPr>
        <dsp:cNvPr id="0" name=""/>
        <dsp:cNvSpPr/>
      </dsp:nvSpPr>
      <dsp:spPr>
        <a:xfrm>
          <a:off x="2083645" y="3191289"/>
          <a:ext cx="6514600" cy="693813"/>
        </a:xfrm>
        <a:prstGeom prst="rect">
          <a:avLst/>
        </a:prstGeom>
        <a:blipFill rotWithShape="0">
          <a:blip xmlns:r="http://schemas.openxmlformats.org/officeDocument/2006/relationships" r:embed="rId2"/>
          <a:tile tx="0" ty="0" sx="100000" sy="100000" flip="none" algn="tl"/>
        </a:blip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6000" tIns="10160" rIns="36000" bIns="10160" numCol="1" spcCol="1270" anchor="ctr" anchorCtr="0">
          <a:noAutofit/>
        </a:bodyPr>
        <a:lstStyle/>
        <a:p>
          <a:pPr marL="0" lvl="0" indent="0" algn="just" defTabSz="711200">
            <a:lnSpc>
              <a:spcPct val="90000"/>
            </a:lnSpc>
            <a:spcBef>
              <a:spcPct val="0"/>
            </a:spcBef>
            <a:spcAft>
              <a:spcPct val="35000"/>
            </a:spcAft>
            <a:buNone/>
          </a:pPr>
          <a:r>
            <a:rPr lang="es-CO" sz="1600" b="1" kern="1200" dirty="0">
              <a:solidFill>
                <a:schemeClr val="tx2"/>
              </a:solidFill>
            </a:rPr>
            <a:t>Actualización de los sistemas de información para la centralización y consolidación de la información financiera del sector público (SIIF y CHIP)</a:t>
          </a:r>
        </a:p>
      </dsp:txBody>
      <dsp:txXfrm>
        <a:off x="2083645" y="3191289"/>
        <a:ext cx="6514600" cy="693813"/>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02"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2967" tIns="46484" rIns="92967" bIns="46484" numCol="1" anchor="t" anchorCtr="0" compatLnSpc="1">
            <a:prstTxWarp prst="textNoShape">
              <a:avLst/>
            </a:prstTxWarp>
          </a:bodyPr>
          <a:lstStyle>
            <a:lvl1pPr algn="l" defTabSz="930275" eaLnBrk="0" hangingPunct="0">
              <a:spcBef>
                <a:spcPct val="0"/>
              </a:spcBef>
              <a:defRPr sz="1200">
                <a:latin typeface="Times New Roman" pitchFamily="18" charset="0"/>
                <a:cs typeface="+mn-cs"/>
              </a:defRPr>
            </a:lvl1pPr>
          </a:lstStyle>
          <a:p>
            <a:pPr>
              <a:defRPr/>
            </a:pPr>
            <a:endParaRPr lang="es-ES"/>
          </a:p>
        </p:txBody>
      </p:sp>
      <p:sp>
        <p:nvSpPr>
          <p:cNvPr id="153603" name="Rectangle 3"/>
          <p:cNvSpPr>
            <a:spLocks noGrp="1" noChangeArrowheads="1"/>
          </p:cNvSpPr>
          <p:nvPr>
            <p:ph type="dt" sz="quarter" idx="1"/>
          </p:nvPr>
        </p:nvSpPr>
        <p:spPr bwMode="auto">
          <a:xfrm>
            <a:off x="3970338" y="0"/>
            <a:ext cx="3038475" cy="465138"/>
          </a:xfrm>
          <a:prstGeom prst="rect">
            <a:avLst/>
          </a:prstGeom>
          <a:noFill/>
          <a:ln w="9525">
            <a:noFill/>
            <a:miter lim="800000"/>
            <a:headEnd/>
            <a:tailEnd/>
          </a:ln>
          <a:effectLst/>
        </p:spPr>
        <p:txBody>
          <a:bodyPr vert="horz" wrap="square" lIns="92967" tIns="46484" rIns="92967" bIns="46484" numCol="1" anchor="t" anchorCtr="0" compatLnSpc="1">
            <a:prstTxWarp prst="textNoShape">
              <a:avLst/>
            </a:prstTxWarp>
          </a:bodyPr>
          <a:lstStyle>
            <a:lvl1pPr algn="r" defTabSz="930275" eaLnBrk="0" hangingPunct="0">
              <a:spcBef>
                <a:spcPct val="0"/>
              </a:spcBef>
              <a:defRPr sz="1200">
                <a:latin typeface="Times New Roman" pitchFamily="18" charset="0"/>
                <a:cs typeface="+mn-cs"/>
              </a:defRPr>
            </a:lvl1pPr>
          </a:lstStyle>
          <a:p>
            <a:pPr>
              <a:defRPr/>
            </a:pPr>
            <a:endParaRPr lang="es-ES"/>
          </a:p>
        </p:txBody>
      </p:sp>
      <p:sp>
        <p:nvSpPr>
          <p:cNvPr id="153604" name="Rectangle 4"/>
          <p:cNvSpPr>
            <a:spLocks noGrp="1" noChangeArrowheads="1"/>
          </p:cNvSpPr>
          <p:nvPr>
            <p:ph type="ftr" sz="quarter" idx="2"/>
          </p:nvPr>
        </p:nvSpPr>
        <p:spPr bwMode="auto">
          <a:xfrm>
            <a:off x="0" y="8829675"/>
            <a:ext cx="3038475" cy="465138"/>
          </a:xfrm>
          <a:prstGeom prst="rect">
            <a:avLst/>
          </a:prstGeom>
          <a:noFill/>
          <a:ln w="9525">
            <a:noFill/>
            <a:miter lim="800000"/>
            <a:headEnd/>
            <a:tailEnd/>
          </a:ln>
          <a:effectLst/>
        </p:spPr>
        <p:txBody>
          <a:bodyPr vert="horz" wrap="square" lIns="92967" tIns="46484" rIns="92967" bIns="46484" numCol="1" anchor="b" anchorCtr="0" compatLnSpc="1">
            <a:prstTxWarp prst="textNoShape">
              <a:avLst/>
            </a:prstTxWarp>
          </a:bodyPr>
          <a:lstStyle>
            <a:lvl1pPr algn="l" defTabSz="930275" eaLnBrk="0" hangingPunct="0">
              <a:spcBef>
                <a:spcPct val="0"/>
              </a:spcBef>
              <a:defRPr sz="1200">
                <a:latin typeface="Times New Roman" pitchFamily="18" charset="0"/>
                <a:cs typeface="+mn-cs"/>
              </a:defRPr>
            </a:lvl1pPr>
          </a:lstStyle>
          <a:p>
            <a:pPr>
              <a:defRPr/>
            </a:pPr>
            <a:r>
              <a:rPr lang="es-CO"/>
              <a:t>Contaduría GENERAL DE LA NACIÓN</a:t>
            </a:r>
            <a:endParaRPr lang="es-ES"/>
          </a:p>
        </p:txBody>
      </p:sp>
      <p:sp>
        <p:nvSpPr>
          <p:cNvPr id="153605" name="Rectangle 5"/>
          <p:cNvSpPr>
            <a:spLocks noGrp="1" noChangeArrowheads="1"/>
          </p:cNvSpPr>
          <p:nvPr>
            <p:ph type="sldNum" sz="quarter" idx="3"/>
          </p:nvPr>
        </p:nvSpPr>
        <p:spPr bwMode="auto">
          <a:xfrm>
            <a:off x="3970338" y="8829675"/>
            <a:ext cx="3038475" cy="465138"/>
          </a:xfrm>
          <a:prstGeom prst="rect">
            <a:avLst/>
          </a:prstGeom>
          <a:noFill/>
          <a:ln w="9525">
            <a:noFill/>
            <a:miter lim="800000"/>
            <a:headEnd/>
            <a:tailEnd/>
          </a:ln>
          <a:effectLst/>
        </p:spPr>
        <p:txBody>
          <a:bodyPr vert="horz" wrap="square" lIns="92967" tIns="46484" rIns="92967" bIns="46484" numCol="1" anchor="b" anchorCtr="0" compatLnSpc="1">
            <a:prstTxWarp prst="textNoShape">
              <a:avLst/>
            </a:prstTxWarp>
          </a:bodyPr>
          <a:lstStyle>
            <a:lvl1pPr algn="r" defTabSz="930275" eaLnBrk="0" hangingPunct="0">
              <a:spcBef>
                <a:spcPct val="0"/>
              </a:spcBef>
              <a:defRPr sz="1200">
                <a:latin typeface="Times New Roman" pitchFamily="18" charset="0"/>
                <a:cs typeface="+mn-cs"/>
              </a:defRPr>
            </a:lvl1pPr>
          </a:lstStyle>
          <a:p>
            <a:pPr>
              <a:defRPr/>
            </a:pPr>
            <a:fld id="{F1CB5A47-4D36-4268-8C9C-BB491779F5B9}" type="slidenum">
              <a:rPr lang="es-ES"/>
              <a:pPr>
                <a:defRPr/>
              </a:pPr>
              <a:t>‹Nº›</a:t>
            </a:fld>
            <a:endParaRPr lang="es-ES"/>
          </a:p>
        </p:txBody>
      </p:sp>
    </p:spTree>
    <p:extLst>
      <p:ext uri="{BB962C8B-B14F-4D97-AF65-F5344CB8AC3E}">
        <p14:creationId xmlns:p14="http://schemas.microsoft.com/office/powerpoint/2010/main" val="342019885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hdr" sz="quarter"/>
          </p:nvPr>
        </p:nvSpPr>
        <p:spPr bwMode="auto">
          <a:xfrm>
            <a:off x="0" y="0"/>
            <a:ext cx="3038475" cy="465138"/>
          </a:xfrm>
          <a:prstGeom prst="rect">
            <a:avLst/>
          </a:prstGeom>
          <a:noFill/>
          <a:ln w="9525">
            <a:noFill/>
            <a:miter lim="800000"/>
            <a:headEnd/>
            <a:tailEnd/>
          </a:ln>
          <a:effectLst/>
        </p:spPr>
        <p:txBody>
          <a:bodyPr vert="horz" wrap="square" lIns="92967" tIns="46484" rIns="92967" bIns="46484" numCol="1" anchor="t" anchorCtr="0" compatLnSpc="1">
            <a:prstTxWarp prst="textNoShape">
              <a:avLst/>
            </a:prstTxWarp>
          </a:bodyPr>
          <a:lstStyle>
            <a:lvl1pPr algn="l" defTabSz="930275" eaLnBrk="0" hangingPunct="0">
              <a:spcBef>
                <a:spcPct val="0"/>
              </a:spcBef>
              <a:defRPr sz="1200">
                <a:latin typeface="Times New Roman" pitchFamily="18" charset="0"/>
                <a:cs typeface="+mn-cs"/>
              </a:defRPr>
            </a:lvl1pPr>
          </a:lstStyle>
          <a:p>
            <a:pPr>
              <a:defRPr/>
            </a:pPr>
            <a:endParaRPr lang="es-ES"/>
          </a:p>
        </p:txBody>
      </p:sp>
      <p:sp>
        <p:nvSpPr>
          <p:cNvPr id="99331" name="Rectangle 3"/>
          <p:cNvSpPr>
            <a:spLocks noGrp="1" noChangeArrowheads="1"/>
          </p:cNvSpPr>
          <p:nvPr>
            <p:ph type="dt" idx="1"/>
          </p:nvPr>
        </p:nvSpPr>
        <p:spPr bwMode="auto">
          <a:xfrm>
            <a:off x="3970338" y="0"/>
            <a:ext cx="3038475" cy="465138"/>
          </a:xfrm>
          <a:prstGeom prst="rect">
            <a:avLst/>
          </a:prstGeom>
          <a:noFill/>
          <a:ln w="9525">
            <a:noFill/>
            <a:miter lim="800000"/>
            <a:headEnd/>
            <a:tailEnd/>
          </a:ln>
          <a:effectLst/>
        </p:spPr>
        <p:txBody>
          <a:bodyPr vert="horz" wrap="square" lIns="92967" tIns="46484" rIns="92967" bIns="46484" numCol="1" anchor="t" anchorCtr="0" compatLnSpc="1">
            <a:prstTxWarp prst="textNoShape">
              <a:avLst/>
            </a:prstTxWarp>
          </a:bodyPr>
          <a:lstStyle>
            <a:lvl1pPr algn="r" defTabSz="930275" eaLnBrk="0" hangingPunct="0">
              <a:spcBef>
                <a:spcPct val="0"/>
              </a:spcBef>
              <a:defRPr sz="1200">
                <a:latin typeface="Times New Roman" pitchFamily="18" charset="0"/>
                <a:cs typeface="+mn-cs"/>
              </a:defRPr>
            </a:lvl1pPr>
          </a:lstStyle>
          <a:p>
            <a:pPr>
              <a:defRPr/>
            </a:pPr>
            <a:endParaRPr lang="es-ES"/>
          </a:p>
        </p:txBody>
      </p:sp>
      <p:sp>
        <p:nvSpPr>
          <p:cNvPr id="16388" name="Rectangle 4"/>
          <p:cNvSpPr>
            <a:spLocks noGrp="1" noRot="1" noChangeAspect="1" noChangeArrowheads="1" noTextEdit="1"/>
          </p:cNvSpPr>
          <p:nvPr>
            <p:ph type="sldImg" idx="2"/>
          </p:nvPr>
        </p:nvSpPr>
        <p:spPr bwMode="auto">
          <a:xfrm>
            <a:off x="717550" y="696913"/>
            <a:ext cx="55753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3" name="Rectangle 5"/>
          <p:cNvSpPr>
            <a:spLocks noGrp="1" noChangeArrowheads="1"/>
          </p:cNvSpPr>
          <p:nvPr>
            <p:ph type="body" sz="quarter" idx="3"/>
          </p:nvPr>
        </p:nvSpPr>
        <p:spPr bwMode="auto">
          <a:xfrm>
            <a:off x="701675" y="4416425"/>
            <a:ext cx="5607050" cy="4183063"/>
          </a:xfrm>
          <a:prstGeom prst="rect">
            <a:avLst/>
          </a:prstGeom>
          <a:noFill/>
          <a:ln w="9525">
            <a:noFill/>
            <a:miter lim="800000"/>
            <a:headEnd/>
            <a:tailEnd/>
          </a:ln>
          <a:effectLst/>
        </p:spPr>
        <p:txBody>
          <a:bodyPr vert="horz" wrap="square" lIns="92967" tIns="46484" rIns="92967" bIns="46484" numCol="1" anchor="t" anchorCtr="0" compatLnSpc="1">
            <a:prstTxWarp prst="textNoShape">
              <a:avLst/>
            </a:prstTxWarp>
          </a:bodyPr>
          <a:lstStyle/>
          <a:p>
            <a:pPr lvl="0"/>
            <a:r>
              <a:rPr lang="es-ES" noProof="0" dirty="0"/>
              <a:t>Esta plantilla se puede usar como archivo de inicio para presentar materiales educativos en un entorno de grupo.</a:t>
            </a:r>
          </a:p>
          <a:p>
            <a:pPr lvl="0"/>
            <a:endParaRPr lang="es-ES" noProof="0" dirty="0"/>
          </a:p>
          <a:p>
            <a:pPr lvl="0"/>
            <a:r>
              <a:rPr lang="es-ES" noProof="0" dirty="0"/>
              <a:t>Secciones</a:t>
            </a:r>
          </a:p>
          <a:p>
            <a:pPr lvl="0"/>
            <a:r>
              <a:rPr lang="es-ES" noProof="0" dirty="0"/>
              <a:t>Para agregar secciones, haga clic con el botón secundario del mouse en una diapositiva. Las secciones pueden ayudarle a organizar las diapositivas o a facilitar la colaboración entre varios autores.</a:t>
            </a:r>
          </a:p>
          <a:p>
            <a:pPr lvl="0"/>
            <a:endParaRPr lang="es-ES" noProof="0" dirty="0"/>
          </a:p>
          <a:p>
            <a:pPr lvl="0"/>
            <a:r>
              <a:rPr lang="es-ES" noProof="0" dirty="0"/>
              <a:t>Notas</a:t>
            </a:r>
          </a:p>
          <a:p>
            <a:pPr lvl="0"/>
            <a:r>
              <a:rPr lang="es-ES" noProof="0" dirty="0"/>
              <a:t>Use la sección Notas para las notas de entrega o para proporcionar detalles adicionales al público. Vea las notas en la vista Presentación durante la presentación. </a:t>
            </a:r>
          </a:p>
          <a:p>
            <a:pPr lvl="0"/>
            <a:r>
              <a:rPr lang="es-ES" noProof="0" dirty="0"/>
              <a:t>Tenga en cuenta el tamaño de la fuente (es importante para la accesibilidad, visibilidad, grabación en vídeo y producción en línea)</a:t>
            </a:r>
          </a:p>
          <a:p>
            <a:pPr lvl="0"/>
            <a:endParaRPr lang="es-ES" noProof="0" dirty="0"/>
          </a:p>
          <a:p>
            <a:pPr lvl="0"/>
            <a:r>
              <a:rPr lang="es-ES" noProof="0" dirty="0"/>
              <a:t>Colores coordinados </a:t>
            </a:r>
          </a:p>
          <a:p>
            <a:pPr lvl="0"/>
            <a:r>
              <a:rPr lang="es-ES" noProof="0" dirty="0"/>
              <a:t>Preste especial atención a los gráficos, diagramas y cuadros de texto. </a:t>
            </a:r>
          </a:p>
          <a:p>
            <a:pPr lvl="0"/>
            <a:r>
              <a:rPr lang="es-ES" noProof="0" dirty="0"/>
              <a:t>Tenga en cuenta que los asistentes imprimirán en blanco y negro o escala de grises. Ejecute una prueba de impresión para asegurarse de que los colores son los correctos cuando se imprime en blanco y negro puros y escala de grises.</a:t>
            </a:r>
          </a:p>
          <a:p>
            <a:pPr lvl="0"/>
            <a:endParaRPr lang="es-ES" noProof="0" dirty="0"/>
          </a:p>
          <a:p>
            <a:pPr lvl="0"/>
            <a:r>
              <a:rPr lang="es-ES" noProof="0" dirty="0"/>
              <a:t>Gráficos y tablas</a:t>
            </a:r>
          </a:p>
          <a:p>
            <a:pPr lvl="0"/>
            <a:r>
              <a:rPr lang="es-ES" noProof="0" dirty="0"/>
              <a:t>En breve: si es posible, use colores y estilos uniformes y que no distraigan.</a:t>
            </a:r>
          </a:p>
          <a:p>
            <a:pPr lvl="0"/>
            <a:r>
              <a:rPr lang="es-ES" noProof="0" dirty="0"/>
              <a:t>Etiquete todos los gráficos y tablas.</a:t>
            </a:r>
          </a:p>
        </p:txBody>
      </p:sp>
      <p:sp>
        <p:nvSpPr>
          <p:cNvPr id="99334" name="Rectangle 6"/>
          <p:cNvSpPr>
            <a:spLocks noGrp="1" noChangeArrowheads="1"/>
          </p:cNvSpPr>
          <p:nvPr>
            <p:ph type="ftr" sz="quarter" idx="4"/>
          </p:nvPr>
        </p:nvSpPr>
        <p:spPr bwMode="auto">
          <a:xfrm>
            <a:off x="0" y="8829675"/>
            <a:ext cx="3038475" cy="465138"/>
          </a:xfrm>
          <a:prstGeom prst="rect">
            <a:avLst/>
          </a:prstGeom>
          <a:noFill/>
          <a:ln w="9525">
            <a:noFill/>
            <a:miter lim="800000"/>
            <a:headEnd/>
            <a:tailEnd/>
          </a:ln>
          <a:effectLst/>
        </p:spPr>
        <p:txBody>
          <a:bodyPr vert="horz" wrap="square" lIns="92967" tIns="46484" rIns="92967" bIns="46484" numCol="1" anchor="b" anchorCtr="0" compatLnSpc="1">
            <a:prstTxWarp prst="textNoShape">
              <a:avLst/>
            </a:prstTxWarp>
          </a:bodyPr>
          <a:lstStyle>
            <a:lvl1pPr algn="l" defTabSz="930275" eaLnBrk="0" hangingPunct="0">
              <a:spcBef>
                <a:spcPct val="0"/>
              </a:spcBef>
              <a:defRPr sz="1200">
                <a:latin typeface="Times New Roman" pitchFamily="18" charset="0"/>
                <a:cs typeface="+mn-cs"/>
              </a:defRPr>
            </a:lvl1pPr>
          </a:lstStyle>
          <a:p>
            <a:pPr>
              <a:defRPr/>
            </a:pPr>
            <a:r>
              <a:rPr lang="es-CO"/>
              <a:t>Contaduría GENERAL DE LA NACIÓN</a:t>
            </a:r>
            <a:endParaRPr lang="es-ES"/>
          </a:p>
        </p:txBody>
      </p:sp>
      <p:sp>
        <p:nvSpPr>
          <p:cNvPr id="99335" name="Rectangle 7"/>
          <p:cNvSpPr>
            <a:spLocks noGrp="1" noChangeArrowheads="1"/>
          </p:cNvSpPr>
          <p:nvPr>
            <p:ph type="sldNum" sz="quarter" idx="5"/>
          </p:nvPr>
        </p:nvSpPr>
        <p:spPr bwMode="auto">
          <a:xfrm>
            <a:off x="3970338" y="8829675"/>
            <a:ext cx="3038475" cy="465138"/>
          </a:xfrm>
          <a:prstGeom prst="rect">
            <a:avLst/>
          </a:prstGeom>
          <a:noFill/>
          <a:ln w="9525">
            <a:noFill/>
            <a:miter lim="800000"/>
            <a:headEnd/>
            <a:tailEnd/>
          </a:ln>
          <a:effectLst/>
        </p:spPr>
        <p:txBody>
          <a:bodyPr vert="horz" wrap="square" lIns="92967" tIns="46484" rIns="92967" bIns="46484" numCol="1" anchor="b" anchorCtr="0" compatLnSpc="1">
            <a:prstTxWarp prst="textNoShape">
              <a:avLst/>
            </a:prstTxWarp>
          </a:bodyPr>
          <a:lstStyle>
            <a:lvl1pPr algn="r" defTabSz="930275" eaLnBrk="0" hangingPunct="0">
              <a:spcBef>
                <a:spcPct val="0"/>
              </a:spcBef>
              <a:defRPr sz="1200">
                <a:latin typeface="Times New Roman" pitchFamily="18" charset="0"/>
                <a:cs typeface="+mn-cs"/>
              </a:defRPr>
            </a:lvl1pPr>
          </a:lstStyle>
          <a:p>
            <a:pPr>
              <a:defRPr/>
            </a:pPr>
            <a:fld id="{9FB9F728-748E-45D2-956C-3472DF278810}" type="slidenum">
              <a:rPr lang="es-ES"/>
              <a:pPr>
                <a:defRPr/>
              </a:pPr>
              <a:t>‹Nº›</a:t>
            </a:fld>
            <a:endParaRPr lang="es-ES"/>
          </a:p>
        </p:txBody>
      </p:sp>
    </p:spTree>
    <p:extLst>
      <p:ext uri="{BB962C8B-B14F-4D97-AF65-F5344CB8AC3E}">
        <p14:creationId xmlns:p14="http://schemas.microsoft.com/office/powerpoint/2010/main" val="2434274378"/>
      </p:ext>
    </p:extLst>
  </p:cSld>
  <p:clrMap bg1="lt1" tx1="dk1" bg2="lt2" tx2="dk2" accent1="accent1" accent2="accent2" accent3="accent3" accent4="accent4" accent5="accent5" accent6="accent6" hlink="hlink" folHlink="folHlink"/>
  <p:hf hdr="0" ftr="0" dt="0"/>
  <p:notesStyle>
    <a:lvl1pPr algn="l" rtl="0" eaLnBrk="0" fontAlgn="base" hangingPunct="0">
      <a:spcBef>
        <a:spcPct val="0"/>
      </a:spcBef>
      <a:spcAft>
        <a:spcPct val="0"/>
      </a:spcAft>
      <a:defRPr lang="es-ES" sz="1200" kern="1200">
        <a:solidFill>
          <a:schemeClr val="tx1"/>
        </a:solidFill>
        <a:latin typeface="Times New Roman" pitchFamily="18" charset="0"/>
        <a:ea typeface="+mn-ea"/>
        <a:cs typeface="+mn-cs"/>
      </a:defRPr>
    </a:lvl1pPr>
    <a:lvl2pPr marL="742950" indent="-28575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1143000" indent="-2286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600200" indent="-228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2057400" indent="-2286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1 Marcador de imagen de diapositiva"/>
          <p:cNvSpPr>
            <a:spLocks noGrp="1" noRot="1" noChangeAspect="1" noTextEdit="1"/>
          </p:cNvSpPr>
          <p:nvPr>
            <p:ph type="sldImg"/>
          </p:nvPr>
        </p:nvSpPr>
        <p:spPr>
          <a:ln/>
        </p:spPr>
      </p:sp>
      <p:sp>
        <p:nvSpPr>
          <p:cNvPr id="17411"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altLang="es-ES"/>
              <a:t>Esta plantilla se </a:t>
            </a:r>
            <a:r>
              <a:rPr altLang="es-ES" b="1"/>
              <a:t>debe usar </a:t>
            </a:r>
            <a:r>
              <a:rPr altLang="es-ES"/>
              <a:t>como archivo de inicio para presentaciones externas de la Contaduría General de la nación. En formato presentación en pantalla 16:10</a:t>
            </a:r>
          </a:p>
          <a:p>
            <a:pPr eaLnBrk="1" hangingPunct="1"/>
            <a:endParaRPr altLang="es-ES"/>
          </a:p>
          <a:p>
            <a:pPr eaLnBrk="1" hangingPunct="1"/>
            <a:r>
              <a:rPr altLang="es-ES" b="1"/>
              <a:t>Nota</a:t>
            </a:r>
          </a:p>
          <a:p>
            <a:pPr eaLnBrk="1" hangingPunct="1"/>
            <a:r>
              <a:rPr altLang="es-ES"/>
              <a:t>Use la sección Notas para las notas de entrega o para proporcionar detalles adicionales al público. Vea las notas en la vista Presentación durante la presentación. </a:t>
            </a:r>
          </a:p>
          <a:p>
            <a:pPr eaLnBrk="1" hangingPunct="1"/>
            <a:r>
              <a:rPr altLang="es-ES"/>
              <a:t>Tenga en cuenta el tamaño de la fuente (es importante para la accesibilidad, visibilidad, grabación en vídeo y producción en línea)</a:t>
            </a:r>
          </a:p>
          <a:p>
            <a:pPr eaLnBrk="1" hangingPunct="1"/>
            <a:endParaRPr altLang="es-ES"/>
          </a:p>
          <a:p>
            <a:pPr eaLnBrk="1" hangingPunct="1"/>
            <a:r>
              <a:rPr altLang="es-ES" b="1"/>
              <a:t>Colores coordinados </a:t>
            </a:r>
          </a:p>
          <a:p>
            <a:pPr eaLnBrk="1" hangingPunct="1"/>
            <a:r>
              <a:rPr altLang="es-ES"/>
              <a:t>Preste especial atención a los gráficos, diagramas y cuadros de texto. </a:t>
            </a:r>
          </a:p>
          <a:p>
            <a:pPr eaLnBrk="1" hangingPunct="1"/>
            <a:r>
              <a:rPr altLang="es-ES"/>
              <a:t>Tenga en cuenta que los asistentes imprimirán en blanco y negro o escala de grises. Ejecute una prueba de impresión para asegurarse de que los colores son los correctos cuando se imprime en blanco y negro puros y escala de grises.</a:t>
            </a:r>
          </a:p>
          <a:p>
            <a:pPr eaLnBrk="1" hangingPunct="1"/>
            <a:endParaRPr altLang="es-ES"/>
          </a:p>
          <a:p>
            <a:pPr eaLnBrk="1" hangingPunct="1"/>
            <a:r>
              <a:rPr altLang="es-ES" b="1"/>
              <a:t>Gráficos y tablas</a:t>
            </a:r>
          </a:p>
          <a:p>
            <a:pPr eaLnBrk="1" hangingPunct="1"/>
            <a:r>
              <a:rPr altLang="es-ES"/>
              <a:t>En breve: si es posible, use colores y estilos uniformes y que no distraigan.</a:t>
            </a:r>
          </a:p>
          <a:p>
            <a:pPr eaLnBrk="1" hangingPunct="1"/>
            <a:r>
              <a:rPr altLang="es-ES"/>
              <a:t>Etiquete todos los gráficos y tablas y no olvide colocar la fuente de donde se toman las imágenes o los gráficos (Derechos de autor)</a:t>
            </a:r>
          </a:p>
          <a:p>
            <a:pPr eaLnBrk="1" hangingPunct="1"/>
            <a:endParaRPr lang="es-CO" altLang="es-ES"/>
          </a:p>
        </p:txBody>
      </p:sp>
      <p:sp>
        <p:nvSpPr>
          <p:cNvPr id="17412"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defRPr sz="1200">
                <a:solidFill>
                  <a:schemeClr val="tx1"/>
                </a:solidFill>
                <a:latin typeface="Times New Roman" pitchFamily="18" charset="0"/>
              </a:defRPr>
            </a:lvl1pPr>
            <a:lvl2pPr marL="742950" indent="-285750" defTabSz="930275" eaLnBrk="0" hangingPunct="0">
              <a:spcBef>
                <a:spcPct val="30000"/>
              </a:spcBef>
              <a:defRPr sz="1200">
                <a:solidFill>
                  <a:schemeClr val="tx1"/>
                </a:solidFill>
                <a:latin typeface="Times New Roman" pitchFamily="18" charset="0"/>
              </a:defRPr>
            </a:lvl2pPr>
            <a:lvl3pPr marL="1143000" indent="-228600" defTabSz="930275" eaLnBrk="0" hangingPunct="0">
              <a:spcBef>
                <a:spcPct val="30000"/>
              </a:spcBef>
              <a:defRPr sz="1200">
                <a:solidFill>
                  <a:schemeClr val="tx1"/>
                </a:solidFill>
                <a:latin typeface="Times New Roman" pitchFamily="18" charset="0"/>
              </a:defRPr>
            </a:lvl3pPr>
            <a:lvl4pPr marL="1600200" indent="-228600" defTabSz="930275" eaLnBrk="0" hangingPunct="0">
              <a:spcBef>
                <a:spcPct val="30000"/>
              </a:spcBef>
              <a:defRPr sz="1200">
                <a:solidFill>
                  <a:schemeClr val="tx1"/>
                </a:solidFill>
                <a:latin typeface="Times New Roman" pitchFamily="18" charset="0"/>
              </a:defRPr>
            </a:lvl4pPr>
            <a:lvl5pPr marL="2057400" indent="-228600"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fld id="{EF83A3C0-4BA7-43E0-9E4E-47D3433B8C83}" type="slidenum">
              <a:rPr lang="es-ES" altLang="es-ES" smtClean="0"/>
              <a:pPr/>
              <a:t>1</a:t>
            </a:fld>
            <a:endParaRPr lang="es-ES" altLang="es-ES"/>
          </a:p>
        </p:txBody>
      </p:sp>
    </p:spTree>
    <p:extLst>
      <p:ext uri="{BB962C8B-B14F-4D97-AF65-F5344CB8AC3E}">
        <p14:creationId xmlns:p14="http://schemas.microsoft.com/office/powerpoint/2010/main" val="14124772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1 Marcador de imagen de diapositiva"/>
          <p:cNvSpPr>
            <a:spLocks noGrp="1" noRot="1" noChangeAspect="1" noTextEdit="1"/>
          </p:cNvSpPr>
          <p:nvPr>
            <p:ph type="sldImg"/>
          </p:nvPr>
        </p:nvSpPr>
        <p:spPr>
          <a:ln/>
        </p:spPr>
      </p:sp>
      <p:sp>
        <p:nvSpPr>
          <p:cNvPr id="25603"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altLang="es-ES"/>
              <a:t>Slide última - Despedida</a:t>
            </a:r>
          </a:p>
        </p:txBody>
      </p:sp>
      <p:sp>
        <p:nvSpPr>
          <p:cNvPr id="25604"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200">
                <a:solidFill>
                  <a:schemeClr val="tx1"/>
                </a:solidFill>
                <a:latin typeface="Times New Roman" pitchFamily="18" charset="0"/>
              </a:defRPr>
            </a:lvl1pPr>
            <a:lvl2pPr defTabSz="930275">
              <a:defRPr sz="1200">
                <a:solidFill>
                  <a:schemeClr val="tx1"/>
                </a:solidFill>
                <a:latin typeface="Times New Roman" pitchFamily="18" charset="0"/>
              </a:defRPr>
            </a:lvl2pPr>
            <a:lvl3pPr defTabSz="930275">
              <a:defRPr sz="1200">
                <a:solidFill>
                  <a:schemeClr val="tx1"/>
                </a:solidFill>
                <a:latin typeface="Times New Roman" pitchFamily="18" charset="0"/>
              </a:defRPr>
            </a:lvl3pPr>
            <a:lvl4pPr defTabSz="930275">
              <a:defRPr sz="1200">
                <a:solidFill>
                  <a:schemeClr val="tx1"/>
                </a:solidFill>
                <a:latin typeface="Times New Roman" pitchFamily="18" charset="0"/>
              </a:defRPr>
            </a:lvl4pPr>
            <a:lvl5pPr defTabSz="930275">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fld id="{9E1117FA-86E8-4CC4-BC56-8BA27A0D0839}" type="slidenum">
              <a:rPr lang="es-ES" altLang="es-ES" smtClean="0"/>
              <a:pPr/>
              <a:t>34</a:t>
            </a:fld>
            <a:endParaRPr lang="es-ES" altLang="es-ES"/>
          </a:p>
        </p:txBody>
      </p:sp>
    </p:spTree>
    <p:extLst>
      <p:ext uri="{BB962C8B-B14F-4D97-AF65-F5344CB8AC3E}">
        <p14:creationId xmlns:p14="http://schemas.microsoft.com/office/powerpoint/2010/main" val="34058166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pPr>
              <a:defRPr/>
            </a:pPr>
            <a:fld id="{29261D70-DD00-478B-8F1A-AB2B974C8C83}" type="slidenum">
              <a:rPr lang="es-ES" smtClean="0"/>
              <a:pPr>
                <a:defRPr/>
              </a:pPr>
              <a:t>37</a:t>
            </a:fld>
            <a:endParaRPr lang="es-ES"/>
          </a:p>
        </p:txBody>
      </p:sp>
    </p:spTree>
    <p:extLst>
      <p:ext uri="{BB962C8B-B14F-4D97-AF65-F5344CB8AC3E}">
        <p14:creationId xmlns:p14="http://schemas.microsoft.com/office/powerpoint/2010/main" val="41280544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pPr>
              <a:defRPr/>
            </a:pPr>
            <a:fld id="{29261D70-DD00-478B-8F1A-AB2B974C8C83}" type="slidenum">
              <a:rPr lang="es-ES" smtClean="0"/>
              <a:pPr>
                <a:defRPr/>
              </a:pPr>
              <a:t>38</a:t>
            </a:fld>
            <a:endParaRPr lang="es-ES"/>
          </a:p>
        </p:txBody>
      </p:sp>
    </p:spTree>
    <p:extLst>
      <p:ext uri="{BB962C8B-B14F-4D97-AF65-F5344CB8AC3E}">
        <p14:creationId xmlns:p14="http://schemas.microsoft.com/office/powerpoint/2010/main" val="23726635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pPr>
              <a:defRPr/>
            </a:pPr>
            <a:fld id="{29261D70-DD00-478B-8F1A-AB2B974C8C83}" type="slidenum">
              <a:rPr lang="es-ES" smtClean="0"/>
              <a:pPr>
                <a:defRPr/>
              </a:pPr>
              <a:t>39</a:t>
            </a:fld>
            <a:endParaRPr lang="es-ES"/>
          </a:p>
        </p:txBody>
      </p:sp>
    </p:spTree>
    <p:extLst>
      <p:ext uri="{BB962C8B-B14F-4D97-AF65-F5344CB8AC3E}">
        <p14:creationId xmlns:p14="http://schemas.microsoft.com/office/powerpoint/2010/main" val="23667684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pPr>
              <a:defRPr/>
            </a:pPr>
            <a:fld id="{29261D70-DD00-478B-8F1A-AB2B974C8C83}" type="slidenum">
              <a:rPr lang="es-ES" smtClean="0"/>
              <a:pPr>
                <a:defRPr/>
              </a:pPr>
              <a:t>40</a:t>
            </a:fld>
            <a:endParaRPr lang="es-ES"/>
          </a:p>
        </p:txBody>
      </p:sp>
    </p:spTree>
    <p:extLst>
      <p:ext uri="{BB962C8B-B14F-4D97-AF65-F5344CB8AC3E}">
        <p14:creationId xmlns:p14="http://schemas.microsoft.com/office/powerpoint/2010/main" val="12533780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pPr>
              <a:defRPr/>
            </a:pPr>
            <a:fld id="{29261D70-DD00-478B-8F1A-AB2B974C8C83}" type="slidenum">
              <a:rPr lang="es-ES" smtClean="0"/>
              <a:pPr>
                <a:defRPr/>
              </a:pPr>
              <a:t>41</a:t>
            </a:fld>
            <a:endParaRPr lang="es-ES"/>
          </a:p>
        </p:txBody>
      </p:sp>
    </p:spTree>
    <p:extLst>
      <p:ext uri="{BB962C8B-B14F-4D97-AF65-F5344CB8AC3E}">
        <p14:creationId xmlns:p14="http://schemas.microsoft.com/office/powerpoint/2010/main" val="7448329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pPr>
              <a:defRPr/>
            </a:pPr>
            <a:fld id="{29261D70-DD00-478B-8F1A-AB2B974C8C83}" type="slidenum">
              <a:rPr lang="es-ES" smtClean="0"/>
              <a:pPr>
                <a:defRPr/>
              </a:pPr>
              <a:t>42</a:t>
            </a:fld>
            <a:endParaRPr lang="es-ES"/>
          </a:p>
        </p:txBody>
      </p:sp>
    </p:spTree>
    <p:extLst>
      <p:ext uri="{BB962C8B-B14F-4D97-AF65-F5344CB8AC3E}">
        <p14:creationId xmlns:p14="http://schemas.microsoft.com/office/powerpoint/2010/main" val="12967482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pPr>
              <a:defRPr/>
            </a:pPr>
            <a:fld id="{29261D70-DD00-478B-8F1A-AB2B974C8C83}" type="slidenum">
              <a:rPr lang="es-ES" smtClean="0"/>
              <a:pPr>
                <a:defRPr/>
              </a:pPr>
              <a:t>44</a:t>
            </a:fld>
            <a:endParaRPr lang="es-ES"/>
          </a:p>
        </p:txBody>
      </p:sp>
    </p:spTree>
    <p:extLst>
      <p:ext uri="{BB962C8B-B14F-4D97-AF65-F5344CB8AC3E}">
        <p14:creationId xmlns:p14="http://schemas.microsoft.com/office/powerpoint/2010/main" val="4173002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1 Marcador de imagen de diapositiva"/>
          <p:cNvSpPr>
            <a:spLocks noGrp="1" noRot="1" noChangeAspect="1" noTextEdit="1"/>
          </p:cNvSpPr>
          <p:nvPr>
            <p:ph type="sldImg"/>
          </p:nvPr>
        </p:nvSpPr>
        <p:spPr>
          <a:ln/>
        </p:spPr>
      </p:sp>
      <p:sp>
        <p:nvSpPr>
          <p:cNvPr id="25603"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altLang="es-ES"/>
              <a:t>Slide última - Despedida</a:t>
            </a:r>
          </a:p>
        </p:txBody>
      </p:sp>
      <p:sp>
        <p:nvSpPr>
          <p:cNvPr id="25604"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200">
                <a:solidFill>
                  <a:schemeClr val="tx1"/>
                </a:solidFill>
                <a:latin typeface="Times New Roman" pitchFamily="18" charset="0"/>
              </a:defRPr>
            </a:lvl1pPr>
            <a:lvl2pPr defTabSz="930275">
              <a:defRPr sz="1200">
                <a:solidFill>
                  <a:schemeClr val="tx1"/>
                </a:solidFill>
                <a:latin typeface="Times New Roman" pitchFamily="18" charset="0"/>
              </a:defRPr>
            </a:lvl2pPr>
            <a:lvl3pPr defTabSz="930275">
              <a:defRPr sz="1200">
                <a:solidFill>
                  <a:schemeClr val="tx1"/>
                </a:solidFill>
                <a:latin typeface="Times New Roman" pitchFamily="18" charset="0"/>
              </a:defRPr>
            </a:lvl3pPr>
            <a:lvl4pPr defTabSz="930275">
              <a:defRPr sz="1200">
                <a:solidFill>
                  <a:schemeClr val="tx1"/>
                </a:solidFill>
                <a:latin typeface="Times New Roman" pitchFamily="18" charset="0"/>
              </a:defRPr>
            </a:lvl4pPr>
            <a:lvl5pPr defTabSz="930275">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fld id="{9E1117FA-86E8-4CC4-BC56-8BA27A0D0839}" type="slidenum">
              <a:rPr lang="es-ES" altLang="es-ES" smtClean="0"/>
              <a:pPr/>
              <a:t>50</a:t>
            </a:fld>
            <a:endParaRPr lang="es-ES" altLang="es-ES"/>
          </a:p>
        </p:txBody>
      </p:sp>
    </p:spTree>
    <p:extLst>
      <p:ext uri="{BB962C8B-B14F-4D97-AF65-F5344CB8AC3E}">
        <p14:creationId xmlns:p14="http://schemas.microsoft.com/office/powerpoint/2010/main" val="331439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1 Marcador de imagen de diapositiva"/>
          <p:cNvSpPr>
            <a:spLocks noGrp="1" noRot="1" noChangeAspect="1" noTextEdit="1"/>
          </p:cNvSpPr>
          <p:nvPr>
            <p:ph type="sldImg"/>
          </p:nvPr>
        </p:nvSpPr>
        <p:spPr>
          <a:ln/>
        </p:spPr>
      </p:sp>
      <p:sp>
        <p:nvSpPr>
          <p:cNvPr id="25603"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altLang="es-ES"/>
              <a:t>Slide última - Despedida</a:t>
            </a:r>
          </a:p>
        </p:txBody>
      </p:sp>
      <p:sp>
        <p:nvSpPr>
          <p:cNvPr id="25604"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200">
                <a:solidFill>
                  <a:schemeClr val="tx1"/>
                </a:solidFill>
                <a:latin typeface="Times New Roman" pitchFamily="18" charset="0"/>
              </a:defRPr>
            </a:lvl1pPr>
            <a:lvl2pPr defTabSz="930275">
              <a:defRPr sz="1200">
                <a:solidFill>
                  <a:schemeClr val="tx1"/>
                </a:solidFill>
                <a:latin typeface="Times New Roman" pitchFamily="18" charset="0"/>
              </a:defRPr>
            </a:lvl2pPr>
            <a:lvl3pPr defTabSz="930275">
              <a:defRPr sz="1200">
                <a:solidFill>
                  <a:schemeClr val="tx1"/>
                </a:solidFill>
                <a:latin typeface="Times New Roman" pitchFamily="18" charset="0"/>
              </a:defRPr>
            </a:lvl3pPr>
            <a:lvl4pPr defTabSz="930275">
              <a:defRPr sz="1200">
                <a:solidFill>
                  <a:schemeClr val="tx1"/>
                </a:solidFill>
                <a:latin typeface="Times New Roman" pitchFamily="18" charset="0"/>
              </a:defRPr>
            </a:lvl4pPr>
            <a:lvl5pPr defTabSz="930275">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fld id="{9E1117FA-86E8-4CC4-BC56-8BA27A0D0839}" type="slidenum">
              <a:rPr lang="es-ES" altLang="es-ES" smtClean="0"/>
              <a:pPr/>
              <a:t>54</a:t>
            </a:fld>
            <a:endParaRPr lang="es-ES" altLang="es-ES"/>
          </a:p>
        </p:txBody>
      </p:sp>
    </p:spTree>
    <p:extLst>
      <p:ext uri="{BB962C8B-B14F-4D97-AF65-F5344CB8AC3E}">
        <p14:creationId xmlns:p14="http://schemas.microsoft.com/office/powerpoint/2010/main" val="8037198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57066" indent="-291179" eaLnBrk="0" hangingPunct="0">
              <a:defRPr>
                <a:solidFill>
                  <a:schemeClr val="tx1"/>
                </a:solidFill>
                <a:latin typeface="Arial" charset="0"/>
              </a:defRPr>
            </a:lvl2pPr>
            <a:lvl3pPr marL="1164717" indent="-232943" eaLnBrk="0" hangingPunct="0">
              <a:defRPr>
                <a:solidFill>
                  <a:schemeClr val="tx1"/>
                </a:solidFill>
                <a:latin typeface="Arial" charset="0"/>
              </a:defRPr>
            </a:lvl3pPr>
            <a:lvl4pPr marL="1630604" indent="-232943" eaLnBrk="0" hangingPunct="0">
              <a:defRPr>
                <a:solidFill>
                  <a:schemeClr val="tx1"/>
                </a:solidFill>
                <a:latin typeface="Arial" charset="0"/>
              </a:defRPr>
            </a:lvl4pPr>
            <a:lvl5pPr marL="2096491" indent="-232943" eaLnBrk="0" hangingPunct="0">
              <a:defRPr>
                <a:solidFill>
                  <a:schemeClr val="tx1"/>
                </a:solidFill>
                <a:latin typeface="Arial" charset="0"/>
              </a:defRPr>
            </a:lvl5pPr>
            <a:lvl6pPr marL="2562377" indent="-232943" eaLnBrk="0" fontAlgn="base" hangingPunct="0">
              <a:spcBef>
                <a:spcPct val="0"/>
              </a:spcBef>
              <a:spcAft>
                <a:spcPct val="0"/>
              </a:spcAft>
              <a:defRPr>
                <a:solidFill>
                  <a:schemeClr val="tx1"/>
                </a:solidFill>
                <a:latin typeface="Arial" charset="0"/>
              </a:defRPr>
            </a:lvl6pPr>
            <a:lvl7pPr marL="3028264" indent="-232943" eaLnBrk="0" fontAlgn="base" hangingPunct="0">
              <a:spcBef>
                <a:spcPct val="0"/>
              </a:spcBef>
              <a:spcAft>
                <a:spcPct val="0"/>
              </a:spcAft>
              <a:defRPr>
                <a:solidFill>
                  <a:schemeClr val="tx1"/>
                </a:solidFill>
                <a:latin typeface="Arial" charset="0"/>
              </a:defRPr>
            </a:lvl7pPr>
            <a:lvl8pPr marL="3494151" indent="-232943" eaLnBrk="0" fontAlgn="base" hangingPunct="0">
              <a:spcBef>
                <a:spcPct val="0"/>
              </a:spcBef>
              <a:spcAft>
                <a:spcPct val="0"/>
              </a:spcAft>
              <a:defRPr>
                <a:solidFill>
                  <a:schemeClr val="tx1"/>
                </a:solidFill>
                <a:latin typeface="Arial" charset="0"/>
              </a:defRPr>
            </a:lvl8pPr>
            <a:lvl9pPr marL="3960038" indent="-232943"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0294BA47-6A59-4581-B88E-B281D1CC0805}" type="slidenum">
              <a:rPr altLang="es-ES" smtClean="0">
                <a:solidFill>
                  <a:srgbClr val="000000"/>
                </a:solidFill>
                <a:latin typeface="Calibri" pitchFamily="34" charset="0"/>
              </a:rPr>
              <a:pPr eaLnBrk="1" fontAlgn="base" hangingPunct="1">
                <a:spcBef>
                  <a:spcPct val="0"/>
                </a:spcBef>
                <a:spcAft>
                  <a:spcPct val="0"/>
                </a:spcAft>
              </a:pPr>
              <a:t>2</a:t>
            </a:fld>
            <a:endParaRPr altLang="es-ES">
              <a:solidFill>
                <a:srgbClr val="000000"/>
              </a:solidFill>
              <a:latin typeface="Calibri" pitchFamily="34" charset="0"/>
            </a:endParaRPr>
          </a:p>
        </p:txBody>
      </p:sp>
      <p:sp>
        <p:nvSpPr>
          <p:cNvPr id="56323" name="Slide Image Placeholder 1"/>
          <p:cNvSpPr>
            <a:spLocks noGrp="1" noRot="1" noChangeAspect="1" noTextEdit="1"/>
          </p:cNvSpPr>
          <p:nvPr>
            <p:ph type="sldImg"/>
          </p:nvPr>
        </p:nvSpPr>
        <p:spPr bwMode="auto">
          <a:xfrm>
            <a:off x="717550" y="696913"/>
            <a:ext cx="55753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altLang="es-ES" b="1"/>
              <a:t>Para versiones Windows 2007 hasta versión 2010 </a:t>
            </a:r>
            <a:r>
              <a:rPr altLang="es-ES"/>
              <a:t>- Plantillas para material institucional o a entes externos, en el año 2012</a:t>
            </a:r>
          </a:p>
          <a:p>
            <a:pPr eaLnBrk="1" hangingPunct="1">
              <a:spcBef>
                <a:spcPct val="0"/>
              </a:spcBef>
            </a:pPr>
            <a:endParaRPr altLang="es-ES"/>
          </a:p>
          <a:p>
            <a:pPr eaLnBrk="1" hangingPunct="1">
              <a:spcBef>
                <a:spcPct val="0"/>
              </a:spcBef>
            </a:pPr>
            <a:r>
              <a:rPr altLang="es-ES" b="1"/>
              <a:t>Secciones</a:t>
            </a:r>
            <a:endParaRPr altLang="es-ES"/>
          </a:p>
          <a:p>
            <a:pPr eaLnBrk="1" hangingPunct="1">
              <a:spcBef>
                <a:spcPct val="0"/>
              </a:spcBef>
            </a:pPr>
            <a:r>
              <a:rPr altLang="es-ES"/>
              <a:t>Para agregar secciones, haga clic con el botón secundario del mouse en una diapositiva. Las secciones pueden ayudarle a </a:t>
            </a:r>
            <a:r>
              <a:rPr altLang="es-ES" u="sng"/>
              <a:t>organizar las diapositivas o a facilitar la colaboración entre varios participantes o autores</a:t>
            </a:r>
            <a:r>
              <a:rPr altLang="es-ES"/>
              <a:t>.</a:t>
            </a:r>
          </a:p>
          <a:p>
            <a:pPr eaLnBrk="1" hangingPunct="1">
              <a:spcBef>
                <a:spcPct val="0"/>
              </a:spcBef>
            </a:pPr>
            <a:endParaRPr altLang="es-ES" b="1"/>
          </a:p>
          <a:p>
            <a:pPr eaLnBrk="1" hangingPunct="1">
              <a:spcBef>
                <a:spcPct val="0"/>
              </a:spcBef>
            </a:pPr>
            <a:r>
              <a:rPr altLang="es-ES" b="1"/>
              <a:t>Nuevas diapositivas</a:t>
            </a:r>
          </a:p>
          <a:p>
            <a:pPr eaLnBrk="1" hangingPunct="1">
              <a:spcBef>
                <a:spcPct val="0"/>
              </a:spcBef>
            </a:pPr>
            <a:r>
              <a:rPr altLang="es-ES"/>
              <a:t>Para agregar una nueva diapositiva, ubíquese en donde se necesite agregar, clic derecho y elija </a:t>
            </a:r>
            <a:r>
              <a:rPr altLang="es-ES" u="sng"/>
              <a:t>nueva diapositiva </a:t>
            </a:r>
            <a:r>
              <a:rPr altLang="es-ES"/>
              <a:t>y sobre ésta nueva clic derecho y selección </a:t>
            </a:r>
            <a:r>
              <a:rPr altLang="es-ES" u="sng"/>
              <a:t>diseño</a:t>
            </a:r>
            <a:r>
              <a:rPr altLang="es-ES"/>
              <a:t> y modifique el diseño de la diapositiva dependiendo de la necesidad (texto – imágenes – multimedia – SmartArt- gráficos  - tablas)</a:t>
            </a:r>
            <a:endParaRPr altLang="es-ES" b="1"/>
          </a:p>
          <a:p>
            <a:pPr eaLnBrk="1" hangingPunct="1">
              <a:spcBef>
                <a:spcPct val="0"/>
              </a:spcBef>
            </a:pPr>
            <a:endParaRPr altLang="es-ES" b="1"/>
          </a:p>
          <a:p>
            <a:pPr eaLnBrk="1" hangingPunct="1">
              <a:spcBef>
                <a:spcPct val="0"/>
              </a:spcBef>
            </a:pPr>
            <a:r>
              <a:rPr altLang="es-ES" b="1"/>
              <a:t>Notas</a:t>
            </a:r>
          </a:p>
          <a:p>
            <a:pPr eaLnBrk="1" hangingPunct="1">
              <a:spcBef>
                <a:spcPct val="0"/>
              </a:spcBef>
            </a:pPr>
            <a:r>
              <a:rPr altLang="es-ES"/>
              <a:t>Use la sección Notas para las notas de entrega o para proporcionar detalles adicionales al público. Vea las notas en la vista Presentación durante la presentación. </a:t>
            </a:r>
          </a:p>
          <a:p>
            <a:pPr eaLnBrk="1" hangingPunct="1">
              <a:spcBef>
                <a:spcPct val="0"/>
              </a:spcBef>
            </a:pPr>
            <a:r>
              <a:rPr altLang="es-ES"/>
              <a:t>Tenga en cuenta el tamaño de la fuente (es importante para la accesibilidad, visibilidad, grabación en vídeo y producción en línea)</a:t>
            </a:r>
          </a:p>
          <a:p>
            <a:pPr eaLnBrk="1" hangingPunct="1">
              <a:spcBef>
                <a:spcPct val="0"/>
              </a:spcBef>
            </a:pPr>
            <a:endParaRPr altLang="es-ES"/>
          </a:p>
          <a:p>
            <a:pPr eaLnBrk="1" hangingPunct="1">
              <a:spcBef>
                <a:spcPct val="0"/>
              </a:spcBef>
            </a:pPr>
            <a:r>
              <a:rPr altLang="es-ES" b="1"/>
              <a:t>Colores coordinados </a:t>
            </a:r>
          </a:p>
          <a:p>
            <a:pPr eaLnBrk="1" hangingPunct="1">
              <a:spcBef>
                <a:spcPct val="0"/>
              </a:spcBef>
            </a:pPr>
            <a:r>
              <a:rPr altLang="es-ES"/>
              <a:t>Preste especial atención a los gráficos, diagramas y cuadros de texto. </a:t>
            </a:r>
          </a:p>
          <a:p>
            <a:pPr eaLnBrk="1" hangingPunct="1">
              <a:spcBef>
                <a:spcPct val="0"/>
              </a:spcBef>
            </a:pPr>
            <a:r>
              <a:rPr altLang="es-ES"/>
              <a:t>Tenga en cuenta que los asistentes imprimirán en blanco y negro o escala de grises. Ejecute una prueba de impresión para asegurarse de que los colores son los correctos cuando se imprime en blanco y negro puros y escala de grises.</a:t>
            </a:r>
          </a:p>
          <a:p>
            <a:pPr eaLnBrk="1" hangingPunct="1">
              <a:spcBef>
                <a:spcPct val="0"/>
              </a:spcBef>
            </a:pPr>
            <a:endParaRPr altLang="es-ES"/>
          </a:p>
          <a:p>
            <a:pPr eaLnBrk="1" hangingPunct="1">
              <a:spcBef>
                <a:spcPct val="0"/>
              </a:spcBef>
            </a:pPr>
            <a:r>
              <a:rPr altLang="es-ES" b="1"/>
              <a:t>Fuente - textos</a:t>
            </a:r>
            <a:endParaRPr lang="es-CO" altLang="es-ES"/>
          </a:p>
          <a:p>
            <a:pPr eaLnBrk="1" hangingPunct="1">
              <a:spcBef>
                <a:spcPct val="0"/>
              </a:spcBef>
            </a:pPr>
            <a:r>
              <a:rPr altLang="es-ES"/>
              <a:t>Use la fuente  “Calibri” en todo el contenido de las diapositiva, cambiando el tamaño dependiendo el espacio que tenga o necesite.</a:t>
            </a:r>
            <a:endParaRPr lang="es-CO" altLang="es-ES"/>
          </a:p>
          <a:p>
            <a:pPr eaLnBrk="1" hangingPunct="1">
              <a:spcBef>
                <a:spcPct val="0"/>
              </a:spcBef>
            </a:pPr>
            <a:endParaRPr altLang="es-ES"/>
          </a:p>
          <a:p>
            <a:pPr eaLnBrk="1" hangingPunct="1">
              <a:spcBef>
                <a:spcPct val="0"/>
              </a:spcBef>
            </a:pPr>
            <a:r>
              <a:rPr altLang="es-ES" b="1"/>
              <a:t>Gráficos y tablas</a:t>
            </a:r>
          </a:p>
          <a:p>
            <a:pPr eaLnBrk="1" hangingPunct="1">
              <a:spcBef>
                <a:spcPct val="0"/>
              </a:spcBef>
            </a:pPr>
            <a:r>
              <a:rPr altLang="es-ES"/>
              <a:t>En breve: si es posible, use colores y estilos uniformes y que no distraigan.</a:t>
            </a:r>
          </a:p>
          <a:p>
            <a:pPr eaLnBrk="1" hangingPunct="1">
              <a:spcBef>
                <a:spcPct val="0"/>
              </a:spcBef>
            </a:pPr>
            <a:r>
              <a:rPr altLang="es-ES"/>
              <a:t>Etiquete todos los gráficos y tablas.</a:t>
            </a:r>
          </a:p>
          <a:p>
            <a:pPr eaLnBrk="1" hangingPunct="1">
              <a:spcBef>
                <a:spcPct val="0"/>
              </a:spcBef>
            </a:pPr>
            <a:endParaRPr altLang="es-ES"/>
          </a:p>
          <a:p>
            <a:pPr eaLnBrk="1" hangingPunct="1">
              <a:spcBef>
                <a:spcPct val="0"/>
              </a:spcBef>
            </a:pPr>
            <a:r>
              <a:rPr altLang="es-ES"/>
              <a:t>GRACIAS  por tener en cuenta estas recomendaciones, para mayor claridad leer el instructivo.</a:t>
            </a:r>
            <a:endParaRPr lang="es-CO" altLang="es-ES"/>
          </a:p>
          <a:p>
            <a:pPr eaLnBrk="1" hangingPunct="1">
              <a:spcBef>
                <a:spcPct val="0"/>
              </a:spcBef>
            </a:pPr>
            <a:endParaRPr lang="es-CO" altLang="es-ES"/>
          </a:p>
        </p:txBody>
      </p:sp>
      <p:sp>
        <p:nvSpPr>
          <p:cNvPr id="56325" name="Slide Number Placeholder 3"/>
          <p:cNvSpPr txBox="1">
            <a:spLocks noGrp="1"/>
          </p:cNvSpPr>
          <p:nvPr/>
        </p:nvSpPr>
        <p:spPr bwMode="auto">
          <a:xfrm>
            <a:off x="3970938" y="8829967"/>
            <a:ext cx="3037840" cy="464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C301B97F-0F88-4445-9E43-69D4FE51D4A9}" type="slidenum">
              <a:rPr lang="es-ES" altLang="es-ES" sz="1200">
                <a:solidFill>
                  <a:srgbClr val="000000"/>
                </a:solidFill>
                <a:latin typeface="Calibri" pitchFamily="34" charset="0"/>
              </a:rPr>
              <a:pPr algn="r" eaLnBrk="1" hangingPunct="1"/>
              <a:t>2</a:t>
            </a:fld>
            <a:endParaRPr lang="es-ES" altLang="es-ES" sz="1200">
              <a:solidFill>
                <a:srgbClr val="000000"/>
              </a:solidFill>
              <a:latin typeface="Calibri" pitchFamily="34" charset="0"/>
            </a:endParaRPr>
          </a:p>
        </p:txBody>
      </p:sp>
      <p:sp>
        <p:nvSpPr>
          <p:cNvPr id="56326" name="1 Marcador de pie de página"/>
          <p:cNvSpPr txBox="1">
            <a:spLocks noGrp="1"/>
          </p:cNvSpPr>
          <p:nvPr/>
        </p:nvSpPr>
        <p:spPr bwMode="auto">
          <a:xfrm>
            <a:off x="0" y="8829967"/>
            <a:ext cx="3037840" cy="464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s-CO" altLang="es-ES" sz="1200">
                <a:solidFill>
                  <a:srgbClr val="000000"/>
                </a:solidFill>
                <a:latin typeface="Calibri" pitchFamily="34" charset="0"/>
              </a:rPr>
              <a:t>http://www.google.com.co/imgres?sa=X&amp;biw=991&amp;bih=640&amp;tbm=isch&amp;tbnid=vpQCL-iKvaLokM:&amp;imgrefurl=http://emplea.universia.es/informacion/ya_trabajo/tu_empresa/&amp;docid=_LoGrqyuF_BASM&amp;imgurl=http://emplea.universia.es/informacion/images/yatrabajo/F2.jpg&amp;w=1300&amp;h</a:t>
            </a:r>
          </a:p>
        </p:txBody>
      </p:sp>
    </p:spTree>
    <p:extLst>
      <p:ext uri="{BB962C8B-B14F-4D97-AF65-F5344CB8AC3E}">
        <p14:creationId xmlns:p14="http://schemas.microsoft.com/office/powerpoint/2010/main" val="32507502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10"/>
          </p:nvPr>
        </p:nvSpPr>
        <p:spPr/>
        <p:txBody>
          <a:bodyPr/>
          <a:lstStyle/>
          <a:p>
            <a:pPr>
              <a:defRPr/>
            </a:pPr>
            <a:fld id="{29261D70-DD00-478B-8F1A-AB2B974C8C83}" type="slidenum">
              <a:rPr lang="es-ES" smtClean="0"/>
              <a:pPr>
                <a:defRPr/>
              </a:pPr>
              <a:t>55</a:t>
            </a:fld>
            <a:endParaRPr lang="es-ES"/>
          </a:p>
        </p:txBody>
      </p:sp>
    </p:spTree>
    <p:extLst>
      <p:ext uri="{BB962C8B-B14F-4D97-AF65-F5344CB8AC3E}">
        <p14:creationId xmlns:p14="http://schemas.microsoft.com/office/powerpoint/2010/main" val="15668041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717550" y="696913"/>
            <a:ext cx="5575300" cy="3486150"/>
          </a:xfrm>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B235D147-74B8-45B2-95EB-9767D2FCC422}" type="slidenum">
              <a:rPr lang="es-ES" altLang="es-CO" smtClean="0"/>
              <a:pPr/>
              <a:t>68</a:t>
            </a:fld>
            <a:endParaRPr lang="es-ES" altLang="es-CO"/>
          </a:p>
        </p:txBody>
      </p:sp>
    </p:spTree>
    <p:extLst>
      <p:ext uri="{BB962C8B-B14F-4D97-AF65-F5344CB8AC3E}">
        <p14:creationId xmlns:p14="http://schemas.microsoft.com/office/powerpoint/2010/main" val="24281497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Calibri" pitchFamily="34" charset="0"/>
              </a:defRPr>
            </a:lvl1pPr>
            <a:lvl2pPr marL="742950" indent="-285750">
              <a:defRPr sz="1200">
                <a:solidFill>
                  <a:schemeClr val="tx1"/>
                </a:solidFill>
                <a:latin typeface="Calibri" pitchFamily="34" charset="0"/>
              </a:defRPr>
            </a:lvl2pPr>
            <a:lvl3pPr marL="1143000" indent="-228600">
              <a:defRPr sz="1200">
                <a:solidFill>
                  <a:schemeClr val="tx1"/>
                </a:solidFill>
                <a:latin typeface="Calibri" pitchFamily="34" charset="0"/>
              </a:defRPr>
            </a:lvl3pPr>
            <a:lvl4pPr marL="1600200" indent="-228600">
              <a:defRPr sz="1200">
                <a:solidFill>
                  <a:schemeClr val="tx1"/>
                </a:solidFill>
                <a:latin typeface="Calibri" pitchFamily="34" charset="0"/>
              </a:defRPr>
            </a:lvl4pPr>
            <a:lvl5pPr marL="2057400" indent="-228600">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fld id="{38371A74-2D4C-4B5A-AC7C-0F42AC39EF02}" type="slidenum">
              <a:rPr lang="es-ES" altLang="es-CO">
                <a:solidFill>
                  <a:srgbClr val="000000"/>
                </a:solidFill>
              </a:rPr>
              <a:pPr/>
              <a:t>69</a:t>
            </a:fld>
            <a:endParaRPr lang="es-ES" altLang="es-CO">
              <a:solidFill>
                <a:srgbClr val="000000"/>
              </a:solidFill>
            </a:endParaRPr>
          </a:p>
        </p:txBody>
      </p:sp>
      <p:sp>
        <p:nvSpPr>
          <p:cNvPr id="21507" name="Slide Image Placeholder 1"/>
          <p:cNvSpPr>
            <a:spLocks noGrp="1" noRot="1" noChangeAspect="1" noTextEdit="1"/>
          </p:cNvSpPr>
          <p:nvPr>
            <p:ph type="sldImg"/>
          </p:nvPr>
        </p:nvSpPr>
        <p:spPr bwMode="auto">
          <a:xfrm>
            <a:off x="717550" y="696913"/>
            <a:ext cx="55753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8"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fontScale="77500" lnSpcReduction="20000"/>
          </a:bodyPr>
          <a:lstStyle/>
          <a:p>
            <a:pPr>
              <a:spcBef>
                <a:spcPct val="0"/>
              </a:spcBef>
              <a:defRPr/>
            </a:pPr>
            <a:r>
              <a:rPr altLang="es-CO" b="1"/>
              <a:t>Para versiones Windows 2007 hasta versión 2010 </a:t>
            </a:r>
            <a:r>
              <a:rPr altLang="es-CO"/>
              <a:t>- Plantillas para material institucional o a entes externos, en el año 2012</a:t>
            </a:r>
          </a:p>
          <a:p>
            <a:pPr>
              <a:spcBef>
                <a:spcPct val="0"/>
              </a:spcBef>
              <a:defRPr/>
            </a:pPr>
            <a:endParaRPr altLang="es-CO"/>
          </a:p>
          <a:p>
            <a:pPr>
              <a:spcBef>
                <a:spcPct val="0"/>
              </a:spcBef>
              <a:defRPr/>
            </a:pPr>
            <a:r>
              <a:rPr altLang="es-CO" b="1"/>
              <a:t>Secciones</a:t>
            </a:r>
            <a:endParaRPr altLang="es-CO"/>
          </a:p>
          <a:p>
            <a:pPr>
              <a:spcBef>
                <a:spcPct val="0"/>
              </a:spcBef>
              <a:defRPr/>
            </a:pPr>
            <a:r>
              <a:rPr altLang="es-CO"/>
              <a:t>Para agregar secciones, haga clic con el botón secundario del mouse en una diapositiva. Las secciones pueden ayudarle a </a:t>
            </a:r>
            <a:r>
              <a:rPr altLang="es-CO" u="sng"/>
              <a:t>organizar las diapositivas o a facilitar la colaboración entre varios participantes o autores</a:t>
            </a:r>
            <a:r>
              <a:rPr altLang="es-CO"/>
              <a:t>.</a:t>
            </a:r>
          </a:p>
          <a:p>
            <a:pPr>
              <a:spcBef>
                <a:spcPct val="0"/>
              </a:spcBef>
              <a:defRPr/>
            </a:pPr>
            <a:endParaRPr altLang="es-CO" b="1"/>
          </a:p>
          <a:p>
            <a:pPr>
              <a:spcBef>
                <a:spcPct val="0"/>
              </a:spcBef>
              <a:defRPr/>
            </a:pPr>
            <a:r>
              <a:rPr altLang="es-CO" b="1"/>
              <a:t>Nuevas diapositivas</a:t>
            </a:r>
          </a:p>
          <a:p>
            <a:pPr>
              <a:spcBef>
                <a:spcPct val="0"/>
              </a:spcBef>
              <a:defRPr/>
            </a:pPr>
            <a:r>
              <a:rPr altLang="es-CO"/>
              <a:t>Para agregar una nueva diapositiva, ubíquese en donde se necesite agregar, clic derecho y elija </a:t>
            </a:r>
            <a:r>
              <a:rPr altLang="es-CO" u="sng"/>
              <a:t>nueva diapositiva </a:t>
            </a:r>
            <a:r>
              <a:rPr altLang="es-CO"/>
              <a:t>y sobre ésta nueva clic derecho y selección </a:t>
            </a:r>
            <a:r>
              <a:rPr altLang="es-CO" u="sng"/>
              <a:t>diseño</a:t>
            </a:r>
            <a:r>
              <a:rPr altLang="es-CO"/>
              <a:t> y modifique el diseño de la diapositiva dependiendo de la necesidad (texto – imágenes – multimedia – SmartArt- gráficos  - tablas)</a:t>
            </a:r>
            <a:endParaRPr altLang="es-CO" b="1"/>
          </a:p>
          <a:p>
            <a:pPr>
              <a:spcBef>
                <a:spcPct val="0"/>
              </a:spcBef>
              <a:defRPr/>
            </a:pPr>
            <a:endParaRPr altLang="es-CO" b="1"/>
          </a:p>
          <a:p>
            <a:pPr>
              <a:spcBef>
                <a:spcPct val="0"/>
              </a:spcBef>
              <a:defRPr/>
            </a:pPr>
            <a:r>
              <a:rPr altLang="es-CO" b="1"/>
              <a:t>Notas</a:t>
            </a:r>
          </a:p>
          <a:p>
            <a:pPr>
              <a:spcBef>
                <a:spcPct val="0"/>
              </a:spcBef>
              <a:defRPr/>
            </a:pPr>
            <a:r>
              <a:rPr altLang="es-CO"/>
              <a:t>Use la sección Notas para las notas de entrega o para proporcionar detalles adicionales al público. Vea las notas en la vista Presentación durante la presentación. </a:t>
            </a:r>
          </a:p>
          <a:p>
            <a:pPr>
              <a:spcBef>
                <a:spcPct val="0"/>
              </a:spcBef>
              <a:defRPr/>
            </a:pPr>
            <a:r>
              <a:rPr altLang="es-CO"/>
              <a:t>Tenga en cuenta el tamaño de la fuente (es importante para la accesibilidad, visibilidad, grabación en vídeo y producción en línea)</a:t>
            </a:r>
          </a:p>
          <a:p>
            <a:pPr>
              <a:spcBef>
                <a:spcPct val="0"/>
              </a:spcBef>
              <a:defRPr/>
            </a:pPr>
            <a:endParaRPr altLang="es-CO"/>
          </a:p>
          <a:p>
            <a:pPr>
              <a:spcBef>
                <a:spcPct val="0"/>
              </a:spcBef>
              <a:defRPr/>
            </a:pPr>
            <a:r>
              <a:rPr altLang="es-CO" b="1"/>
              <a:t>Colores coordinados </a:t>
            </a:r>
          </a:p>
          <a:p>
            <a:pPr>
              <a:spcBef>
                <a:spcPct val="0"/>
              </a:spcBef>
              <a:defRPr/>
            </a:pPr>
            <a:r>
              <a:rPr altLang="es-CO"/>
              <a:t>Preste especial atención a los gráficos, diagramas y cuadros de texto. </a:t>
            </a:r>
          </a:p>
          <a:p>
            <a:pPr>
              <a:spcBef>
                <a:spcPct val="0"/>
              </a:spcBef>
              <a:defRPr/>
            </a:pPr>
            <a:r>
              <a:rPr altLang="es-CO"/>
              <a:t>Tenga en cuenta que los asistentes imprimirán en blanco y negro o escala de grises. Ejecute una prueba de impresión para asegurarse de que los colores son los correctos cuando se imprime en blanco y negro puros y escala de grises.</a:t>
            </a:r>
          </a:p>
          <a:p>
            <a:pPr>
              <a:spcBef>
                <a:spcPct val="0"/>
              </a:spcBef>
              <a:defRPr/>
            </a:pPr>
            <a:endParaRPr altLang="es-CO"/>
          </a:p>
          <a:p>
            <a:pPr>
              <a:spcBef>
                <a:spcPct val="0"/>
              </a:spcBef>
              <a:defRPr/>
            </a:pPr>
            <a:r>
              <a:rPr altLang="es-CO" b="1"/>
              <a:t>Fuente - textos</a:t>
            </a:r>
            <a:endParaRPr lang="es-CO" altLang="es-CO"/>
          </a:p>
          <a:p>
            <a:pPr>
              <a:spcBef>
                <a:spcPct val="0"/>
              </a:spcBef>
              <a:defRPr/>
            </a:pPr>
            <a:r>
              <a:rPr altLang="es-CO"/>
              <a:t>Use la fuente  “Calibri” en todo el contenido de las diapositiva, cambiando el tamaño dependiendo el espacio que tenga o necesite.</a:t>
            </a:r>
            <a:endParaRPr lang="es-CO" altLang="es-CO"/>
          </a:p>
          <a:p>
            <a:pPr>
              <a:spcBef>
                <a:spcPct val="0"/>
              </a:spcBef>
              <a:defRPr/>
            </a:pPr>
            <a:endParaRPr altLang="es-CO"/>
          </a:p>
          <a:p>
            <a:pPr>
              <a:spcBef>
                <a:spcPct val="0"/>
              </a:spcBef>
              <a:defRPr/>
            </a:pPr>
            <a:r>
              <a:rPr altLang="es-CO" b="1"/>
              <a:t>Gráficos y tablas</a:t>
            </a:r>
          </a:p>
          <a:p>
            <a:pPr>
              <a:spcBef>
                <a:spcPct val="0"/>
              </a:spcBef>
              <a:defRPr/>
            </a:pPr>
            <a:r>
              <a:rPr altLang="es-CO"/>
              <a:t>En breve: si es posible, use colores y estilos uniformes y que no distraigan.</a:t>
            </a:r>
          </a:p>
          <a:p>
            <a:pPr>
              <a:spcBef>
                <a:spcPct val="0"/>
              </a:spcBef>
              <a:defRPr/>
            </a:pPr>
            <a:r>
              <a:rPr altLang="es-CO"/>
              <a:t>Etiquete todos los gráficos y tablas.</a:t>
            </a:r>
          </a:p>
          <a:p>
            <a:pPr>
              <a:spcBef>
                <a:spcPct val="0"/>
              </a:spcBef>
              <a:defRPr/>
            </a:pPr>
            <a:endParaRPr altLang="es-CO"/>
          </a:p>
          <a:p>
            <a:pPr>
              <a:spcBef>
                <a:spcPct val="0"/>
              </a:spcBef>
              <a:defRPr/>
            </a:pPr>
            <a:r>
              <a:rPr altLang="es-CO"/>
              <a:t>GRACIAS  por tener en cuenta estas recomendaciones, para mayor claridad leer el instructivo.</a:t>
            </a:r>
            <a:endParaRPr lang="es-CO" altLang="es-CO"/>
          </a:p>
          <a:p>
            <a:pPr>
              <a:spcBef>
                <a:spcPct val="0"/>
              </a:spcBef>
              <a:defRPr/>
            </a:pPr>
            <a:endParaRPr lang="es-CO" altLang="es-CO"/>
          </a:p>
        </p:txBody>
      </p:sp>
      <p:sp>
        <p:nvSpPr>
          <p:cNvPr id="21509" name="Slide Number Placeholder 3"/>
          <p:cNvSpPr txBox="1">
            <a:spLocks noGrp="1"/>
          </p:cNvSpPr>
          <p:nvPr/>
        </p:nvSpPr>
        <p:spPr bwMode="auto">
          <a:xfrm>
            <a:off x="3970159" y="8829648"/>
            <a:ext cx="3038604" cy="465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1200">
                <a:solidFill>
                  <a:schemeClr val="tx1"/>
                </a:solidFill>
                <a:latin typeface="Calibri" pitchFamily="34" charset="0"/>
              </a:defRPr>
            </a:lvl1pPr>
            <a:lvl2pPr marL="742950" indent="-285750">
              <a:defRPr sz="1200">
                <a:solidFill>
                  <a:schemeClr val="tx1"/>
                </a:solidFill>
                <a:latin typeface="Calibri" pitchFamily="34" charset="0"/>
              </a:defRPr>
            </a:lvl2pPr>
            <a:lvl3pPr marL="1143000" indent="-228600">
              <a:defRPr sz="1200">
                <a:solidFill>
                  <a:schemeClr val="tx1"/>
                </a:solidFill>
                <a:latin typeface="Calibri" pitchFamily="34" charset="0"/>
              </a:defRPr>
            </a:lvl3pPr>
            <a:lvl4pPr marL="1600200" indent="-228600">
              <a:defRPr sz="1200">
                <a:solidFill>
                  <a:schemeClr val="tx1"/>
                </a:solidFill>
                <a:latin typeface="Calibri" pitchFamily="34" charset="0"/>
              </a:defRPr>
            </a:lvl4pPr>
            <a:lvl5pPr marL="2057400" indent="-228600">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algn="r" eaLnBrk="1" hangingPunct="1"/>
            <a:fld id="{9C3A8A3F-10BF-41A8-AD96-D3FADB4F3A63}" type="slidenum">
              <a:rPr lang="es-ES" altLang="es-CO" b="0">
                <a:solidFill>
                  <a:srgbClr val="000000"/>
                </a:solidFill>
              </a:rPr>
              <a:pPr algn="r" eaLnBrk="1" hangingPunct="1"/>
              <a:t>69</a:t>
            </a:fld>
            <a:endParaRPr lang="es-ES" altLang="es-CO" b="0">
              <a:solidFill>
                <a:srgbClr val="000000"/>
              </a:solidFill>
            </a:endParaRPr>
          </a:p>
        </p:txBody>
      </p:sp>
      <p:sp>
        <p:nvSpPr>
          <p:cNvPr id="2" name="1 Marcador de pie de página"/>
          <p:cNvSpPr txBox="1">
            <a:spLocks noGrp="1"/>
          </p:cNvSpPr>
          <p:nvPr/>
        </p:nvSpPr>
        <p:spPr>
          <a:xfrm>
            <a:off x="0" y="8829648"/>
            <a:ext cx="3038604" cy="465266"/>
          </a:xfrm>
          <a:prstGeom prst="rect">
            <a:avLst/>
          </a:prstGeom>
          <a:noFill/>
        </p:spPr>
        <p:txBody>
          <a:bodyPr anchor="b"/>
          <a:lstStyle/>
          <a:p>
            <a:pPr eaLnBrk="1" fontAlgn="auto" hangingPunct="1">
              <a:spcBef>
                <a:spcPts val="0"/>
              </a:spcBef>
              <a:spcAft>
                <a:spcPts val="0"/>
              </a:spcAft>
              <a:defRPr/>
            </a:pPr>
            <a:r>
              <a:rPr lang="es-CO" sz="1200" b="0">
                <a:solidFill>
                  <a:prstClr val="black"/>
                </a:solidFill>
                <a:latin typeface="Calibri"/>
                <a:cs typeface="+mn-cs"/>
              </a:rPr>
              <a:t>http://www.google.com.co/imgres?sa=X&amp;biw=991&amp;bih=640&amp;tbm=isch&amp;tbnid=vpQCL-iKvaLokM:&amp;imgrefurl=http://emplea.universia.es/informacion/ya_trabajo/tu_empresa/&amp;docid=_LoGrqyuF_BASM&amp;imgurl=http://emplea.universia.es/informacion/images/yatrabajo/F2.jpg&amp;w=1300&amp;h</a:t>
            </a:r>
          </a:p>
        </p:txBody>
      </p:sp>
    </p:spTree>
    <p:extLst>
      <p:ext uri="{BB962C8B-B14F-4D97-AF65-F5344CB8AC3E}">
        <p14:creationId xmlns:p14="http://schemas.microsoft.com/office/powerpoint/2010/main" val="39828677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CO"/>
          </a:p>
        </p:txBody>
      </p:sp>
      <p:sp>
        <p:nvSpPr>
          <p:cNvPr id="4" name="3 Marcador de número de diapositiva"/>
          <p:cNvSpPr>
            <a:spLocks noGrp="1"/>
          </p:cNvSpPr>
          <p:nvPr>
            <p:ph type="sldNum" sz="quarter" idx="10"/>
          </p:nvPr>
        </p:nvSpPr>
        <p:spPr/>
        <p:txBody>
          <a:bodyPr/>
          <a:lstStyle/>
          <a:p>
            <a:pPr>
              <a:defRPr/>
            </a:pPr>
            <a:fld id="{9FB9F728-748E-45D2-956C-3472DF278810}" type="slidenum">
              <a:rPr lang="es-ES" smtClean="0"/>
              <a:pPr>
                <a:defRPr/>
              </a:pPr>
              <a:t>70</a:t>
            </a:fld>
            <a:endParaRPr lang="es-ES"/>
          </a:p>
        </p:txBody>
      </p:sp>
    </p:spTree>
    <p:extLst>
      <p:ext uri="{BB962C8B-B14F-4D97-AF65-F5344CB8AC3E}">
        <p14:creationId xmlns:p14="http://schemas.microsoft.com/office/powerpoint/2010/main" val="12641223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xfrm>
            <a:off x="717550" y="696913"/>
            <a:ext cx="55753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altLang="es-CO"/>
          </a:p>
        </p:txBody>
      </p:sp>
      <p:sp>
        <p:nvSpPr>
          <p:cNvPr id="22532" name="Slide Number Placeholder 3"/>
          <p:cNvSpPr>
            <a:spLocks noGrp="1"/>
          </p:cNvSpPr>
          <p:nvPr>
            <p:ph type="sldNum" sz="quarter" idx="5"/>
          </p:nvPr>
        </p:nvSpPr>
        <p:spPr bwMode="auto"/>
        <p:txBody>
          <a:bodyPr wrap="square" numCol="1" anchorCtr="0" compatLnSpc="1">
            <a:prstTxWarp prst="textNoShape">
              <a:avLst/>
            </a:prstTxWarp>
          </a:bodyPr>
          <a:lstStyle>
            <a:lvl1pPr>
              <a:defRPr>
                <a:solidFill>
                  <a:schemeClr val="tx1"/>
                </a:solidFill>
                <a:latin typeface="Century Gothic" pitchFamily="34" charset="0"/>
              </a:defRPr>
            </a:lvl1pPr>
            <a:lvl2pPr marL="742838" indent="-285707">
              <a:defRPr>
                <a:solidFill>
                  <a:schemeClr val="tx1"/>
                </a:solidFill>
                <a:latin typeface="Century Gothic" pitchFamily="34" charset="0"/>
              </a:defRPr>
            </a:lvl2pPr>
            <a:lvl3pPr marL="1142828" indent="-228565">
              <a:defRPr>
                <a:solidFill>
                  <a:schemeClr val="tx1"/>
                </a:solidFill>
                <a:latin typeface="Century Gothic" pitchFamily="34" charset="0"/>
              </a:defRPr>
            </a:lvl3pPr>
            <a:lvl4pPr marL="1599959" indent="-228565">
              <a:defRPr>
                <a:solidFill>
                  <a:schemeClr val="tx1"/>
                </a:solidFill>
                <a:latin typeface="Century Gothic" pitchFamily="34" charset="0"/>
              </a:defRPr>
            </a:lvl4pPr>
            <a:lvl5pPr marL="2057090" indent="-228565">
              <a:defRPr>
                <a:solidFill>
                  <a:schemeClr val="tx1"/>
                </a:solidFill>
                <a:latin typeface="Century Gothic" pitchFamily="34" charset="0"/>
              </a:defRPr>
            </a:lvl5pPr>
            <a:lvl6pPr marL="2514221" indent="-228565" fontAlgn="base">
              <a:spcBef>
                <a:spcPct val="0"/>
              </a:spcBef>
              <a:spcAft>
                <a:spcPct val="0"/>
              </a:spcAft>
              <a:defRPr>
                <a:solidFill>
                  <a:schemeClr val="tx1"/>
                </a:solidFill>
                <a:latin typeface="Century Gothic" pitchFamily="34" charset="0"/>
              </a:defRPr>
            </a:lvl6pPr>
            <a:lvl7pPr marL="2971352" indent="-228565" fontAlgn="base">
              <a:spcBef>
                <a:spcPct val="0"/>
              </a:spcBef>
              <a:spcAft>
                <a:spcPct val="0"/>
              </a:spcAft>
              <a:defRPr>
                <a:solidFill>
                  <a:schemeClr val="tx1"/>
                </a:solidFill>
                <a:latin typeface="Century Gothic" pitchFamily="34" charset="0"/>
              </a:defRPr>
            </a:lvl7pPr>
            <a:lvl8pPr marL="3428483" indent="-228565" fontAlgn="base">
              <a:spcBef>
                <a:spcPct val="0"/>
              </a:spcBef>
              <a:spcAft>
                <a:spcPct val="0"/>
              </a:spcAft>
              <a:defRPr>
                <a:solidFill>
                  <a:schemeClr val="tx1"/>
                </a:solidFill>
                <a:latin typeface="Century Gothic" pitchFamily="34" charset="0"/>
              </a:defRPr>
            </a:lvl8pPr>
            <a:lvl9pPr marL="3885615" indent="-228565"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defRPr/>
            </a:pPr>
            <a:fld id="{FFE76874-9271-4AB4-B0BB-D5660933A481}" type="slidenum">
              <a:rPr smtClean="0">
                <a:latin typeface="Calibri" pitchFamily="34" charset="0"/>
              </a:rPr>
              <a:pPr fontAlgn="base">
                <a:spcBef>
                  <a:spcPct val="0"/>
                </a:spcBef>
                <a:spcAft>
                  <a:spcPct val="0"/>
                </a:spcAft>
                <a:defRPr/>
              </a:pPr>
              <a:t>72</a:t>
            </a:fld>
            <a:endParaRPr>
              <a:latin typeface="Calibri" pitchFamily="34" charset="0"/>
            </a:endParaRPr>
          </a:p>
        </p:txBody>
      </p:sp>
    </p:spTree>
    <p:extLst>
      <p:ext uri="{BB962C8B-B14F-4D97-AF65-F5344CB8AC3E}">
        <p14:creationId xmlns:p14="http://schemas.microsoft.com/office/powerpoint/2010/main" val="41346588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1 Marcador de imagen de diapositiva"/>
          <p:cNvSpPr>
            <a:spLocks noGrp="1" noRot="1" noChangeAspect="1" noTextEdit="1"/>
          </p:cNvSpPr>
          <p:nvPr>
            <p:ph type="sldImg"/>
          </p:nvPr>
        </p:nvSpPr>
        <p:spPr>
          <a:ln/>
        </p:spPr>
      </p:sp>
      <p:sp>
        <p:nvSpPr>
          <p:cNvPr id="2355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altLang="es-ES"/>
              <a:t>Este slide finaliza la presentación, SOLO  digitar el correo a quien deben contactar</a:t>
            </a:r>
            <a:endParaRPr altLang="es-CO"/>
          </a:p>
          <a:p>
            <a:pPr eaLnBrk="1" hangingPunct="1"/>
            <a:endParaRPr altLang="es-ES"/>
          </a:p>
        </p:txBody>
      </p:sp>
      <p:sp>
        <p:nvSpPr>
          <p:cNvPr id="23556"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defRPr sz="1200">
                <a:solidFill>
                  <a:schemeClr val="tx1"/>
                </a:solidFill>
                <a:latin typeface="Times New Roman" pitchFamily="18" charset="0"/>
              </a:defRPr>
            </a:lvl1pPr>
            <a:lvl2pPr marL="742950" indent="-285750" defTabSz="930275" eaLnBrk="0" hangingPunct="0">
              <a:spcBef>
                <a:spcPct val="30000"/>
              </a:spcBef>
              <a:defRPr sz="1200">
                <a:solidFill>
                  <a:schemeClr val="tx1"/>
                </a:solidFill>
                <a:latin typeface="Times New Roman" pitchFamily="18" charset="0"/>
              </a:defRPr>
            </a:lvl2pPr>
            <a:lvl3pPr marL="1143000" indent="-228600" defTabSz="930275" eaLnBrk="0" hangingPunct="0">
              <a:spcBef>
                <a:spcPct val="30000"/>
              </a:spcBef>
              <a:defRPr sz="1200">
                <a:solidFill>
                  <a:schemeClr val="tx1"/>
                </a:solidFill>
                <a:latin typeface="Times New Roman" pitchFamily="18" charset="0"/>
              </a:defRPr>
            </a:lvl3pPr>
            <a:lvl4pPr marL="1600200" indent="-228600" defTabSz="930275" eaLnBrk="0" hangingPunct="0">
              <a:spcBef>
                <a:spcPct val="30000"/>
              </a:spcBef>
              <a:defRPr sz="1200">
                <a:solidFill>
                  <a:schemeClr val="tx1"/>
                </a:solidFill>
                <a:latin typeface="Times New Roman" pitchFamily="18" charset="0"/>
              </a:defRPr>
            </a:lvl4pPr>
            <a:lvl5pPr marL="2057400" indent="-228600"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fld id="{A9574B5B-0494-43A1-89E3-D496B8BCF7CA}" type="slidenum">
              <a:rPr lang="es-ES" altLang="es-ES" smtClean="0"/>
              <a:pPr/>
              <a:t>74</a:t>
            </a:fld>
            <a:endParaRPr lang="es-ES" altLang="es-ES"/>
          </a:p>
        </p:txBody>
      </p:sp>
    </p:spTree>
    <p:extLst>
      <p:ext uri="{BB962C8B-B14F-4D97-AF65-F5344CB8AC3E}">
        <p14:creationId xmlns:p14="http://schemas.microsoft.com/office/powerpoint/2010/main" val="19545583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1 Marcador de imagen de diapositiva"/>
          <p:cNvSpPr>
            <a:spLocks noGrp="1" noRot="1" noChangeAspect="1" noTextEdit="1"/>
          </p:cNvSpPr>
          <p:nvPr>
            <p:ph type="sldImg"/>
          </p:nvPr>
        </p:nvSpPr>
        <p:spPr bwMode="auto">
          <a:xfrm>
            <a:off x="717550" y="696913"/>
            <a:ext cx="55753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altLang="es-ES" dirty="0"/>
          </a:p>
        </p:txBody>
      </p:sp>
      <p:sp>
        <p:nvSpPr>
          <p:cNvPr id="57348"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57066" indent="-291179" eaLnBrk="0" hangingPunct="0">
              <a:defRPr>
                <a:solidFill>
                  <a:schemeClr val="tx1"/>
                </a:solidFill>
                <a:latin typeface="Arial" charset="0"/>
              </a:defRPr>
            </a:lvl2pPr>
            <a:lvl3pPr marL="1164717" indent="-232943" eaLnBrk="0" hangingPunct="0">
              <a:defRPr>
                <a:solidFill>
                  <a:schemeClr val="tx1"/>
                </a:solidFill>
                <a:latin typeface="Arial" charset="0"/>
              </a:defRPr>
            </a:lvl3pPr>
            <a:lvl4pPr marL="1630604" indent="-232943" eaLnBrk="0" hangingPunct="0">
              <a:defRPr>
                <a:solidFill>
                  <a:schemeClr val="tx1"/>
                </a:solidFill>
                <a:latin typeface="Arial" charset="0"/>
              </a:defRPr>
            </a:lvl4pPr>
            <a:lvl5pPr marL="2096491" indent="-232943" eaLnBrk="0" hangingPunct="0">
              <a:defRPr>
                <a:solidFill>
                  <a:schemeClr val="tx1"/>
                </a:solidFill>
                <a:latin typeface="Arial" charset="0"/>
              </a:defRPr>
            </a:lvl5pPr>
            <a:lvl6pPr marL="2562377" indent="-232943" eaLnBrk="0" fontAlgn="base" hangingPunct="0">
              <a:spcBef>
                <a:spcPct val="0"/>
              </a:spcBef>
              <a:spcAft>
                <a:spcPct val="0"/>
              </a:spcAft>
              <a:defRPr>
                <a:solidFill>
                  <a:schemeClr val="tx1"/>
                </a:solidFill>
                <a:latin typeface="Arial" charset="0"/>
              </a:defRPr>
            </a:lvl6pPr>
            <a:lvl7pPr marL="3028264" indent="-232943" eaLnBrk="0" fontAlgn="base" hangingPunct="0">
              <a:spcBef>
                <a:spcPct val="0"/>
              </a:spcBef>
              <a:spcAft>
                <a:spcPct val="0"/>
              </a:spcAft>
              <a:defRPr>
                <a:solidFill>
                  <a:schemeClr val="tx1"/>
                </a:solidFill>
                <a:latin typeface="Arial" charset="0"/>
              </a:defRPr>
            </a:lvl7pPr>
            <a:lvl8pPr marL="3494151" indent="-232943" eaLnBrk="0" fontAlgn="base" hangingPunct="0">
              <a:spcBef>
                <a:spcPct val="0"/>
              </a:spcBef>
              <a:spcAft>
                <a:spcPct val="0"/>
              </a:spcAft>
              <a:defRPr>
                <a:solidFill>
                  <a:schemeClr val="tx1"/>
                </a:solidFill>
                <a:latin typeface="Arial" charset="0"/>
              </a:defRPr>
            </a:lvl8pPr>
            <a:lvl9pPr marL="3960038" indent="-232943"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fld id="{AC0CDF5D-8CDE-4E0C-8B23-51A1911AD8FB}" type="slidenum">
              <a:rPr altLang="es-ES" smtClean="0">
                <a:latin typeface="Calibri" pitchFamily="34" charset="0"/>
              </a:rPr>
              <a:pPr eaLnBrk="1" fontAlgn="base" hangingPunct="1">
                <a:spcBef>
                  <a:spcPct val="0"/>
                </a:spcBef>
                <a:spcAft>
                  <a:spcPct val="0"/>
                </a:spcAft>
              </a:pPr>
              <a:t>3</a:t>
            </a:fld>
            <a:endParaRPr altLang="es-ES">
              <a:latin typeface="Calibri" pitchFamily="34" charset="0"/>
            </a:endParaRPr>
          </a:p>
        </p:txBody>
      </p:sp>
    </p:spTree>
    <p:extLst>
      <p:ext uri="{BB962C8B-B14F-4D97-AF65-F5344CB8AC3E}">
        <p14:creationId xmlns:p14="http://schemas.microsoft.com/office/powerpoint/2010/main" val="6508956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1 Marcador de imagen de diapositiva"/>
          <p:cNvSpPr>
            <a:spLocks noGrp="1" noRot="1" noChangeAspect="1" noTextEdit="1"/>
          </p:cNvSpPr>
          <p:nvPr>
            <p:ph type="sldImg"/>
          </p:nvPr>
        </p:nvSpPr>
        <p:spPr>
          <a:ln/>
        </p:spPr>
      </p:sp>
      <p:sp>
        <p:nvSpPr>
          <p:cNvPr id="21507"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altLang="es-ES"/>
              <a:t>Este slide se </a:t>
            </a:r>
            <a:r>
              <a:rPr altLang="es-ES" b="1"/>
              <a:t>debe usar </a:t>
            </a:r>
            <a:r>
              <a:rPr altLang="es-ES"/>
              <a:t>para </a:t>
            </a:r>
            <a:r>
              <a:rPr altLang="es-ES" b="1"/>
              <a:t>imágen y texto </a:t>
            </a:r>
          </a:p>
          <a:p>
            <a:pPr eaLnBrk="1" hangingPunct="1"/>
            <a:endParaRPr altLang="es-ES"/>
          </a:p>
          <a:p>
            <a:pPr eaLnBrk="1" hangingPunct="1"/>
            <a:r>
              <a:rPr altLang="es-ES" b="1"/>
              <a:t>Secciones</a:t>
            </a:r>
            <a:endParaRPr altLang="es-ES"/>
          </a:p>
          <a:p>
            <a:pPr eaLnBrk="1" hangingPunct="1"/>
            <a:r>
              <a:rPr altLang="es-ES"/>
              <a:t>Para agregar secciones, haga clic con el botón secundario del mouse en una diapositiva. Las secciones le pueden ayudar a organizar las diapositivas o a facilitar la colaboración entre varios conferencistas o temas.</a:t>
            </a:r>
          </a:p>
          <a:p>
            <a:pPr eaLnBrk="1" hangingPunct="1"/>
            <a:endParaRPr altLang="es-ES" b="1"/>
          </a:p>
          <a:p>
            <a:pPr eaLnBrk="1" hangingPunct="1"/>
            <a:r>
              <a:rPr altLang="es-ES" b="1"/>
              <a:t>Notas</a:t>
            </a:r>
          </a:p>
          <a:p>
            <a:pPr eaLnBrk="1" hangingPunct="1"/>
            <a:r>
              <a:rPr altLang="es-ES"/>
              <a:t>Use la sección Notas para las notas de entrega o para proporcionar detalles adicionales al público. Vea las notas en la vista Presentación durante la presentación. </a:t>
            </a:r>
          </a:p>
          <a:p>
            <a:pPr eaLnBrk="1" hangingPunct="1"/>
            <a:r>
              <a:rPr altLang="es-ES"/>
              <a:t>Tenga en cuenta el tamaño de la fuente (es importante para la accesibilidad, visibilidad, grabación en vídeo y producción en línea)</a:t>
            </a:r>
          </a:p>
          <a:p>
            <a:pPr eaLnBrk="1" hangingPunct="1"/>
            <a:endParaRPr altLang="es-ES"/>
          </a:p>
          <a:p>
            <a:pPr eaLnBrk="1" hangingPunct="1"/>
            <a:r>
              <a:rPr altLang="es-ES" b="1"/>
              <a:t>Colores coordinados </a:t>
            </a:r>
          </a:p>
          <a:p>
            <a:pPr eaLnBrk="1" hangingPunct="1"/>
            <a:r>
              <a:rPr altLang="es-ES"/>
              <a:t>Preste especial atención a los gráficos, diagramas y cuadros de texto. </a:t>
            </a:r>
          </a:p>
          <a:p>
            <a:pPr eaLnBrk="1" hangingPunct="1"/>
            <a:r>
              <a:rPr altLang="es-ES"/>
              <a:t>Tenga en cuenta que los asistentes imprimirán en blanco y negro o escala de grises. Ejecute una prueba de impresión para asegurarse de que los colores son los correctos cuando se imprime en blanco y negro puros y escala de grises.</a:t>
            </a:r>
          </a:p>
          <a:p>
            <a:pPr eaLnBrk="1" hangingPunct="1"/>
            <a:endParaRPr altLang="es-ES"/>
          </a:p>
          <a:p>
            <a:pPr eaLnBrk="1" hangingPunct="1"/>
            <a:r>
              <a:rPr altLang="es-ES" b="1"/>
              <a:t>Gráficos y tablas</a:t>
            </a:r>
          </a:p>
          <a:p>
            <a:pPr eaLnBrk="1" hangingPunct="1"/>
            <a:r>
              <a:rPr altLang="es-ES"/>
              <a:t>En breve: si es posible, use colores y estilos uniformes y que no distraigan.</a:t>
            </a:r>
          </a:p>
          <a:p>
            <a:pPr eaLnBrk="1" hangingPunct="1"/>
            <a:r>
              <a:rPr altLang="es-ES"/>
              <a:t>Etiquete todos los gráficos y tablas y no olvide colocar la fuente de donde se toman las imágenes o los gráficos (Derechos de autor)</a:t>
            </a:r>
          </a:p>
          <a:p>
            <a:pPr eaLnBrk="1" hangingPunct="1"/>
            <a:endParaRPr altLang="es-ES"/>
          </a:p>
          <a:p>
            <a:pPr eaLnBrk="1" hangingPunct="1"/>
            <a:r>
              <a:rPr altLang="es-ES" b="1"/>
              <a:t>Derechos de autor</a:t>
            </a:r>
          </a:p>
          <a:p>
            <a:pPr eaLnBrk="1" hangingPunct="1"/>
            <a:r>
              <a:rPr altLang="es-ES"/>
              <a:t>Digite la fuente de donde toma la imagen</a:t>
            </a:r>
          </a:p>
          <a:p>
            <a:pPr eaLnBrk="1" hangingPunct="1"/>
            <a:endParaRPr altLang="es-ES"/>
          </a:p>
          <a:p>
            <a:endParaRPr altLang="es-ES"/>
          </a:p>
          <a:p>
            <a:endParaRPr altLang="es-ES"/>
          </a:p>
        </p:txBody>
      </p:sp>
      <p:sp>
        <p:nvSpPr>
          <p:cNvPr id="21508"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defRPr sz="1200">
                <a:solidFill>
                  <a:schemeClr val="tx1"/>
                </a:solidFill>
                <a:latin typeface="Times New Roman" pitchFamily="18" charset="0"/>
              </a:defRPr>
            </a:lvl1pPr>
            <a:lvl2pPr marL="742950" indent="-285750" defTabSz="930275" eaLnBrk="0" hangingPunct="0">
              <a:spcBef>
                <a:spcPct val="30000"/>
              </a:spcBef>
              <a:defRPr sz="1200">
                <a:solidFill>
                  <a:schemeClr val="tx1"/>
                </a:solidFill>
                <a:latin typeface="Times New Roman" pitchFamily="18" charset="0"/>
              </a:defRPr>
            </a:lvl2pPr>
            <a:lvl3pPr marL="1143000" indent="-228600" defTabSz="930275" eaLnBrk="0" hangingPunct="0">
              <a:spcBef>
                <a:spcPct val="30000"/>
              </a:spcBef>
              <a:defRPr sz="1200">
                <a:solidFill>
                  <a:schemeClr val="tx1"/>
                </a:solidFill>
                <a:latin typeface="Times New Roman" pitchFamily="18" charset="0"/>
              </a:defRPr>
            </a:lvl3pPr>
            <a:lvl4pPr marL="1600200" indent="-228600" defTabSz="930275" eaLnBrk="0" hangingPunct="0">
              <a:spcBef>
                <a:spcPct val="30000"/>
              </a:spcBef>
              <a:defRPr sz="1200">
                <a:solidFill>
                  <a:schemeClr val="tx1"/>
                </a:solidFill>
                <a:latin typeface="Times New Roman" pitchFamily="18" charset="0"/>
              </a:defRPr>
            </a:lvl4pPr>
            <a:lvl5pPr marL="2057400" indent="-228600"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fld id="{B67541D1-17E3-41F6-9810-DF4D815C7292}" type="slidenum">
              <a:rPr lang="es-ES" altLang="es-ES" smtClean="0"/>
              <a:pPr/>
              <a:t>5</a:t>
            </a:fld>
            <a:endParaRPr lang="es-ES" altLang="es-ES"/>
          </a:p>
        </p:txBody>
      </p:sp>
    </p:spTree>
    <p:extLst>
      <p:ext uri="{BB962C8B-B14F-4D97-AF65-F5344CB8AC3E}">
        <p14:creationId xmlns:p14="http://schemas.microsoft.com/office/powerpoint/2010/main" val="1515604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1 Marcador de imagen de diapositiva"/>
          <p:cNvSpPr>
            <a:spLocks noGrp="1" noRot="1" noChangeAspect="1" noTextEdit="1"/>
          </p:cNvSpPr>
          <p:nvPr>
            <p:ph type="sldImg"/>
          </p:nvPr>
        </p:nvSpPr>
        <p:spPr>
          <a:ln/>
        </p:spPr>
      </p:sp>
      <p:sp>
        <p:nvSpPr>
          <p:cNvPr id="19459"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altLang="es-ES"/>
              <a:t>Este slide se </a:t>
            </a:r>
            <a:r>
              <a:rPr altLang="es-ES" b="1"/>
              <a:t>debe usar </a:t>
            </a:r>
            <a:r>
              <a:rPr altLang="es-ES"/>
              <a:t>para nombrar los </a:t>
            </a:r>
            <a:r>
              <a:rPr altLang="es-ES" b="1"/>
              <a:t>Capítulos</a:t>
            </a:r>
            <a:r>
              <a:rPr altLang="es-ES"/>
              <a:t> en presentaciones de varios temas o conferencistas.</a:t>
            </a:r>
          </a:p>
          <a:p>
            <a:pPr eaLnBrk="1" hangingPunct="1"/>
            <a:endParaRPr altLang="es-ES"/>
          </a:p>
          <a:p>
            <a:pPr eaLnBrk="1" hangingPunct="1"/>
            <a:r>
              <a:rPr altLang="es-ES" b="1"/>
              <a:t>Secciones</a:t>
            </a:r>
            <a:endParaRPr altLang="es-ES"/>
          </a:p>
          <a:p>
            <a:pPr eaLnBrk="1" hangingPunct="1"/>
            <a:r>
              <a:rPr altLang="es-ES"/>
              <a:t>Para agregar secciones, haga clic con el botón secundario del mouse en una diapositiva. Las secciones le pueden ayudar a organizar las diapositivas o a facilitar la colaboración entre varios conferencistas o temas.</a:t>
            </a:r>
          </a:p>
          <a:p>
            <a:pPr eaLnBrk="1" hangingPunct="1"/>
            <a:endParaRPr altLang="es-ES" b="1"/>
          </a:p>
          <a:p>
            <a:pPr eaLnBrk="1" hangingPunct="1"/>
            <a:r>
              <a:rPr altLang="es-ES" b="1"/>
              <a:t>Notas</a:t>
            </a:r>
          </a:p>
          <a:p>
            <a:pPr eaLnBrk="1" hangingPunct="1"/>
            <a:r>
              <a:rPr altLang="es-ES"/>
              <a:t>Use la sección Notas para las notas de entrega o para proporcionar detalles adicionales al público. Vea las notas en la vista Presentación durante la presentación. </a:t>
            </a:r>
          </a:p>
          <a:p>
            <a:pPr eaLnBrk="1" hangingPunct="1"/>
            <a:r>
              <a:rPr altLang="es-ES"/>
              <a:t>Tenga en cuenta el tamaño de la fuente (es importante para la accesibilidad, visibilidad, grabación en vídeo y producción en línea)</a:t>
            </a:r>
          </a:p>
          <a:p>
            <a:pPr eaLnBrk="1" hangingPunct="1"/>
            <a:endParaRPr altLang="es-ES"/>
          </a:p>
          <a:p>
            <a:pPr eaLnBrk="1" hangingPunct="1"/>
            <a:r>
              <a:rPr altLang="es-ES" b="1"/>
              <a:t>Colores coordinados </a:t>
            </a:r>
          </a:p>
          <a:p>
            <a:pPr eaLnBrk="1" hangingPunct="1"/>
            <a:r>
              <a:rPr altLang="es-ES"/>
              <a:t>Preste especial atención a los gráficos, diagramas y cuadros de texto. </a:t>
            </a:r>
          </a:p>
          <a:p>
            <a:pPr eaLnBrk="1" hangingPunct="1"/>
            <a:r>
              <a:rPr altLang="es-ES"/>
              <a:t>Tenga en cuenta que los asistentes imprimirán en blanco y negro o escala de grises. Ejecute una prueba de impresión para asegurarse de que los colores son los correctos cuando se imprime en blanco y negro puros y escala de grises.</a:t>
            </a:r>
          </a:p>
        </p:txBody>
      </p:sp>
      <p:sp>
        <p:nvSpPr>
          <p:cNvPr id="19460"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200">
                <a:solidFill>
                  <a:schemeClr val="tx1"/>
                </a:solidFill>
                <a:latin typeface="Times New Roman" pitchFamily="18" charset="0"/>
              </a:defRPr>
            </a:lvl1pPr>
            <a:lvl2pPr defTabSz="930275">
              <a:defRPr sz="1200">
                <a:solidFill>
                  <a:schemeClr val="tx1"/>
                </a:solidFill>
                <a:latin typeface="Times New Roman" pitchFamily="18" charset="0"/>
              </a:defRPr>
            </a:lvl2pPr>
            <a:lvl3pPr defTabSz="930275">
              <a:defRPr sz="1200">
                <a:solidFill>
                  <a:schemeClr val="tx1"/>
                </a:solidFill>
                <a:latin typeface="Times New Roman" pitchFamily="18" charset="0"/>
              </a:defRPr>
            </a:lvl3pPr>
            <a:lvl4pPr defTabSz="930275">
              <a:defRPr sz="1200">
                <a:solidFill>
                  <a:schemeClr val="tx1"/>
                </a:solidFill>
                <a:latin typeface="Times New Roman" pitchFamily="18" charset="0"/>
              </a:defRPr>
            </a:lvl4pPr>
            <a:lvl5pPr defTabSz="930275">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fld id="{41E5381F-C683-4C26-AFE9-967648448358}" type="slidenum">
              <a:rPr lang="es-ES" altLang="es-ES" smtClean="0"/>
              <a:pPr/>
              <a:t>6</a:t>
            </a:fld>
            <a:endParaRPr lang="es-ES" altLang="es-ES"/>
          </a:p>
        </p:txBody>
      </p:sp>
    </p:spTree>
    <p:extLst>
      <p:ext uri="{BB962C8B-B14F-4D97-AF65-F5344CB8AC3E}">
        <p14:creationId xmlns:p14="http://schemas.microsoft.com/office/powerpoint/2010/main" val="5037615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1 Marcador de imagen de diapositiva"/>
          <p:cNvSpPr>
            <a:spLocks noGrp="1" noRot="1" noChangeAspect="1" noTextEdit="1"/>
          </p:cNvSpPr>
          <p:nvPr>
            <p:ph type="sldImg"/>
          </p:nvPr>
        </p:nvSpPr>
        <p:spPr>
          <a:ln/>
        </p:spPr>
      </p:sp>
      <p:sp>
        <p:nvSpPr>
          <p:cNvPr id="21507"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altLang="es-ES" dirty="0"/>
              <a:t>Este </a:t>
            </a:r>
            <a:r>
              <a:rPr altLang="es-ES" dirty="0" err="1"/>
              <a:t>slide</a:t>
            </a:r>
            <a:r>
              <a:rPr altLang="es-ES" dirty="0"/>
              <a:t> se </a:t>
            </a:r>
            <a:r>
              <a:rPr altLang="es-ES" b="1" dirty="0"/>
              <a:t>debe usar </a:t>
            </a:r>
            <a:r>
              <a:rPr altLang="es-ES" dirty="0"/>
              <a:t>para </a:t>
            </a:r>
            <a:r>
              <a:rPr altLang="es-ES" b="1" dirty="0" err="1"/>
              <a:t>imágen</a:t>
            </a:r>
            <a:r>
              <a:rPr altLang="es-ES" b="1" dirty="0"/>
              <a:t> y texto </a:t>
            </a:r>
          </a:p>
          <a:p>
            <a:pPr eaLnBrk="1" hangingPunct="1"/>
            <a:endParaRPr altLang="es-ES" dirty="0"/>
          </a:p>
          <a:p>
            <a:pPr eaLnBrk="1" hangingPunct="1"/>
            <a:r>
              <a:rPr altLang="es-ES" b="1" dirty="0"/>
              <a:t>Secciones</a:t>
            </a:r>
            <a:endParaRPr altLang="es-ES" dirty="0"/>
          </a:p>
          <a:p>
            <a:pPr eaLnBrk="1" hangingPunct="1"/>
            <a:r>
              <a:rPr altLang="es-ES" dirty="0"/>
              <a:t>Para agregar secciones, haga clic con el botón secundario del mouse en una diapositiva. Las secciones le pueden ayudar a organizar las diapositivas o a facilitar la colaboración entre varios conferencistas o temas.</a:t>
            </a:r>
          </a:p>
          <a:p>
            <a:pPr eaLnBrk="1" hangingPunct="1"/>
            <a:endParaRPr altLang="es-ES" b="1" dirty="0"/>
          </a:p>
          <a:p>
            <a:pPr eaLnBrk="1" hangingPunct="1"/>
            <a:r>
              <a:rPr altLang="es-ES" b="1" dirty="0"/>
              <a:t>Notas</a:t>
            </a:r>
          </a:p>
          <a:p>
            <a:pPr eaLnBrk="1" hangingPunct="1"/>
            <a:r>
              <a:rPr altLang="es-ES" dirty="0"/>
              <a:t>Use la sección Notas para las notas de entrega o para proporcionar detalles adicionales al público. Vea las notas en la vista Presentación durante la presentación. </a:t>
            </a:r>
          </a:p>
          <a:p>
            <a:pPr eaLnBrk="1" hangingPunct="1"/>
            <a:r>
              <a:rPr altLang="es-ES" dirty="0"/>
              <a:t>Tenga en cuenta el tamaño de la fuente (es importante para la accesibilidad, visibilidad, grabación en vídeo y producción en línea)</a:t>
            </a:r>
          </a:p>
          <a:p>
            <a:pPr eaLnBrk="1" hangingPunct="1"/>
            <a:endParaRPr altLang="es-ES" dirty="0"/>
          </a:p>
          <a:p>
            <a:pPr eaLnBrk="1" hangingPunct="1"/>
            <a:r>
              <a:rPr altLang="es-ES" b="1" dirty="0"/>
              <a:t>Colores coordinados </a:t>
            </a:r>
          </a:p>
          <a:p>
            <a:pPr eaLnBrk="1" hangingPunct="1"/>
            <a:r>
              <a:rPr altLang="es-ES" dirty="0"/>
              <a:t>Preste especial atención a los gráficos, diagramas y cuadros de texto. </a:t>
            </a:r>
          </a:p>
          <a:p>
            <a:pPr eaLnBrk="1" hangingPunct="1"/>
            <a:r>
              <a:rPr altLang="es-ES" dirty="0"/>
              <a:t>Tenga en cuenta que los asistentes imprimirán en blanco y negro o escala de grises. Ejecute una prueba de impresión para asegurarse de que los colores son los correctos cuando se imprime en blanco y negro puros y escala de grises.</a:t>
            </a:r>
          </a:p>
          <a:p>
            <a:pPr eaLnBrk="1" hangingPunct="1"/>
            <a:endParaRPr altLang="es-ES" dirty="0"/>
          </a:p>
          <a:p>
            <a:pPr eaLnBrk="1" hangingPunct="1"/>
            <a:r>
              <a:rPr altLang="es-ES" b="1" dirty="0"/>
              <a:t>Gráficos y tablas</a:t>
            </a:r>
          </a:p>
          <a:p>
            <a:pPr eaLnBrk="1" hangingPunct="1"/>
            <a:r>
              <a:rPr altLang="es-ES" dirty="0"/>
              <a:t>En breve: si es posible, use colores y estilos uniformes y que no distraigan.</a:t>
            </a:r>
          </a:p>
          <a:p>
            <a:pPr eaLnBrk="1" hangingPunct="1"/>
            <a:r>
              <a:rPr altLang="es-ES" dirty="0"/>
              <a:t>Etiquete todos los gráficos y tablas y no olvide colocar la fuente de donde se toman las imágenes o los gráficos (Derechos de autor)</a:t>
            </a:r>
          </a:p>
          <a:p>
            <a:pPr eaLnBrk="1" hangingPunct="1"/>
            <a:endParaRPr altLang="es-ES" dirty="0"/>
          </a:p>
          <a:p>
            <a:pPr eaLnBrk="1" hangingPunct="1"/>
            <a:r>
              <a:rPr altLang="es-ES" b="1" dirty="0"/>
              <a:t>Derechos de autor</a:t>
            </a:r>
          </a:p>
          <a:p>
            <a:pPr eaLnBrk="1" hangingPunct="1"/>
            <a:r>
              <a:rPr altLang="es-ES" dirty="0"/>
              <a:t>Digite la fuente de donde toma la imagen</a:t>
            </a:r>
          </a:p>
          <a:p>
            <a:pPr eaLnBrk="1" hangingPunct="1"/>
            <a:endParaRPr altLang="es-ES" dirty="0"/>
          </a:p>
          <a:p>
            <a:endParaRPr altLang="es-ES" dirty="0"/>
          </a:p>
          <a:p>
            <a:endParaRPr altLang="es-ES" dirty="0"/>
          </a:p>
        </p:txBody>
      </p:sp>
      <p:sp>
        <p:nvSpPr>
          <p:cNvPr id="21508"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eaLnBrk="0" hangingPunct="0">
              <a:defRPr sz="1200">
                <a:solidFill>
                  <a:schemeClr val="tx1"/>
                </a:solidFill>
                <a:latin typeface="Times New Roman" pitchFamily="18" charset="0"/>
              </a:defRPr>
            </a:lvl1pPr>
            <a:lvl2pPr marL="742950" indent="-285750" defTabSz="930275" eaLnBrk="0" hangingPunct="0">
              <a:spcBef>
                <a:spcPct val="30000"/>
              </a:spcBef>
              <a:defRPr sz="1200">
                <a:solidFill>
                  <a:schemeClr val="tx1"/>
                </a:solidFill>
                <a:latin typeface="Times New Roman" pitchFamily="18" charset="0"/>
              </a:defRPr>
            </a:lvl2pPr>
            <a:lvl3pPr marL="1143000" indent="-228600" defTabSz="930275" eaLnBrk="0" hangingPunct="0">
              <a:spcBef>
                <a:spcPct val="30000"/>
              </a:spcBef>
              <a:defRPr sz="1200">
                <a:solidFill>
                  <a:schemeClr val="tx1"/>
                </a:solidFill>
                <a:latin typeface="Times New Roman" pitchFamily="18" charset="0"/>
              </a:defRPr>
            </a:lvl3pPr>
            <a:lvl4pPr marL="1600200" indent="-228600" defTabSz="930275" eaLnBrk="0" hangingPunct="0">
              <a:spcBef>
                <a:spcPct val="30000"/>
              </a:spcBef>
              <a:defRPr sz="1200">
                <a:solidFill>
                  <a:schemeClr val="tx1"/>
                </a:solidFill>
                <a:latin typeface="Times New Roman" pitchFamily="18" charset="0"/>
              </a:defRPr>
            </a:lvl4pPr>
            <a:lvl5pPr marL="2057400" indent="-228600" defTabSz="930275" eaLnBrk="0" hangingPunct="0">
              <a:spcBef>
                <a:spcPct val="30000"/>
              </a:spcBef>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fld id="{B67541D1-17E3-41F6-9810-DF4D815C7292}" type="slidenum">
              <a:rPr lang="es-ES" altLang="es-ES" smtClean="0"/>
              <a:pPr/>
              <a:t>7</a:t>
            </a:fld>
            <a:endParaRPr lang="es-ES" altLang="es-ES"/>
          </a:p>
        </p:txBody>
      </p:sp>
    </p:spTree>
    <p:extLst>
      <p:ext uri="{BB962C8B-B14F-4D97-AF65-F5344CB8AC3E}">
        <p14:creationId xmlns:p14="http://schemas.microsoft.com/office/powerpoint/2010/main" val="30081284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1 Marcador de imagen de diapositiva"/>
          <p:cNvSpPr>
            <a:spLocks noGrp="1" noRot="1" noChangeAspect="1" noTextEdit="1"/>
          </p:cNvSpPr>
          <p:nvPr>
            <p:ph type="sldImg"/>
          </p:nvPr>
        </p:nvSpPr>
        <p:spPr>
          <a:ln/>
        </p:spPr>
      </p:sp>
      <p:sp>
        <p:nvSpPr>
          <p:cNvPr id="24579"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altLang="es-ES"/>
              <a:t>Este slide se </a:t>
            </a:r>
            <a:r>
              <a:rPr altLang="es-ES" b="1"/>
              <a:t>debe usar </a:t>
            </a:r>
            <a:r>
              <a:rPr altLang="es-ES"/>
              <a:t>para </a:t>
            </a:r>
            <a:r>
              <a:rPr altLang="es-ES" b="1"/>
              <a:t>gráficos</a:t>
            </a:r>
            <a:r>
              <a:rPr altLang="es-ES"/>
              <a:t> si no son propiedad de la entidad, digite la fuente </a:t>
            </a:r>
          </a:p>
          <a:p>
            <a:pPr eaLnBrk="1" hangingPunct="1"/>
            <a:endParaRPr altLang="es-ES"/>
          </a:p>
          <a:p>
            <a:pPr eaLnBrk="1" hangingPunct="1"/>
            <a:r>
              <a:rPr altLang="es-ES" b="1"/>
              <a:t>Secciones</a:t>
            </a:r>
            <a:endParaRPr altLang="es-ES"/>
          </a:p>
          <a:p>
            <a:pPr eaLnBrk="1" hangingPunct="1"/>
            <a:r>
              <a:rPr altLang="es-ES"/>
              <a:t>Para agregar secciones, haga clic con el botón secundario del mouse en una diapositiva. Las secciones le pueden ayudar a organizar las diapositivas o a facilitar la colaboración entre varios conferencistas o temas.</a:t>
            </a:r>
          </a:p>
          <a:p>
            <a:pPr eaLnBrk="1" hangingPunct="1"/>
            <a:endParaRPr altLang="es-ES" b="1"/>
          </a:p>
          <a:p>
            <a:pPr eaLnBrk="1" hangingPunct="1"/>
            <a:r>
              <a:rPr altLang="es-ES" b="1"/>
              <a:t>Notas</a:t>
            </a:r>
          </a:p>
          <a:p>
            <a:pPr eaLnBrk="1" hangingPunct="1"/>
            <a:r>
              <a:rPr altLang="es-ES"/>
              <a:t>Use la sección Notas para las notas de entrega o para proporcionar detalles adicionales al público. Vea las notas en la vista Presentación durante la presentación. </a:t>
            </a:r>
          </a:p>
          <a:p>
            <a:pPr eaLnBrk="1" hangingPunct="1"/>
            <a:r>
              <a:rPr altLang="es-ES"/>
              <a:t>Tenga en cuenta el tamaño de la fuente (es importante para la accesibilidad, visibilidad, grabación en vídeo y producción en línea)</a:t>
            </a:r>
          </a:p>
          <a:p>
            <a:pPr eaLnBrk="1" hangingPunct="1"/>
            <a:endParaRPr altLang="es-ES"/>
          </a:p>
          <a:p>
            <a:pPr eaLnBrk="1" hangingPunct="1"/>
            <a:r>
              <a:rPr altLang="es-ES" b="1"/>
              <a:t>Colores coordinados </a:t>
            </a:r>
          </a:p>
          <a:p>
            <a:pPr eaLnBrk="1" hangingPunct="1"/>
            <a:r>
              <a:rPr altLang="es-ES"/>
              <a:t>Preste especial atención a los gráficos, diagramas y cuadros de texto. </a:t>
            </a:r>
          </a:p>
          <a:p>
            <a:pPr eaLnBrk="1" hangingPunct="1"/>
            <a:r>
              <a:rPr altLang="es-ES"/>
              <a:t>Tenga en cuenta que los asistentes imprimirán en blanco y negro o escala de grises. Ejecute una prueba de impresión para asegurarse de que los colores son los correctos cuando se imprime en blanco y negro puros y escala de grises.</a:t>
            </a:r>
          </a:p>
          <a:p>
            <a:pPr eaLnBrk="1" hangingPunct="1"/>
            <a:endParaRPr altLang="es-ES"/>
          </a:p>
          <a:p>
            <a:pPr eaLnBrk="1" hangingPunct="1"/>
            <a:r>
              <a:rPr altLang="es-ES" b="1"/>
              <a:t>Derechos de autor - Fuente</a:t>
            </a:r>
          </a:p>
          <a:p>
            <a:pPr eaLnBrk="1" hangingPunct="1"/>
            <a:r>
              <a:rPr altLang="es-ES"/>
              <a:t>Digite la fuente de donde toma la imagen</a:t>
            </a:r>
          </a:p>
        </p:txBody>
      </p:sp>
      <p:sp>
        <p:nvSpPr>
          <p:cNvPr id="24580"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200">
                <a:solidFill>
                  <a:schemeClr val="tx1"/>
                </a:solidFill>
                <a:latin typeface="Times New Roman" pitchFamily="18" charset="0"/>
              </a:defRPr>
            </a:lvl1pPr>
            <a:lvl2pPr defTabSz="930275">
              <a:defRPr sz="1200">
                <a:solidFill>
                  <a:schemeClr val="tx1"/>
                </a:solidFill>
                <a:latin typeface="Times New Roman" pitchFamily="18" charset="0"/>
              </a:defRPr>
            </a:lvl2pPr>
            <a:lvl3pPr defTabSz="930275">
              <a:defRPr sz="1200">
                <a:solidFill>
                  <a:schemeClr val="tx1"/>
                </a:solidFill>
                <a:latin typeface="Times New Roman" pitchFamily="18" charset="0"/>
              </a:defRPr>
            </a:lvl3pPr>
            <a:lvl4pPr defTabSz="930275">
              <a:defRPr sz="1200">
                <a:solidFill>
                  <a:schemeClr val="tx1"/>
                </a:solidFill>
                <a:latin typeface="Times New Roman" pitchFamily="18" charset="0"/>
              </a:defRPr>
            </a:lvl4pPr>
            <a:lvl5pPr defTabSz="930275">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fld id="{4C34238A-A016-4835-B2A9-10538517D45F}" type="slidenum">
              <a:rPr lang="es-ES" altLang="es-ES" smtClean="0"/>
              <a:pPr/>
              <a:t>25</a:t>
            </a:fld>
            <a:endParaRPr lang="es-ES" altLang="es-ES"/>
          </a:p>
        </p:txBody>
      </p:sp>
    </p:spTree>
    <p:extLst>
      <p:ext uri="{BB962C8B-B14F-4D97-AF65-F5344CB8AC3E}">
        <p14:creationId xmlns:p14="http://schemas.microsoft.com/office/powerpoint/2010/main" val="39454967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1 Marcador de imagen de diapositiva"/>
          <p:cNvSpPr>
            <a:spLocks noGrp="1" noRot="1" noChangeAspect="1" noTextEdit="1"/>
          </p:cNvSpPr>
          <p:nvPr>
            <p:ph type="sldImg"/>
          </p:nvPr>
        </p:nvSpPr>
        <p:spPr>
          <a:ln/>
        </p:spPr>
      </p:sp>
      <p:sp>
        <p:nvSpPr>
          <p:cNvPr id="2355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altLang="es-ES"/>
              <a:t>Este slide se </a:t>
            </a:r>
            <a:r>
              <a:rPr altLang="es-ES" b="1"/>
              <a:t>debe usar </a:t>
            </a:r>
            <a:r>
              <a:rPr altLang="es-ES"/>
              <a:t>para </a:t>
            </a:r>
            <a:r>
              <a:rPr altLang="es-ES" b="1"/>
              <a:t>imágenes </a:t>
            </a:r>
          </a:p>
          <a:p>
            <a:pPr eaLnBrk="1" hangingPunct="1"/>
            <a:endParaRPr altLang="es-ES"/>
          </a:p>
          <a:p>
            <a:pPr eaLnBrk="1" hangingPunct="1"/>
            <a:r>
              <a:rPr altLang="es-ES" b="1"/>
              <a:t>Secciones</a:t>
            </a:r>
            <a:endParaRPr altLang="es-ES"/>
          </a:p>
          <a:p>
            <a:pPr eaLnBrk="1" hangingPunct="1"/>
            <a:r>
              <a:rPr altLang="es-ES"/>
              <a:t>Para agregar secciones, haga clic con el botón secundario del mouse en una diapositiva. Las secciones le pueden ayudar a organizar las diapositivas o a facilitar la colaboración entre varios conferencistas o temas.</a:t>
            </a:r>
          </a:p>
          <a:p>
            <a:pPr eaLnBrk="1" hangingPunct="1"/>
            <a:endParaRPr altLang="es-ES" b="1"/>
          </a:p>
          <a:p>
            <a:pPr eaLnBrk="1" hangingPunct="1"/>
            <a:r>
              <a:rPr altLang="es-ES" b="1"/>
              <a:t>Notas</a:t>
            </a:r>
          </a:p>
          <a:p>
            <a:pPr eaLnBrk="1" hangingPunct="1"/>
            <a:r>
              <a:rPr altLang="es-ES"/>
              <a:t>Use la sección Notas para las notas de entrega o para proporcionar detalles adicionales al público. Vea las notas en la vista Presentación durante la presentación. </a:t>
            </a:r>
          </a:p>
          <a:p>
            <a:pPr eaLnBrk="1" hangingPunct="1"/>
            <a:r>
              <a:rPr altLang="es-ES"/>
              <a:t>Tenga en cuenta el tamaño de la fuente (es importante para la accesibilidad, visibilidad, grabación en vídeo y producción en línea)</a:t>
            </a:r>
          </a:p>
          <a:p>
            <a:pPr eaLnBrk="1" hangingPunct="1"/>
            <a:endParaRPr altLang="es-ES"/>
          </a:p>
          <a:p>
            <a:pPr eaLnBrk="1" hangingPunct="1"/>
            <a:r>
              <a:rPr altLang="es-ES" b="1"/>
              <a:t>Colores coordinados </a:t>
            </a:r>
          </a:p>
          <a:p>
            <a:pPr eaLnBrk="1" hangingPunct="1"/>
            <a:r>
              <a:rPr altLang="es-ES"/>
              <a:t>Preste especial atención a los gráficos, diagramas y cuadros de texto. </a:t>
            </a:r>
          </a:p>
          <a:p>
            <a:pPr eaLnBrk="1" hangingPunct="1"/>
            <a:r>
              <a:rPr altLang="es-ES"/>
              <a:t>Tenga en cuenta que los asistentes imprimirán en blanco y negro o escala de grises. Ejecute una prueba de impresión para asegurarse de que los colores son los correctos cuando se imprime en blanco y negro puros y escala de grises.</a:t>
            </a:r>
          </a:p>
          <a:p>
            <a:pPr eaLnBrk="1" hangingPunct="1"/>
            <a:endParaRPr altLang="es-ES"/>
          </a:p>
          <a:p>
            <a:pPr eaLnBrk="1" hangingPunct="1"/>
            <a:r>
              <a:rPr altLang="es-ES" b="1"/>
              <a:t>Derechos de autor</a:t>
            </a:r>
          </a:p>
          <a:p>
            <a:pPr eaLnBrk="1" hangingPunct="1"/>
            <a:r>
              <a:rPr altLang="es-ES"/>
              <a:t>Digite la fuente de donde toma la imagen</a:t>
            </a:r>
          </a:p>
          <a:p>
            <a:pPr eaLnBrk="1" hangingPunct="1"/>
            <a:endParaRPr altLang="es-ES"/>
          </a:p>
          <a:p>
            <a:endParaRPr altLang="es-ES"/>
          </a:p>
          <a:p>
            <a:endParaRPr altLang="es-ES"/>
          </a:p>
        </p:txBody>
      </p:sp>
      <p:sp>
        <p:nvSpPr>
          <p:cNvPr id="23556"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0275">
              <a:defRPr sz="1200">
                <a:solidFill>
                  <a:schemeClr val="tx1"/>
                </a:solidFill>
                <a:latin typeface="Times New Roman" pitchFamily="18" charset="0"/>
              </a:defRPr>
            </a:lvl1pPr>
            <a:lvl2pPr defTabSz="930275">
              <a:defRPr sz="1200">
                <a:solidFill>
                  <a:schemeClr val="tx1"/>
                </a:solidFill>
                <a:latin typeface="Times New Roman" pitchFamily="18" charset="0"/>
              </a:defRPr>
            </a:lvl2pPr>
            <a:lvl3pPr defTabSz="930275">
              <a:defRPr sz="1200">
                <a:solidFill>
                  <a:schemeClr val="tx1"/>
                </a:solidFill>
                <a:latin typeface="Times New Roman" pitchFamily="18" charset="0"/>
              </a:defRPr>
            </a:lvl3pPr>
            <a:lvl4pPr defTabSz="930275">
              <a:defRPr sz="1200">
                <a:solidFill>
                  <a:schemeClr val="tx1"/>
                </a:solidFill>
                <a:latin typeface="Times New Roman" pitchFamily="18" charset="0"/>
              </a:defRPr>
            </a:lvl4pPr>
            <a:lvl5pPr defTabSz="930275">
              <a:defRPr sz="1200">
                <a:solidFill>
                  <a:schemeClr val="tx1"/>
                </a:solidFill>
                <a:latin typeface="Times New Roman" pitchFamily="18" charset="0"/>
              </a:defRPr>
            </a:lvl5pPr>
            <a:lvl6pPr marL="2514600" indent="-228600" defTabSz="930275" eaLnBrk="0" fontAlgn="base" hangingPunct="0">
              <a:spcBef>
                <a:spcPct val="30000"/>
              </a:spcBef>
              <a:spcAft>
                <a:spcPct val="0"/>
              </a:spcAft>
              <a:defRPr sz="1200">
                <a:solidFill>
                  <a:schemeClr val="tx1"/>
                </a:solidFill>
                <a:latin typeface="Times New Roman" pitchFamily="18" charset="0"/>
              </a:defRPr>
            </a:lvl6pPr>
            <a:lvl7pPr marL="2971800" indent="-228600" defTabSz="930275" eaLnBrk="0" fontAlgn="base" hangingPunct="0">
              <a:spcBef>
                <a:spcPct val="30000"/>
              </a:spcBef>
              <a:spcAft>
                <a:spcPct val="0"/>
              </a:spcAft>
              <a:defRPr sz="1200">
                <a:solidFill>
                  <a:schemeClr val="tx1"/>
                </a:solidFill>
                <a:latin typeface="Times New Roman" pitchFamily="18" charset="0"/>
              </a:defRPr>
            </a:lvl7pPr>
            <a:lvl8pPr marL="3429000" indent="-228600" defTabSz="930275" eaLnBrk="0" fontAlgn="base" hangingPunct="0">
              <a:spcBef>
                <a:spcPct val="30000"/>
              </a:spcBef>
              <a:spcAft>
                <a:spcPct val="0"/>
              </a:spcAft>
              <a:defRPr sz="1200">
                <a:solidFill>
                  <a:schemeClr val="tx1"/>
                </a:solidFill>
                <a:latin typeface="Times New Roman" pitchFamily="18" charset="0"/>
              </a:defRPr>
            </a:lvl8pPr>
            <a:lvl9pPr marL="3886200" indent="-228600" defTabSz="930275" eaLnBrk="0" fontAlgn="base" hangingPunct="0">
              <a:spcBef>
                <a:spcPct val="30000"/>
              </a:spcBef>
              <a:spcAft>
                <a:spcPct val="0"/>
              </a:spcAft>
              <a:defRPr sz="1200">
                <a:solidFill>
                  <a:schemeClr val="tx1"/>
                </a:solidFill>
                <a:latin typeface="Times New Roman" pitchFamily="18" charset="0"/>
              </a:defRPr>
            </a:lvl9pPr>
          </a:lstStyle>
          <a:p>
            <a:fld id="{BD613C48-49A1-456F-B5D9-A65C57409BCD}" type="slidenum">
              <a:rPr lang="es-ES" altLang="es-ES" smtClean="0"/>
              <a:pPr/>
              <a:t>27</a:t>
            </a:fld>
            <a:endParaRPr lang="es-ES" altLang="es-ES"/>
          </a:p>
        </p:txBody>
      </p:sp>
    </p:spTree>
    <p:extLst>
      <p:ext uri="{BB962C8B-B14F-4D97-AF65-F5344CB8AC3E}">
        <p14:creationId xmlns:p14="http://schemas.microsoft.com/office/powerpoint/2010/main" val="13763530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xfrm>
            <a:off x="717550" y="696913"/>
            <a:ext cx="55753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altLang="es-CO"/>
          </a:p>
        </p:txBody>
      </p:sp>
      <p:sp>
        <p:nvSpPr>
          <p:cNvPr id="22532" name="Slide Number Placeholder 3"/>
          <p:cNvSpPr>
            <a:spLocks noGrp="1"/>
          </p:cNvSpPr>
          <p:nvPr>
            <p:ph type="sldNum" sz="quarter" idx="5"/>
          </p:nvPr>
        </p:nvSpPr>
        <p:spPr bwMode="auto"/>
        <p:txBody>
          <a:bodyPr wrap="square" numCol="1" anchorCtr="0" compatLnSpc="1">
            <a:prstTxWarp prst="textNoShape">
              <a:avLst/>
            </a:prstTxWarp>
          </a:bodyPr>
          <a:lstStyle>
            <a:lvl1pPr>
              <a:defRPr>
                <a:solidFill>
                  <a:schemeClr val="tx1"/>
                </a:solidFill>
                <a:latin typeface="Century Gothic" pitchFamily="34" charset="0"/>
              </a:defRPr>
            </a:lvl1pPr>
            <a:lvl2pPr marL="742838" indent="-285707">
              <a:defRPr>
                <a:solidFill>
                  <a:schemeClr val="tx1"/>
                </a:solidFill>
                <a:latin typeface="Century Gothic" pitchFamily="34" charset="0"/>
              </a:defRPr>
            </a:lvl2pPr>
            <a:lvl3pPr marL="1142828" indent="-228565">
              <a:defRPr>
                <a:solidFill>
                  <a:schemeClr val="tx1"/>
                </a:solidFill>
                <a:latin typeface="Century Gothic" pitchFamily="34" charset="0"/>
              </a:defRPr>
            </a:lvl3pPr>
            <a:lvl4pPr marL="1599959" indent="-228565">
              <a:defRPr>
                <a:solidFill>
                  <a:schemeClr val="tx1"/>
                </a:solidFill>
                <a:latin typeface="Century Gothic" pitchFamily="34" charset="0"/>
              </a:defRPr>
            </a:lvl4pPr>
            <a:lvl5pPr marL="2057090" indent="-228565">
              <a:defRPr>
                <a:solidFill>
                  <a:schemeClr val="tx1"/>
                </a:solidFill>
                <a:latin typeface="Century Gothic" pitchFamily="34" charset="0"/>
              </a:defRPr>
            </a:lvl5pPr>
            <a:lvl6pPr marL="2514221" indent="-228565" fontAlgn="base">
              <a:spcBef>
                <a:spcPct val="0"/>
              </a:spcBef>
              <a:spcAft>
                <a:spcPct val="0"/>
              </a:spcAft>
              <a:defRPr>
                <a:solidFill>
                  <a:schemeClr val="tx1"/>
                </a:solidFill>
                <a:latin typeface="Century Gothic" pitchFamily="34" charset="0"/>
              </a:defRPr>
            </a:lvl6pPr>
            <a:lvl7pPr marL="2971352" indent="-228565" fontAlgn="base">
              <a:spcBef>
                <a:spcPct val="0"/>
              </a:spcBef>
              <a:spcAft>
                <a:spcPct val="0"/>
              </a:spcAft>
              <a:defRPr>
                <a:solidFill>
                  <a:schemeClr val="tx1"/>
                </a:solidFill>
                <a:latin typeface="Century Gothic" pitchFamily="34" charset="0"/>
              </a:defRPr>
            </a:lvl7pPr>
            <a:lvl8pPr marL="3428483" indent="-228565" fontAlgn="base">
              <a:spcBef>
                <a:spcPct val="0"/>
              </a:spcBef>
              <a:spcAft>
                <a:spcPct val="0"/>
              </a:spcAft>
              <a:defRPr>
                <a:solidFill>
                  <a:schemeClr val="tx1"/>
                </a:solidFill>
                <a:latin typeface="Century Gothic" pitchFamily="34" charset="0"/>
              </a:defRPr>
            </a:lvl8pPr>
            <a:lvl9pPr marL="3885615" indent="-228565" fontAlgn="base">
              <a:spcBef>
                <a:spcPct val="0"/>
              </a:spcBef>
              <a:spcAft>
                <a:spcPct val="0"/>
              </a:spcAft>
              <a:defRPr>
                <a:solidFill>
                  <a:schemeClr val="tx1"/>
                </a:solidFill>
                <a:latin typeface="Century Gothic" pitchFamily="34" charset="0"/>
              </a:defRPr>
            </a:lvl9pPr>
          </a:lstStyle>
          <a:p>
            <a:pPr fontAlgn="base">
              <a:spcBef>
                <a:spcPct val="0"/>
              </a:spcBef>
              <a:spcAft>
                <a:spcPct val="0"/>
              </a:spcAft>
              <a:defRPr/>
            </a:pPr>
            <a:fld id="{FFE76874-9271-4AB4-B0BB-D5660933A481}" type="slidenum">
              <a:rPr smtClean="0">
                <a:latin typeface="Calibri" pitchFamily="34" charset="0"/>
              </a:rPr>
              <a:pPr fontAlgn="base">
                <a:spcBef>
                  <a:spcPct val="0"/>
                </a:spcBef>
                <a:spcAft>
                  <a:spcPct val="0"/>
                </a:spcAft>
                <a:defRPr/>
              </a:pPr>
              <a:t>32</a:t>
            </a:fld>
            <a:endParaRPr>
              <a:latin typeface="Calibri" pitchFamily="34" charset="0"/>
            </a:endParaRPr>
          </a:p>
        </p:txBody>
      </p:sp>
    </p:spTree>
    <p:extLst>
      <p:ext uri="{BB962C8B-B14F-4D97-AF65-F5344CB8AC3E}">
        <p14:creationId xmlns:p14="http://schemas.microsoft.com/office/powerpoint/2010/main" val="369715521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png"/><Relationship Id="rId7" Type="http://schemas.openxmlformats.org/officeDocument/2006/relationships/image" Target="../media/image12.jpe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11.jpe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jpeg"/><Relationship Id="rId4" Type="http://schemas.openxmlformats.org/officeDocument/2006/relationships/image" Target="../media/image9.png"/><Relationship Id="rId9" Type="http://schemas.openxmlformats.org/officeDocument/2006/relationships/image" Target="../media/image14.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18.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18.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18.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18.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18.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18.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18.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18.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18.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18.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18.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18.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18.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18.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18.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18.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18.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18.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18.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png"/><Relationship Id="rId7" Type="http://schemas.openxmlformats.org/officeDocument/2006/relationships/image" Target="../media/image12.jpe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11.jpe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jpeg"/><Relationship Id="rId4" Type="http://schemas.openxmlformats.org/officeDocument/2006/relationships/image" Target="../media/image9.png"/><Relationship Id="rId9" Type="http://schemas.openxmlformats.org/officeDocument/2006/relationships/image" Target="../media/image14.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Diapositiva presentación capítulos">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17463" y="9525"/>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3 Rectángulo"/>
          <p:cNvSpPr/>
          <p:nvPr/>
        </p:nvSpPr>
        <p:spPr>
          <a:xfrm>
            <a:off x="-36513" y="2201863"/>
            <a:ext cx="9180513" cy="1089025"/>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eaLnBrk="0" hangingPunct="0">
              <a:spcBef>
                <a:spcPct val="20000"/>
              </a:spcBef>
              <a:defRPr/>
            </a:pPr>
            <a:endParaRPr lang="es-CO">
              <a:solidFill>
                <a:srgbClr val="008080"/>
              </a:solidFill>
            </a:endParaRPr>
          </a:p>
        </p:txBody>
      </p:sp>
      <p:sp>
        <p:nvSpPr>
          <p:cNvPr id="5" name="4 CuadroTexto"/>
          <p:cNvSpPr txBox="1"/>
          <p:nvPr/>
        </p:nvSpPr>
        <p:spPr>
          <a:xfrm>
            <a:off x="1643063" y="4298950"/>
            <a:ext cx="6259512" cy="446088"/>
          </a:xfrm>
          <a:prstGeom prst="rect">
            <a:avLst/>
          </a:prstGeom>
          <a:noFill/>
        </p:spPr>
        <p:txBody>
          <a:bodyP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eaLnBrk="0" hangingPunct="0">
              <a:spcBef>
                <a:spcPct val="20000"/>
              </a:spcBef>
              <a:defRPr/>
            </a:pPr>
            <a:endParaRPr lang="es-CO" b="1" cap="all" dirty="0">
              <a:ln w="0"/>
              <a:solidFill>
                <a:schemeClr val="accent1">
                  <a:lumMod val="50000"/>
                </a:schemeClr>
              </a:solidFill>
              <a:effectLst>
                <a:reflection blurRad="12700" stA="50000" endPos="50000" dist="5000" dir="5400000" sy="-100000" rotWithShape="0"/>
              </a:effectLst>
              <a:cs typeface="+mn-cs"/>
            </a:endParaRPr>
          </a:p>
        </p:txBody>
      </p:sp>
      <p:pic>
        <p:nvPicPr>
          <p:cNvPr id="6"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15000" y="5006975"/>
            <a:ext cx="1279525"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69213" y="5006975"/>
            <a:ext cx="1379537"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107238" y="5099050"/>
            <a:ext cx="4445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298" name="Rectangle 2" title="Haga clic para agregar título o tema"/>
          <p:cNvSpPr>
            <a:spLocks noGrp="1" noChangeArrowheads="1"/>
          </p:cNvSpPr>
          <p:nvPr>
            <p:ph type="ctrTitle"/>
          </p:nvPr>
        </p:nvSpPr>
        <p:spPr>
          <a:xfrm>
            <a:off x="684228" y="2137420"/>
            <a:ext cx="8280260" cy="1124686"/>
          </a:xfrm>
          <a:prstGeom prst="rect">
            <a:avLst/>
          </a:prstGeom>
        </p:spPr>
        <p:txBody>
          <a:bodyPr>
            <a:noAutofit/>
          </a:bodyPr>
          <a:lstStyle>
            <a:lvl1pPr marL="0" marR="0" indent="0" algn="r" defTabSz="914400" rtl="0" eaLnBrk="0" fontAlgn="base" latinLnBrk="0" hangingPunct="0">
              <a:lnSpc>
                <a:spcPct val="100000"/>
              </a:lnSpc>
              <a:spcBef>
                <a:spcPct val="0"/>
              </a:spcBef>
              <a:spcAft>
                <a:spcPct val="0"/>
              </a:spcAft>
              <a:buClrTx/>
              <a:buSzTx/>
              <a:buFontTx/>
              <a:buNone/>
              <a:tabLst/>
              <a:defRPr sz="4000">
                <a:solidFill>
                  <a:schemeClr val="bg1"/>
                </a:solidFill>
                <a:effectLst>
                  <a:outerShdw blurRad="38100" dist="38100" dir="2700000" algn="tl">
                    <a:srgbClr val="000000">
                      <a:alpha val="43137"/>
                    </a:srgbClr>
                  </a:outerShdw>
                </a:effectLst>
              </a:defRPr>
            </a:lvl1pPr>
          </a:lstStyle>
          <a:p>
            <a:r>
              <a:rPr lang="es-ES"/>
              <a:t>Haga clic para modificar el estilo de título del patrón</a:t>
            </a:r>
            <a:endParaRPr lang="es-ES" dirty="0"/>
          </a:p>
        </p:txBody>
      </p:sp>
      <p:sp>
        <p:nvSpPr>
          <p:cNvPr id="9" name="16 Marcador de número de diapositiva"/>
          <p:cNvSpPr>
            <a:spLocks noGrp="1"/>
          </p:cNvSpPr>
          <p:nvPr>
            <p:ph type="sldNum" sz="quarter" idx="10"/>
          </p:nvPr>
        </p:nvSpPr>
        <p:spPr>
          <a:xfrm>
            <a:off x="125413" y="5387975"/>
            <a:ext cx="1905000" cy="269875"/>
          </a:xfrm>
          <a:prstGeom prst="rect">
            <a:avLst/>
          </a:prstGeom>
        </p:spPr>
        <p:txBody>
          <a:bodyPr/>
          <a:lstStyle>
            <a:lvl1pPr algn="l" eaLnBrk="0" hangingPunct="0">
              <a:spcBef>
                <a:spcPct val="20000"/>
              </a:spcBef>
              <a:defRPr sz="800">
                <a:solidFill>
                  <a:srgbClr val="00918E"/>
                </a:solidFill>
                <a:latin typeface="+mn-lt"/>
                <a:cs typeface="+mn-cs"/>
              </a:defRPr>
            </a:lvl1pPr>
          </a:lstStyle>
          <a:p>
            <a:pPr>
              <a:defRPr/>
            </a:pPr>
            <a:fld id="{C7869FFF-0288-4B42-9B48-50D4626F0A8E}" type="slidenum">
              <a:rPr lang="es-ES_tradnl" smtClean="0"/>
              <a:pPr>
                <a:defRPr/>
              </a:pPr>
              <a:t>‹Nº›</a:t>
            </a:fld>
            <a:endParaRPr lang="es-ES_tradnl" dirty="0"/>
          </a:p>
        </p:txBody>
      </p:sp>
    </p:spTree>
    <p:extLst>
      <p:ext uri="{BB962C8B-B14F-4D97-AF65-F5344CB8AC3E}">
        <p14:creationId xmlns:p14="http://schemas.microsoft.com/office/powerpoint/2010/main" val="327799499"/>
      </p:ext>
    </p:extLst>
  </p:cSld>
  <p:clrMapOvr>
    <a:masterClrMapping/>
  </p:clrMapOvr>
  <p:transition spd="slow">
    <p:cove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Diapositiva presentación capítulos">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17463" y="9525"/>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3 Rectángulo"/>
          <p:cNvSpPr/>
          <p:nvPr/>
        </p:nvSpPr>
        <p:spPr>
          <a:xfrm>
            <a:off x="-36513" y="2201863"/>
            <a:ext cx="9180513" cy="1089025"/>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eaLnBrk="0" hangingPunct="0">
              <a:spcBef>
                <a:spcPct val="20000"/>
              </a:spcBef>
              <a:defRPr/>
            </a:pPr>
            <a:endParaRPr lang="es-CO">
              <a:solidFill>
                <a:srgbClr val="008080"/>
              </a:solidFill>
            </a:endParaRPr>
          </a:p>
        </p:txBody>
      </p:sp>
      <p:sp>
        <p:nvSpPr>
          <p:cNvPr id="5" name="4 CuadroTexto"/>
          <p:cNvSpPr txBox="1"/>
          <p:nvPr/>
        </p:nvSpPr>
        <p:spPr>
          <a:xfrm>
            <a:off x="1643063" y="4298950"/>
            <a:ext cx="6259512" cy="446088"/>
          </a:xfrm>
          <a:prstGeom prst="rect">
            <a:avLst/>
          </a:prstGeom>
          <a:noFill/>
        </p:spPr>
        <p:txBody>
          <a:bodyP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eaLnBrk="0" hangingPunct="0">
              <a:spcBef>
                <a:spcPct val="20000"/>
              </a:spcBef>
              <a:defRPr/>
            </a:pPr>
            <a:endParaRPr lang="es-CO" b="1" cap="all" dirty="0">
              <a:ln w="0"/>
              <a:solidFill>
                <a:schemeClr val="accent1">
                  <a:lumMod val="50000"/>
                </a:schemeClr>
              </a:solidFill>
              <a:effectLst>
                <a:reflection blurRad="12700" stA="50000" endPos="50000" dist="5000" dir="5400000" sy="-100000" rotWithShape="0"/>
              </a:effectLst>
              <a:cs typeface="+mn-cs"/>
            </a:endParaRPr>
          </a:p>
        </p:txBody>
      </p:sp>
      <p:pic>
        <p:nvPicPr>
          <p:cNvPr id="6"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15000" y="5006975"/>
            <a:ext cx="1279525"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69213" y="5006975"/>
            <a:ext cx="1379537"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107238" y="5099050"/>
            <a:ext cx="4445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298" name="Rectangle 2" title="Haga clic para agregar título o tema"/>
          <p:cNvSpPr>
            <a:spLocks noGrp="1" noChangeArrowheads="1"/>
          </p:cNvSpPr>
          <p:nvPr>
            <p:ph type="ctrTitle"/>
          </p:nvPr>
        </p:nvSpPr>
        <p:spPr>
          <a:xfrm>
            <a:off x="684228" y="2137420"/>
            <a:ext cx="8280260" cy="1124686"/>
          </a:xfrm>
          <a:prstGeom prst="rect">
            <a:avLst/>
          </a:prstGeom>
        </p:spPr>
        <p:txBody>
          <a:bodyPr>
            <a:noAutofit/>
          </a:bodyPr>
          <a:lstStyle>
            <a:lvl1pPr marL="0" marR="0" indent="0" algn="r" defTabSz="914400" rtl="0" eaLnBrk="0" fontAlgn="base" latinLnBrk="0" hangingPunct="0">
              <a:lnSpc>
                <a:spcPct val="100000"/>
              </a:lnSpc>
              <a:spcBef>
                <a:spcPct val="0"/>
              </a:spcBef>
              <a:spcAft>
                <a:spcPct val="0"/>
              </a:spcAft>
              <a:buClrTx/>
              <a:buSzTx/>
              <a:buFontTx/>
              <a:buNone/>
              <a:tabLst/>
              <a:defRPr sz="4000">
                <a:solidFill>
                  <a:schemeClr val="bg1"/>
                </a:solidFill>
                <a:effectLst>
                  <a:outerShdw blurRad="38100" dist="38100" dir="2700000" algn="tl">
                    <a:srgbClr val="000000">
                      <a:alpha val="43137"/>
                    </a:srgbClr>
                  </a:outerShdw>
                </a:effectLst>
              </a:defRPr>
            </a:lvl1pPr>
          </a:lstStyle>
          <a:p>
            <a:r>
              <a:rPr lang="es-ES"/>
              <a:t>Haga clic para modificar el estilo de título del patrón</a:t>
            </a:r>
            <a:endParaRPr lang="es-ES" dirty="0"/>
          </a:p>
        </p:txBody>
      </p:sp>
      <p:sp>
        <p:nvSpPr>
          <p:cNvPr id="9" name="16 Marcador de número de diapositiva"/>
          <p:cNvSpPr>
            <a:spLocks noGrp="1"/>
          </p:cNvSpPr>
          <p:nvPr>
            <p:ph type="sldNum" sz="quarter" idx="10"/>
          </p:nvPr>
        </p:nvSpPr>
        <p:spPr>
          <a:xfrm>
            <a:off x="125413" y="5387975"/>
            <a:ext cx="1905000" cy="269875"/>
          </a:xfrm>
          <a:prstGeom prst="rect">
            <a:avLst/>
          </a:prstGeom>
        </p:spPr>
        <p:txBody>
          <a:bodyPr/>
          <a:lstStyle>
            <a:lvl1pPr algn="l" eaLnBrk="0" hangingPunct="0">
              <a:spcBef>
                <a:spcPct val="20000"/>
              </a:spcBef>
              <a:defRPr sz="800">
                <a:solidFill>
                  <a:srgbClr val="00918E"/>
                </a:solidFill>
                <a:latin typeface="+mn-lt"/>
                <a:cs typeface="+mn-cs"/>
              </a:defRPr>
            </a:lvl1pPr>
          </a:lstStyle>
          <a:p>
            <a:pPr>
              <a:defRPr/>
            </a:pPr>
            <a:fld id="{C7869FFF-0288-4B42-9B48-50D4626F0A8E}" type="slidenum">
              <a:rPr lang="es-ES_tradnl"/>
              <a:pPr>
                <a:defRPr/>
              </a:pPr>
              <a:t>‹Nº›</a:t>
            </a:fld>
            <a:endParaRPr lang="es-ES_tradnl" dirty="0"/>
          </a:p>
        </p:txBody>
      </p:sp>
    </p:spTree>
    <p:extLst>
      <p:ext uri="{BB962C8B-B14F-4D97-AF65-F5344CB8AC3E}">
        <p14:creationId xmlns:p14="http://schemas.microsoft.com/office/powerpoint/2010/main" val="327799499"/>
      </p:ext>
    </p:extLst>
  </p:cSld>
  <p:clrMapOvr>
    <a:masterClrMapping/>
  </p:clrMapOvr>
  <p:transition spd="slow">
    <p:cove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2_Diapositiva Títulos">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1588"/>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3 Rectángulo"/>
          <p:cNvSpPr/>
          <p:nvPr/>
        </p:nvSpPr>
        <p:spPr>
          <a:xfrm>
            <a:off x="4427538" y="2190750"/>
            <a:ext cx="4716462" cy="1100138"/>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eaLnBrk="0" hangingPunct="0">
              <a:spcBef>
                <a:spcPct val="20000"/>
              </a:spcBef>
              <a:defRPr/>
            </a:pPr>
            <a:endParaRPr lang="es-CO">
              <a:solidFill>
                <a:srgbClr val="008080"/>
              </a:solidFill>
            </a:endParaRPr>
          </a:p>
        </p:txBody>
      </p:sp>
      <p:pic>
        <p:nvPicPr>
          <p:cNvPr id="5"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3" y="5018088"/>
            <a:ext cx="1279525" cy="677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5018088"/>
            <a:ext cx="1379538" cy="677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5110163"/>
            <a:ext cx="44450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298" name="Rectangle 2"/>
          <p:cNvSpPr>
            <a:spLocks noGrp="1" noChangeArrowheads="1"/>
          </p:cNvSpPr>
          <p:nvPr>
            <p:ph type="ctrTitle"/>
          </p:nvPr>
        </p:nvSpPr>
        <p:spPr>
          <a:xfrm>
            <a:off x="4644008" y="2171582"/>
            <a:ext cx="4320480" cy="1089771"/>
          </a:xfrm>
          <a:prstGeom prst="rect">
            <a:avLst/>
          </a:prstGeom>
        </p:spPr>
        <p:txBody>
          <a:bodyPr/>
          <a:lstStyle>
            <a:lvl1pPr algn="r">
              <a:defRPr sz="3200">
                <a:solidFill>
                  <a:schemeClr val="bg1"/>
                </a:solidFill>
              </a:defRPr>
            </a:lvl1pPr>
          </a:lstStyle>
          <a:p>
            <a:r>
              <a:rPr lang="es-ES"/>
              <a:t>Haga clic para modificar el estilo de título del patrón</a:t>
            </a:r>
            <a:endParaRPr lang="es-ES" dirty="0"/>
          </a:p>
        </p:txBody>
      </p:sp>
      <p:sp>
        <p:nvSpPr>
          <p:cNvPr id="8" name="16 Marcador de número de diapositiva"/>
          <p:cNvSpPr>
            <a:spLocks noGrp="1"/>
          </p:cNvSpPr>
          <p:nvPr>
            <p:ph type="sldNum" sz="quarter" idx="10"/>
          </p:nvPr>
        </p:nvSpPr>
        <p:spPr>
          <a:xfrm>
            <a:off x="125413" y="5387975"/>
            <a:ext cx="1905000" cy="269875"/>
          </a:xfrm>
          <a:prstGeom prst="rect">
            <a:avLst/>
          </a:prstGeom>
        </p:spPr>
        <p:txBody>
          <a:bodyPr/>
          <a:lstStyle>
            <a:lvl1pPr algn="l" eaLnBrk="0" hangingPunct="0">
              <a:spcBef>
                <a:spcPct val="20000"/>
              </a:spcBef>
              <a:defRPr sz="800">
                <a:solidFill>
                  <a:srgbClr val="00918E"/>
                </a:solidFill>
                <a:latin typeface="+mn-lt"/>
                <a:cs typeface="+mn-cs"/>
              </a:defRPr>
            </a:lvl1pPr>
          </a:lstStyle>
          <a:p>
            <a:pPr>
              <a:defRPr/>
            </a:pPr>
            <a:fld id="{15FC7ED5-B70B-4713-AB14-8CEE19627820}" type="slidenum">
              <a:rPr lang="es-ES_tradnl"/>
              <a:pPr>
                <a:defRPr/>
              </a:pPr>
              <a:t>‹Nº›</a:t>
            </a:fld>
            <a:endParaRPr lang="es-ES_tradnl" dirty="0"/>
          </a:p>
        </p:txBody>
      </p:sp>
    </p:spTree>
    <p:extLst>
      <p:ext uri="{BB962C8B-B14F-4D97-AF65-F5344CB8AC3E}">
        <p14:creationId xmlns:p14="http://schemas.microsoft.com/office/powerpoint/2010/main" val="656901623"/>
      </p:ext>
    </p:extLst>
  </p:cSld>
  <p:clrMapOvr>
    <a:masterClrMapping/>
  </p:clrMapOvr>
  <p:transition spd="slow">
    <p:pull/>
  </p:transition>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3_Diapositiva Cuerpo de texto">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1588"/>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4 Rectángulo"/>
          <p:cNvSpPr/>
          <p:nvPr/>
        </p:nvSpPr>
        <p:spPr>
          <a:xfrm>
            <a:off x="-28575" y="2497138"/>
            <a:ext cx="2070100" cy="1089025"/>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eaLnBrk="0" hangingPunct="0">
              <a:spcBef>
                <a:spcPct val="20000"/>
              </a:spcBef>
              <a:defRPr/>
            </a:pPr>
            <a:endParaRPr lang="es-CO" sz="1800">
              <a:solidFill>
                <a:srgbClr val="008080"/>
              </a:solidFill>
            </a:endParaRPr>
          </a:p>
        </p:txBody>
      </p:sp>
      <p:pic>
        <p:nvPicPr>
          <p:cNvPr id="6"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15000" y="5006975"/>
            <a:ext cx="1279525"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69213" y="5006975"/>
            <a:ext cx="1379537"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107238" y="5099050"/>
            <a:ext cx="4445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2 Marcador de texto"/>
          <p:cNvSpPr>
            <a:spLocks noGrp="1"/>
          </p:cNvSpPr>
          <p:nvPr>
            <p:ph type="body" sz="quarter" idx="17"/>
          </p:nvPr>
        </p:nvSpPr>
        <p:spPr>
          <a:xfrm>
            <a:off x="2195736" y="157427"/>
            <a:ext cx="6697439" cy="4919927"/>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 dirty="0"/>
          </a:p>
        </p:txBody>
      </p:sp>
      <p:sp>
        <p:nvSpPr>
          <p:cNvPr id="311298" name="Rectangle 2"/>
          <p:cNvSpPr>
            <a:spLocks noGrp="1" noChangeArrowheads="1"/>
          </p:cNvSpPr>
          <p:nvPr>
            <p:ph type="ctrTitle"/>
          </p:nvPr>
        </p:nvSpPr>
        <p:spPr>
          <a:xfrm>
            <a:off x="-28575" y="2617473"/>
            <a:ext cx="1720850" cy="738767"/>
          </a:xfrm>
          <a:prstGeom prst="rect">
            <a:avLst/>
          </a:prstGeom>
        </p:spPr>
        <p:txBody>
          <a:bodyPr/>
          <a:lstStyle>
            <a:lvl1pPr algn="ctr">
              <a:defRPr sz="1800" baseline="0">
                <a:solidFill>
                  <a:schemeClr val="bg1"/>
                </a:solidFill>
              </a:defRPr>
            </a:lvl1pPr>
          </a:lstStyle>
          <a:p>
            <a:r>
              <a:rPr lang="es-ES"/>
              <a:t>Haga clic para modificar el estilo de título del patrón</a:t>
            </a:r>
            <a:endParaRPr lang="es-ES" dirty="0"/>
          </a:p>
        </p:txBody>
      </p:sp>
      <p:sp>
        <p:nvSpPr>
          <p:cNvPr id="9" name="16 Marcador de número de diapositiva"/>
          <p:cNvSpPr>
            <a:spLocks noGrp="1"/>
          </p:cNvSpPr>
          <p:nvPr>
            <p:ph type="sldNum" sz="quarter" idx="18"/>
          </p:nvPr>
        </p:nvSpPr>
        <p:spPr>
          <a:xfrm>
            <a:off x="125413" y="5387975"/>
            <a:ext cx="1905000" cy="269875"/>
          </a:xfrm>
          <a:prstGeom prst="rect">
            <a:avLst/>
          </a:prstGeom>
        </p:spPr>
        <p:txBody>
          <a:bodyPr/>
          <a:lstStyle>
            <a:lvl1pPr algn="l" eaLnBrk="0" hangingPunct="0">
              <a:spcBef>
                <a:spcPct val="20000"/>
              </a:spcBef>
              <a:defRPr sz="800">
                <a:solidFill>
                  <a:srgbClr val="00918E"/>
                </a:solidFill>
                <a:latin typeface="+mn-lt"/>
                <a:cs typeface="+mn-cs"/>
              </a:defRPr>
            </a:lvl1pPr>
          </a:lstStyle>
          <a:p>
            <a:pPr>
              <a:defRPr/>
            </a:pPr>
            <a:fld id="{AEB14108-B812-43B4-9694-255BBB9249A7}" type="slidenum">
              <a:rPr lang="es-ES_tradnl"/>
              <a:pPr>
                <a:defRPr/>
              </a:pPr>
              <a:t>‹Nº›</a:t>
            </a:fld>
            <a:endParaRPr lang="es-ES_tradnl" dirty="0"/>
          </a:p>
        </p:txBody>
      </p:sp>
    </p:spTree>
    <p:extLst>
      <p:ext uri="{BB962C8B-B14F-4D97-AF65-F5344CB8AC3E}">
        <p14:creationId xmlns:p14="http://schemas.microsoft.com/office/powerpoint/2010/main" val="1495763901"/>
      </p:ext>
    </p:extLst>
  </p:cSld>
  <p:clrMapOvr>
    <a:masterClrMapping/>
  </p:clrMapOvr>
  <p:transition/>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5_Diapositiva imagén y texto">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1588" y="1588"/>
            <a:ext cx="9151937"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6 Rectángulo"/>
          <p:cNvSpPr/>
          <p:nvPr/>
        </p:nvSpPr>
        <p:spPr>
          <a:xfrm>
            <a:off x="1588" y="704850"/>
            <a:ext cx="4641850" cy="420688"/>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eaLnBrk="0" hangingPunct="0">
              <a:spcBef>
                <a:spcPct val="20000"/>
              </a:spcBef>
              <a:defRPr/>
            </a:pPr>
            <a:endParaRPr lang="es-CO">
              <a:solidFill>
                <a:srgbClr val="008080"/>
              </a:solidFill>
            </a:endParaRPr>
          </a:p>
        </p:txBody>
      </p:sp>
      <p:pic>
        <p:nvPicPr>
          <p:cNvPr id="8"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15000" y="5006975"/>
            <a:ext cx="1279525"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69213" y="5006975"/>
            <a:ext cx="1379537"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107238" y="5099050"/>
            <a:ext cx="4445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2 Marcador de posición de imagen"/>
          <p:cNvSpPr>
            <a:spLocks noGrp="1"/>
          </p:cNvSpPr>
          <p:nvPr>
            <p:ph type="pic" sz="quarter" idx="17"/>
          </p:nvPr>
        </p:nvSpPr>
        <p:spPr>
          <a:xfrm>
            <a:off x="31597" y="1537354"/>
            <a:ext cx="4572000" cy="3540001"/>
          </a:xfrm>
          <a:prstGeom prst="rect">
            <a:avLst/>
          </a:prstGeom>
        </p:spPr>
        <p:txBody>
          <a:bodyPr/>
          <a:lstStyle/>
          <a:p>
            <a:pPr lvl="0"/>
            <a:r>
              <a:rPr lang="es-ES" noProof="0"/>
              <a:t>Haga clic en el icono para agregar una imagen</a:t>
            </a:r>
          </a:p>
        </p:txBody>
      </p:sp>
      <p:sp>
        <p:nvSpPr>
          <p:cNvPr id="16" name="15 Marcador de texto"/>
          <p:cNvSpPr>
            <a:spLocks noGrp="1"/>
          </p:cNvSpPr>
          <p:nvPr>
            <p:ph type="body" sz="quarter" idx="18"/>
          </p:nvPr>
        </p:nvSpPr>
        <p:spPr>
          <a:xfrm>
            <a:off x="4788025" y="157428"/>
            <a:ext cx="4105151" cy="4919927"/>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 dirty="0"/>
          </a:p>
        </p:txBody>
      </p:sp>
      <p:sp>
        <p:nvSpPr>
          <p:cNvPr id="311298" name="Rectangle 2"/>
          <p:cNvSpPr>
            <a:spLocks noGrp="1" noChangeArrowheads="1"/>
          </p:cNvSpPr>
          <p:nvPr>
            <p:ph type="ctrTitle"/>
          </p:nvPr>
        </p:nvSpPr>
        <p:spPr>
          <a:xfrm>
            <a:off x="35496" y="696246"/>
            <a:ext cx="4553257" cy="541075"/>
          </a:xfrm>
          <a:prstGeom prst="rect">
            <a:avLst/>
          </a:prstGeom>
        </p:spPr>
        <p:txBody>
          <a:bodyPr/>
          <a:lstStyle>
            <a:lvl1pPr algn="l">
              <a:defRPr sz="2000" baseline="0">
                <a:solidFill>
                  <a:schemeClr val="bg1"/>
                </a:solidFill>
              </a:defRPr>
            </a:lvl1pPr>
          </a:lstStyle>
          <a:p>
            <a:r>
              <a:rPr lang="es-ES"/>
              <a:t>Haga clic para modificar el estilo de título del patrón</a:t>
            </a:r>
            <a:endParaRPr lang="es-ES" dirty="0"/>
          </a:p>
        </p:txBody>
      </p:sp>
      <p:sp>
        <p:nvSpPr>
          <p:cNvPr id="4" name="3 Marcador de texto"/>
          <p:cNvSpPr>
            <a:spLocks noGrp="1"/>
          </p:cNvSpPr>
          <p:nvPr>
            <p:ph type="body" sz="quarter" idx="19"/>
          </p:nvPr>
        </p:nvSpPr>
        <p:spPr>
          <a:xfrm>
            <a:off x="611561" y="1297782"/>
            <a:ext cx="3965203" cy="119558"/>
          </a:xfrm>
          <a:prstGeom prst="rect">
            <a:avLst/>
          </a:prstGeom>
        </p:spPr>
        <p:txBody>
          <a:bodyPr/>
          <a:lstStyle>
            <a:lvl1pPr marL="0" indent="0" algn="r">
              <a:buNone/>
              <a:defRPr sz="1000">
                <a:solidFill>
                  <a:schemeClr val="bg1">
                    <a:lumMod val="50000"/>
                  </a:schemeClr>
                </a:solidFill>
              </a:defRPr>
            </a:lvl1pPr>
            <a:lvl2pPr>
              <a:defRPr sz="1000"/>
            </a:lvl2pPr>
            <a:lvl3pPr>
              <a:defRPr sz="900"/>
            </a:lvl3pPr>
            <a:lvl4pPr>
              <a:defRPr sz="800"/>
            </a:lvl4pPr>
            <a:lvl5pPr>
              <a:defRPr sz="800"/>
            </a:lvl5pPr>
          </a:lstStyle>
          <a:p>
            <a:pPr lvl="0"/>
            <a:r>
              <a:rPr lang="es-ES"/>
              <a:t>Haga clic para modificar el estilo de texto del patrón</a:t>
            </a:r>
          </a:p>
        </p:txBody>
      </p:sp>
      <p:sp>
        <p:nvSpPr>
          <p:cNvPr id="11" name="16 Marcador de número de diapositiva"/>
          <p:cNvSpPr>
            <a:spLocks noGrp="1"/>
          </p:cNvSpPr>
          <p:nvPr>
            <p:ph type="sldNum" sz="quarter" idx="20"/>
          </p:nvPr>
        </p:nvSpPr>
        <p:spPr>
          <a:xfrm>
            <a:off x="125413" y="5387975"/>
            <a:ext cx="1905000" cy="269875"/>
          </a:xfrm>
          <a:prstGeom prst="rect">
            <a:avLst/>
          </a:prstGeom>
        </p:spPr>
        <p:txBody>
          <a:bodyPr/>
          <a:lstStyle>
            <a:lvl1pPr algn="l" eaLnBrk="0" hangingPunct="0">
              <a:spcBef>
                <a:spcPct val="20000"/>
              </a:spcBef>
              <a:defRPr sz="800">
                <a:solidFill>
                  <a:srgbClr val="00918E"/>
                </a:solidFill>
                <a:latin typeface="+mn-lt"/>
                <a:cs typeface="+mn-cs"/>
              </a:defRPr>
            </a:lvl1pPr>
          </a:lstStyle>
          <a:p>
            <a:pPr>
              <a:defRPr/>
            </a:pPr>
            <a:fld id="{E62E73D8-C032-4162-A7A3-B67F3E4AEECD}" type="slidenum">
              <a:rPr lang="es-ES_tradnl"/>
              <a:pPr>
                <a:defRPr/>
              </a:pPr>
              <a:t>‹Nº›</a:t>
            </a:fld>
            <a:endParaRPr lang="es-ES_tradnl" dirty="0"/>
          </a:p>
        </p:txBody>
      </p:sp>
    </p:spTree>
    <p:extLst>
      <p:ext uri="{BB962C8B-B14F-4D97-AF65-F5344CB8AC3E}">
        <p14:creationId xmlns:p14="http://schemas.microsoft.com/office/powerpoint/2010/main" val="2876980389"/>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4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9525"/>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5 Rectángulo"/>
          <p:cNvSpPr/>
          <p:nvPr/>
        </p:nvSpPr>
        <p:spPr>
          <a:xfrm>
            <a:off x="-36513" y="-22225"/>
            <a:ext cx="9180513" cy="1063625"/>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eaLnBrk="0" hangingPunct="0">
              <a:spcBef>
                <a:spcPct val="20000"/>
              </a:spcBef>
              <a:defRPr/>
            </a:pPr>
            <a:endParaRPr lang="es-CO">
              <a:solidFill>
                <a:srgbClr val="008080"/>
              </a:solidFill>
            </a:endParaRPr>
          </a:p>
        </p:txBody>
      </p:sp>
      <p:pic>
        <p:nvPicPr>
          <p:cNvPr id="7"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15000" y="5006975"/>
            <a:ext cx="1279525"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69213" y="5006975"/>
            <a:ext cx="1379537"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107238" y="5099050"/>
            <a:ext cx="4445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997294"/>
            <a:ext cx="9144000" cy="4080061"/>
          </a:xfrm>
          <a:prstGeom prst="rect">
            <a:avLst/>
          </a:prstGeom>
        </p:spPr>
        <p:txBody>
          <a:bodyPr/>
          <a:lstStyle/>
          <a:p>
            <a:pPr lvl="0"/>
            <a:r>
              <a:rPr lang="es-ES" noProof="0"/>
              <a:t>Haga clic en el icono para agregar una imagen</a:t>
            </a:r>
            <a:endParaRPr lang="es-ES" noProof="0" dirty="0"/>
          </a:p>
        </p:txBody>
      </p:sp>
      <p:sp>
        <p:nvSpPr>
          <p:cNvPr id="311298" name="Rectangle 2"/>
          <p:cNvSpPr>
            <a:spLocks noGrp="1" noChangeArrowheads="1"/>
          </p:cNvSpPr>
          <p:nvPr>
            <p:ph type="ctrTitle"/>
          </p:nvPr>
        </p:nvSpPr>
        <p:spPr>
          <a:xfrm>
            <a:off x="150218" y="97194"/>
            <a:ext cx="8742957" cy="1079569"/>
          </a:xfrm>
          <a:prstGeom prst="rect">
            <a:avLst/>
          </a:prstGeom>
        </p:spPr>
        <p:txBody>
          <a:bodyPr/>
          <a:lstStyle>
            <a:lvl1pPr algn="l">
              <a:defRPr baseline="0">
                <a:solidFill>
                  <a:schemeClr val="bg1"/>
                </a:solidFill>
              </a:defRPr>
            </a:lvl1pPr>
          </a:lstStyle>
          <a:p>
            <a:r>
              <a:rPr lang="es-ES"/>
              <a:t>Haga clic para modificar el estilo de título del patrón</a:t>
            </a:r>
            <a:endParaRPr lang="es-ES" dirty="0"/>
          </a:p>
        </p:txBody>
      </p:sp>
      <p:sp>
        <p:nvSpPr>
          <p:cNvPr id="3" name="2 Marcador de texto"/>
          <p:cNvSpPr>
            <a:spLocks noGrp="1"/>
          </p:cNvSpPr>
          <p:nvPr>
            <p:ph type="body" sz="quarter" idx="18"/>
          </p:nvPr>
        </p:nvSpPr>
        <p:spPr>
          <a:xfrm>
            <a:off x="112713" y="5152760"/>
            <a:ext cx="5448300" cy="165013"/>
          </a:xfrm>
          <a:prstGeom prst="rect">
            <a:avLst/>
          </a:prstGeom>
        </p:spPr>
        <p:txBody>
          <a:bodyPr/>
          <a:lstStyle>
            <a:lvl1pPr marL="0" indent="0">
              <a:buNone/>
              <a:defRPr sz="1000">
                <a:solidFill>
                  <a:schemeClr val="bg1">
                    <a:lumMod val="50000"/>
                  </a:schemeClr>
                </a:solidFill>
              </a:defRPr>
            </a:lvl1pPr>
            <a:lvl2pPr>
              <a:defRPr sz="1100"/>
            </a:lvl2pPr>
            <a:lvl3pPr>
              <a:defRPr sz="1050"/>
            </a:lvl3pPr>
            <a:lvl4pPr>
              <a:defRPr sz="1000"/>
            </a:lvl4pPr>
            <a:lvl5pPr>
              <a:defRPr sz="1000"/>
            </a:lvl5pPr>
          </a:lstStyle>
          <a:p>
            <a:pPr lvl="0"/>
            <a:r>
              <a:rPr lang="es-ES"/>
              <a:t>Haga clic para modificar el estilo de texto del patrón</a:t>
            </a:r>
          </a:p>
        </p:txBody>
      </p:sp>
      <p:sp>
        <p:nvSpPr>
          <p:cNvPr id="10" name="16 Marcador de número de diapositiva"/>
          <p:cNvSpPr>
            <a:spLocks noGrp="1"/>
          </p:cNvSpPr>
          <p:nvPr>
            <p:ph type="sldNum" sz="quarter" idx="19"/>
          </p:nvPr>
        </p:nvSpPr>
        <p:spPr>
          <a:xfrm>
            <a:off x="125413" y="5387975"/>
            <a:ext cx="1905000" cy="269875"/>
          </a:xfrm>
          <a:prstGeom prst="rect">
            <a:avLst/>
          </a:prstGeom>
        </p:spPr>
        <p:txBody>
          <a:bodyPr/>
          <a:lstStyle>
            <a:lvl1pPr algn="l" eaLnBrk="0" hangingPunct="0">
              <a:spcBef>
                <a:spcPct val="20000"/>
              </a:spcBef>
              <a:defRPr sz="800">
                <a:solidFill>
                  <a:srgbClr val="00918E"/>
                </a:solidFill>
                <a:latin typeface="+mn-lt"/>
                <a:cs typeface="+mn-cs"/>
              </a:defRPr>
            </a:lvl1pPr>
          </a:lstStyle>
          <a:p>
            <a:pPr>
              <a:defRPr/>
            </a:pPr>
            <a:fld id="{43C90015-E53F-4BB5-B32F-A8BBF929A985}" type="slidenum">
              <a:rPr lang="es-ES_tradnl"/>
              <a:pPr>
                <a:defRPr/>
              </a:pPr>
              <a:t>‹Nº›</a:t>
            </a:fld>
            <a:endParaRPr lang="es-ES_tradnl" dirty="0"/>
          </a:p>
        </p:txBody>
      </p:sp>
    </p:spTree>
    <p:extLst>
      <p:ext uri="{BB962C8B-B14F-4D97-AF65-F5344CB8AC3E}">
        <p14:creationId xmlns:p14="http://schemas.microsoft.com/office/powerpoint/2010/main" val="3824013167"/>
      </p:ext>
    </p:extLst>
  </p:cSld>
  <p:clrMapOvr>
    <a:masterClrMapping/>
  </p:clrMapOvr>
  <p:transition spd="slow">
    <p:split orient="vert"/>
  </p:transition>
  <p:hf hdr="0" dt="0"/>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6_Diapositiva Gráfico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9525"/>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5 Rectángulo"/>
          <p:cNvSpPr/>
          <p:nvPr/>
        </p:nvSpPr>
        <p:spPr>
          <a:xfrm>
            <a:off x="-36513" y="-22225"/>
            <a:ext cx="9180513" cy="1063625"/>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eaLnBrk="0" hangingPunct="0">
              <a:spcBef>
                <a:spcPct val="20000"/>
              </a:spcBef>
              <a:defRPr/>
            </a:pPr>
            <a:endParaRPr lang="es-CO">
              <a:solidFill>
                <a:srgbClr val="008080"/>
              </a:solidFill>
            </a:endParaRPr>
          </a:p>
        </p:txBody>
      </p:sp>
      <p:pic>
        <p:nvPicPr>
          <p:cNvPr id="8"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15000" y="5006975"/>
            <a:ext cx="1279525"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69213" y="5006975"/>
            <a:ext cx="1379537"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107238" y="5099050"/>
            <a:ext cx="4445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298" name="Rectangle 2"/>
          <p:cNvSpPr>
            <a:spLocks noGrp="1" noChangeArrowheads="1"/>
          </p:cNvSpPr>
          <p:nvPr>
            <p:ph type="ctrTitle"/>
          </p:nvPr>
        </p:nvSpPr>
        <p:spPr>
          <a:xfrm>
            <a:off x="150218" y="97194"/>
            <a:ext cx="8742957" cy="1079569"/>
          </a:xfrm>
          <a:prstGeom prst="rect">
            <a:avLst/>
          </a:prstGeom>
        </p:spPr>
        <p:txBody>
          <a:bodyPr/>
          <a:lstStyle>
            <a:lvl1pPr algn="l">
              <a:defRPr baseline="0">
                <a:solidFill>
                  <a:schemeClr val="bg1"/>
                </a:solidFill>
              </a:defRPr>
            </a:lvl1pPr>
          </a:lstStyle>
          <a:p>
            <a:r>
              <a:rPr lang="es-ES"/>
              <a:t>Haga clic para modificar el estilo de título del patrón</a:t>
            </a:r>
            <a:endParaRPr lang="es-ES" dirty="0"/>
          </a:p>
        </p:txBody>
      </p:sp>
      <p:sp>
        <p:nvSpPr>
          <p:cNvPr id="3" name="2 Marcador de SmartArt"/>
          <p:cNvSpPr>
            <a:spLocks noGrp="1"/>
          </p:cNvSpPr>
          <p:nvPr>
            <p:ph type="dgm" sz="quarter" idx="13"/>
          </p:nvPr>
        </p:nvSpPr>
        <p:spPr>
          <a:xfrm>
            <a:off x="150814" y="1117865"/>
            <a:ext cx="8885237" cy="3959489"/>
          </a:xfrm>
          <a:prstGeom prst="rect">
            <a:avLst/>
          </a:prstGeom>
        </p:spPr>
        <p:txBody>
          <a:bodyPr/>
          <a:lstStyle/>
          <a:p>
            <a:pPr lvl="0"/>
            <a:r>
              <a:rPr lang="es-ES" noProof="0"/>
              <a:t>Haga clic en el icono para agregar un elemento gráfico SmartArt</a:t>
            </a:r>
            <a:endParaRPr lang="es-ES" noProof="0" dirty="0"/>
          </a:p>
        </p:txBody>
      </p:sp>
      <p:sp>
        <p:nvSpPr>
          <p:cNvPr id="7" name="6 Marcador de texto"/>
          <p:cNvSpPr>
            <a:spLocks noGrp="1"/>
          </p:cNvSpPr>
          <p:nvPr>
            <p:ph type="body" sz="quarter" idx="14"/>
          </p:nvPr>
        </p:nvSpPr>
        <p:spPr>
          <a:xfrm>
            <a:off x="150813" y="5119688"/>
            <a:ext cx="5448300" cy="177767"/>
          </a:xfrm>
          <a:prstGeom prst="rect">
            <a:avLst/>
          </a:prstGeom>
        </p:spPr>
        <p:txBody>
          <a:bodyPr/>
          <a:lstStyle>
            <a:lvl1pPr marL="0" indent="0">
              <a:buNone/>
              <a:defRPr sz="1200" baseline="0">
                <a:solidFill>
                  <a:schemeClr val="bg1">
                    <a:lumMod val="50000"/>
                  </a:schemeClr>
                </a:solidFill>
              </a:defRPr>
            </a:lvl1pPr>
            <a:lvl2pPr>
              <a:defRPr sz="1100">
                <a:solidFill>
                  <a:schemeClr val="bg1">
                    <a:lumMod val="50000"/>
                  </a:schemeClr>
                </a:solidFill>
              </a:defRPr>
            </a:lvl2pPr>
            <a:lvl3pPr>
              <a:defRPr sz="1050">
                <a:solidFill>
                  <a:schemeClr val="bg1">
                    <a:lumMod val="50000"/>
                  </a:schemeClr>
                </a:solidFill>
              </a:defRPr>
            </a:lvl3pPr>
            <a:lvl4pPr>
              <a:defRPr sz="1000">
                <a:solidFill>
                  <a:schemeClr val="bg1">
                    <a:lumMod val="50000"/>
                  </a:schemeClr>
                </a:solidFill>
              </a:defRPr>
            </a:lvl4pPr>
            <a:lvl5pPr>
              <a:defRPr sz="1000">
                <a:solidFill>
                  <a:schemeClr val="bg1">
                    <a:lumMod val="50000"/>
                  </a:schemeClr>
                </a:solidFill>
              </a:defRPr>
            </a:lvl5pPr>
          </a:lstStyle>
          <a:p>
            <a:pPr lvl="0"/>
            <a:r>
              <a:rPr lang="es-ES"/>
              <a:t>Haga clic para modificar el estilo de texto del patrón</a:t>
            </a:r>
          </a:p>
        </p:txBody>
      </p:sp>
      <p:sp>
        <p:nvSpPr>
          <p:cNvPr id="11" name="16 Marcador de número de diapositiva"/>
          <p:cNvSpPr>
            <a:spLocks noGrp="1"/>
          </p:cNvSpPr>
          <p:nvPr>
            <p:ph type="sldNum" sz="quarter" idx="15"/>
          </p:nvPr>
        </p:nvSpPr>
        <p:spPr>
          <a:xfrm>
            <a:off x="125413" y="5387975"/>
            <a:ext cx="1905000" cy="269875"/>
          </a:xfrm>
          <a:prstGeom prst="rect">
            <a:avLst/>
          </a:prstGeom>
        </p:spPr>
        <p:txBody>
          <a:bodyPr/>
          <a:lstStyle>
            <a:lvl1pPr algn="l" eaLnBrk="0" hangingPunct="0">
              <a:spcBef>
                <a:spcPct val="20000"/>
              </a:spcBef>
              <a:defRPr sz="800">
                <a:solidFill>
                  <a:srgbClr val="00918E"/>
                </a:solidFill>
                <a:latin typeface="+mn-lt"/>
                <a:cs typeface="+mn-cs"/>
              </a:defRPr>
            </a:lvl1pPr>
          </a:lstStyle>
          <a:p>
            <a:pPr>
              <a:defRPr/>
            </a:pPr>
            <a:fld id="{2726CD8E-2BE6-470A-9FB2-8B6638B65506}" type="slidenum">
              <a:rPr lang="es-ES_tradnl"/>
              <a:pPr>
                <a:defRPr/>
              </a:pPr>
              <a:t>‹Nº›</a:t>
            </a:fld>
            <a:endParaRPr lang="es-ES_tradnl" dirty="0"/>
          </a:p>
        </p:txBody>
      </p:sp>
    </p:spTree>
    <p:extLst>
      <p:ext uri="{BB962C8B-B14F-4D97-AF65-F5344CB8AC3E}">
        <p14:creationId xmlns:p14="http://schemas.microsoft.com/office/powerpoint/2010/main" val="1880341226"/>
      </p:ext>
    </p:extLst>
  </p:cSld>
  <p:clrMapOvr>
    <a:masterClrMapping/>
  </p:clrMapOvr>
  <p:transition spd="slow">
    <p:split orient="vert"/>
  </p:transition>
  <p:hf hdr="0" dt="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7_Diapositiva Gráficos">
    <p:spTree>
      <p:nvGrpSpPr>
        <p:cNvPr id="1" name=""/>
        <p:cNvGrpSpPr/>
        <p:nvPr/>
      </p:nvGrpSpPr>
      <p:grpSpPr>
        <a:xfrm>
          <a:off x="0" y="0"/>
          <a:ext cx="0" cy="0"/>
          <a:chOff x="0" y="0"/>
          <a:chExt cx="0" cy="0"/>
        </a:xfrm>
      </p:grpSpPr>
      <p:sp>
        <p:nvSpPr>
          <p:cNvPr id="2" name="1 Rectángulo"/>
          <p:cNvSpPr/>
          <p:nvPr/>
        </p:nvSpPr>
        <p:spPr>
          <a:xfrm>
            <a:off x="0" y="2376488"/>
            <a:ext cx="9144000" cy="3221037"/>
          </a:xfrm>
          <a:prstGeom prst="rect">
            <a:avLst/>
          </a:prstGeom>
          <a:solidFill>
            <a:srgbClr val="00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0" hangingPunct="0">
              <a:spcBef>
                <a:spcPct val="20000"/>
              </a:spcBef>
              <a:defRPr/>
            </a:pPr>
            <a:endParaRPr lang="es-ES" dirty="0"/>
          </a:p>
        </p:txBody>
      </p:sp>
      <p:pic>
        <p:nvPicPr>
          <p:cNvPr id="3" name="Picture 2" descr="F:\CONTADURIA\CONTADURIA 2015\4. ABRIL\SERVICIO EN LINEA\servicios en linea 1-0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55113" cy="236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3 Rectángulo"/>
          <p:cNvSpPr>
            <a:spLocks noChangeArrowheads="1"/>
          </p:cNvSpPr>
          <p:nvPr/>
        </p:nvSpPr>
        <p:spPr bwMode="auto">
          <a:xfrm>
            <a:off x="468313" y="2417763"/>
            <a:ext cx="8424862" cy="324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defRPr sz="2300">
                <a:solidFill>
                  <a:schemeClr val="tx1"/>
                </a:solidFill>
                <a:latin typeface="Arial Narrow" pitchFamily="34" charset="0"/>
              </a:defRPr>
            </a:lvl1pPr>
            <a:lvl2pPr marL="742950" indent="-285750" algn="just" eaLnBrk="0" hangingPunct="0">
              <a:spcBef>
                <a:spcPct val="20000"/>
              </a:spcBef>
              <a:defRPr sz="2300">
                <a:solidFill>
                  <a:schemeClr val="tx1"/>
                </a:solidFill>
                <a:latin typeface="Arial Narrow" pitchFamily="34" charset="0"/>
              </a:defRPr>
            </a:lvl2pPr>
            <a:lvl3pPr marL="1143000" indent="-228600" algn="just" eaLnBrk="0" hangingPunct="0">
              <a:spcBef>
                <a:spcPct val="20000"/>
              </a:spcBef>
              <a:defRPr sz="2300">
                <a:solidFill>
                  <a:schemeClr val="tx1"/>
                </a:solidFill>
                <a:latin typeface="Arial Narrow" pitchFamily="34" charset="0"/>
              </a:defRPr>
            </a:lvl3pPr>
            <a:lvl4pPr marL="1600200" indent="-228600" algn="just" eaLnBrk="0" hangingPunct="0">
              <a:spcBef>
                <a:spcPct val="20000"/>
              </a:spcBef>
              <a:defRPr sz="2300">
                <a:solidFill>
                  <a:schemeClr val="tx1"/>
                </a:solidFill>
                <a:latin typeface="Arial Narrow" pitchFamily="34" charset="0"/>
              </a:defRPr>
            </a:lvl4pPr>
            <a:lvl5pPr marL="2057400" indent="-228600" algn="just" eaLnBrk="0" hangingPunct="0">
              <a:spcBef>
                <a:spcPct val="20000"/>
              </a:spcBef>
              <a:defRPr sz="2300">
                <a:solidFill>
                  <a:schemeClr val="tx1"/>
                </a:solidFill>
                <a:latin typeface="Arial Narrow" pitchFamily="34" charset="0"/>
              </a:defRPr>
            </a:lvl5pPr>
            <a:lvl6pPr marL="2514600" indent="-228600" algn="just" eaLnBrk="0" fontAlgn="base" hangingPunct="0">
              <a:spcBef>
                <a:spcPct val="20000"/>
              </a:spcBef>
              <a:spcAft>
                <a:spcPct val="0"/>
              </a:spcAft>
              <a:defRPr sz="2300">
                <a:solidFill>
                  <a:schemeClr val="tx1"/>
                </a:solidFill>
                <a:latin typeface="Arial Narrow" pitchFamily="34" charset="0"/>
              </a:defRPr>
            </a:lvl6pPr>
            <a:lvl7pPr marL="2971800" indent="-228600" algn="just" eaLnBrk="0" fontAlgn="base" hangingPunct="0">
              <a:spcBef>
                <a:spcPct val="20000"/>
              </a:spcBef>
              <a:spcAft>
                <a:spcPct val="0"/>
              </a:spcAft>
              <a:defRPr sz="2300">
                <a:solidFill>
                  <a:schemeClr val="tx1"/>
                </a:solidFill>
                <a:latin typeface="Arial Narrow" pitchFamily="34" charset="0"/>
              </a:defRPr>
            </a:lvl7pPr>
            <a:lvl8pPr marL="3429000" indent="-228600" algn="just" eaLnBrk="0" fontAlgn="base" hangingPunct="0">
              <a:spcBef>
                <a:spcPct val="20000"/>
              </a:spcBef>
              <a:spcAft>
                <a:spcPct val="0"/>
              </a:spcAft>
              <a:defRPr sz="2300">
                <a:solidFill>
                  <a:schemeClr val="tx1"/>
                </a:solidFill>
                <a:latin typeface="Arial Narrow" pitchFamily="34" charset="0"/>
              </a:defRPr>
            </a:lvl8pPr>
            <a:lvl9pPr marL="3886200" indent="-228600" algn="just" eaLnBrk="0" fontAlgn="base" hangingPunct="0">
              <a:spcBef>
                <a:spcPct val="20000"/>
              </a:spcBef>
              <a:spcAft>
                <a:spcPct val="0"/>
              </a:spcAft>
              <a:defRPr sz="2300">
                <a:solidFill>
                  <a:schemeClr val="tx1"/>
                </a:solidFill>
                <a:latin typeface="Arial Narrow" pitchFamily="34" charset="0"/>
              </a:defRPr>
            </a:lvl9pPr>
          </a:lstStyle>
          <a:p>
            <a:r>
              <a:rPr lang="es-ES" altLang="es-CO" sz="1800">
                <a:solidFill>
                  <a:schemeClr val="bg1"/>
                </a:solidFill>
                <a:latin typeface="Calibri Light" pitchFamily="34" charset="0"/>
              </a:rPr>
              <a:t>1. Boletín de Deudores Morosos del Estado (BDME)</a:t>
            </a:r>
          </a:p>
          <a:p>
            <a:r>
              <a:rPr lang="es-ES" altLang="es-CO" sz="1800">
                <a:solidFill>
                  <a:schemeClr val="bg1"/>
                </a:solidFill>
                <a:latin typeface="Calibri Light" pitchFamily="34" charset="0"/>
              </a:rPr>
              <a:t>2. Información financiera, económica, social y ambiental</a:t>
            </a:r>
          </a:p>
          <a:p>
            <a:r>
              <a:rPr lang="es-ES" altLang="es-CO" sz="1800">
                <a:solidFill>
                  <a:schemeClr val="bg1"/>
                </a:solidFill>
                <a:latin typeface="Calibri Light" pitchFamily="34" charset="0"/>
              </a:rPr>
              <a:t>3. Normatividad contable pública</a:t>
            </a:r>
          </a:p>
          <a:p>
            <a:r>
              <a:rPr lang="es-ES" altLang="es-CO" sz="1800">
                <a:solidFill>
                  <a:schemeClr val="bg1"/>
                </a:solidFill>
                <a:latin typeface="Calibri Light" pitchFamily="34" charset="0"/>
              </a:rPr>
              <a:t>4. Asistencia y apoyo técnico</a:t>
            </a:r>
          </a:p>
          <a:p>
            <a:r>
              <a:rPr lang="es-ES" altLang="es-CO" sz="1800">
                <a:solidFill>
                  <a:schemeClr val="bg1"/>
                </a:solidFill>
                <a:latin typeface="Calibri Light" pitchFamily="34" charset="0"/>
              </a:rPr>
              <a:t>5. Solicitud de asignación de código institucional para el envío de la información financiera, económica, social y ambiental</a:t>
            </a:r>
          </a:p>
          <a:p>
            <a:r>
              <a:rPr lang="es-ES" altLang="es-CO" sz="1800">
                <a:solidFill>
                  <a:schemeClr val="bg1"/>
                </a:solidFill>
                <a:latin typeface="Calibri Light" pitchFamily="34" charset="0"/>
              </a:rPr>
              <a:t>6. Constancias de remisión e inclusión de la información financiera, económica social y ambiental de las entidades en la base de datos de la Contaduría General de la Nación</a:t>
            </a:r>
          </a:p>
          <a:p>
            <a:r>
              <a:rPr lang="es-ES" altLang="es-CO" sz="1800">
                <a:solidFill>
                  <a:schemeClr val="bg1"/>
                </a:solidFill>
                <a:latin typeface="Calibri Light" pitchFamily="34" charset="0"/>
              </a:rPr>
              <a:t>7. Emisión de conceptos y soluciones de consultas</a:t>
            </a:r>
          </a:p>
          <a:p>
            <a:r>
              <a:rPr lang="es-ES" altLang="es-CO" sz="1800">
                <a:solidFill>
                  <a:schemeClr val="bg1"/>
                </a:solidFill>
                <a:latin typeface="Calibri Light" pitchFamily="34" charset="0"/>
              </a:rPr>
              <a:t>8. Solicitudes específicas de capacitación</a:t>
            </a:r>
          </a:p>
        </p:txBody>
      </p:sp>
      <p:sp>
        <p:nvSpPr>
          <p:cNvPr id="5" name="11 CuadroTexto"/>
          <p:cNvSpPr txBox="1">
            <a:spLocks noChangeArrowheads="1"/>
          </p:cNvSpPr>
          <p:nvPr/>
        </p:nvSpPr>
        <p:spPr bwMode="auto">
          <a:xfrm>
            <a:off x="119063" y="5526088"/>
            <a:ext cx="29273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defRPr sz="2300">
                <a:solidFill>
                  <a:schemeClr val="tx1"/>
                </a:solidFill>
                <a:latin typeface="Arial Narrow" pitchFamily="34" charset="0"/>
              </a:defRPr>
            </a:lvl1pPr>
            <a:lvl2pPr marL="742950" indent="-285750" algn="just" eaLnBrk="0" hangingPunct="0">
              <a:spcBef>
                <a:spcPct val="20000"/>
              </a:spcBef>
              <a:defRPr sz="2300">
                <a:solidFill>
                  <a:schemeClr val="tx1"/>
                </a:solidFill>
                <a:latin typeface="Arial Narrow" pitchFamily="34" charset="0"/>
              </a:defRPr>
            </a:lvl2pPr>
            <a:lvl3pPr marL="1143000" indent="-228600" algn="just" eaLnBrk="0" hangingPunct="0">
              <a:spcBef>
                <a:spcPct val="20000"/>
              </a:spcBef>
              <a:defRPr sz="2300">
                <a:solidFill>
                  <a:schemeClr val="tx1"/>
                </a:solidFill>
                <a:latin typeface="Arial Narrow" pitchFamily="34" charset="0"/>
              </a:defRPr>
            </a:lvl3pPr>
            <a:lvl4pPr marL="1600200" indent="-228600" algn="just" eaLnBrk="0" hangingPunct="0">
              <a:spcBef>
                <a:spcPct val="20000"/>
              </a:spcBef>
              <a:defRPr sz="2300">
                <a:solidFill>
                  <a:schemeClr val="tx1"/>
                </a:solidFill>
                <a:latin typeface="Arial Narrow" pitchFamily="34" charset="0"/>
              </a:defRPr>
            </a:lvl4pPr>
            <a:lvl5pPr marL="2057400" indent="-228600" algn="just" eaLnBrk="0" hangingPunct="0">
              <a:spcBef>
                <a:spcPct val="20000"/>
              </a:spcBef>
              <a:defRPr sz="2300">
                <a:solidFill>
                  <a:schemeClr val="tx1"/>
                </a:solidFill>
                <a:latin typeface="Arial Narrow" pitchFamily="34" charset="0"/>
              </a:defRPr>
            </a:lvl5pPr>
            <a:lvl6pPr marL="2514600" indent="-228600" algn="just" eaLnBrk="0" fontAlgn="base" hangingPunct="0">
              <a:spcBef>
                <a:spcPct val="20000"/>
              </a:spcBef>
              <a:spcAft>
                <a:spcPct val="0"/>
              </a:spcAft>
              <a:defRPr sz="2300">
                <a:solidFill>
                  <a:schemeClr val="tx1"/>
                </a:solidFill>
                <a:latin typeface="Arial Narrow" pitchFamily="34" charset="0"/>
              </a:defRPr>
            </a:lvl6pPr>
            <a:lvl7pPr marL="2971800" indent="-228600" algn="just" eaLnBrk="0" fontAlgn="base" hangingPunct="0">
              <a:spcBef>
                <a:spcPct val="20000"/>
              </a:spcBef>
              <a:spcAft>
                <a:spcPct val="0"/>
              </a:spcAft>
              <a:defRPr sz="2300">
                <a:solidFill>
                  <a:schemeClr val="tx1"/>
                </a:solidFill>
                <a:latin typeface="Arial Narrow" pitchFamily="34" charset="0"/>
              </a:defRPr>
            </a:lvl7pPr>
            <a:lvl8pPr marL="3429000" indent="-228600" algn="just" eaLnBrk="0" fontAlgn="base" hangingPunct="0">
              <a:spcBef>
                <a:spcPct val="20000"/>
              </a:spcBef>
              <a:spcAft>
                <a:spcPct val="0"/>
              </a:spcAft>
              <a:defRPr sz="2300">
                <a:solidFill>
                  <a:schemeClr val="tx1"/>
                </a:solidFill>
                <a:latin typeface="Arial Narrow" pitchFamily="34" charset="0"/>
              </a:defRPr>
            </a:lvl8pPr>
            <a:lvl9pPr marL="3886200" indent="-228600" algn="just" eaLnBrk="0" fontAlgn="base" hangingPunct="0">
              <a:spcBef>
                <a:spcPct val="20000"/>
              </a:spcBef>
              <a:spcAft>
                <a:spcPct val="0"/>
              </a:spcAft>
              <a:defRPr sz="2300">
                <a:solidFill>
                  <a:schemeClr val="tx1"/>
                </a:solidFill>
                <a:latin typeface="Arial Narrow" pitchFamily="34" charset="0"/>
              </a:defRPr>
            </a:lvl9pPr>
          </a:lstStyle>
          <a:p>
            <a:r>
              <a:rPr lang="es-ES" altLang="es-CO" sz="1000"/>
              <a:t>Cuentas Claras, Estado Transparente</a:t>
            </a:r>
          </a:p>
        </p:txBody>
      </p:sp>
      <p:sp>
        <p:nvSpPr>
          <p:cNvPr id="6" name="12 CuadroTexto"/>
          <p:cNvSpPr txBox="1">
            <a:spLocks noChangeArrowheads="1"/>
          </p:cNvSpPr>
          <p:nvPr/>
        </p:nvSpPr>
        <p:spPr bwMode="auto">
          <a:xfrm>
            <a:off x="7380288" y="5521325"/>
            <a:ext cx="22320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defRPr sz="2300">
                <a:solidFill>
                  <a:schemeClr val="tx1"/>
                </a:solidFill>
                <a:latin typeface="Arial Narrow" pitchFamily="34" charset="0"/>
              </a:defRPr>
            </a:lvl1pPr>
            <a:lvl2pPr marL="742950" indent="-285750" algn="just" eaLnBrk="0" hangingPunct="0">
              <a:spcBef>
                <a:spcPct val="20000"/>
              </a:spcBef>
              <a:defRPr sz="2300">
                <a:solidFill>
                  <a:schemeClr val="tx1"/>
                </a:solidFill>
                <a:latin typeface="Arial Narrow" pitchFamily="34" charset="0"/>
              </a:defRPr>
            </a:lvl2pPr>
            <a:lvl3pPr marL="1143000" indent="-228600" algn="just" eaLnBrk="0" hangingPunct="0">
              <a:spcBef>
                <a:spcPct val="20000"/>
              </a:spcBef>
              <a:defRPr sz="2300">
                <a:solidFill>
                  <a:schemeClr val="tx1"/>
                </a:solidFill>
                <a:latin typeface="Arial Narrow" pitchFamily="34" charset="0"/>
              </a:defRPr>
            </a:lvl3pPr>
            <a:lvl4pPr marL="1600200" indent="-228600" algn="just" eaLnBrk="0" hangingPunct="0">
              <a:spcBef>
                <a:spcPct val="20000"/>
              </a:spcBef>
              <a:defRPr sz="2300">
                <a:solidFill>
                  <a:schemeClr val="tx1"/>
                </a:solidFill>
                <a:latin typeface="Arial Narrow" pitchFamily="34" charset="0"/>
              </a:defRPr>
            </a:lvl4pPr>
            <a:lvl5pPr marL="2057400" indent="-228600" algn="just" eaLnBrk="0" hangingPunct="0">
              <a:spcBef>
                <a:spcPct val="20000"/>
              </a:spcBef>
              <a:defRPr sz="2300">
                <a:solidFill>
                  <a:schemeClr val="tx1"/>
                </a:solidFill>
                <a:latin typeface="Arial Narrow" pitchFamily="34" charset="0"/>
              </a:defRPr>
            </a:lvl5pPr>
            <a:lvl6pPr marL="2514600" indent="-228600" algn="just" eaLnBrk="0" fontAlgn="base" hangingPunct="0">
              <a:spcBef>
                <a:spcPct val="20000"/>
              </a:spcBef>
              <a:spcAft>
                <a:spcPct val="0"/>
              </a:spcAft>
              <a:defRPr sz="2300">
                <a:solidFill>
                  <a:schemeClr val="tx1"/>
                </a:solidFill>
                <a:latin typeface="Arial Narrow" pitchFamily="34" charset="0"/>
              </a:defRPr>
            </a:lvl6pPr>
            <a:lvl7pPr marL="2971800" indent="-228600" algn="just" eaLnBrk="0" fontAlgn="base" hangingPunct="0">
              <a:spcBef>
                <a:spcPct val="20000"/>
              </a:spcBef>
              <a:spcAft>
                <a:spcPct val="0"/>
              </a:spcAft>
              <a:defRPr sz="2300">
                <a:solidFill>
                  <a:schemeClr val="tx1"/>
                </a:solidFill>
                <a:latin typeface="Arial Narrow" pitchFamily="34" charset="0"/>
              </a:defRPr>
            </a:lvl7pPr>
            <a:lvl8pPr marL="3429000" indent="-228600" algn="just" eaLnBrk="0" fontAlgn="base" hangingPunct="0">
              <a:spcBef>
                <a:spcPct val="20000"/>
              </a:spcBef>
              <a:spcAft>
                <a:spcPct val="0"/>
              </a:spcAft>
              <a:defRPr sz="2300">
                <a:solidFill>
                  <a:schemeClr val="tx1"/>
                </a:solidFill>
                <a:latin typeface="Arial Narrow" pitchFamily="34" charset="0"/>
              </a:defRPr>
            </a:lvl8pPr>
            <a:lvl9pPr marL="3886200" indent="-228600" algn="just" eaLnBrk="0" fontAlgn="base" hangingPunct="0">
              <a:spcBef>
                <a:spcPct val="20000"/>
              </a:spcBef>
              <a:spcAft>
                <a:spcPct val="0"/>
              </a:spcAft>
              <a:defRPr sz="2300">
                <a:solidFill>
                  <a:schemeClr val="tx1"/>
                </a:solidFill>
                <a:latin typeface="Arial Narrow" pitchFamily="34" charset="0"/>
              </a:defRPr>
            </a:lvl9pPr>
          </a:lstStyle>
          <a:p>
            <a:r>
              <a:rPr lang="es-ES" altLang="es-CO" sz="1000"/>
              <a:t>www.contaduria.gov.co</a:t>
            </a:r>
          </a:p>
        </p:txBody>
      </p:sp>
    </p:spTree>
    <p:extLst>
      <p:ext uri="{BB962C8B-B14F-4D97-AF65-F5344CB8AC3E}">
        <p14:creationId xmlns:p14="http://schemas.microsoft.com/office/powerpoint/2010/main" val="353786091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150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anim calcmode="lin" valueType="num">
                                      <p:cBhvr>
                                        <p:cTn id="8" dur="2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2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300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2000"/>
                                        <p:tgtEl>
                                          <p:spTgt spid="4">
                                            <p:txEl>
                                              <p:pRg st="1" end="1"/>
                                            </p:txEl>
                                          </p:spTgt>
                                        </p:tgtEl>
                                      </p:cBhvr>
                                    </p:animEffect>
                                    <p:anim calcmode="lin" valueType="num">
                                      <p:cBhvr>
                                        <p:cTn id="13" dur="2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2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par>
                          <p:cTn id="15" fill="hold">
                            <p:stCondLst>
                              <p:cond delay="5000"/>
                            </p:stCondLst>
                            <p:childTnLst>
                              <p:par>
                                <p:cTn id="16" presetID="47" presetClass="entr" presetSubtype="0" fill="hold" nodeType="afterEffect">
                                  <p:stCondLst>
                                    <p:cond delay="2000"/>
                                  </p:stCondLst>
                                  <p:childTnLst>
                                    <p:set>
                                      <p:cBhvr>
                                        <p:cTn id="17" dur="1" fill="hold">
                                          <p:stCondLst>
                                            <p:cond delay="0"/>
                                          </p:stCondLst>
                                        </p:cTn>
                                        <p:tgtEl>
                                          <p:spTgt spid="4">
                                            <p:txEl>
                                              <p:pRg st="2" end="2"/>
                                            </p:txEl>
                                          </p:spTgt>
                                        </p:tgtEl>
                                        <p:attrNameLst>
                                          <p:attrName>style.visibility</p:attrName>
                                        </p:attrNameLst>
                                      </p:cBhvr>
                                      <p:to>
                                        <p:strVal val="visible"/>
                                      </p:to>
                                    </p:set>
                                    <p:animEffect transition="in" filter="fade">
                                      <p:cBhvr>
                                        <p:cTn id="18" dur="2000"/>
                                        <p:tgtEl>
                                          <p:spTgt spid="4">
                                            <p:txEl>
                                              <p:pRg st="2" end="2"/>
                                            </p:txEl>
                                          </p:spTgt>
                                        </p:tgtEl>
                                      </p:cBhvr>
                                    </p:animEffect>
                                    <p:anim calcmode="lin" valueType="num">
                                      <p:cBhvr>
                                        <p:cTn id="19" dur="2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0" dur="2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par>
                          <p:cTn id="21" fill="hold">
                            <p:stCondLst>
                              <p:cond delay="9000"/>
                            </p:stCondLst>
                            <p:childTnLst>
                              <p:par>
                                <p:cTn id="22" presetID="47" presetClass="entr" presetSubtype="0" fill="hold" nodeType="afterEffect">
                                  <p:stCondLst>
                                    <p:cond delay="200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1000"/>
                                        <p:tgtEl>
                                          <p:spTgt spid="4">
                                            <p:txEl>
                                              <p:pRg st="3" end="3"/>
                                            </p:txEl>
                                          </p:spTgt>
                                        </p:tgtEl>
                                      </p:cBhvr>
                                    </p:animEffect>
                                    <p:anim calcmode="lin" valueType="num">
                                      <p:cBhvr>
                                        <p:cTn id="2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par>
                          <p:cTn id="27" fill="hold">
                            <p:stCondLst>
                              <p:cond delay="12000"/>
                            </p:stCondLst>
                            <p:childTnLst>
                              <p:par>
                                <p:cTn id="28" presetID="47" presetClass="entr" presetSubtype="0" fill="hold" nodeType="afterEffect">
                                  <p:stCondLst>
                                    <p:cond delay="2000"/>
                                  </p:stCondLst>
                                  <p:childTnLst>
                                    <p:set>
                                      <p:cBhvr>
                                        <p:cTn id="29" dur="1" fill="hold">
                                          <p:stCondLst>
                                            <p:cond delay="0"/>
                                          </p:stCondLst>
                                        </p:cTn>
                                        <p:tgtEl>
                                          <p:spTgt spid="4">
                                            <p:txEl>
                                              <p:pRg st="4" end="4"/>
                                            </p:txEl>
                                          </p:spTgt>
                                        </p:tgtEl>
                                        <p:attrNameLst>
                                          <p:attrName>style.visibility</p:attrName>
                                        </p:attrNameLst>
                                      </p:cBhvr>
                                      <p:to>
                                        <p:strVal val="visible"/>
                                      </p:to>
                                    </p:set>
                                    <p:animEffect transition="in" filter="fade">
                                      <p:cBhvr>
                                        <p:cTn id="30" dur="1000"/>
                                        <p:tgtEl>
                                          <p:spTgt spid="4">
                                            <p:txEl>
                                              <p:pRg st="4" end="4"/>
                                            </p:txEl>
                                          </p:spTgt>
                                        </p:tgtEl>
                                      </p:cBhvr>
                                    </p:animEffect>
                                    <p:anim calcmode="lin" valueType="num">
                                      <p:cBhvr>
                                        <p:cTn id="31"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2"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par>
                          <p:cTn id="33" fill="hold">
                            <p:stCondLst>
                              <p:cond delay="15000"/>
                            </p:stCondLst>
                            <p:childTnLst>
                              <p:par>
                                <p:cTn id="34" presetID="42" presetClass="entr" presetSubtype="0" fill="hold" nodeType="afterEffect">
                                  <p:stCondLst>
                                    <p:cond delay="3500"/>
                                  </p:stCondLst>
                                  <p:childTnLst>
                                    <p:set>
                                      <p:cBhvr>
                                        <p:cTn id="35" dur="1" fill="hold">
                                          <p:stCondLst>
                                            <p:cond delay="0"/>
                                          </p:stCondLst>
                                        </p:cTn>
                                        <p:tgtEl>
                                          <p:spTgt spid="4">
                                            <p:txEl>
                                              <p:pRg st="5" end="5"/>
                                            </p:txEl>
                                          </p:spTgt>
                                        </p:tgtEl>
                                        <p:attrNameLst>
                                          <p:attrName>style.visibility</p:attrName>
                                        </p:attrNameLst>
                                      </p:cBhvr>
                                      <p:to>
                                        <p:strVal val="visible"/>
                                      </p:to>
                                    </p:set>
                                    <p:animEffect transition="in" filter="fade">
                                      <p:cBhvr>
                                        <p:cTn id="36" dur="1000"/>
                                        <p:tgtEl>
                                          <p:spTgt spid="4">
                                            <p:txEl>
                                              <p:pRg st="5" end="5"/>
                                            </p:txEl>
                                          </p:spTgt>
                                        </p:tgtEl>
                                      </p:cBhvr>
                                    </p:animEffect>
                                    <p:anim calcmode="lin" valueType="num">
                                      <p:cBhvr>
                                        <p:cTn id="37"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par>
                          <p:cTn id="39" fill="hold">
                            <p:stCondLst>
                              <p:cond delay="19500"/>
                            </p:stCondLst>
                            <p:childTnLst>
                              <p:par>
                                <p:cTn id="40" presetID="42" presetClass="entr" presetSubtype="0" fill="hold" nodeType="afterEffect">
                                  <p:stCondLst>
                                    <p:cond delay="4500"/>
                                  </p:stCondLst>
                                  <p:childTnLst>
                                    <p:set>
                                      <p:cBhvr>
                                        <p:cTn id="41" dur="1" fill="hold">
                                          <p:stCondLst>
                                            <p:cond delay="0"/>
                                          </p:stCondLst>
                                        </p:cTn>
                                        <p:tgtEl>
                                          <p:spTgt spid="4">
                                            <p:txEl>
                                              <p:pRg st="6" end="6"/>
                                            </p:txEl>
                                          </p:spTgt>
                                        </p:tgtEl>
                                        <p:attrNameLst>
                                          <p:attrName>style.visibility</p:attrName>
                                        </p:attrNameLst>
                                      </p:cBhvr>
                                      <p:to>
                                        <p:strVal val="visible"/>
                                      </p:to>
                                    </p:set>
                                    <p:animEffect transition="in" filter="fade">
                                      <p:cBhvr>
                                        <p:cTn id="42" dur="1000"/>
                                        <p:tgtEl>
                                          <p:spTgt spid="4">
                                            <p:txEl>
                                              <p:pRg st="6" end="6"/>
                                            </p:txEl>
                                          </p:spTgt>
                                        </p:tgtEl>
                                      </p:cBhvr>
                                    </p:animEffect>
                                    <p:anim calcmode="lin" valueType="num">
                                      <p:cBhvr>
                                        <p:cTn id="43"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par>
                          <p:cTn id="45" fill="hold">
                            <p:stCondLst>
                              <p:cond delay="25000"/>
                            </p:stCondLst>
                            <p:childTnLst>
                              <p:par>
                                <p:cTn id="46" presetID="42" presetClass="entr" presetSubtype="0" fill="hold" nodeType="afterEffect">
                                  <p:stCondLst>
                                    <p:cond delay="2000"/>
                                  </p:stCondLst>
                                  <p:childTnLst>
                                    <p:set>
                                      <p:cBhvr>
                                        <p:cTn id="47" dur="1" fill="hold">
                                          <p:stCondLst>
                                            <p:cond delay="0"/>
                                          </p:stCondLst>
                                        </p:cTn>
                                        <p:tgtEl>
                                          <p:spTgt spid="4">
                                            <p:txEl>
                                              <p:pRg st="7" end="7"/>
                                            </p:txEl>
                                          </p:spTgt>
                                        </p:tgtEl>
                                        <p:attrNameLst>
                                          <p:attrName>style.visibility</p:attrName>
                                        </p:attrNameLst>
                                      </p:cBhvr>
                                      <p:to>
                                        <p:strVal val="visible"/>
                                      </p:to>
                                    </p:set>
                                    <p:animEffect transition="in" filter="fade">
                                      <p:cBhvr>
                                        <p:cTn id="48" dur="1000"/>
                                        <p:tgtEl>
                                          <p:spTgt spid="4">
                                            <p:txEl>
                                              <p:pRg st="7" end="7"/>
                                            </p:txEl>
                                          </p:spTgt>
                                        </p:tgtEl>
                                      </p:cBhvr>
                                    </p:animEffect>
                                    <p:anim calcmode="lin" valueType="num">
                                      <p:cBhvr>
                                        <p:cTn id="49"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50"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7_Diapositiva despedida">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11113" y="-11113"/>
            <a:ext cx="9151937" cy="57150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95725" y="257175"/>
            <a:ext cx="1422400" cy="754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40488" y="-11113"/>
            <a:ext cx="2235200" cy="10985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5611813" y="268288"/>
            <a:ext cx="630237"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6 Rectángulo"/>
          <p:cNvSpPr>
            <a:spLocks noChangeArrowheads="1"/>
          </p:cNvSpPr>
          <p:nvPr/>
        </p:nvSpPr>
        <p:spPr bwMode="auto">
          <a:xfrm>
            <a:off x="3081338" y="3044825"/>
            <a:ext cx="18811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defRPr sz="2300">
                <a:solidFill>
                  <a:schemeClr val="tx1"/>
                </a:solidFill>
                <a:latin typeface="Arial Narrow" pitchFamily="34" charset="0"/>
              </a:defRPr>
            </a:lvl1pPr>
            <a:lvl2pPr marL="742950" indent="-285750" algn="just" eaLnBrk="0" hangingPunct="0">
              <a:spcBef>
                <a:spcPct val="20000"/>
              </a:spcBef>
              <a:defRPr sz="2300">
                <a:solidFill>
                  <a:schemeClr val="tx1"/>
                </a:solidFill>
                <a:latin typeface="Arial Narrow" pitchFamily="34" charset="0"/>
              </a:defRPr>
            </a:lvl2pPr>
            <a:lvl3pPr marL="1143000" indent="-228600" algn="just" eaLnBrk="0" hangingPunct="0">
              <a:spcBef>
                <a:spcPct val="20000"/>
              </a:spcBef>
              <a:defRPr sz="2300">
                <a:solidFill>
                  <a:schemeClr val="tx1"/>
                </a:solidFill>
                <a:latin typeface="Arial Narrow" pitchFamily="34" charset="0"/>
              </a:defRPr>
            </a:lvl3pPr>
            <a:lvl4pPr marL="1600200" indent="-228600" algn="just" eaLnBrk="0" hangingPunct="0">
              <a:spcBef>
                <a:spcPct val="20000"/>
              </a:spcBef>
              <a:defRPr sz="2300">
                <a:solidFill>
                  <a:schemeClr val="tx1"/>
                </a:solidFill>
                <a:latin typeface="Arial Narrow" pitchFamily="34" charset="0"/>
              </a:defRPr>
            </a:lvl4pPr>
            <a:lvl5pPr marL="2057400" indent="-228600" algn="just" eaLnBrk="0" hangingPunct="0">
              <a:spcBef>
                <a:spcPct val="20000"/>
              </a:spcBef>
              <a:defRPr sz="2300">
                <a:solidFill>
                  <a:schemeClr val="tx1"/>
                </a:solidFill>
                <a:latin typeface="Arial Narrow" pitchFamily="34" charset="0"/>
              </a:defRPr>
            </a:lvl5pPr>
            <a:lvl6pPr marL="2514600" indent="-228600" algn="just" eaLnBrk="0" fontAlgn="base" hangingPunct="0">
              <a:spcBef>
                <a:spcPct val="20000"/>
              </a:spcBef>
              <a:spcAft>
                <a:spcPct val="0"/>
              </a:spcAft>
              <a:defRPr sz="2300">
                <a:solidFill>
                  <a:schemeClr val="tx1"/>
                </a:solidFill>
                <a:latin typeface="Arial Narrow" pitchFamily="34" charset="0"/>
              </a:defRPr>
            </a:lvl6pPr>
            <a:lvl7pPr marL="2971800" indent="-228600" algn="just" eaLnBrk="0" fontAlgn="base" hangingPunct="0">
              <a:spcBef>
                <a:spcPct val="20000"/>
              </a:spcBef>
              <a:spcAft>
                <a:spcPct val="0"/>
              </a:spcAft>
              <a:defRPr sz="2300">
                <a:solidFill>
                  <a:schemeClr val="tx1"/>
                </a:solidFill>
                <a:latin typeface="Arial Narrow" pitchFamily="34" charset="0"/>
              </a:defRPr>
            </a:lvl7pPr>
            <a:lvl8pPr marL="3429000" indent="-228600" algn="just" eaLnBrk="0" fontAlgn="base" hangingPunct="0">
              <a:spcBef>
                <a:spcPct val="20000"/>
              </a:spcBef>
              <a:spcAft>
                <a:spcPct val="0"/>
              </a:spcAft>
              <a:defRPr sz="2300">
                <a:solidFill>
                  <a:schemeClr val="tx1"/>
                </a:solidFill>
                <a:latin typeface="Arial Narrow" pitchFamily="34" charset="0"/>
              </a:defRPr>
            </a:lvl8pPr>
            <a:lvl9pPr marL="3886200" indent="-228600" algn="just" eaLnBrk="0" fontAlgn="base" hangingPunct="0">
              <a:spcBef>
                <a:spcPct val="20000"/>
              </a:spcBef>
              <a:spcAft>
                <a:spcPct val="0"/>
              </a:spcAft>
              <a:defRPr sz="2300">
                <a:solidFill>
                  <a:schemeClr val="tx1"/>
                </a:solidFill>
                <a:latin typeface="Arial Narrow" pitchFamily="34" charset="0"/>
              </a:defRPr>
            </a:lvl9pPr>
          </a:lstStyle>
          <a:p>
            <a:pPr>
              <a:defRPr/>
            </a:pPr>
            <a:r>
              <a:rPr lang="es-ES" altLang="es-ES" sz="1400" b="1" dirty="0">
                <a:latin typeface="Calibri" pitchFamily="34" charset="0"/>
                <a:cs typeface="+mn-cs"/>
              </a:rPr>
              <a:t> @</a:t>
            </a:r>
            <a:r>
              <a:rPr lang="es-ES" altLang="es-ES" sz="1400" b="1" dirty="0" err="1">
                <a:latin typeface="Calibri" pitchFamily="34" charset="0"/>
                <a:cs typeface="+mn-cs"/>
              </a:rPr>
              <a:t>Contaduria_CGN</a:t>
            </a:r>
            <a:endParaRPr lang="es-ES" altLang="es-ES" sz="1400" b="1" dirty="0">
              <a:latin typeface="Calibri" pitchFamily="34" charset="0"/>
              <a:cs typeface="+mn-cs"/>
            </a:endParaRPr>
          </a:p>
        </p:txBody>
      </p:sp>
      <p:sp>
        <p:nvSpPr>
          <p:cNvPr id="8" name="7 CuadroTexto"/>
          <p:cNvSpPr txBox="1">
            <a:spLocks noChangeArrowheads="1"/>
          </p:cNvSpPr>
          <p:nvPr/>
        </p:nvSpPr>
        <p:spPr bwMode="auto">
          <a:xfrm>
            <a:off x="419100" y="1717675"/>
            <a:ext cx="828516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entury Gothic" pitchFamily="34" charset="0"/>
                <a:cs typeface="Arial" charset="0"/>
              </a:defRPr>
            </a:lvl1pPr>
            <a:lvl2pPr marL="742950" indent="-285750">
              <a:defRPr b="1">
                <a:solidFill>
                  <a:schemeClr val="tx1"/>
                </a:solidFill>
                <a:latin typeface="Century Gothic" pitchFamily="34" charset="0"/>
                <a:cs typeface="Arial" charset="0"/>
              </a:defRPr>
            </a:lvl2pPr>
            <a:lvl3pPr marL="1143000" indent="-228600">
              <a:defRPr b="1">
                <a:solidFill>
                  <a:schemeClr val="tx1"/>
                </a:solidFill>
                <a:latin typeface="Century Gothic" pitchFamily="34" charset="0"/>
                <a:cs typeface="Arial" charset="0"/>
              </a:defRPr>
            </a:lvl3pPr>
            <a:lvl4pPr marL="1600200" indent="-228600">
              <a:defRPr b="1">
                <a:solidFill>
                  <a:schemeClr val="tx1"/>
                </a:solidFill>
                <a:latin typeface="Century Gothic" pitchFamily="34" charset="0"/>
                <a:cs typeface="Arial" charset="0"/>
              </a:defRPr>
            </a:lvl4pPr>
            <a:lvl5pPr marL="2057400" indent="-22860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0" hangingPunct="0">
              <a:spcBef>
                <a:spcPct val="20000"/>
              </a:spcBef>
              <a:defRPr/>
            </a:pPr>
            <a:r>
              <a:rPr lang="es-CO" altLang="es-CO" sz="3200" i="1" dirty="0">
                <a:latin typeface="Calibri" pitchFamily="34" charset="0"/>
              </a:rPr>
              <a:t>“POR PERMITIRNOS HACER PÚBLICO </a:t>
            </a:r>
          </a:p>
        </p:txBody>
      </p:sp>
      <p:sp>
        <p:nvSpPr>
          <p:cNvPr id="9" name="8 CuadroTexto"/>
          <p:cNvSpPr txBox="1"/>
          <p:nvPr/>
        </p:nvSpPr>
        <p:spPr>
          <a:xfrm>
            <a:off x="1542270" y="841276"/>
            <a:ext cx="5991717" cy="1107996"/>
          </a:xfrm>
          <a:prstGeom prst="rect">
            <a:avLst/>
          </a:prstGeom>
          <a:noFill/>
        </p:spPr>
        <p:txBody>
          <a:bodyP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eaLnBrk="0" fontAlgn="auto" hangingPunct="0">
              <a:spcBef>
                <a:spcPts val="0"/>
              </a:spcBef>
              <a:spcAft>
                <a:spcPts val="0"/>
              </a:spcAft>
              <a:defRPr/>
            </a:pPr>
            <a:r>
              <a:rPr lang="es-CO" sz="6600" kern="0" cap="all" dirty="0">
                <a:ln w="0"/>
                <a:solidFill>
                  <a:schemeClr val="accent1">
                    <a:lumMod val="50000"/>
                  </a:schemeClr>
                </a:solidFill>
                <a:effectLst>
                  <a:outerShdw blurRad="38100" dist="38100" dir="2700000" algn="tl">
                    <a:srgbClr val="000000">
                      <a:alpha val="43137"/>
                    </a:srgbClr>
                  </a:outerShdw>
                  <a:reflection stA="29000" endPos="43000" dir="5400000" sy="-100000" algn="bl" rotWithShape="0"/>
                </a:effectLst>
                <a:latin typeface="Calibri"/>
                <a:cs typeface="+mn-cs"/>
              </a:rPr>
              <a:t>G  r  a  c  i  a  s</a:t>
            </a:r>
          </a:p>
        </p:txBody>
      </p:sp>
      <p:pic>
        <p:nvPicPr>
          <p:cNvPr id="10" name="Picture 4" descr="http://www.ignition-mktg.com/wp-content/uploads/2014/07/Social-Media-Icons.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046538" y="4683125"/>
            <a:ext cx="52070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http://www.ignition-mktg.com/wp-content/uploads/2014/07/Social-Media-Icons.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527300" y="2974975"/>
            <a:ext cx="4857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descr="http://www.ignition-mktg.com/wp-content/uploads/2014/07/Social-Media-Icons.jp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009900" y="3532188"/>
            <a:ext cx="49371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12 Imagen"/>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4757738" y="5035550"/>
            <a:ext cx="557212" cy="61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13 Rectángulo"/>
          <p:cNvSpPr>
            <a:spLocks noChangeArrowheads="1"/>
          </p:cNvSpPr>
          <p:nvPr/>
        </p:nvSpPr>
        <p:spPr bwMode="auto">
          <a:xfrm>
            <a:off x="3402013" y="2114550"/>
            <a:ext cx="2319337"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just" eaLnBrk="0" hangingPunct="0">
              <a:spcBef>
                <a:spcPct val="20000"/>
              </a:spcBef>
              <a:defRPr sz="2300">
                <a:solidFill>
                  <a:schemeClr val="tx1"/>
                </a:solidFill>
                <a:latin typeface="Arial Narrow" pitchFamily="34" charset="0"/>
              </a:defRPr>
            </a:lvl1pPr>
            <a:lvl2pPr marL="742950" indent="-285750" algn="just" eaLnBrk="0" hangingPunct="0">
              <a:spcBef>
                <a:spcPct val="20000"/>
              </a:spcBef>
              <a:defRPr sz="2300">
                <a:solidFill>
                  <a:schemeClr val="tx1"/>
                </a:solidFill>
                <a:latin typeface="Arial Narrow" pitchFamily="34" charset="0"/>
              </a:defRPr>
            </a:lvl2pPr>
            <a:lvl3pPr marL="1143000" indent="-228600" algn="just" eaLnBrk="0" hangingPunct="0">
              <a:spcBef>
                <a:spcPct val="20000"/>
              </a:spcBef>
              <a:defRPr sz="2300">
                <a:solidFill>
                  <a:schemeClr val="tx1"/>
                </a:solidFill>
                <a:latin typeface="Arial Narrow" pitchFamily="34" charset="0"/>
              </a:defRPr>
            </a:lvl3pPr>
            <a:lvl4pPr marL="1600200" indent="-228600" algn="just" eaLnBrk="0" hangingPunct="0">
              <a:spcBef>
                <a:spcPct val="20000"/>
              </a:spcBef>
              <a:defRPr sz="2300">
                <a:solidFill>
                  <a:schemeClr val="tx1"/>
                </a:solidFill>
                <a:latin typeface="Arial Narrow" pitchFamily="34" charset="0"/>
              </a:defRPr>
            </a:lvl4pPr>
            <a:lvl5pPr marL="2057400" indent="-228600" algn="just" eaLnBrk="0" hangingPunct="0">
              <a:spcBef>
                <a:spcPct val="20000"/>
              </a:spcBef>
              <a:defRPr sz="2300">
                <a:solidFill>
                  <a:schemeClr val="tx1"/>
                </a:solidFill>
                <a:latin typeface="Arial Narrow" pitchFamily="34" charset="0"/>
              </a:defRPr>
            </a:lvl5pPr>
            <a:lvl6pPr marL="2514600" indent="-228600" algn="just" eaLnBrk="0" fontAlgn="base" hangingPunct="0">
              <a:spcBef>
                <a:spcPct val="20000"/>
              </a:spcBef>
              <a:spcAft>
                <a:spcPct val="0"/>
              </a:spcAft>
              <a:defRPr sz="2300">
                <a:solidFill>
                  <a:schemeClr val="tx1"/>
                </a:solidFill>
                <a:latin typeface="Arial Narrow" pitchFamily="34" charset="0"/>
              </a:defRPr>
            </a:lvl6pPr>
            <a:lvl7pPr marL="2971800" indent="-228600" algn="just" eaLnBrk="0" fontAlgn="base" hangingPunct="0">
              <a:spcBef>
                <a:spcPct val="20000"/>
              </a:spcBef>
              <a:spcAft>
                <a:spcPct val="0"/>
              </a:spcAft>
              <a:defRPr sz="2300">
                <a:solidFill>
                  <a:schemeClr val="tx1"/>
                </a:solidFill>
                <a:latin typeface="Arial Narrow" pitchFamily="34" charset="0"/>
              </a:defRPr>
            </a:lvl7pPr>
            <a:lvl8pPr marL="3429000" indent="-228600" algn="just" eaLnBrk="0" fontAlgn="base" hangingPunct="0">
              <a:spcBef>
                <a:spcPct val="20000"/>
              </a:spcBef>
              <a:spcAft>
                <a:spcPct val="0"/>
              </a:spcAft>
              <a:defRPr sz="2300">
                <a:solidFill>
                  <a:schemeClr val="tx1"/>
                </a:solidFill>
                <a:latin typeface="Arial Narrow" pitchFamily="34" charset="0"/>
              </a:defRPr>
            </a:lvl8pPr>
            <a:lvl9pPr marL="3886200" indent="-228600" algn="just" eaLnBrk="0" fontAlgn="base" hangingPunct="0">
              <a:spcBef>
                <a:spcPct val="20000"/>
              </a:spcBef>
              <a:spcAft>
                <a:spcPct val="0"/>
              </a:spcAft>
              <a:defRPr sz="2300">
                <a:solidFill>
                  <a:schemeClr val="tx1"/>
                </a:solidFill>
                <a:latin typeface="Arial Narrow" pitchFamily="34" charset="0"/>
              </a:defRPr>
            </a:lvl9pPr>
          </a:lstStyle>
          <a:p>
            <a:pPr algn="ctr" eaLnBrk="1" hangingPunct="1">
              <a:defRPr/>
            </a:pPr>
            <a:r>
              <a:rPr lang="es-CO" altLang="es-CO" sz="3200" b="1" i="1" dirty="0">
                <a:latin typeface="Calibri" pitchFamily="34" charset="0"/>
                <a:cs typeface="+mn-cs"/>
              </a:rPr>
              <a:t>LO</a:t>
            </a:r>
            <a:r>
              <a:rPr lang="es-CO" altLang="es-CO" sz="1800" i="1" dirty="0">
                <a:latin typeface="Calibri" pitchFamily="34" charset="0"/>
                <a:cs typeface="+mn-cs"/>
              </a:rPr>
              <a:t> </a:t>
            </a:r>
            <a:r>
              <a:rPr lang="es-CO" altLang="es-CO" sz="3200" b="1" i="1" dirty="0">
                <a:latin typeface="Calibri" pitchFamily="34" charset="0"/>
                <a:cs typeface="+mn-cs"/>
              </a:rPr>
              <a:t>PÚBLICO</a:t>
            </a:r>
            <a:r>
              <a:rPr lang="es-CO" altLang="es-CO" sz="1800" i="1" dirty="0">
                <a:latin typeface="Calibri" pitchFamily="34" charset="0"/>
                <a:cs typeface="+mn-cs"/>
              </a:rPr>
              <a:t> ”</a:t>
            </a:r>
          </a:p>
        </p:txBody>
      </p:sp>
      <p:sp>
        <p:nvSpPr>
          <p:cNvPr id="15" name="15 Rectángulo"/>
          <p:cNvSpPr>
            <a:spLocks noChangeArrowheads="1"/>
          </p:cNvSpPr>
          <p:nvPr/>
        </p:nvSpPr>
        <p:spPr bwMode="auto">
          <a:xfrm>
            <a:off x="3641725" y="3544888"/>
            <a:ext cx="15986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defRPr sz="2300">
                <a:solidFill>
                  <a:schemeClr val="tx1"/>
                </a:solidFill>
                <a:latin typeface="Arial Narrow" pitchFamily="34" charset="0"/>
              </a:defRPr>
            </a:lvl1pPr>
            <a:lvl2pPr marL="742950" indent="-285750" algn="just" eaLnBrk="0" hangingPunct="0">
              <a:spcBef>
                <a:spcPct val="20000"/>
              </a:spcBef>
              <a:defRPr sz="2300">
                <a:solidFill>
                  <a:schemeClr val="tx1"/>
                </a:solidFill>
                <a:latin typeface="Arial Narrow" pitchFamily="34" charset="0"/>
              </a:defRPr>
            </a:lvl2pPr>
            <a:lvl3pPr marL="1143000" indent="-228600" algn="just" eaLnBrk="0" hangingPunct="0">
              <a:spcBef>
                <a:spcPct val="20000"/>
              </a:spcBef>
              <a:defRPr sz="2300">
                <a:solidFill>
                  <a:schemeClr val="tx1"/>
                </a:solidFill>
                <a:latin typeface="Arial Narrow" pitchFamily="34" charset="0"/>
              </a:defRPr>
            </a:lvl3pPr>
            <a:lvl4pPr marL="1600200" indent="-228600" algn="just" eaLnBrk="0" hangingPunct="0">
              <a:spcBef>
                <a:spcPct val="20000"/>
              </a:spcBef>
              <a:defRPr sz="2300">
                <a:solidFill>
                  <a:schemeClr val="tx1"/>
                </a:solidFill>
                <a:latin typeface="Arial Narrow" pitchFamily="34" charset="0"/>
              </a:defRPr>
            </a:lvl4pPr>
            <a:lvl5pPr marL="2057400" indent="-228600" algn="just" eaLnBrk="0" hangingPunct="0">
              <a:spcBef>
                <a:spcPct val="20000"/>
              </a:spcBef>
              <a:defRPr sz="2300">
                <a:solidFill>
                  <a:schemeClr val="tx1"/>
                </a:solidFill>
                <a:latin typeface="Arial Narrow" pitchFamily="34" charset="0"/>
              </a:defRPr>
            </a:lvl5pPr>
            <a:lvl6pPr marL="2514600" indent="-228600" algn="just" eaLnBrk="0" fontAlgn="base" hangingPunct="0">
              <a:spcBef>
                <a:spcPct val="20000"/>
              </a:spcBef>
              <a:spcAft>
                <a:spcPct val="0"/>
              </a:spcAft>
              <a:defRPr sz="2300">
                <a:solidFill>
                  <a:schemeClr val="tx1"/>
                </a:solidFill>
                <a:latin typeface="Arial Narrow" pitchFamily="34" charset="0"/>
              </a:defRPr>
            </a:lvl6pPr>
            <a:lvl7pPr marL="2971800" indent="-228600" algn="just" eaLnBrk="0" fontAlgn="base" hangingPunct="0">
              <a:spcBef>
                <a:spcPct val="20000"/>
              </a:spcBef>
              <a:spcAft>
                <a:spcPct val="0"/>
              </a:spcAft>
              <a:defRPr sz="2300">
                <a:solidFill>
                  <a:schemeClr val="tx1"/>
                </a:solidFill>
                <a:latin typeface="Arial Narrow" pitchFamily="34" charset="0"/>
              </a:defRPr>
            </a:lvl7pPr>
            <a:lvl8pPr marL="3429000" indent="-228600" algn="just" eaLnBrk="0" fontAlgn="base" hangingPunct="0">
              <a:spcBef>
                <a:spcPct val="20000"/>
              </a:spcBef>
              <a:spcAft>
                <a:spcPct val="0"/>
              </a:spcAft>
              <a:defRPr sz="2300">
                <a:solidFill>
                  <a:schemeClr val="tx1"/>
                </a:solidFill>
                <a:latin typeface="Arial Narrow" pitchFamily="34" charset="0"/>
              </a:defRPr>
            </a:lvl8pPr>
            <a:lvl9pPr marL="3886200" indent="-228600" algn="just" eaLnBrk="0" fontAlgn="base" hangingPunct="0">
              <a:spcBef>
                <a:spcPct val="20000"/>
              </a:spcBef>
              <a:spcAft>
                <a:spcPct val="0"/>
              </a:spcAft>
              <a:defRPr sz="2300">
                <a:solidFill>
                  <a:schemeClr val="tx1"/>
                </a:solidFill>
                <a:latin typeface="Arial Narrow" pitchFamily="34" charset="0"/>
              </a:defRPr>
            </a:lvl9pPr>
          </a:lstStyle>
          <a:p>
            <a:pPr>
              <a:defRPr/>
            </a:pPr>
            <a:r>
              <a:rPr lang="es-ES" altLang="es-ES" sz="1400" b="1" dirty="0" err="1">
                <a:latin typeface="Calibri" pitchFamily="34" charset="0"/>
                <a:cs typeface="+mn-cs"/>
              </a:rPr>
              <a:t>CGNOficial</a:t>
            </a:r>
            <a:endParaRPr lang="es-ES" altLang="es-ES" sz="1400" b="1" dirty="0">
              <a:latin typeface="Calibri" pitchFamily="34" charset="0"/>
              <a:cs typeface="+mn-cs"/>
            </a:endParaRPr>
          </a:p>
        </p:txBody>
      </p:sp>
      <p:pic>
        <p:nvPicPr>
          <p:cNvPr id="16" name="Picture 12" descr="http://www.ignition-mktg.com/wp-content/uploads/2014/07/Social-Media-Icons.jp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433763" y="4179888"/>
            <a:ext cx="508000"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 descr="http://www.cartagenacaribe.com/images/boton-contactenos.png"/>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960438" y="4011613"/>
            <a:ext cx="166846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14 Rectángulo"/>
          <p:cNvSpPr>
            <a:spLocks noChangeArrowheads="1"/>
          </p:cNvSpPr>
          <p:nvPr/>
        </p:nvSpPr>
        <p:spPr bwMode="auto">
          <a:xfrm>
            <a:off x="5435600" y="5173663"/>
            <a:ext cx="2417763"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defRPr sz="2300">
                <a:solidFill>
                  <a:schemeClr val="tx1"/>
                </a:solidFill>
                <a:latin typeface="Arial Narrow" pitchFamily="34" charset="0"/>
              </a:defRPr>
            </a:lvl1pPr>
            <a:lvl2pPr marL="742950" indent="-285750" algn="just" eaLnBrk="0" hangingPunct="0">
              <a:spcBef>
                <a:spcPct val="20000"/>
              </a:spcBef>
              <a:defRPr sz="2300">
                <a:solidFill>
                  <a:schemeClr val="tx1"/>
                </a:solidFill>
                <a:latin typeface="Arial Narrow" pitchFamily="34" charset="0"/>
              </a:defRPr>
            </a:lvl2pPr>
            <a:lvl3pPr marL="1143000" indent="-228600" algn="just" eaLnBrk="0" hangingPunct="0">
              <a:spcBef>
                <a:spcPct val="20000"/>
              </a:spcBef>
              <a:defRPr sz="2300">
                <a:solidFill>
                  <a:schemeClr val="tx1"/>
                </a:solidFill>
                <a:latin typeface="Arial Narrow" pitchFamily="34" charset="0"/>
              </a:defRPr>
            </a:lvl3pPr>
            <a:lvl4pPr marL="1600200" indent="-228600" algn="just" eaLnBrk="0" hangingPunct="0">
              <a:spcBef>
                <a:spcPct val="20000"/>
              </a:spcBef>
              <a:defRPr sz="2300">
                <a:solidFill>
                  <a:schemeClr val="tx1"/>
                </a:solidFill>
                <a:latin typeface="Arial Narrow" pitchFamily="34" charset="0"/>
              </a:defRPr>
            </a:lvl4pPr>
            <a:lvl5pPr marL="2057400" indent="-228600" algn="just" eaLnBrk="0" hangingPunct="0">
              <a:spcBef>
                <a:spcPct val="20000"/>
              </a:spcBef>
              <a:defRPr sz="2300">
                <a:solidFill>
                  <a:schemeClr val="tx1"/>
                </a:solidFill>
                <a:latin typeface="Arial Narrow" pitchFamily="34" charset="0"/>
              </a:defRPr>
            </a:lvl5pPr>
            <a:lvl6pPr marL="2514600" indent="-228600" algn="just" eaLnBrk="0" fontAlgn="base" hangingPunct="0">
              <a:spcBef>
                <a:spcPct val="20000"/>
              </a:spcBef>
              <a:spcAft>
                <a:spcPct val="0"/>
              </a:spcAft>
              <a:defRPr sz="2300">
                <a:solidFill>
                  <a:schemeClr val="tx1"/>
                </a:solidFill>
                <a:latin typeface="Arial Narrow" pitchFamily="34" charset="0"/>
              </a:defRPr>
            </a:lvl6pPr>
            <a:lvl7pPr marL="2971800" indent="-228600" algn="just" eaLnBrk="0" fontAlgn="base" hangingPunct="0">
              <a:spcBef>
                <a:spcPct val="20000"/>
              </a:spcBef>
              <a:spcAft>
                <a:spcPct val="0"/>
              </a:spcAft>
              <a:defRPr sz="2300">
                <a:solidFill>
                  <a:schemeClr val="tx1"/>
                </a:solidFill>
                <a:latin typeface="Arial Narrow" pitchFamily="34" charset="0"/>
              </a:defRPr>
            </a:lvl7pPr>
            <a:lvl8pPr marL="3429000" indent="-228600" algn="just" eaLnBrk="0" fontAlgn="base" hangingPunct="0">
              <a:spcBef>
                <a:spcPct val="20000"/>
              </a:spcBef>
              <a:spcAft>
                <a:spcPct val="0"/>
              </a:spcAft>
              <a:defRPr sz="2300">
                <a:solidFill>
                  <a:schemeClr val="tx1"/>
                </a:solidFill>
                <a:latin typeface="Arial Narrow" pitchFamily="34" charset="0"/>
              </a:defRPr>
            </a:lvl8pPr>
            <a:lvl9pPr marL="3886200" indent="-228600" algn="just" eaLnBrk="0" fontAlgn="base" hangingPunct="0">
              <a:spcBef>
                <a:spcPct val="20000"/>
              </a:spcBef>
              <a:spcAft>
                <a:spcPct val="0"/>
              </a:spcAft>
              <a:defRPr sz="2300">
                <a:solidFill>
                  <a:schemeClr val="tx1"/>
                </a:solidFill>
                <a:latin typeface="Arial Narrow" pitchFamily="34" charset="0"/>
              </a:defRPr>
            </a:lvl9pPr>
          </a:lstStyle>
          <a:p>
            <a:pPr>
              <a:defRPr/>
            </a:pPr>
            <a:r>
              <a:rPr lang="es-ES" altLang="es-ES" sz="1400" b="1" dirty="0">
                <a:latin typeface="Calibri" pitchFamily="34" charset="0"/>
                <a:cs typeface="+mn-cs"/>
              </a:rPr>
              <a:t>@</a:t>
            </a:r>
            <a:r>
              <a:rPr lang="es-ES" altLang="es-ES" sz="1400" b="1" dirty="0" err="1">
                <a:latin typeface="Calibri" pitchFamily="34" charset="0"/>
                <a:cs typeface="+mn-cs"/>
              </a:rPr>
              <a:t>contaduriacgn</a:t>
            </a:r>
            <a:endParaRPr lang="es-ES" altLang="es-ES" sz="1400" b="1" dirty="0">
              <a:latin typeface="Calibri" pitchFamily="34" charset="0"/>
              <a:cs typeface="+mn-cs"/>
            </a:endParaRPr>
          </a:p>
        </p:txBody>
      </p:sp>
      <p:sp>
        <p:nvSpPr>
          <p:cNvPr id="19" name="18 Rectángulo"/>
          <p:cNvSpPr>
            <a:spLocks noChangeArrowheads="1"/>
          </p:cNvSpPr>
          <p:nvPr/>
        </p:nvSpPr>
        <p:spPr bwMode="auto">
          <a:xfrm>
            <a:off x="4727575" y="4657725"/>
            <a:ext cx="30130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defRPr sz="2300">
                <a:solidFill>
                  <a:schemeClr val="tx1"/>
                </a:solidFill>
                <a:latin typeface="Arial Narrow" pitchFamily="34" charset="0"/>
              </a:defRPr>
            </a:lvl1pPr>
            <a:lvl2pPr marL="742950" indent="-285750" algn="just" eaLnBrk="0" hangingPunct="0">
              <a:spcBef>
                <a:spcPct val="20000"/>
              </a:spcBef>
              <a:defRPr sz="2300">
                <a:solidFill>
                  <a:schemeClr val="tx1"/>
                </a:solidFill>
                <a:latin typeface="Arial Narrow" pitchFamily="34" charset="0"/>
              </a:defRPr>
            </a:lvl2pPr>
            <a:lvl3pPr marL="1143000" indent="-228600" algn="just" eaLnBrk="0" hangingPunct="0">
              <a:spcBef>
                <a:spcPct val="20000"/>
              </a:spcBef>
              <a:defRPr sz="2300">
                <a:solidFill>
                  <a:schemeClr val="tx1"/>
                </a:solidFill>
                <a:latin typeface="Arial Narrow" pitchFamily="34" charset="0"/>
              </a:defRPr>
            </a:lvl3pPr>
            <a:lvl4pPr marL="1600200" indent="-228600" algn="just" eaLnBrk="0" hangingPunct="0">
              <a:spcBef>
                <a:spcPct val="20000"/>
              </a:spcBef>
              <a:defRPr sz="2300">
                <a:solidFill>
                  <a:schemeClr val="tx1"/>
                </a:solidFill>
                <a:latin typeface="Arial Narrow" pitchFamily="34" charset="0"/>
              </a:defRPr>
            </a:lvl4pPr>
            <a:lvl5pPr marL="2057400" indent="-228600" algn="just" eaLnBrk="0" hangingPunct="0">
              <a:spcBef>
                <a:spcPct val="20000"/>
              </a:spcBef>
              <a:defRPr sz="2300">
                <a:solidFill>
                  <a:schemeClr val="tx1"/>
                </a:solidFill>
                <a:latin typeface="Arial Narrow" pitchFamily="34" charset="0"/>
              </a:defRPr>
            </a:lvl5pPr>
            <a:lvl6pPr marL="2514600" indent="-228600" algn="just" eaLnBrk="0" fontAlgn="base" hangingPunct="0">
              <a:spcBef>
                <a:spcPct val="20000"/>
              </a:spcBef>
              <a:spcAft>
                <a:spcPct val="0"/>
              </a:spcAft>
              <a:defRPr sz="2300">
                <a:solidFill>
                  <a:schemeClr val="tx1"/>
                </a:solidFill>
                <a:latin typeface="Arial Narrow" pitchFamily="34" charset="0"/>
              </a:defRPr>
            </a:lvl6pPr>
            <a:lvl7pPr marL="2971800" indent="-228600" algn="just" eaLnBrk="0" fontAlgn="base" hangingPunct="0">
              <a:spcBef>
                <a:spcPct val="20000"/>
              </a:spcBef>
              <a:spcAft>
                <a:spcPct val="0"/>
              </a:spcAft>
              <a:defRPr sz="2300">
                <a:solidFill>
                  <a:schemeClr val="tx1"/>
                </a:solidFill>
                <a:latin typeface="Arial Narrow" pitchFamily="34" charset="0"/>
              </a:defRPr>
            </a:lvl7pPr>
            <a:lvl8pPr marL="3429000" indent="-228600" algn="just" eaLnBrk="0" fontAlgn="base" hangingPunct="0">
              <a:spcBef>
                <a:spcPct val="20000"/>
              </a:spcBef>
              <a:spcAft>
                <a:spcPct val="0"/>
              </a:spcAft>
              <a:defRPr sz="2300">
                <a:solidFill>
                  <a:schemeClr val="tx1"/>
                </a:solidFill>
                <a:latin typeface="Arial Narrow" pitchFamily="34" charset="0"/>
              </a:defRPr>
            </a:lvl8pPr>
            <a:lvl9pPr marL="3886200" indent="-228600" algn="just" eaLnBrk="0" fontAlgn="base" hangingPunct="0">
              <a:spcBef>
                <a:spcPct val="20000"/>
              </a:spcBef>
              <a:spcAft>
                <a:spcPct val="0"/>
              </a:spcAft>
              <a:defRPr sz="2300">
                <a:solidFill>
                  <a:schemeClr val="tx1"/>
                </a:solidFill>
                <a:latin typeface="Arial Narrow" pitchFamily="34" charset="0"/>
              </a:defRPr>
            </a:lvl9pPr>
          </a:lstStyle>
          <a:p>
            <a:pPr>
              <a:defRPr/>
            </a:pPr>
            <a:r>
              <a:rPr lang="es-ES" altLang="es-ES" sz="1400" b="1" dirty="0">
                <a:latin typeface="Calibri" pitchFamily="34" charset="0"/>
                <a:cs typeface="+mn-cs"/>
              </a:rPr>
              <a:t>+</a:t>
            </a:r>
            <a:r>
              <a:rPr lang="es-ES" altLang="es-ES" sz="1400" b="1" dirty="0" err="1">
                <a:latin typeface="Calibri" pitchFamily="34" charset="0"/>
                <a:cs typeface="+mn-cs"/>
              </a:rPr>
              <a:t>ContaduríaGeneraldelaNaciónCG</a:t>
            </a:r>
            <a:endParaRPr lang="es-ES" altLang="es-ES" sz="1400" b="1" dirty="0">
              <a:latin typeface="Calibri" pitchFamily="34" charset="0"/>
              <a:cs typeface="+mn-cs"/>
            </a:endParaRPr>
          </a:p>
        </p:txBody>
      </p:sp>
      <p:sp>
        <p:nvSpPr>
          <p:cNvPr id="20" name="20 Rectángulo"/>
          <p:cNvSpPr>
            <a:spLocks noChangeArrowheads="1"/>
          </p:cNvSpPr>
          <p:nvPr/>
        </p:nvSpPr>
        <p:spPr bwMode="auto">
          <a:xfrm>
            <a:off x="3941763" y="4157663"/>
            <a:ext cx="32591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defRPr sz="2300">
                <a:solidFill>
                  <a:schemeClr val="tx1"/>
                </a:solidFill>
                <a:latin typeface="Arial Narrow" pitchFamily="34" charset="0"/>
              </a:defRPr>
            </a:lvl1pPr>
            <a:lvl2pPr marL="742950" indent="-285750" algn="just" eaLnBrk="0" hangingPunct="0">
              <a:spcBef>
                <a:spcPct val="20000"/>
              </a:spcBef>
              <a:defRPr sz="2300">
                <a:solidFill>
                  <a:schemeClr val="tx1"/>
                </a:solidFill>
                <a:latin typeface="Arial Narrow" pitchFamily="34" charset="0"/>
              </a:defRPr>
            </a:lvl2pPr>
            <a:lvl3pPr marL="1143000" indent="-228600" algn="just" eaLnBrk="0" hangingPunct="0">
              <a:spcBef>
                <a:spcPct val="20000"/>
              </a:spcBef>
              <a:defRPr sz="2300">
                <a:solidFill>
                  <a:schemeClr val="tx1"/>
                </a:solidFill>
                <a:latin typeface="Arial Narrow" pitchFamily="34" charset="0"/>
              </a:defRPr>
            </a:lvl3pPr>
            <a:lvl4pPr marL="1600200" indent="-228600" algn="just" eaLnBrk="0" hangingPunct="0">
              <a:spcBef>
                <a:spcPct val="20000"/>
              </a:spcBef>
              <a:defRPr sz="2300">
                <a:solidFill>
                  <a:schemeClr val="tx1"/>
                </a:solidFill>
                <a:latin typeface="Arial Narrow" pitchFamily="34" charset="0"/>
              </a:defRPr>
            </a:lvl4pPr>
            <a:lvl5pPr marL="2057400" indent="-228600" algn="just" eaLnBrk="0" hangingPunct="0">
              <a:spcBef>
                <a:spcPct val="20000"/>
              </a:spcBef>
              <a:defRPr sz="2300">
                <a:solidFill>
                  <a:schemeClr val="tx1"/>
                </a:solidFill>
                <a:latin typeface="Arial Narrow" pitchFamily="34" charset="0"/>
              </a:defRPr>
            </a:lvl5pPr>
            <a:lvl6pPr marL="2514600" indent="-228600" algn="just" eaLnBrk="0" fontAlgn="base" hangingPunct="0">
              <a:spcBef>
                <a:spcPct val="20000"/>
              </a:spcBef>
              <a:spcAft>
                <a:spcPct val="0"/>
              </a:spcAft>
              <a:defRPr sz="2300">
                <a:solidFill>
                  <a:schemeClr val="tx1"/>
                </a:solidFill>
                <a:latin typeface="Arial Narrow" pitchFamily="34" charset="0"/>
              </a:defRPr>
            </a:lvl6pPr>
            <a:lvl7pPr marL="2971800" indent="-228600" algn="just" eaLnBrk="0" fontAlgn="base" hangingPunct="0">
              <a:spcBef>
                <a:spcPct val="20000"/>
              </a:spcBef>
              <a:spcAft>
                <a:spcPct val="0"/>
              </a:spcAft>
              <a:defRPr sz="2300">
                <a:solidFill>
                  <a:schemeClr val="tx1"/>
                </a:solidFill>
                <a:latin typeface="Arial Narrow" pitchFamily="34" charset="0"/>
              </a:defRPr>
            </a:lvl7pPr>
            <a:lvl8pPr marL="3429000" indent="-228600" algn="just" eaLnBrk="0" fontAlgn="base" hangingPunct="0">
              <a:spcBef>
                <a:spcPct val="20000"/>
              </a:spcBef>
              <a:spcAft>
                <a:spcPct val="0"/>
              </a:spcAft>
              <a:defRPr sz="2300">
                <a:solidFill>
                  <a:schemeClr val="tx1"/>
                </a:solidFill>
                <a:latin typeface="Arial Narrow" pitchFamily="34" charset="0"/>
              </a:defRPr>
            </a:lvl8pPr>
            <a:lvl9pPr marL="3886200" indent="-228600" algn="just" eaLnBrk="0" fontAlgn="base" hangingPunct="0">
              <a:spcBef>
                <a:spcPct val="20000"/>
              </a:spcBef>
              <a:spcAft>
                <a:spcPct val="0"/>
              </a:spcAft>
              <a:defRPr sz="2300">
                <a:solidFill>
                  <a:schemeClr val="tx1"/>
                </a:solidFill>
                <a:latin typeface="Arial Narrow" pitchFamily="34" charset="0"/>
              </a:defRPr>
            </a:lvl9pPr>
          </a:lstStyle>
          <a:p>
            <a:pPr>
              <a:defRPr/>
            </a:pPr>
            <a:r>
              <a:rPr lang="es-ES" altLang="es-ES" sz="1400" b="1" dirty="0">
                <a:latin typeface="Calibri" pitchFamily="34" charset="0"/>
                <a:cs typeface="+mn-cs"/>
              </a:rPr>
              <a:t>Contaduría-General-de-la-Nación</a:t>
            </a:r>
          </a:p>
        </p:txBody>
      </p:sp>
      <p:sp>
        <p:nvSpPr>
          <p:cNvPr id="54" name="18 Marcador de texto"/>
          <p:cNvSpPr>
            <a:spLocks noGrp="1"/>
          </p:cNvSpPr>
          <p:nvPr>
            <p:ph type="body" sz="quarter" idx="11"/>
          </p:nvPr>
        </p:nvSpPr>
        <p:spPr>
          <a:xfrm>
            <a:off x="622632" y="2641476"/>
            <a:ext cx="8081631" cy="350838"/>
          </a:xfrm>
          <a:prstGeom prst="rect">
            <a:avLst/>
          </a:prstGeom>
        </p:spPr>
        <p:txBody>
          <a:bodyPr/>
          <a:lstStyle>
            <a:lvl1pPr marL="0" indent="0" algn="ctr">
              <a:buNone/>
              <a:defRPr lang="es-ES" sz="1800" b="0" baseline="0" dirty="0" smtClean="0">
                <a:solidFill>
                  <a:schemeClr val="bg1">
                    <a:lumMod val="50000"/>
                  </a:schemeClr>
                </a:solidFill>
                <a:latin typeface="Sylfaen"/>
                <a:ea typeface="+mn-ea"/>
                <a:cs typeface="+mn-cs"/>
              </a:defRPr>
            </a:lvl1pPr>
            <a:lvl4pPr marL="1371600" indent="0" algn="ctr">
              <a:buNone/>
              <a:defRPr sz="1600"/>
            </a:lvl4pPr>
          </a:lstStyle>
          <a:p>
            <a:pPr lvl="0"/>
            <a:r>
              <a:rPr lang="es-ES"/>
              <a:t>Haga clic para modificar el estilo de texto del patrón</a:t>
            </a:r>
          </a:p>
        </p:txBody>
      </p:sp>
    </p:spTree>
    <p:extLst>
      <p:ext uri="{BB962C8B-B14F-4D97-AF65-F5344CB8AC3E}">
        <p14:creationId xmlns:p14="http://schemas.microsoft.com/office/powerpoint/2010/main" val="39521544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heel(1)">
                                      <p:cBhvr>
                                        <p:cTn id="11" dur="2000"/>
                                        <p:tgtEl>
                                          <p:spTgt spid="8"/>
                                        </p:tgtEl>
                                      </p:cBhvr>
                                    </p:animEffect>
                                  </p:childTnLst>
                                </p:cTn>
                              </p:par>
                              <p:par>
                                <p:cTn id="12" presetID="6" presetClass="entr" presetSubtype="16" fill="hold" grpId="0" nodeType="withEffect">
                                  <p:stCondLst>
                                    <p:cond delay="750"/>
                                  </p:stCondLst>
                                  <p:childTnLst>
                                    <p:set>
                                      <p:cBhvr>
                                        <p:cTn id="13" dur="1" fill="hold">
                                          <p:stCondLst>
                                            <p:cond delay="0"/>
                                          </p:stCondLst>
                                        </p:cTn>
                                        <p:tgtEl>
                                          <p:spTgt spid="14"/>
                                        </p:tgtEl>
                                        <p:attrNameLst>
                                          <p:attrName>style.visibility</p:attrName>
                                        </p:attrNameLst>
                                      </p:cBhvr>
                                      <p:to>
                                        <p:strVal val="visible"/>
                                      </p:to>
                                    </p:set>
                                    <p:animEffect transition="in" filter="circle(in)">
                                      <p:cBhvr>
                                        <p:cTn id="14" dur="2000"/>
                                        <p:tgtEl>
                                          <p:spTgt spid="14"/>
                                        </p:tgtEl>
                                      </p:cBhvr>
                                    </p:animEffect>
                                  </p:childTnLst>
                                </p:cTn>
                              </p:par>
                              <p:par>
                                <p:cTn id="15" presetID="42" presetClass="entr" presetSubtype="0" fill="hold" nodeType="withEffect">
                                  <p:stCondLst>
                                    <p:cond delay="100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childTnLst>
                          </p:cTn>
                        </p:par>
                        <p:par>
                          <p:cTn id="20" fill="hold">
                            <p:stCondLst>
                              <p:cond delay="4750"/>
                            </p:stCondLst>
                            <p:childTnLst>
                              <p:par>
                                <p:cTn id="21" presetID="49" presetClass="entr" presetSubtype="0" decel="10000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1500" fill="hold"/>
                                        <p:tgtEl>
                                          <p:spTgt spid="11"/>
                                        </p:tgtEl>
                                        <p:attrNameLst>
                                          <p:attrName>ppt_w</p:attrName>
                                        </p:attrNameLst>
                                      </p:cBhvr>
                                      <p:tavLst>
                                        <p:tav tm="0">
                                          <p:val>
                                            <p:fltVal val="0"/>
                                          </p:val>
                                        </p:tav>
                                        <p:tav tm="100000">
                                          <p:val>
                                            <p:strVal val="#ppt_w"/>
                                          </p:val>
                                        </p:tav>
                                      </p:tavLst>
                                    </p:anim>
                                    <p:anim calcmode="lin" valueType="num">
                                      <p:cBhvr>
                                        <p:cTn id="24" dur="1500" fill="hold"/>
                                        <p:tgtEl>
                                          <p:spTgt spid="11"/>
                                        </p:tgtEl>
                                        <p:attrNameLst>
                                          <p:attrName>ppt_h</p:attrName>
                                        </p:attrNameLst>
                                      </p:cBhvr>
                                      <p:tavLst>
                                        <p:tav tm="0">
                                          <p:val>
                                            <p:fltVal val="0"/>
                                          </p:val>
                                        </p:tav>
                                        <p:tav tm="100000">
                                          <p:val>
                                            <p:strVal val="#ppt_h"/>
                                          </p:val>
                                        </p:tav>
                                      </p:tavLst>
                                    </p:anim>
                                    <p:anim calcmode="lin" valueType="num">
                                      <p:cBhvr>
                                        <p:cTn id="25" dur="1500" fill="hold"/>
                                        <p:tgtEl>
                                          <p:spTgt spid="11"/>
                                        </p:tgtEl>
                                        <p:attrNameLst>
                                          <p:attrName>style.rotation</p:attrName>
                                        </p:attrNameLst>
                                      </p:cBhvr>
                                      <p:tavLst>
                                        <p:tav tm="0">
                                          <p:val>
                                            <p:fltVal val="360"/>
                                          </p:val>
                                        </p:tav>
                                        <p:tav tm="100000">
                                          <p:val>
                                            <p:fltVal val="0"/>
                                          </p:val>
                                        </p:tav>
                                      </p:tavLst>
                                    </p:anim>
                                    <p:animEffect transition="in" filter="fade">
                                      <p:cBhvr>
                                        <p:cTn id="26" dur="1500"/>
                                        <p:tgtEl>
                                          <p:spTgt spid="11"/>
                                        </p:tgtEl>
                                      </p:cBhvr>
                                    </p:animEffect>
                                  </p:childTnLst>
                                </p:cTn>
                              </p:par>
                            </p:childTnLst>
                          </p:cTn>
                        </p:par>
                        <p:par>
                          <p:cTn id="27" fill="hold">
                            <p:stCondLst>
                              <p:cond delay="6250"/>
                            </p:stCondLst>
                            <p:childTnLst>
                              <p:par>
                                <p:cTn id="28" presetID="49" presetClass="entr" presetSubtype="0" decel="100000" fill="hold" nodeType="after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1500" fill="hold"/>
                                        <p:tgtEl>
                                          <p:spTgt spid="12"/>
                                        </p:tgtEl>
                                        <p:attrNameLst>
                                          <p:attrName>ppt_w</p:attrName>
                                        </p:attrNameLst>
                                      </p:cBhvr>
                                      <p:tavLst>
                                        <p:tav tm="0">
                                          <p:val>
                                            <p:fltVal val="0"/>
                                          </p:val>
                                        </p:tav>
                                        <p:tav tm="100000">
                                          <p:val>
                                            <p:strVal val="#ppt_w"/>
                                          </p:val>
                                        </p:tav>
                                      </p:tavLst>
                                    </p:anim>
                                    <p:anim calcmode="lin" valueType="num">
                                      <p:cBhvr>
                                        <p:cTn id="31" dur="1500" fill="hold"/>
                                        <p:tgtEl>
                                          <p:spTgt spid="12"/>
                                        </p:tgtEl>
                                        <p:attrNameLst>
                                          <p:attrName>ppt_h</p:attrName>
                                        </p:attrNameLst>
                                      </p:cBhvr>
                                      <p:tavLst>
                                        <p:tav tm="0">
                                          <p:val>
                                            <p:fltVal val="0"/>
                                          </p:val>
                                        </p:tav>
                                        <p:tav tm="100000">
                                          <p:val>
                                            <p:strVal val="#ppt_h"/>
                                          </p:val>
                                        </p:tav>
                                      </p:tavLst>
                                    </p:anim>
                                    <p:anim calcmode="lin" valueType="num">
                                      <p:cBhvr>
                                        <p:cTn id="32" dur="1500" fill="hold"/>
                                        <p:tgtEl>
                                          <p:spTgt spid="12"/>
                                        </p:tgtEl>
                                        <p:attrNameLst>
                                          <p:attrName>style.rotation</p:attrName>
                                        </p:attrNameLst>
                                      </p:cBhvr>
                                      <p:tavLst>
                                        <p:tav tm="0">
                                          <p:val>
                                            <p:fltVal val="360"/>
                                          </p:val>
                                        </p:tav>
                                        <p:tav tm="100000">
                                          <p:val>
                                            <p:fltVal val="0"/>
                                          </p:val>
                                        </p:tav>
                                      </p:tavLst>
                                    </p:anim>
                                    <p:animEffect transition="in" filter="fade">
                                      <p:cBhvr>
                                        <p:cTn id="33" dur="1500"/>
                                        <p:tgtEl>
                                          <p:spTgt spid="12"/>
                                        </p:tgtEl>
                                      </p:cBhvr>
                                    </p:animEffect>
                                  </p:childTnLst>
                                </p:cTn>
                              </p:par>
                            </p:childTnLst>
                          </p:cTn>
                        </p:par>
                        <p:par>
                          <p:cTn id="34" fill="hold">
                            <p:stCondLst>
                              <p:cond delay="7750"/>
                            </p:stCondLst>
                            <p:childTnLst>
                              <p:par>
                                <p:cTn id="35" presetID="49" presetClass="entr" presetSubtype="0" decel="100000" fill="hold" nodeType="after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1500" fill="hold"/>
                                        <p:tgtEl>
                                          <p:spTgt spid="16"/>
                                        </p:tgtEl>
                                        <p:attrNameLst>
                                          <p:attrName>ppt_w</p:attrName>
                                        </p:attrNameLst>
                                      </p:cBhvr>
                                      <p:tavLst>
                                        <p:tav tm="0">
                                          <p:val>
                                            <p:fltVal val="0"/>
                                          </p:val>
                                        </p:tav>
                                        <p:tav tm="100000">
                                          <p:val>
                                            <p:strVal val="#ppt_w"/>
                                          </p:val>
                                        </p:tav>
                                      </p:tavLst>
                                    </p:anim>
                                    <p:anim calcmode="lin" valueType="num">
                                      <p:cBhvr>
                                        <p:cTn id="38" dur="1500" fill="hold"/>
                                        <p:tgtEl>
                                          <p:spTgt spid="16"/>
                                        </p:tgtEl>
                                        <p:attrNameLst>
                                          <p:attrName>ppt_h</p:attrName>
                                        </p:attrNameLst>
                                      </p:cBhvr>
                                      <p:tavLst>
                                        <p:tav tm="0">
                                          <p:val>
                                            <p:fltVal val="0"/>
                                          </p:val>
                                        </p:tav>
                                        <p:tav tm="100000">
                                          <p:val>
                                            <p:strVal val="#ppt_h"/>
                                          </p:val>
                                        </p:tav>
                                      </p:tavLst>
                                    </p:anim>
                                    <p:anim calcmode="lin" valueType="num">
                                      <p:cBhvr>
                                        <p:cTn id="39" dur="1500" fill="hold"/>
                                        <p:tgtEl>
                                          <p:spTgt spid="16"/>
                                        </p:tgtEl>
                                        <p:attrNameLst>
                                          <p:attrName>style.rotation</p:attrName>
                                        </p:attrNameLst>
                                      </p:cBhvr>
                                      <p:tavLst>
                                        <p:tav tm="0">
                                          <p:val>
                                            <p:fltVal val="360"/>
                                          </p:val>
                                        </p:tav>
                                        <p:tav tm="100000">
                                          <p:val>
                                            <p:fltVal val="0"/>
                                          </p:val>
                                        </p:tav>
                                      </p:tavLst>
                                    </p:anim>
                                    <p:animEffect transition="in" filter="fade">
                                      <p:cBhvr>
                                        <p:cTn id="40" dur="1500"/>
                                        <p:tgtEl>
                                          <p:spTgt spid="16"/>
                                        </p:tgtEl>
                                      </p:cBhvr>
                                    </p:animEffect>
                                  </p:childTnLst>
                                </p:cTn>
                              </p:par>
                            </p:childTnLst>
                          </p:cTn>
                        </p:par>
                        <p:par>
                          <p:cTn id="41" fill="hold">
                            <p:stCondLst>
                              <p:cond delay="9250"/>
                            </p:stCondLst>
                            <p:childTnLst>
                              <p:par>
                                <p:cTn id="42" presetID="49" presetClass="entr" presetSubtype="0" decel="100000" fill="hold" nodeType="after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p:cTn id="44" dur="1500" fill="hold"/>
                                        <p:tgtEl>
                                          <p:spTgt spid="10"/>
                                        </p:tgtEl>
                                        <p:attrNameLst>
                                          <p:attrName>ppt_w</p:attrName>
                                        </p:attrNameLst>
                                      </p:cBhvr>
                                      <p:tavLst>
                                        <p:tav tm="0">
                                          <p:val>
                                            <p:fltVal val="0"/>
                                          </p:val>
                                        </p:tav>
                                        <p:tav tm="100000">
                                          <p:val>
                                            <p:strVal val="#ppt_w"/>
                                          </p:val>
                                        </p:tav>
                                      </p:tavLst>
                                    </p:anim>
                                    <p:anim calcmode="lin" valueType="num">
                                      <p:cBhvr>
                                        <p:cTn id="45" dur="1500" fill="hold"/>
                                        <p:tgtEl>
                                          <p:spTgt spid="10"/>
                                        </p:tgtEl>
                                        <p:attrNameLst>
                                          <p:attrName>ppt_h</p:attrName>
                                        </p:attrNameLst>
                                      </p:cBhvr>
                                      <p:tavLst>
                                        <p:tav tm="0">
                                          <p:val>
                                            <p:fltVal val="0"/>
                                          </p:val>
                                        </p:tav>
                                        <p:tav tm="100000">
                                          <p:val>
                                            <p:strVal val="#ppt_h"/>
                                          </p:val>
                                        </p:tav>
                                      </p:tavLst>
                                    </p:anim>
                                    <p:anim calcmode="lin" valueType="num">
                                      <p:cBhvr>
                                        <p:cTn id="46" dur="1500" fill="hold"/>
                                        <p:tgtEl>
                                          <p:spTgt spid="10"/>
                                        </p:tgtEl>
                                        <p:attrNameLst>
                                          <p:attrName>style.rotation</p:attrName>
                                        </p:attrNameLst>
                                      </p:cBhvr>
                                      <p:tavLst>
                                        <p:tav tm="0">
                                          <p:val>
                                            <p:fltVal val="360"/>
                                          </p:val>
                                        </p:tav>
                                        <p:tav tm="100000">
                                          <p:val>
                                            <p:fltVal val="0"/>
                                          </p:val>
                                        </p:tav>
                                      </p:tavLst>
                                    </p:anim>
                                    <p:animEffect transition="in" filter="fade">
                                      <p:cBhvr>
                                        <p:cTn id="47" dur="1500"/>
                                        <p:tgtEl>
                                          <p:spTgt spid="10"/>
                                        </p:tgtEl>
                                      </p:cBhvr>
                                    </p:animEffect>
                                  </p:childTnLst>
                                </p:cTn>
                              </p:par>
                            </p:childTnLst>
                          </p:cTn>
                        </p:par>
                        <p:par>
                          <p:cTn id="48" fill="hold">
                            <p:stCondLst>
                              <p:cond delay="10750"/>
                            </p:stCondLst>
                            <p:childTnLst>
                              <p:par>
                                <p:cTn id="49" presetID="49" presetClass="entr" presetSubtype="0" decel="100000" fill="hold" nodeType="after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p:cTn id="51" dur="1500" fill="hold"/>
                                        <p:tgtEl>
                                          <p:spTgt spid="13"/>
                                        </p:tgtEl>
                                        <p:attrNameLst>
                                          <p:attrName>ppt_w</p:attrName>
                                        </p:attrNameLst>
                                      </p:cBhvr>
                                      <p:tavLst>
                                        <p:tav tm="0">
                                          <p:val>
                                            <p:fltVal val="0"/>
                                          </p:val>
                                        </p:tav>
                                        <p:tav tm="100000">
                                          <p:val>
                                            <p:strVal val="#ppt_w"/>
                                          </p:val>
                                        </p:tav>
                                      </p:tavLst>
                                    </p:anim>
                                    <p:anim calcmode="lin" valueType="num">
                                      <p:cBhvr>
                                        <p:cTn id="52" dur="1500" fill="hold"/>
                                        <p:tgtEl>
                                          <p:spTgt spid="13"/>
                                        </p:tgtEl>
                                        <p:attrNameLst>
                                          <p:attrName>ppt_h</p:attrName>
                                        </p:attrNameLst>
                                      </p:cBhvr>
                                      <p:tavLst>
                                        <p:tav tm="0">
                                          <p:val>
                                            <p:fltVal val="0"/>
                                          </p:val>
                                        </p:tav>
                                        <p:tav tm="100000">
                                          <p:val>
                                            <p:strVal val="#ppt_h"/>
                                          </p:val>
                                        </p:tav>
                                      </p:tavLst>
                                    </p:anim>
                                    <p:anim calcmode="lin" valueType="num">
                                      <p:cBhvr>
                                        <p:cTn id="53" dur="1500" fill="hold"/>
                                        <p:tgtEl>
                                          <p:spTgt spid="13"/>
                                        </p:tgtEl>
                                        <p:attrNameLst>
                                          <p:attrName>style.rotation</p:attrName>
                                        </p:attrNameLst>
                                      </p:cBhvr>
                                      <p:tavLst>
                                        <p:tav tm="0">
                                          <p:val>
                                            <p:fltVal val="360"/>
                                          </p:val>
                                        </p:tav>
                                        <p:tav tm="100000">
                                          <p:val>
                                            <p:fltVal val="0"/>
                                          </p:val>
                                        </p:tav>
                                      </p:tavLst>
                                    </p:anim>
                                    <p:animEffect transition="in" filter="fade">
                                      <p:cBhvr>
                                        <p:cTn id="54" dur="1500"/>
                                        <p:tgtEl>
                                          <p:spTgt spid="13"/>
                                        </p:tgtEl>
                                      </p:cBhvr>
                                    </p:animEffect>
                                  </p:childTnLst>
                                </p:cTn>
                              </p:par>
                            </p:childTnLst>
                          </p:cTn>
                        </p:par>
                        <p:par>
                          <p:cTn id="55" fill="hold">
                            <p:stCondLst>
                              <p:cond delay="12250"/>
                            </p:stCondLst>
                            <p:childTnLst>
                              <p:par>
                                <p:cTn id="56" presetID="49" presetClass="entr" presetSubtype="0" decel="100000" fill="hold" grpId="0" nodeType="afterEffect">
                                  <p:stCondLst>
                                    <p:cond delay="0"/>
                                  </p:stCondLst>
                                  <p:childTnLst>
                                    <p:set>
                                      <p:cBhvr>
                                        <p:cTn id="57" dur="1" fill="hold">
                                          <p:stCondLst>
                                            <p:cond delay="0"/>
                                          </p:stCondLst>
                                        </p:cTn>
                                        <p:tgtEl>
                                          <p:spTgt spid="7"/>
                                        </p:tgtEl>
                                        <p:attrNameLst>
                                          <p:attrName>style.visibility</p:attrName>
                                        </p:attrNameLst>
                                      </p:cBhvr>
                                      <p:to>
                                        <p:strVal val="visible"/>
                                      </p:to>
                                    </p:set>
                                    <p:anim calcmode="lin" valueType="num">
                                      <p:cBhvr>
                                        <p:cTn id="58" dur="500" fill="hold"/>
                                        <p:tgtEl>
                                          <p:spTgt spid="7"/>
                                        </p:tgtEl>
                                        <p:attrNameLst>
                                          <p:attrName>ppt_w</p:attrName>
                                        </p:attrNameLst>
                                      </p:cBhvr>
                                      <p:tavLst>
                                        <p:tav tm="0">
                                          <p:val>
                                            <p:fltVal val="0"/>
                                          </p:val>
                                        </p:tav>
                                        <p:tav tm="100000">
                                          <p:val>
                                            <p:strVal val="#ppt_w"/>
                                          </p:val>
                                        </p:tav>
                                      </p:tavLst>
                                    </p:anim>
                                    <p:anim calcmode="lin" valueType="num">
                                      <p:cBhvr>
                                        <p:cTn id="59" dur="500" fill="hold"/>
                                        <p:tgtEl>
                                          <p:spTgt spid="7"/>
                                        </p:tgtEl>
                                        <p:attrNameLst>
                                          <p:attrName>ppt_h</p:attrName>
                                        </p:attrNameLst>
                                      </p:cBhvr>
                                      <p:tavLst>
                                        <p:tav tm="0">
                                          <p:val>
                                            <p:fltVal val="0"/>
                                          </p:val>
                                        </p:tav>
                                        <p:tav tm="100000">
                                          <p:val>
                                            <p:strVal val="#ppt_h"/>
                                          </p:val>
                                        </p:tav>
                                      </p:tavLst>
                                    </p:anim>
                                    <p:anim calcmode="lin" valueType="num">
                                      <p:cBhvr>
                                        <p:cTn id="60" dur="500" fill="hold"/>
                                        <p:tgtEl>
                                          <p:spTgt spid="7"/>
                                        </p:tgtEl>
                                        <p:attrNameLst>
                                          <p:attrName>style.rotation</p:attrName>
                                        </p:attrNameLst>
                                      </p:cBhvr>
                                      <p:tavLst>
                                        <p:tav tm="0">
                                          <p:val>
                                            <p:fltVal val="360"/>
                                          </p:val>
                                        </p:tav>
                                        <p:tav tm="100000">
                                          <p:val>
                                            <p:fltVal val="0"/>
                                          </p:val>
                                        </p:tav>
                                      </p:tavLst>
                                    </p:anim>
                                    <p:animEffect transition="in" filter="fade">
                                      <p:cBhvr>
                                        <p:cTn id="61" dur="500"/>
                                        <p:tgtEl>
                                          <p:spTgt spid="7"/>
                                        </p:tgtEl>
                                      </p:cBhvr>
                                    </p:animEffect>
                                  </p:childTnLst>
                                </p:cTn>
                              </p:par>
                            </p:childTnLst>
                          </p:cTn>
                        </p:par>
                        <p:par>
                          <p:cTn id="62" fill="hold">
                            <p:stCondLst>
                              <p:cond delay="12750"/>
                            </p:stCondLst>
                            <p:childTnLst>
                              <p:par>
                                <p:cTn id="63" presetID="49" presetClass="entr" presetSubtype="0" decel="100000" fill="hold" grpId="0" nodeType="afterEffect">
                                  <p:stCondLst>
                                    <p:cond delay="0"/>
                                  </p:stCondLst>
                                  <p:childTnLst>
                                    <p:set>
                                      <p:cBhvr>
                                        <p:cTn id="64" dur="1" fill="hold">
                                          <p:stCondLst>
                                            <p:cond delay="0"/>
                                          </p:stCondLst>
                                        </p:cTn>
                                        <p:tgtEl>
                                          <p:spTgt spid="15"/>
                                        </p:tgtEl>
                                        <p:attrNameLst>
                                          <p:attrName>style.visibility</p:attrName>
                                        </p:attrNameLst>
                                      </p:cBhvr>
                                      <p:to>
                                        <p:strVal val="visible"/>
                                      </p:to>
                                    </p:set>
                                    <p:anim calcmode="lin" valueType="num">
                                      <p:cBhvr>
                                        <p:cTn id="65" dur="500" fill="hold"/>
                                        <p:tgtEl>
                                          <p:spTgt spid="15"/>
                                        </p:tgtEl>
                                        <p:attrNameLst>
                                          <p:attrName>ppt_w</p:attrName>
                                        </p:attrNameLst>
                                      </p:cBhvr>
                                      <p:tavLst>
                                        <p:tav tm="0">
                                          <p:val>
                                            <p:fltVal val="0"/>
                                          </p:val>
                                        </p:tav>
                                        <p:tav tm="100000">
                                          <p:val>
                                            <p:strVal val="#ppt_w"/>
                                          </p:val>
                                        </p:tav>
                                      </p:tavLst>
                                    </p:anim>
                                    <p:anim calcmode="lin" valueType="num">
                                      <p:cBhvr>
                                        <p:cTn id="66" dur="500" fill="hold"/>
                                        <p:tgtEl>
                                          <p:spTgt spid="15"/>
                                        </p:tgtEl>
                                        <p:attrNameLst>
                                          <p:attrName>ppt_h</p:attrName>
                                        </p:attrNameLst>
                                      </p:cBhvr>
                                      <p:tavLst>
                                        <p:tav tm="0">
                                          <p:val>
                                            <p:fltVal val="0"/>
                                          </p:val>
                                        </p:tav>
                                        <p:tav tm="100000">
                                          <p:val>
                                            <p:strVal val="#ppt_h"/>
                                          </p:val>
                                        </p:tav>
                                      </p:tavLst>
                                    </p:anim>
                                    <p:anim calcmode="lin" valueType="num">
                                      <p:cBhvr>
                                        <p:cTn id="67" dur="500" fill="hold"/>
                                        <p:tgtEl>
                                          <p:spTgt spid="15"/>
                                        </p:tgtEl>
                                        <p:attrNameLst>
                                          <p:attrName>style.rotation</p:attrName>
                                        </p:attrNameLst>
                                      </p:cBhvr>
                                      <p:tavLst>
                                        <p:tav tm="0">
                                          <p:val>
                                            <p:fltVal val="360"/>
                                          </p:val>
                                        </p:tav>
                                        <p:tav tm="100000">
                                          <p:val>
                                            <p:fltVal val="0"/>
                                          </p:val>
                                        </p:tav>
                                      </p:tavLst>
                                    </p:anim>
                                    <p:animEffect transition="in" filter="fade">
                                      <p:cBhvr>
                                        <p:cTn id="68" dur="500"/>
                                        <p:tgtEl>
                                          <p:spTgt spid="15"/>
                                        </p:tgtEl>
                                      </p:cBhvr>
                                    </p:animEffect>
                                  </p:childTnLst>
                                </p:cTn>
                              </p:par>
                            </p:childTnLst>
                          </p:cTn>
                        </p:par>
                        <p:par>
                          <p:cTn id="69" fill="hold">
                            <p:stCondLst>
                              <p:cond delay="13250"/>
                            </p:stCondLst>
                            <p:childTnLst>
                              <p:par>
                                <p:cTn id="70" presetID="49" presetClass="entr" presetSubtype="0" decel="100000" fill="hold" grpId="0" nodeType="afterEffect">
                                  <p:stCondLst>
                                    <p:cond delay="0"/>
                                  </p:stCondLst>
                                  <p:childTnLst>
                                    <p:set>
                                      <p:cBhvr>
                                        <p:cTn id="71" dur="1" fill="hold">
                                          <p:stCondLst>
                                            <p:cond delay="0"/>
                                          </p:stCondLst>
                                        </p:cTn>
                                        <p:tgtEl>
                                          <p:spTgt spid="20"/>
                                        </p:tgtEl>
                                        <p:attrNameLst>
                                          <p:attrName>style.visibility</p:attrName>
                                        </p:attrNameLst>
                                      </p:cBhvr>
                                      <p:to>
                                        <p:strVal val="visible"/>
                                      </p:to>
                                    </p:set>
                                    <p:anim calcmode="lin" valueType="num">
                                      <p:cBhvr>
                                        <p:cTn id="72" dur="500" fill="hold"/>
                                        <p:tgtEl>
                                          <p:spTgt spid="20"/>
                                        </p:tgtEl>
                                        <p:attrNameLst>
                                          <p:attrName>ppt_w</p:attrName>
                                        </p:attrNameLst>
                                      </p:cBhvr>
                                      <p:tavLst>
                                        <p:tav tm="0">
                                          <p:val>
                                            <p:fltVal val="0"/>
                                          </p:val>
                                        </p:tav>
                                        <p:tav tm="100000">
                                          <p:val>
                                            <p:strVal val="#ppt_w"/>
                                          </p:val>
                                        </p:tav>
                                      </p:tavLst>
                                    </p:anim>
                                    <p:anim calcmode="lin" valueType="num">
                                      <p:cBhvr>
                                        <p:cTn id="73" dur="500" fill="hold"/>
                                        <p:tgtEl>
                                          <p:spTgt spid="20"/>
                                        </p:tgtEl>
                                        <p:attrNameLst>
                                          <p:attrName>ppt_h</p:attrName>
                                        </p:attrNameLst>
                                      </p:cBhvr>
                                      <p:tavLst>
                                        <p:tav tm="0">
                                          <p:val>
                                            <p:fltVal val="0"/>
                                          </p:val>
                                        </p:tav>
                                        <p:tav tm="100000">
                                          <p:val>
                                            <p:strVal val="#ppt_h"/>
                                          </p:val>
                                        </p:tav>
                                      </p:tavLst>
                                    </p:anim>
                                    <p:anim calcmode="lin" valueType="num">
                                      <p:cBhvr>
                                        <p:cTn id="74" dur="500" fill="hold"/>
                                        <p:tgtEl>
                                          <p:spTgt spid="20"/>
                                        </p:tgtEl>
                                        <p:attrNameLst>
                                          <p:attrName>style.rotation</p:attrName>
                                        </p:attrNameLst>
                                      </p:cBhvr>
                                      <p:tavLst>
                                        <p:tav tm="0">
                                          <p:val>
                                            <p:fltVal val="360"/>
                                          </p:val>
                                        </p:tav>
                                        <p:tav tm="100000">
                                          <p:val>
                                            <p:fltVal val="0"/>
                                          </p:val>
                                        </p:tav>
                                      </p:tavLst>
                                    </p:anim>
                                    <p:animEffect transition="in" filter="fade">
                                      <p:cBhvr>
                                        <p:cTn id="75" dur="500"/>
                                        <p:tgtEl>
                                          <p:spTgt spid="20"/>
                                        </p:tgtEl>
                                      </p:cBhvr>
                                    </p:animEffect>
                                  </p:childTnLst>
                                </p:cTn>
                              </p:par>
                            </p:childTnLst>
                          </p:cTn>
                        </p:par>
                        <p:par>
                          <p:cTn id="76" fill="hold">
                            <p:stCondLst>
                              <p:cond delay="13750"/>
                            </p:stCondLst>
                            <p:childTnLst>
                              <p:par>
                                <p:cTn id="77" presetID="49" presetClass="entr" presetSubtype="0" decel="100000" fill="hold" grpId="0" nodeType="afterEffect">
                                  <p:stCondLst>
                                    <p:cond delay="0"/>
                                  </p:stCondLst>
                                  <p:childTnLst>
                                    <p:set>
                                      <p:cBhvr>
                                        <p:cTn id="78" dur="1" fill="hold">
                                          <p:stCondLst>
                                            <p:cond delay="0"/>
                                          </p:stCondLst>
                                        </p:cTn>
                                        <p:tgtEl>
                                          <p:spTgt spid="19"/>
                                        </p:tgtEl>
                                        <p:attrNameLst>
                                          <p:attrName>style.visibility</p:attrName>
                                        </p:attrNameLst>
                                      </p:cBhvr>
                                      <p:to>
                                        <p:strVal val="visible"/>
                                      </p:to>
                                    </p:set>
                                    <p:anim calcmode="lin" valueType="num">
                                      <p:cBhvr>
                                        <p:cTn id="79" dur="500" fill="hold"/>
                                        <p:tgtEl>
                                          <p:spTgt spid="19"/>
                                        </p:tgtEl>
                                        <p:attrNameLst>
                                          <p:attrName>ppt_w</p:attrName>
                                        </p:attrNameLst>
                                      </p:cBhvr>
                                      <p:tavLst>
                                        <p:tav tm="0">
                                          <p:val>
                                            <p:fltVal val="0"/>
                                          </p:val>
                                        </p:tav>
                                        <p:tav tm="100000">
                                          <p:val>
                                            <p:strVal val="#ppt_w"/>
                                          </p:val>
                                        </p:tav>
                                      </p:tavLst>
                                    </p:anim>
                                    <p:anim calcmode="lin" valueType="num">
                                      <p:cBhvr>
                                        <p:cTn id="80" dur="500" fill="hold"/>
                                        <p:tgtEl>
                                          <p:spTgt spid="19"/>
                                        </p:tgtEl>
                                        <p:attrNameLst>
                                          <p:attrName>ppt_h</p:attrName>
                                        </p:attrNameLst>
                                      </p:cBhvr>
                                      <p:tavLst>
                                        <p:tav tm="0">
                                          <p:val>
                                            <p:fltVal val="0"/>
                                          </p:val>
                                        </p:tav>
                                        <p:tav tm="100000">
                                          <p:val>
                                            <p:strVal val="#ppt_h"/>
                                          </p:val>
                                        </p:tav>
                                      </p:tavLst>
                                    </p:anim>
                                    <p:anim calcmode="lin" valueType="num">
                                      <p:cBhvr>
                                        <p:cTn id="81" dur="500" fill="hold"/>
                                        <p:tgtEl>
                                          <p:spTgt spid="19"/>
                                        </p:tgtEl>
                                        <p:attrNameLst>
                                          <p:attrName>style.rotation</p:attrName>
                                        </p:attrNameLst>
                                      </p:cBhvr>
                                      <p:tavLst>
                                        <p:tav tm="0">
                                          <p:val>
                                            <p:fltVal val="360"/>
                                          </p:val>
                                        </p:tav>
                                        <p:tav tm="100000">
                                          <p:val>
                                            <p:fltVal val="0"/>
                                          </p:val>
                                        </p:tav>
                                      </p:tavLst>
                                    </p:anim>
                                    <p:animEffect transition="in" filter="fade">
                                      <p:cBhvr>
                                        <p:cTn id="82" dur="500"/>
                                        <p:tgtEl>
                                          <p:spTgt spid="19"/>
                                        </p:tgtEl>
                                      </p:cBhvr>
                                    </p:animEffect>
                                  </p:childTnLst>
                                </p:cTn>
                              </p:par>
                            </p:childTnLst>
                          </p:cTn>
                        </p:par>
                        <p:par>
                          <p:cTn id="83" fill="hold">
                            <p:stCondLst>
                              <p:cond delay="14250"/>
                            </p:stCondLst>
                            <p:childTnLst>
                              <p:par>
                                <p:cTn id="84" presetID="49" presetClass="entr" presetSubtype="0" decel="100000" fill="hold" grpId="0" nodeType="afterEffect">
                                  <p:stCondLst>
                                    <p:cond delay="0"/>
                                  </p:stCondLst>
                                  <p:childTnLst>
                                    <p:set>
                                      <p:cBhvr>
                                        <p:cTn id="85" dur="1" fill="hold">
                                          <p:stCondLst>
                                            <p:cond delay="0"/>
                                          </p:stCondLst>
                                        </p:cTn>
                                        <p:tgtEl>
                                          <p:spTgt spid="18"/>
                                        </p:tgtEl>
                                        <p:attrNameLst>
                                          <p:attrName>style.visibility</p:attrName>
                                        </p:attrNameLst>
                                      </p:cBhvr>
                                      <p:to>
                                        <p:strVal val="visible"/>
                                      </p:to>
                                    </p:set>
                                    <p:anim calcmode="lin" valueType="num">
                                      <p:cBhvr>
                                        <p:cTn id="86" dur="500" fill="hold"/>
                                        <p:tgtEl>
                                          <p:spTgt spid="18"/>
                                        </p:tgtEl>
                                        <p:attrNameLst>
                                          <p:attrName>ppt_w</p:attrName>
                                        </p:attrNameLst>
                                      </p:cBhvr>
                                      <p:tavLst>
                                        <p:tav tm="0">
                                          <p:val>
                                            <p:fltVal val="0"/>
                                          </p:val>
                                        </p:tav>
                                        <p:tav tm="100000">
                                          <p:val>
                                            <p:strVal val="#ppt_w"/>
                                          </p:val>
                                        </p:tav>
                                      </p:tavLst>
                                    </p:anim>
                                    <p:anim calcmode="lin" valueType="num">
                                      <p:cBhvr>
                                        <p:cTn id="87" dur="500" fill="hold"/>
                                        <p:tgtEl>
                                          <p:spTgt spid="18"/>
                                        </p:tgtEl>
                                        <p:attrNameLst>
                                          <p:attrName>ppt_h</p:attrName>
                                        </p:attrNameLst>
                                      </p:cBhvr>
                                      <p:tavLst>
                                        <p:tav tm="0">
                                          <p:val>
                                            <p:fltVal val="0"/>
                                          </p:val>
                                        </p:tav>
                                        <p:tav tm="100000">
                                          <p:val>
                                            <p:strVal val="#ppt_h"/>
                                          </p:val>
                                        </p:tav>
                                      </p:tavLst>
                                    </p:anim>
                                    <p:anim calcmode="lin" valueType="num">
                                      <p:cBhvr>
                                        <p:cTn id="88" dur="500" fill="hold"/>
                                        <p:tgtEl>
                                          <p:spTgt spid="18"/>
                                        </p:tgtEl>
                                        <p:attrNameLst>
                                          <p:attrName>style.rotation</p:attrName>
                                        </p:attrNameLst>
                                      </p:cBhvr>
                                      <p:tavLst>
                                        <p:tav tm="0">
                                          <p:val>
                                            <p:fltVal val="360"/>
                                          </p:val>
                                        </p:tav>
                                        <p:tav tm="100000">
                                          <p:val>
                                            <p:fltVal val="0"/>
                                          </p:val>
                                        </p:tav>
                                      </p:tavLst>
                                    </p:anim>
                                    <p:animEffect transition="in" filter="fade">
                                      <p:cBhvr>
                                        <p:cTn id="8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4" grpId="0"/>
      <p:bldP spid="15" grpId="0"/>
      <p:bldP spid="18" grpId="0"/>
      <p:bldP spid="19" grpId="0"/>
      <p:bldP spid="20" grpId="0"/>
    </p:bldLst>
  </p:timing>
  <p:hf hd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ultima">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0621341"/>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291241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Diapositiva Títulos">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1588"/>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 name="3 Rectángulo"/>
          <p:cNvSpPr/>
          <p:nvPr/>
        </p:nvSpPr>
        <p:spPr>
          <a:xfrm>
            <a:off x="4427538" y="2190750"/>
            <a:ext cx="4716462" cy="1100138"/>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eaLnBrk="0" hangingPunct="0">
              <a:spcBef>
                <a:spcPct val="20000"/>
              </a:spcBef>
              <a:defRPr/>
            </a:pPr>
            <a:endParaRPr lang="es-CO">
              <a:solidFill>
                <a:srgbClr val="008080"/>
              </a:solidFill>
            </a:endParaRPr>
          </a:p>
        </p:txBody>
      </p:sp>
      <p:pic>
        <p:nvPicPr>
          <p:cNvPr id="5"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3" y="5018088"/>
            <a:ext cx="1279525" cy="677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5018088"/>
            <a:ext cx="1379538" cy="677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5110163"/>
            <a:ext cx="44450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298" name="Rectangle 2"/>
          <p:cNvSpPr>
            <a:spLocks noGrp="1" noChangeArrowheads="1"/>
          </p:cNvSpPr>
          <p:nvPr>
            <p:ph type="ctrTitle"/>
          </p:nvPr>
        </p:nvSpPr>
        <p:spPr>
          <a:xfrm>
            <a:off x="4644008" y="2171582"/>
            <a:ext cx="4320480" cy="1089771"/>
          </a:xfrm>
          <a:prstGeom prst="rect">
            <a:avLst/>
          </a:prstGeom>
        </p:spPr>
        <p:txBody>
          <a:bodyPr/>
          <a:lstStyle>
            <a:lvl1pPr algn="r">
              <a:defRPr sz="3200">
                <a:solidFill>
                  <a:schemeClr val="bg1"/>
                </a:solidFill>
              </a:defRPr>
            </a:lvl1pPr>
          </a:lstStyle>
          <a:p>
            <a:r>
              <a:rPr lang="es-ES"/>
              <a:t>Haga clic para modificar el estilo de título del patrón</a:t>
            </a:r>
            <a:endParaRPr lang="es-ES" dirty="0"/>
          </a:p>
        </p:txBody>
      </p:sp>
      <p:sp>
        <p:nvSpPr>
          <p:cNvPr id="8" name="16 Marcador de número de diapositiva"/>
          <p:cNvSpPr>
            <a:spLocks noGrp="1"/>
          </p:cNvSpPr>
          <p:nvPr>
            <p:ph type="sldNum" sz="quarter" idx="10"/>
          </p:nvPr>
        </p:nvSpPr>
        <p:spPr>
          <a:xfrm>
            <a:off x="125413" y="5387975"/>
            <a:ext cx="1905000" cy="269875"/>
          </a:xfrm>
          <a:prstGeom prst="rect">
            <a:avLst/>
          </a:prstGeom>
        </p:spPr>
        <p:txBody>
          <a:bodyPr/>
          <a:lstStyle>
            <a:lvl1pPr algn="l" eaLnBrk="0" hangingPunct="0">
              <a:spcBef>
                <a:spcPct val="20000"/>
              </a:spcBef>
              <a:defRPr sz="800">
                <a:solidFill>
                  <a:srgbClr val="00918E"/>
                </a:solidFill>
                <a:latin typeface="+mn-lt"/>
                <a:cs typeface="+mn-cs"/>
              </a:defRPr>
            </a:lvl1pPr>
          </a:lstStyle>
          <a:p>
            <a:pPr>
              <a:defRPr/>
            </a:pPr>
            <a:fld id="{15FC7ED5-B70B-4713-AB14-8CEE19627820}" type="slidenum">
              <a:rPr lang="es-ES_tradnl" smtClean="0"/>
              <a:pPr>
                <a:defRPr/>
              </a:pPr>
              <a:t>‹Nº›</a:t>
            </a:fld>
            <a:endParaRPr lang="es-ES_tradnl" dirty="0"/>
          </a:p>
        </p:txBody>
      </p:sp>
    </p:spTree>
    <p:extLst>
      <p:ext uri="{BB962C8B-B14F-4D97-AF65-F5344CB8AC3E}">
        <p14:creationId xmlns:p14="http://schemas.microsoft.com/office/powerpoint/2010/main" val="656901623"/>
      </p:ext>
    </p:extLst>
  </p:cSld>
  <p:clrMapOvr>
    <a:masterClrMapping/>
  </p:clrMapOvr>
  <p:transition spd="slow">
    <p:pull/>
  </p:transition>
  <p:hf hdr="0" dt="0"/>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5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9261"/>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4" y="5152761"/>
            <a:ext cx="1279525"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5152761"/>
            <a:ext cx="1379538"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5229490"/>
            <a:ext cx="444500" cy="480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997294"/>
            <a:ext cx="9144000" cy="4080061"/>
          </a:xfrm>
          <a:prstGeom prst="rect">
            <a:avLst/>
          </a:prstGeom>
        </p:spPr>
        <p:txBody>
          <a:bodyPr/>
          <a:lstStyle/>
          <a:p>
            <a:pPr lvl="0"/>
            <a:r>
              <a:rPr lang="es-ES" noProof="0"/>
              <a:t>Haga clic en el icono para agregar una imagen</a:t>
            </a:r>
            <a:endParaRPr lang="es-ES" noProof="0" dirty="0"/>
          </a:p>
        </p:txBody>
      </p:sp>
      <p:sp>
        <p:nvSpPr>
          <p:cNvPr id="3" name="2 Marcador de texto"/>
          <p:cNvSpPr>
            <a:spLocks noGrp="1"/>
          </p:cNvSpPr>
          <p:nvPr>
            <p:ph type="body" sz="quarter" idx="18"/>
          </p:nvPr>
        </p:nvSpPr>
        <p:spPr>
          <a:xfrm>
            <a:off x="112713" y="5152760"/>
            <a:ext cx="5448300" cy="165013"/>
          </a:xfrm>
          <a:prstGeom prst="rect">
            <a:avLst/>
          </a:prstGeom>
        </p:spPr>
        <p:txBody>
          <a:bodyPr/>
          <a:lstStyle>
            <a:lvl1pPr marL="0" indent="0">
              <a:buNone/>
              <a:defRPr sz="833">
                <a:solidFill>
                  <a:schemeClr val="bg1">
                    <a:lumMod val="50000"/>
                  </a:schemeClr>
                </a:solidFill>
              </a:defRPr>
            </a:lvl1pPr>
            <a:lvl2pPr>
              <a:defRPr sz="917"/>
            </a:lvl2pPr>
            <a:lvl3pPr>
              <a:defRPr sz="875"/>
            </a:lvl3pPr>
            <a:lvl4pPr>
              <a:defRPr sz="833"/>
            </a:lvl4pPr>
            <a:lvl5pPr>
              <a:defRPr sz="833"/>
            </a:lvl5pPr>
          </a:lstStyle>
          <a:p>
            <a:pPr lvl="0"/>
            <a:r>
              <a:rPr lang="es-ES"/>
              <a:t>Haga clic para modificar el estilo de texto del patrón</a:t>
            </a:r>
          </a:p>
        </p:txBody>
      </p:sp>
      <p:sp>
        <p:nvSpPr>
          <p:cNvPr id="10" name="16 Marcador de número de diapositiva"/>
          <p:cNvSpPr>
            <a:spLocks noGrp="1"/>
          </p:cNvSpPr>
          <p:nvPr>
            <p:ph type="sldNum" sz="quarter" idx="19"/>
          </p:nvPr>
        </p:nvSpPr>
        <p:spPr>
          <a:xfrm>
            <a:off x="125413" y="5388240"/>
            <a:ext cx="1905000" cy="269875"/>
          </a:xfrm>
          <a:prstGeom prst="rect">
            <a:avLst/>
          </a:prstGeom>
        </p:spPr>
        <p:txBody>
          <a:bodyPr/>
          <a:lstStyle>
            <a:lvl1pPr algn="l">
              <a:defRPr sz="667">
                <a:solidFill>
                  <a:srgbClr val="00918E"/>
                </a:solidFill>
                <a:latin typeface="+mn-lt"/>
              </a:defRPr>
            </a:lvl1pPr>
          </a:lstStyle>
          <a:p>
            <a:pPr>
              <a:defRPr/>
            </a:pPr>
            <a:fld id="{BD78BF63-D6E5-49D8-99EB-4D36175B83F1}" type="slidenum">
              <a:rPr lang="es-ES_tradnl"/>
              <a:pPr>
                <a:defRPr/>
              </a:pPr>
              <a:t>‹Nº›</a:t>
            </a:fld>
            <a:endParaRPr lang="es-ES_tradnl" dirty="0"/>
          </a:p>
        </p:txBody>
      </p:sp>
    </p:spTree>
    <p:extLst>
      <p:ext uri="{BB962C8B-B14F-4D97-AF65-F5344CB8AC3E}">
        <p14:creationId xmlns:p14="http://schemas.microsoft.com/office/powerpoint/2010/main" val="658721091"/>
      </p:ext>
    </p:extLst>
  </p:cSld>
  <p:clrMapOvr>
    <a:masterClrMapping/>
  </p:clrMapOvr>
  <p:transition spd="slow">
    <p:split orient="vert"/>
  </p:transition>
  <p:hf hdr="0" dt="0"/>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6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9261"/>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4" y="5152761"/>
            <a:ext cx="1279525"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5152761"/>
            <a:ext cx="1379538"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5229490"/>
            <a:ext cx="444500" cy="480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997294"/>
            <a:ext cx="9144000" cy="4080061"/>
          </a:xfrm>
          <a:prstGeom prst="rect">
            <a:avLst/>
          </a:prstGeom>
        </p:spPr>
        <p:txBody>
          <a:bodyPr/>
          <a:lstStyle/>
          <a:p>
            <a:pPr lvl="0"/>
            <a:r>
              <a:rPr lang="es-ES" noProof="0"/>
              <a:t>Haga clic en el icono para agregar una imagen</a:t>
            </a:r>
            <a:endParaRPr lang="es-ES" noProof="0" dirty="0"/>
          </a:p>
        </p:txBody>
      </p:sp>
      <p:sp>
        <p:nvSpPr>
          <p:cNvPr id="3" name="2 Marcador de texto"/>
          <p:cNvSpPr>
            <a:spLocks noGrp="1"/>
          </p:cNvSpPr>
          <p:nvPr>
            <p:ph type="body" sz="quarter" idx="18"/>
          </p:nvPr>
        </p:nvSpPr>
        <p:spPr>
          <a:xfrm>
            <a:off x="112713" y="5152760"/>
            <a:ext cx="5448300" cy="165013"/>
          </a:xfrm>
          <a:prstGeom prst="rect">
            <a:avLst/>
          </a:prstGeom>
        </p:spPr>
        <p:txBody>
          <a:bodyPr/>
          <a:lstStyle>
            <a:lvl1pPr marL="0" indent="0">
              <a:buNone/>
              <a:defRPr sz="833">
                <a:solidFill>
                  <a:schemeClr val="bg1">
                    <a:lumMod val="50000"/>
                  </a:schemeClr>
                </a:solidFill>
              </a:defRPr>
            </a:lvl1pPr>
            <a:lvl2pPr>
              <a:defRPr sz="917"/>
            </a:lvl2pPr>
            <a:lvl3pPr>
              <a:defRPr sz="875"/>
            </a:lvl3pPr>
            <a:lvl4pPr>
              <a:defRPr sz="833"/>
            </a:lvl4pPr>
            <a:lvl5pPr>
              <a:defRPr sz="833"/>
            </a:lvl5pPr>
          </a:lstStyle>
          <a:p>
            <a:pPr lvl="0"/>
            <a:r>
              <a:rPr lang="es-ES"/>
              <a:t>Haga clic para modificar el estilo de texto del patrón</a:t>
            </a:r>
          </a:p>
        </p:txBody>
      </p:sp>
      <p:sp>
        <p:nvSpPr>
          <p:cNvPr id="10" name="16 Marcador de número de diapositiva"/>
          <p:cNvSpPr>
            <a:spLocks noGrp="1"/>
          </p:cNvSpPr>
          <p:nvPr>
            <p:ph type="sldNum" sz="quarter" idx="19"/>
          </p:nvPr>
        </p:nvSpPr>
        <p:spPr>
          <a:xfrm>
            <a:off x="125413" y="5388240"/>
            <a:ext cx="1905000" cy="269875"/>
          </a:xfrm>
          <a:prstGeom prst="rect">
            <a:avLst/>
          </a:prstGeom>
        </p:spPr>
        <p:txBody>
          <a:bodyPr/>
          <a:lstStyle>
            <a:lvl1pPr algn="l">
              <a:defRPr sz="667">
                <a:solidFill>
                  <a:srgbClr val="00918E"/>
                </a:solidFill>
                <a:latin typeface="+mn-lt"/>
              </a:defRPr>
            </a:lvl1pPr>
          </a:lstStyle>
          <a:p>
            <a:pPr>
              <a:defRPr/>
            </a:pPr>
            <a:fld id="{BD78BF63-D6E5-49D8-99EB-4D36175B83F1}" type="slidenum">
              <a:rPr lang="es-ES_tradnl"/>
              <a:pPr>
                <a:defRPr/>
              </a:pPr>
              <a:t>‹Nº›</a:t>
            </a:fld>
            <a:endParaRPr lang="es-ES_tradnl" dirty="0"/>
          </a:p>
        </p:txBody>
      </p:sp>
    </p:spTree>
    <p:extLst>
      <p:ext uri="{BB962C8B-B14F-4D97-AF65-F5344CB8AC3E}">
        <p14:creationId xmlns:p14="http://schemas.microsoft.com/office/powerpoint/2010/main" val="442405871"/>
      </p:ext>
    </p:extLst>
  </p:cSld>
  <p:clrMapOvr>
    <a:masterClrMapping/>
  </p:clrMapOvr>
  <p:transition spd="slow">
    <p:split orient="vert"/>
  </p:transition>
  <p:hf hdr="0" dt="0"/>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7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9261"/>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4" y="5152761"/>
            <a:ext cx="1279525"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5152761"/>
            <a:ext cx="1379538"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5229490"/>
            <a:ext cx="444500" cy="480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997294"/>
            <a:ext cx="9144000" cy="4080061"/>
          </a:xfrm>
          <a:prstGeom prst="rect">
            <a:avLst/>
          </a:prstGeom>
        </p:spPr>
        <p:txBody>
          <a:bodyPr/>
          <a:lstStyle/>
          <a:p>
            <a:pPr lvl="0"/>
            <a:r>
              <a:rPr lang="es-ES" noProof="0"/>
              <a:t>Haga clic en el icono para agregar una imagen</a:t>
            </a:r>
            <a:endParaRPr lang="es-ES" noProof="0" dirty="0"/>
          </a:p>
        </p:txBody>
      </p:sp>
      <p:sp>
        <p:nvSpPr>
          <p:cNvPr id="3" name="2 Marcador de texto"/>
          <p:cNvSpPr>
            <a:spLocks noGrp="1"/>
          </p:cNvSpPr>
          <p:nvPr>
            <p:ph type="body" sz="quarter" idx="18"/>
          </p:nvPr>
        </p:nvSpPr>
        <p:spPr>
          <a:xfrm>
            <a:off x="112713" y="5152760"/>
            <a:ext cx="5448300" cy="165013"/>
          </a:xfrm>
          <a:prstGeom prst="rect">
            <a:avLst/>
          </a:prstGeom>
        </p:spPr>
        <p:txBody>
          <a:bodyPr/>
          <a:lstStyle>
            <a:lvl1pPr marL="0" indent="0">
              <a:buNone/>
              <a:defRPr sz="833">
                <a:solidFill>
                  <a:schemeClr val="bg1">
                    <a:lumMod val="50000"/>
                  </a:schemeClr>
                </a:solidFill>
              </a:defRPr>
            </a:lvl1pPr>
            <a:lvl2pPr>
              <a:defRPr sz="917"/>
            </a:lvl2pPr>
            <a:lvl3pPr>
              <a:defRPr sz="875"/>
            </a:lvl3pPr>
            <a:lvl4pPr>
              <a:defRPr sz="833"/>
            </a:lvl4pPr>
            <a:lvl5pPr>
              <a:defRPr sz="833"/>
            </a:lvl5pPr>
          </a:lstStyle>
          <a:p>
            <a:pPr lvl="0"/>
            <a:r>
              <a:rPr lang="es-ES"/>
              <a:t>Haga clic para modificar el estilo de texto del patrón</a:t>
            </a:r>
          </a:p>
        </p:txBody>
      </p:sp>
      <p:sp>
        <p:nvSpPr>
          <p:cNvPr id="10" name="16 Marcador de número de diapositiva"/>
          <p:cNvSpPr>
            <a:spLocks noGrp="1"/>
          </p:cNvSpPr>
          <p:nvPr>
            <p:ph type="sldNum" sz="quarter" idx="19"/>
          </p:nvPr>
        </p:nvSpPr>
        <p:spPr>
          <a:xfrm>
            <a:off x="125413" y="5388240"/>
            <a:ext cx="1905000" cy="269875"/>
          </a:xfrm>
          <a:prstGeom prst="rect">
            <a:avLst/>
          </a:prstGeom>
        </p:spPr>
        <p:txBody>
          <a:bodyPr/>
          <a:lstStyle>
            <a:lvl1pPr algn="l">
              <a:defRPr sz="667">
                <a:solidFill>
                  <a:srgbClr val="00918E"/>
                </a:solidFill>
                <a:latin typeface="+mn-lt"/>
              </a:defRPr>
            </a:lvl1pPr>
          </a:lstStyle>
          <a:p>
            <a:pPr>
              <a:defRPr/>
            </a:pPr>
            <a:fld id="{BD78BF63-D6E5-49D8-99EB-4D36175B83F1}" type="slidenum">
              <a:rPr lang="es-ES_tradnl"/>
              <a:pPr>
                <a:defRPr/>
              </a:pPr>
              <a:t>‹Nº›</a:t>
            </a:fld>
            <a:endParaRPr lang="es-ES_tradnl" dirty="0"/>
          </a:p>
        </p:txBody>
      </p:sp>
    </p:spTree>
    <p:extLst>
      <p:ext uri="{BB962C8B-B14F-4D97-AF65-F5344CB8AC3E}">
        <p14:creationId xmlns:p14="http://schemas.microsoft.com/office/powerpoint/2010/main" val="1692209013"/>
      </p:ext>
    </p:extLst>
  </p:cSld>
  <p:clrMapOvr>
    <a:masterClrMapping/>
  </p:clrMapOvr>
  <p:transition spd="slow">
    <p:split orient="vert"/>
  </p:transition>
  <p:hf hdr="0" dt="0"/>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8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9261"/>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4" y="5152761"/>
            <a:ext cx="1279525"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5152761"/>
            <a:ext cx="1379538"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5229490"/>
            <a:ext cx="444500" cy="480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997294"/>
            <a:ext cx="9144000" cy="4080061"/>
          </a:xfrm>
          <a:prstGeom prst="rect">
            <a:avLst/>
          </a:prstGeom>
        </p:spPr>
        <p:txBody>
          <a:bodyPr/>
          <a:lstStyle/>
          <a:p>
            <a:pPr lvl="0"/>
            <a:r>
              <a:rPr lang="es-ES" noProof="0"/>
              <a:t>Haga clic en el icono para agregar una imagen</a:t>
            </a:r>
            <a:endParaRPr lang="es-ES" noProof="0" dirty="0"/>
          </a:p>
        </p:txBody>
      </p:sp>
      <p:sp>
        <p:nvSpPr>
          <p:cNvPr id="3" name="2 Marcador de texto"/>
          <p:cNvSpPr>
            <a:spLocks noGrp="1"/>
          </p:cNvSpPr>
          <p:nvPr>
            <p:ph type="body" sz="quarter" idx="18"/>
          </p:nvPr>
        </p:nvSpPr>
        <p:spPr>
          <a:xfrm>
            <a:off x="112713" y="5152760"/>
            <a:ext cx="5448300" cy="165013"/>
          </a:xfrm>
          <a:prstGeom prst="rect">
            <a:avLst/>
          </a:prstGeom>
        </p:spPr>
        <p:txBody>
          <a:bodyPr/>
          <a:lstStyle>
            <a:lvl1pPr marL="0" indent="0">
              <a:buNone/>
              <a:defRPr sz="833">
                <a:solidFill>
                  <a:schemeClr val="bg1">
                    <a:lumMod val="50000"/>
                  </a:schemeClr>
                </a:solidFill>
              </a:defRPr>
            </a:lvl1pPr>
            <a:lvl2pPr>
              <a:defRPr sz="917"/>
            </a:lvl2pPr>
            <a:lvl3pPr>
              <a:defRPr sz="875"/>
            </a:lvl3pPr>
            <a:lvl4pPr>
              <a:defRPr sz="833"/>
            </a:lvl4pPr>
            <a:lvl5pPr>
              <a:defRPr sz="833"/>
            </a:lvl5pPr>
          </a:lstStyle>
          <a:p>
            <a:pPr lvl="0"/>
            <a:r>
              <a:rPr lang="es-ES"/>
              <a:t>Haga clic para modificar el estilo de texto del patrón</a:t>
            </a:r>
          </a:p>
        </p:txBody>
      </p:sp>
      <p:sp>
        <p:nvSpPr>
          <p:cNvPr id="10" name="16 Marcador de número de diapositiva"/>
          <p:cNvSpPr>
            <a:spLocks noGrp="1"/>
          </p:cNvSpPr>
          <p:nvPr>
            <p:ph type="sldNum" sz="quarter" idx="19"/>
          </p:nvPr>
        </p:nvSpPr>
        <p:spPr>
          <a:xfrm>
            <a:off x="125413" y="5388240"/>
            <a:ext cx="1905000" cy="269875"/>
          </a:xfrm>
          <a:prstGeom prst="rect">
            <a:avLst/>
          </a:prstGeom>
        </p:spPr>
        <p:txBody>
          <a:bodyPr/>
          <a:lstStyle>
            <a:lvl1pPr algn="l">
              <a:defRPr sz="667">
                <a:solidFill>
                  <a:srgbClr val="00918E"/>
                </a:solidFill>
                <a:latin typeface="+mn-lt"/>
              </a:defRPr>
            </a:lvl1pPr>
          </a:lstStyle>
          <a:p>
            <a:pPr>
              <a:defRPr/>
            </a:pPr>
            <a:fld id="{BD78BF63-D6E5-49D8-99EB-4D36175B83F1}" type="slidenum">
              <a:rPr lang="es-ES_tradnl"/>
              <a:pPr>
                <a:defRPr/>
              </a:pPr>
              <a:t>‹Nº›</a:t>
            </a:fld>
            <a:endParaRPr lang="es-ES_tradnl" dirty="0"/>
          </a:p>
        </p:txBody>
      </p:sp>
    </p:spTree>
    <p:extLst>
      <p:ext uri="{BB962C8B-B14F-4D97-AF65-F5344CB8AC3E}">
        <p14:creationId xmlns:p14="http://schemas.microsoft.com/office/powerpoint/2010/main" val="2686868056"/>
      </p:ext>
    </p:extLst>
  </p:cSld>
  <p:clrMapOvr>
    <a:masterClrMapping/>
  </p:clrMapOvr>
  <p:transition spd="slow">
    <p:split orient="vert"/>
  </p:transition>
  <p:hf hdr="0" dt="0"/>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9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9261"/>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4" y="5152761"/>
            <a:ext cx="1279525"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5152761"/>
            <a:ext cx="1379538"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5229490"/>
            <a:ext cx="444500" cy="480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997294"/>
            <a:ext cx="9144000" cy="4080061"/>
          </a:xfrm>
          <a:prstGeom prst="rect">
            <a:avLst/>
          </a:prstGeom>
        </p:spPr>
        <p:txBody>
          <a:bodyPr/>
          <a:lstStyle/>
          <a:p>
            <a:pPr lvl="0"/>
            <a:r>
              <a:rPr lang="es-ES" noProof="0"/>
              <a:t>Haga clic en el icono para agregar una imagen</a:t>
            </a:r>
            <a:endParaRPr lang="es-ES" noProof="0" dirty="0"/>
          </a:p>
        </p:txBody>
      </p:sp>
      <p:sp>
        <p:nvSpPr>
          <p:cNvPr id="3" name="2 Marcador de texto"/>
          <p:cNvSpPr>
            <a:spLocks noGrp="1"/>
          </p:cNvSpPr>
          <p:nvPr>
            <p:ph type="body" sz="quarter" idx="18"/>
          </p:nvPr>
        </p:nvSpPr>
        <p:spPr>
          <a:xfrm>
            <a:off x="112713" y="5152760"/>
            <a:ext cx="5448300" cy="165013"/>
          </a:xfrm>
          <a:prstGeom prst="rect">
            <a:avLst/>
          </a:prstGeom>
        </p:spPr>
        <p:txBody>
          <a:bodyPr/>
          <a:lstStyle>
            <a:lvl1pPr marL="0" indent="0">
              <a:buNone/>
              <a:defRPr sz="833">
                <a:solidFill>
                  <a:schemeClr val="bg1">
                    <a:lumMod val="50000"/>
                  </a:schemeClr>
                </a:solidFill>
              </a:defRPr>
            </a:lvl1pPr>
            <a:lvl2pPr>
              <a:defRPr sz="917"/>
            </a:lvl2pPr>
            <a:lvl3pPr>
              <a:defRPr sz="875"/>
            </a:lvl3pPr>
            <a:lvl4pPr>
              <a:defRPr sz="833"/>
            </a:lvl4pPr>
            <a:lvl5pPr>
              <a:defRPr sz="833"/>
            </a:lvl5pPr>
          </a:lstStyle>
          <a:p>
            <a:pPr lvl="0"/>
            <a:r>
              <a:rPr lang="es-ES"/>
              <a:t>Haga clic para modificar el estilo de texto del patrón</a:t>
            </a:r>
          </a:p>
        </p:txBody>
      </p:sp>
      <p:sp>
        <p:nvSpPr>
          <p:cNvPr id="10" name="16 Marcador de número de diapositiva"/>
          <p:cNvSpPr>
            <a:spLocks noGrp="1"/>
          </p:cNvSpPr>
          <p:nvPr>
            <p:ph type="sldNum" sz="quarter" idx="19"/>
          </p:nvPr>
        </p:nvSpPr>
        <p:spPr>
          <a:xfrm>
            <a:off x="125413" y="5388240"/>
            <a:ext cx="1905000" cy="269875"/>
          </a:xfrm>
          <a:prstGeom prst="rect">
            <a:avLst/>
          </a:prstGeom>
        </p:spPr>
        <p:txBody>
          <a:bodyPr/>
          <a:lstStyle>
            <a:lvl1pPr algn="l">
              <a:defRPr sz="667">
                <a:solidFill>
                  <a:srgbClr val="00918E"/>
                </a:solidFill>
                <a:latin typeface="+mn-lt"/>
              </a:defRPr>
            </a:lvl1pPr>
          </a:lstStyle>
          <a:p>
            <a:pPr>
              <a:defRPr/>
            </a:pPr>
            <a:fld id="{BD78BF63-D6E5-49D8-99EB-4D36175B83F1}" type="slidenum">
              <a:rPr lang="es-ES_tradnl"/>
              <a:pPr>
                <a:defRPr/>
              </a:pPr>
              <a:t>‹Nº›</a:t>
            </a:fld>
            <a:endParaRPr lang="es-ES_tradnl" dirty="0"/>
          </a:p>
        </p:txBody>
      </p:sp>
    </p:spTree>
    <p:extLst>
      <p:ext uri="{BB962C8B-B14F-4D97-AF65-F5344CB8AC3E}">
        <p14:creationId xmlns:p14="http://schemas.microsoft.com/office/powerpoint/2010/main" val="385825269"/>
      </p:ext>
    </p:extLst>
  </p:cSld>
  <p:clrMapOvr>
    <a:masterClrMapping/>
  </p:clrMapOvr>
  <p:transition spd="slow">
    <p:split orient="vert"/>
  </p:transition>
  <p:hf hdr="0" dt="0"/>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10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9261"/>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4" y="5152761"/>
            <a:ext cx="1279525"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5152761"/>
            <a:ext cx="1379538"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5229490"/>
            <a:ext cx="444500" cy="480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997294"/>
            <a:ext cx="9144000" cy="4080061"/>
          </a:xfrm>
          <a:prstGeom prst="rect">
            <a:avLst/>
          </a:prstGeom>
        </p:spPr>
        <p:txBody>
          <a:bodyPr/>
          <a:lstStyle/>
          <a:p>
            <a:pPr lvl="0"/>
            <a:r>
              <a:rPr lang="es-ES" noProof="0"/>
              <a:t>Haga clic en el icono para agregar una imagen</a:t>
            </a:r>
            <a:endParaRPr lang="es-ES" noProof="0" dirty="0"/>
          </a:p>
        </p:txBody>
      </p:sp>
      <p:sp>
        <p:nvSpPr>
          <p:cNvPr id="3" name="2 Marcador de texto"/>
          <p:cNvSpPr>
            <a:spLocks noGrp="1"/>
          </p:cNvSpPr>
          <p:nvPr>
            <p:ph type="body" sz="quarter" idx="18"/>
          </p:nvPr>
        </p:nvSpPr>
        <p:spPr>
          <a:xfrm>
            <a:off x="112713" y="5152760"/>
            <a:ext cx="5448300" cy="165013"/>
          </a:xfrm>
          <a:prstGeom prst="rect">
            <a:avLst/>
          </a:prstGeom>
        </p:spPr>
        <p:txBody>
          <a:bodyPr/>
          <a:lstStyle>
            <a:lvl1pPr marL="0" indent="0">
              <a:buNone/>
              <a:defRPr sz="833">
                <a:solidFill>
                  <a:schemeClr val="bg1">
                    <a:lumMod val="50000"/>
                  </a:schemeClr>
                </a:solidFill>
              </a:defRPr>
            </a:lvl1pPr>
            <a:lvl2pPr>
              <a:defRPr sz="917"/>
            </a:lvl2pPr>
            <a:lvl3pPr>
              <a:defRPr sz="875"/>
            </a:lvl3pPr>
            <a:lvl4pPr>
              <a:defRPr sz="833"/>
            </a:lvl4pPr>
            <a:lvl5pPr>
              <a:defRPr sz="833"/>
            </a:lvl5pPr>
          </a:lstStyle>
          <a:p>
            <a:pPr lvl="0"/>
            <a:r>
              <a:rPr lang="es-ES"/>
              <a:t>Haga clic para modificar el estilo de texto del patrón</a:t>
            </a:r>
          </a:p>
        </p:txBody>
      </p:sp>
      <p:sp>
        <p:nvSpPr>
          <p:cNvPr id="10" name="16 Marcador de número de diapositiva"/>
          <p:cNvSpPr>
            <a:spLocks noGrp="1"/>
          </p:cNvSpPr>
          <p:nvPr>
            <p:ph type="sldNum" sz="quarter" idx="19"/>
          </p:nvPr>
        </p:nvSpPr>
        <p:spPr>
          <a:xfrm>
            <a:off x="125413" y="5388240"/>
            <a:ext cx="1905000" cy="269875"/>
          </a:xfrm>
          <a:prstGeom prst="rect">
            <a:avLst/>
          </a:prstGeom>
        </p:spPr>
        <p:txBody>
          <a:bodyPr/>
          <a:lstStyle>
            <a:lvl1pPr algn="l">
              <a:defRPr sz="667">
                <a:solidFill>
                  <a:srgbClr val="00918E"/>
                </a:solidFill>
                <a:latin typeface="+mn-lt"/>
              </a:defRPr>
            </a:lvl1pPr>
          </a:lstStyle>
          <a:p>
            <a:pPr>
              <a:defRPr/>
            </a:pPr>
            <a:fld id="{BD78BF63-D6E5-49D8-99EB-4D36175B83F1}" type="slidenum">
              <a:rPr lang="es-ES_tradnl"/>
              <a:pPr>
                <a:defRPr/>
              </a:pPr>
              <a:t>‹Nº›</a:t>
            </a:fld>
            <a:endParaRPr lang="es-ES_tradnl" dirty="0"/>
          </a:p>
        </p:txBody>
      </p:sp>
    </p:spTree>
    <p:extLst>
      <p:ext uri="{BB962C8B-B14F-4D97-AF65-F5344CB8AC3E}">
        <p14:creationId xmlns:p14="http://schemas.microsoft.com/office/powerpoint/2010/main" val="1643330175"/>
      </p:ext>
    </p:extLst>
  </p:cSld>
  <p:clrMapOvr>
    <a:masterClrMapping/>
  </p:clrMapOvr>
  <p:transition spd="slow">
    <p:split orient="vert"/>
  </p:transition>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11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9261"/>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4" y="5152761"/>
            <a:ext cx="1279525"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5152761"/>
            <a:ext cx="1379538"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5229490"/>
            <a:ext cx="444500" cy="480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997294"/>
            <a:ext cx="9144000" cy="4080061"/>
          </a:xfrm>
          <a:prstGeom prst="rect">
            <a:avLst/>
          </a:prstGeom>
        </p:spPr>
        <p:txBody>
          <a:bodyPr/>
          <a:lstStyle/>
          <a:p>
            <a:pPr lvl="0"/>
            <a:r>
              <a:rPr lang="es-ES" noProof="0"/>
              <a:t>Haga clic en el icono para agregar una imagen</a:t>
            </a:r>
            <a:endParaRPr lang="es-ES" noProof="0" dirty="0"/>
          </a:p>
        </p:txBody>
      </p:sp>
      <p:sp>
        <p:nvSpPr>
          <p:cNvPr id="3" name="2 Marcador de texto"/>
          <p:cNvSpPr>
            <a:spLocks noGrp="1"/>
          </p:cNvSpPr>
          <p:nvPr>
            <p:ph type="body" sz="quarter" idx="18"/>
          </p:nvPr>
        </p:nvSpPr>
        <p:spPr>
          <a:xfrm>
            <a:off x="112713" y="5152760"/>
            <a:ext cx="5448300" cy="165013"/>
          </a:xfrm>
          <a:prstGeom prst="rect">
            <a:avLst/>
          </a:prstGeom>
        </p:spPr>
        <p:txBody>
          <a:bodyPr/>
          <a:lstStyle>
            <a:lvl1pPr marL="0" indent="0">
              <a:buNone/>
              <a:defRPr sz="833">
                <a:solidFill>
                  <a:schemeClr val="bg1">
                    <a:lumMod val="50000"/>
                  </a:schemeClr>
                </a:solidFill>
              </a:defRPr>
            </a:lvl1pPr>
            <a:lvl2pPr>
              <a:defRPr sz="917"/>
            </a:lvl2pPr>
            <a:lvl3pPr>
              <a:defRPr sz="875"/>
            </a:lvl3pPr>
            <a:lvl4pPr>
              <a:defRPr sz="833"/>
            </a:lvl4pPr>
            <a:lvl5pPr>
              <a:defRPr sz="833"/>
            </a:lvl5pPr>
          </a:lstStyle>
          <a:p>
            <a:pPr lvl="0"/>
            <a:r>
              <a:rPr lang="es-ES"/>
              <a:t>Haga clic para modificar el estilo de texto del patrón</a:t>
            </a:r>
          </a:p>
        </p:txBody>
      </p:sp>
      <p:sp>
        <p:nvSpPr>
          <p:cNvPr id="10" name="16 Marcador de número de diapositiva"/>
          <p:cNvSpPr>
            <a:spLocks noGrp="1"/>
          </p:cNvSpPr>
          <p:nvPr>
            <p:ph type="sldNum" sz="quarter" idx="19"/>
          </p:nvPr>
        </p:nvSpPr>
        <p:spPr>
          <a:xfrm>
            <a:off x="125413" y="5388240"/>
            <a:ext cx="1905000" cy="269875"/>
          </a:xfrm>
          <a:prstGeom prst="rect">
            <a:avLst/>
          </a:prstGeom>
        </p:spPr>
        <p:txBody>
          <a:bodyPr/>
          <a:lstStyle>
            <a:lvl1pPr algn="l">
              <a:defRPr sz="667">
                <a:solidFill>
                  <a:srgbClr val="00918E"/>
                </a:solidFill>
                <a:latin typeface="+mn-lt"/>
              </a:defRPr>
            </a:lvl1pPr>
          </a:lstStyle>
          <a:p>
            <a:pPr>
              <a:defRPr/>
            </a:pPr>
            <a:fld id="{BD78BF63-D6E5-49D8-99EB-4D36175B83F1}" type="slidenum">
              <a:rPr lang="es-ES_tradnl"/>
              <a:pPr>
                <a:defRPr/>
              </a:pPr>
              <a:t>‹Nº›</a:t>
            </a:fld>
            <a:endParaRPr lang="es-ES_tradnl" dirty="0"/>
          </a:p>
        </p:txBody>
      </p:sp>
    </p:spTree>
    <p:extLst>
      <p:ext uri="{BB962C8B-B14F-4D97-AF65-F5344CB8AC3E}">
        <p14:creationId xmlns:p14="http://schemas.microsoft.com/office/powerpoint/2010/main" val="2036186746"/>
      </p:ext>
    </p:extLst>
  </p:cSld>
  <p:clrMapOvr>
    <a:masterClrMapping/>
  </p:clrMapOvr>
  <p:transition spd="slow">
    <p:split orient="vert"/>
  </p:transition>
  <p:hf hdr="0" dt="0"/>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12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9261"/>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4" y="5152761"/>
            <a:ext cx="1279525"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5152761"/>
            <a:ext cx="1379538"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5229490"/>
            <a:ext cx="444500" cy="480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997294"/>
            <a:ext cx="9144000" cy="4080061"/>
          </a:xfrm>
          <a:prstGeom prst="rect">
            <a:avLst/>
          </a:prstGeom>
        </p:spPr>
        <p:txBody>
          <a:bodyPr/>
          <a:lstStyle/>
          <a:p>
            <a:pPr lvl="0"/>
            <a:r>
              <a:rPr lang="es-ES" noProof="0"/>
              <a:t>Haga clic en el icono para agregar una imagen</a:t>
            </a:r>
            <a:endParaRPr lang="es-ES" noProof="0" dirty="0"/>
          </a:p>
        </p:txBody>
      </p:sp>
      <p:sp>
        <p:nvSpPr>
          <p:cNvPr id="3" name="2 Marcador de texto"/>
          <p:cNvSpPr>
            <a:spLocks noGrp="1"/>
          </p:cNvSpPr>
          <p:nvPr>
            <p:ph type="body" sz="quarter" idx="18"/>
          </p:nvPr>
        </p:nvSpPr>
        <p:spPr>
          <a:xfrm>
            <a:off x="112713" y="5152760"/>
            <a:ext cx="5448300" cy="165013"/>
          </a:xfrm>
          <a:prstGeom prst="rect">
            <a:avLst/>
          </a:prstGeom>
        </p:spPr>
        <p:txBody>
          <a:bodyPr/>
          <a:lstStyle>
            <a:lvl1pPr marL="0" indent="0">
              <a:buNone/>
              <a:defRPr sz="833">
                <a:solidFill>
                  <a:schemeClr val="bg1">
                    <a:lumMod val="50000"/>
                  </a:schemeClr>
                </a:solidFill>
              </a:defRPr>
            </a:lvl1pPr>
            <a:lvl2pPr>
              <a:defRPr sz="917"/>
            </a:lvl2pPr>
            <a:lvl3pPr>
              <a:defRPr sz="875"/>
            </a:lvl3pPr>
            <a:lvl4pPr>
              <a:defRPr sz="833"/>
            </a:lvl4pPr>
            <a:lvl5pPr>
              <a:defRPr sz="833"/>
            </a:lvl5pPr>
          </a:lstStyle>
          <a:p>
            <a:pPr lvl="0"/>
            <a:r>
              <a:rPr lang="es-ES"/>
              <a:t>Haga clic para modificar el estilo de texto del patrón</a:t>
            </a:r>
          </a:p>
        </p:txBody>
      </p:sp>
      <p:sp>
        <p:nvSpPr>
          <p:cNvPr id="10" name="16 Marcador de número de diapositiva"/>
          <p:cNvSpPr>
            <a:spLocks noGrp="1"/>
          </p:cNvSpPr>
          <p:nvPr>
            <p:ph type="sldNum" sz="quarter" idx="19"/>
          </p:nvPr>
        </p:nvSpPr>
        <p:spPr>
          <a:xfrm>
            <a:off x="125413" y="5388240"/>
            <a:ext cx="1905000" cy="269875"/>
          </a:xfrm>
          <a:prstGeom prst="rect">
            <a:avLst/>
          </a:prstGeom>
        </p:spPr>
        <p:txBody>
          <a:bodyPr/>
          <a:lstStyle>
            <a:lvl1pPr algn="l">
              <a:defRPr sz="667">
                <a:solidFill>
                  <a:srgbClr val="00918E"/>
                </a:solidFill>
                <a:latin typeface="+mn-lt"/>
              </a:defRPr>
            </a:lvl1pPr>
          </a:lstStyle>
          <a:p>
            <a:pPr>
              <a:defRPr/>
            </a:pPr>
            <a:fld id="{BD78BF63-D6E5-49D8-99EB-4D36175B83F1}" type="slidenum">
              <a:rPr lang="es-ES_tradnl"/>
              <a:pPr>
                <a:defRPr/>
              </a:pPr>
              <a:t>‹Nº›</a:t>
            </a:fld>
            <a:endParaRPr lang="es-ES_tradnl" dirty="0"/>
          </a:p>
        </p:txBody>
      </p:sp>
    </p:spTree>
    <p:extLst>
      <p:ext uri="{BB962C8B-B14F-4D97-AF65-F5344CB8AC3E}">
        <p14:creationId xmlns:p14="http://schemas.microsoft.com/office/powerpoint/2010/main" val="377500799"/>
      </p:ext>
    </p:extLst>
  </p:cSld>
  <p:clrMapOvr>
    <a:masterClrMapping/>
  </p:clrMapOvr>
  <p:transition spd="slow">
    <p:split orient="vert"/>
  </p:transition>
  <p:hf hdr="0" dt="0"/>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13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9261"/>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4" y="5152761"/>
            <a:ext cx="1279525"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5152761"/>
            <a:ext cx="1379538"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5229490"/>
            <a:ext cx="444500" cy="480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997294"/>
            <a:ext cx="9144000" cy="4080061"/>
          </a:xfrm>
          <a:prstGeom prst="rect">
            <a:avLst/>
          </a:prstGeom>
        </p:spPr>
        <p:txBody>
          <a:bodyPr/>
          <a:lstStyle/>
          <a:p>
            <a:pPr lvl="0"/>
            <a:r>
              <a:rPr lang="es-ES" noProof="0"/>
              <a:t>Haga clic en el icono para agregar una imagen</a:t>
            </a:r>
            <a:endParaRPr lang="es-ES" noProof="0" dirty="0"/>
          </a:p>
        </p:txBody>
      </p:sp>
      <p:sp>
        <p:nvSpPr>
          <p:cNvPr id="3" name="2 Marcador de texto"/>
          <p:cNvSpPr>
            <a:spLocks noGrp="1"/>
          </p:cNvSpPr>
          <p:nvPr>
            <p:ph type="body" sz="quarter" idx="18"/>
          </p:nvPr>
        </p:nvSpPr>
        <p:spPr>
          <a:xfrm>
            <a:off x="112713" y="5152760"/>
            <a:ext cx="5448300" cy="165013"/>
          </a:xfrm>
          <a:prstGeom prst="rect">
            <a:avLst/>
          </a:prstGeom>
        </p:spPr>
        <p:txBody>
          <a:bodyPr/>
          <a:lstStyle>
            <a:lvl1pPr marL="0" indent="0">
              <a:buNone/>
              <a:defRPr sz="833">
                <a:solidFill>
                  <a:schemeClr val="bg1">
                    <a:lumMod val="50000"/>
                  </a:schemeClr>
                </a:solidFill>
              </a:defRPr>
            </a:lvl1pPr>
            <a:lvl2pPr>
              <a:defRPr sz="917"/>
            </a:lvl2pPr>
            <a:lvl3pPr>
              <a:defRPr sz="875"/>
            </a:lvl3pPr>
            <a:lvl4pPr>
              <a:defRPr sz="833"/>
            </a:lvl4pPr>
            <a:lvl5pPr>
              <a:defRPr sz="833"/>
            </a:lvl5pPr>
          </a:lstStyle>
          <a:p>
            <a:pPr lvl="0"/>
            <a:r>
              <a:rPr lang="es-ES"/>
              <a:t>Haga clic para modificar el estilo de texto del patrón</a:t>
            </a:r>
          </a:p>
        </p:txBody>
      </p:sp>
      <p:sp>
        <p:nvSpPr>
          <p:cNvPr id="10" name="16 Marcador de número de diapositiva"/>
          <p:cNvSpPr>
            <a:spLocks noGrp="1"/>
          </p:cNvSpPr>
          <p:nvPr>
            <p:ph type="sldNum" sz="quarter" idx="19"/>
          </p:nvPr>
        </p:nvSpPr>
        <p:spPr>
          <a:xfrm>
            <a:off x="125413" y="5388240"/>
            <a:ext cx="1905000" cy="269875"/>
          </a:xfrm>
          <a:prstGeom prst="rect">
            <a:avLst/>
          </a:prstGeom>
        </p:spPr>
        <p:txBody>
          <a:bodyPr/>
          <a:lstStyle>
            <a:lvl1pPr algn="l">
              <a:defRPr sz="667">
                <a:solidFill>
                  <a:srgbClr val="00918E"/>
                </a:solidFill>
                <a:latin typeface="+mn-lt"/>
              </a:defRPr>
            </a:lvl1pPr>
          </a:lstStyle>
          <a:p>
            <a:pPr>
              <a:defRPr/>
            </a:pPr>
            <a:fld id="{BD78BF63-D6E5-49D8-99EB-4D36175B83F1}" type="slidenum">
              <a:rPr lang="es-ES_tradnl"/>
              <a:pPr>
                <a:defRPr/>
              </a:pPr>
              <a:t>‹Nº›</a:t>
            </a:fld>
            <a:endParaRPr lang="es-ES_tradnl" dirty="0"/>
          </a:p>
        </p:txBody>
      </p:sp>
    </p:spTree>
    <p:extLst>
      <p:ext uri="{BB962C8B-B14F-4D97-AF65-F5344CB8AC3E}">
        <p14:creationId xmlns:p14="http://schemas.microsoft.com/office/powerpoint/2010/main" val="2770462793"/>
      </p:ext>
    </p:extLst>
  </p:cSld>
  <p:clrMapOvr>
    <a:masterClrMapping/>
  </p:clrMapOvr>
  <p:transition spd="slow">
    <p:split orient="vert"/>
  </p:transition>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14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9261"/>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4" y="5152761"/>
            <a:ext cx="1279525"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5152761"/>
            <a:ext cx="1379538"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5229490"/>
            <a:ext cx="444500" cy="480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997294"/>
            <a:ext cx="9144000" cy="4080061"/>
          </a:xfrm>
          <a:prstGeom prst="rect">
            <a:avLst/>
          </a:prstGeom>
        </p:spPr>
        <p:txBody>
          <a:bodyPr/>
          <a:lstStyle/>
          <a:p>
            <a:pPr lvl="0"/>
            <a:r>
              <a:rPr lang="es-ES" noProof="0"/>
              <a:t>Haga clic en el icono para agregar una imagen</a:t>
            </a:r>
            <a:endParaRPr lang="es-ES" noProof="0" dirty="0"/>
          </a:p>
        </p:txBody>
      </p:sp>
      <p:sp>
        <p:nvSpPr>
          <p:cNvPr id="3" name="2 Marcador de texto"/>
          <p:cNvSpPr>
            <a:spLocks noGrp="1"/>
          </p:cNvSpPr>
          <p:nvPr>
            <p:ph type="body" sz="quarter" idx="18"/>
          </p:nvPr>
        </p:nvSpPr>
        <p:spPr>
          <a:xfrm>
            <a:off x="112713" y="5152760"/>
            <a:ext cx="5448300" cy="165013"/>
          </a:xfrm>
          <a:prstGeom prst="rect">
            <a:avLst/>
          </a:prstGeom>
        </p:spPr>
        <p:txBody>
          <a:bodyPr/>
          <a:lstStyle>
            <a:lvl1pPr marL="0" indent="0">
              <a:buNone/>
              <a:defRPr sz="833">
                <a:solidFill>
                  <a:schemeClr val="bg1">
                    <a:lumMod val="50000"/>
                  </a:schemeClr>
                </a:solidFill>
              </a:defRPr>
            </a:lvl1pPr>
            <a:lvl2pPr>
              <a:defRPr sz="917"/>
            </a:lvl2pPr>
            <a:lvl3pPr>
              <a:defRPr sz="875"/>
            </a:lvl3pPr>
            <a:lvl4pPr>
              <a:defRPr sz="833"/>
            </a:lvl4pPr>
            <a:lvl5pPr>
              <a:defRPr sz="833"/>
            </a:lvl5pPr>
          </a:lstStyle>
          <a:p>
            <a:pPr lvl="0"/>
            <a:r>
              <a:rPr lang="es-ES"/>
              <a:t>Haga clic para modificar el estilo de texto del patrón</a:t>
            </a:r>
          </a:p>
        </p:txBody>
      </p:sp>
      <p:sp>
        <p:nvSpPr>
          <p:cNvPr id="10" name="16 Marcador de número de diapositiva"/>
          <p:cNvSpPr>
            <a:spLocks noGrp="1"/>
          </p:cNvSpPr>
          <p:nvPr>
            <p:ph type="sldNum" sz="quarter" idx="19"/>
          </p:nvPr>
        </p:nvSpPr>
        <p:spPr>
          <a:xfrm>
            <a:off x="125413" y="5388240"/>
            <a:ext cx="1905000" cy="269875"/>
          </a:xfrm>
          <a:prstGeom prst="rect">
            <a:avLst/>
          </a:prstGeom>
        </p:spPr>
        <p:txBody>
          <a:bodyPr/>
          <a:lstStyle>
            <a:lvl1pPr algn="l">
              <a:defRPr sz="667">
                <a:solidFill>
                  <a:srgbClr val="00918E"/>
                </a:solidFill>
                <a:latin typeface="+mn-lt"/>
              </a:defRPr>
            </a:lvl1pPr>
          </a:lstStyle>
          <a:p>
            <a:pPr>
              <a:defRPr/>
            </a:pPr>
            <a:fld id="{BD78BF63-D6E5-49D8-99EB-4D36175B83F1}" type="slidenum">
              <a:rPr lang="es-ES_tradnl"/>
              <a:pPr>
                <a:defRPr/>
              </a:pPr>
              <a:t>‹Nº›</a:t>
            </a:fld>
            <a:endParaRPr lang="es-ES_tradnl" dirty="0"/>
          </a:p>
        </p:txBody>
      </p:sp>
    </p:spTree>
    <p:extLst>
      <p:ext uri="{BB962C8B-B14F-4D97-AF65-F5344CB8AC3E}">
        <p14:creationId xmlns:p14="http://schemas.microsoft.com/office/powerpoint/2010/main" val="2242987909"/>
      </p:ext>
    </p:extLst>
  </p:cSld>
  <p:clrMapOvr>
    <a:masterClrMapping/>
  </p:clrMapOvr>
  <p:transition spd="slow">
    <p:split orient="vert"/>
  </p:transition>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2_Diapositiva Cuerpo de texto">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1588"/>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4 Rectángulo"/>
          <p:cNvSpPr/>
          <p:nvPr/>
        </p:nvSpPr>
        <p:spPr>
          <a:xfrm>
            <a:off x="-28575" y="2497138"/>
            <a:ext cx="2070100" cy="1089025"/>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eaLnBrk="0" hangingPunct="0">
              <a:spcBef>
                <a:spcPct val="20000"/>
              </a:spcBef>
              <a:defRPr/>
            </a:pPr>
            <a:endParaRPr lang="es-CO" sz="1800">
              <a:solidFill>
                <a:srgbClr val="008080"/>
              </a:solidFill>
            </a:endParaRPr>
          </a:p>
        </p:txBody>
      </p:sp>
      <p:pic>
        <p:nvPicPr>
          <p:cNvPr id="6"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15000" y="5006975"/>
            <a:ext cx="1279525"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69213" y="5006975"/>
            <a:ext cx="1379537"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107238" y="5099050"/>
            <a:ext cx="4445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2 Marcador de texto"/>
          <p:cNvSpPr>
            <a:spLocks noGrp="1"/>
          </p:cNvSpPr>
          <p:nvPr>
            <p:ph type="body" sz="quarter" idx="17"/>
          </p:nvPr>
        </p:nvSpPr>
        <p:spPr>
          <a:xfrm>
            <a:off x="2195736" y="157427"/>
            <a:ext cx="6697439" cy="4919927"/>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 dirty="0"/>
          </a:p>
        </p:txBody>
      </p:sp>
      <p:sp>
        <p:nvSpPr>
          <p:cNvPr id="311298" name="Rectangle 2"/>
          <p:cNvSpPr>
            <a:spLocks noGrp="1" noChangeArrowheads="1"/>
          </p:cNvSpPr>
          <p:nvPr>
            <p:ph type="ctrTitle"/>
          </p:nvPr>
        </p:nvSpPr>
        <p:spPr>
          <a:xfrm>
            <a:off x="-28575" y="2617473"/>
            <a:ext cx="1720850" cy="738767"/>
          </a:xfrm>
          <a:prstGeom prst="rect">
            <a:avLst/>
          </a:prstGeom>
        </p:spPr>
        <p:txBody>
          <a:bodyPr/>
          <a:lstStyle>
            <a:lvl1pPr algn="ctr">
              <a:defRPr sz="1800" baseline="0">
                <a:solidFill>
                  <a:schemeClr val="bg1"/>
                </a:solidFill>
              </a:defRPr>
            </a:lvl1pPr>
          </a:lstStyle>
          <a:p>
            <a:r>
              <a:rPr lang="es-ES"/>
              <a:t>Haga clic para modificar el estilo de título del patrón</a:t>
            </a:r>
            <a:endParaRPr lang="es-ES" dirty="0"/>
          </a:p>
        </p:txBody>
      </p:sp>
      <p:sp>
        <p:nvSpPr>
          <p:cNvPr id="9" name="16 Marcador de número de diapositiva"/>
          <p:cNvSpPr>
            <a:spLocks noGrp="1"/>
          </p:cNvSpPr>
          <p:nvPr>
            <p:ph type="sldNum" sz="quarter" idx="18"/>
          </p:nvPr>
        </p:nvSpPr>
        <p:spPr>
          <a:xfrm>
            <a:off x="125413" y="5387975"/>
            <a:ext cx="1905000" cy="269875"/>
          </a:xfrm>
          <a:prstGeom prst="rect">
            <a:avLst/>
          </a:prstGeom>
        </p:spPr>
        <p:txBody>
          <a:bodyPr/>
          <a:lstStyle>
            <a:lvl1pPr algn="l" eaLnBrk="0" hangingPunct="0">
              <a:spcBef>
                <a:spcPct val="20000"/>
              </a:spcBef>
              <a:defRPr sz="800">
                <a:solidFill>
                  <a:srgbClr val="00918E"/>
                </a:solidFill>
                <a:latin typeface="+mn-lt"/>
                <a:cs typeface="+mn-cs"/>
              </a:defRPr>
            </a:lvl1pPr>
          </a:lstStyle>
          <a:p>
            <a:pPr>
              <a:defRPr/>
            </a:pPr>
            <a:fld id="{AEB14108-B812-43B4-9694-255BBB9249A7}" type="slidenum">
              <a:rPr lang="es-ES_tradnl" smtClean="0"/>
              <a:pPr>
                <a:defRPr/>
              </a:pPr>
              <a:t>‹Nº›</a:t>
            </a:fld>
            <a:endParaRPr lang="es-ES_tradnl" dirty="0"/>
          </a:p>
        </p:txBody>
      </p:sp>
    </p:spTree>
    <p:extLst>
      <p:ext uri="{BB962C8B-B14F-4D97-AF65-F5344CB8AC3E}">
        <p14:creationId xmlns:p14="http://schemas.microsoft.com/office/powerpoint/2010/main" val="1495763901"/>
      </p:ext>
    </p:extLst>
  </p:cSld>
  <p:clrMapOvr>
    <a:masterClrMapping/>
  </p:clrMapOvr>
  <p:transition/>
  <p:hf hdr="0" dt="0"/>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15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9261"/>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4" y="5152761"/>
            <a:ext cx="1279525"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5152761"/>
            <a:ext cx="1379538"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5229490"/>
            <a:ext cx="444500" cy="480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997294"/>
            <a:ext cx="9144000" cy="4080061"/>
          </a:xfrm>
          <a:prstGeom prst="rect">
            <a:avLst/>
          </a:prstGeom>
        </p:spPr>
        <p:txBody>
          <a:bodyPr/>
          <a:lstStyle/>
          <a:p>
            <a:pPr lvl="0"/>
            <a:r>
              <a:rPr lang="es-ES" noProof="0"/>
              <a:t>Haga clic en el icono para agregar una imagen</a:t>
            </a:r>
            <a:endParaRPr lang="es-ES" noProof="0" dirty="0"/>
          </a:p>
        </p:txBody>
      </p:sp>
      <p:sp>
        <p:nvSpPr>
          <p:cNvPr id="3" name="2 Marcador de texto"/>
          <p:cNvSpPr>
            <a:spLocks noGrp="1"/>
          </p:cNvSpPr>
          <p:nvPr>
            <p:ph type="body" sz="quarter" idx="18"/>
          </p:nvPr>
        </p:nvSpPr>
        <p:spPr>
          <a:xfrm>
            <a:off x="112713" y="5152760"/>
            <a:ext cx="5448300" cy="165013"/>
          </a:xfrm>
          <a:prstGeom prst="rect">
            <a:avLst/>
          </a:prstGeom>
        </p:spPr>
        <p:txBody>
          <a:bodyPr/>
          <a:lstStyle>
            <a:lvl1pPr marL="0" indent="0">
              <a:buNone/>
              <a:defRPr sz="833">
                <a:solidFill>
                  <a:schemeClr val="bg1">
                    <a:lumMod val="50000"/>
                  </a:schemeClr>
                </a:solidFill>
              </a:defRPr>
            </a:lvl1pPr>
            <a:lvl2pPr>
              <a:defRPr sz="917"/>
            </a:lvl2pPr>
            <a:lvl3pPr>
              <a:defRPr sz="875"/>
            </a:lvl3pPr>
            <a:lvl4pPr>
              <a:defRPr sz="833"/>
            </a:lvl4pPr>
            <a:lvl5pPr>
              <a:defRPr sz="833"/>
            </a:lvl5pPr>
          </a:lstStyle>
          <a:p>
            <a:pPr lvl="0"/>
            <a:r>
              <a:rPr lang="es-ES"/>
              <a:t>Haga clic para modificar el estilo de texto del patrón</a:t>
            </a:r>
          </a:p>
        </p:txBody>
      </p:sp>
      <p:sp>
        <p:nvSpPr>
          <p:cNvPr id="10" name="16 Marcador de número de diapositiva"/>
          <p:cNvSpPr>
            <a:spLocks noGrp="1"/>
          </p:cNvSpPr>
          <p:nvPr>
            <p:ph type="sldNum" sz="quarter" idx="19"/>
          </p:nvPr>
        </p:nvSpPr>
        <p:spPr>
          <a:xfrm>
            <a:off x="125413" y="5388240"/>
            <a:ext cx="1905000" cy="269875"/>
          </a:xfrm>
          <a:prstGeom prst="rect">
            <a:avLst/>
          </a:prstGeom>
        </p:spPr>
        <p:txBody>
          <a:bodyPr/>
          <a:lstStyle>
            <a:lvl1pPr algn="l">
              <a:defRPr sz="667">
                <a:solidFill>
                  <a:srgbClr val="00918E"/>
                </a:solidFill>
                <a:latin typeface="+mn-lt"/>
              </a:defRPr>
            </a:lvl1pPr>
          </a:lstStyle>
          <a:p>
            <a:pPr>
              <a:defRPr/>
            </a:pPr>
            <a:fld id="{BD78BF63-D6E5-49D8-99EB-4D36175B83F1}" type="slidenum">
              <a:rPr lang="es-ES_tradnl"/>
              <a:pPr>
                <a:defRPr/>
              </a:pPr>
              <a:t>‹Nº›</a:t>
            </a:fld>
            <a:endParaRPr lang="es-ES_tradnl" dirty="0"/>
          </a:p>
        </p:txBody>
      </p:sp>
    </p:spTree>
    <p:extLst>
      <p:ext uri="{BB962C8B-B14F-4D97-AF65-F5344CB8AC3E}">
        <p14:creationId xmlns:p14="http://schemas.microsoft.com/office/powerpoint/2010/main" val="1918654953"/>
      </p:ext>
    </p:extLst>
  </p:cSld>
  <p:clrMapOvr>
    <a:masterClrMapping/>
  </p:clrMapOvr>
  <p:transition spd="slow">
    <p:split orient="vert"/>
  </p:transition>
  <p:hf hdr="0" dt="0"/>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16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9261"/>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4" y="5152761"/>
            <a:ext cx="1279525"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5152761"/>
            <a:ext cx="1379538"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5229490"/>
            <a:ext cx="444500" cy="480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997294"/>
            <a:ext cx="9144000" cy="4080061"/>
          </a:xfrm>
          <a:prstGeom prst="rect">
            <a:avLst/>
          </a:prstGeom>
        </p:spPr>
        <p:txBody>
          <a:bodyPr/>
          <a:lstStyle/>
          <a:p>
            <a:pPr lvl="0"/>
            <a:r>
              <a:rPr lang="es-ES" noProof="0"/>
              <a:t>Haga clic en el icono para agregar una imagen</a:t>
            </a:r>
            <a:endParaRPr lang="es-ES" noProof="0" dirty="0"/>
          </a:p>
        </p:txBody>
      </p:sp>
      <p:sp>
        <p:nvSpPr>
          <p:cNvPr id="3" name="2 Marcador de texto"/>
          <p:cNvSpPr>
            <a:spLocks noGrp="1"/>
          </p:cNvSpPr>
          <p:nvPr>
            <p:ph type="body" sz="quarter" idx="18"/>
          </p:nvPr>
        </p:nvSpPr>
        <p:spPr>
          <a:xfrm>
            <a:off x="112713" y="5152760"/>
            <a:ext cx="5448300" cy="165013"/>
          </a:xfrm>
          <a:prstGeom prst="rect">
            <a:avLst/>
          </a:prstGeom>
        </p:spPr>
        <p:txBody>
          <a:bodyPr/>
          <a:lstStyle>
            <a:lvl1pPr marL="0" indent="0">
              <a:buNone/>
              <a:defRPr sz="833">
                <a:solidFill>
                  <a:schemeClr val="bg1">
                    <a:lumMod val="50000"/>
                  </a:schemeClr>
                </a:solidFill>
              </a:defRPr>
            </a:lvl1pPr>
            <a:lvl2pPr>
              <a:defRPr sz="917"/>
            </a:lvl2pPr>
            <a:lvl3pPr>
              <a:defRPr sz="875"/>
            </a:lvl3pPr>
            <a:lvl4pPr>
              <a:defRPr sz="833"/>
            </a:lvl4pPr>
            <a:lvl5pPr>
              <a:defRPr sz="833"/>
            </a:lvl5pPr>
          </a:lstStyle>
          <a:p>
            <a:pPr lvl="0"/>
            <a:r>
              <a:rPr lang="es-ES"/>
              <a:t>Haga clic para modificar el estilo de texto del patrón</a:t>
            </a:r>
          </a:p>
        </p:txBody>
      </p:sp>
      <p:sp>
        <p:nvSpPr>
          <p:cNvPr id="10" name="16 Marcador de número de diapositiva"/>
          <p:cNvSpPr>
            <a:spLocks noGrp="1"/>
          </p:cNvSpPr>
          <p:nvPr>
            <p:ph type="sldNum" sz="quarter" idx="19"/>
          </p:nvPr>
        </p:nvSpPr>
        <p:spPr>
          <a:xfrm>
            <a:off x="125413" y="5388240"/>
            <a:ext cx="1905000" cy="269875"/>
          </a:xfrm>
          <a:prstGeom prst="rect">
            <a:avLst/>
          </a:prstGeom>
        </p:spPr>
        <p:txBody>
          <a:bodyPr/>
          <a:lstStyle>
            <a:lvl1pPr algn="l">
              <a:defRPr sz="667">
                <a:solidFill>
                  <a:srgbClr val="00918E"/>
                </a:solidFill>
                <a:latin typeface="+mn-lt"/>
              </a:defRPr>
            </a:lvl1pPr>
          </a:lstStyle>
          <a:p>
            <a:pPr>
              <a:defRPr/>
            </a:pPr>
            <a:fld id="{BD78BF63-D6E5-49D8-99EB-4D36175B83F1}" type="slidenum">
              <a:rPr lang="es-ES_tradnl"/>
              <a:pPr>
                <a:defRPr/>
              </a:pPr>
              <a:t>‹Nº›</a:t>
            </a:fld>
            <a:endParaRPr lang="es-ES_tradnl" dirty="0"/>
          </a:p>
        </p:txBody>
      </p:sp>
    </p:spTree>
    <p:extLst>
      <p:ext uri="{BB962C8B-B14F-4D97-AF65-F5344CB8AC3E}">
        <p14:creationId xmlns:p14="http://schemas.microsoft.com/office/powerpoint/2010/main" val="3693074282"/>
      </p:ext>
    </p:extLst>
  </p:cSld>
  <p:clrMapOvr>
    <a:masterClrMapping/>
  </p:clrMapOvr>
  <p:transition spd="slow">
    <p:split orient="vert"/>
  </p:transition>
  <p:hf hdr="0" dt="0"/>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17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9261"/>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4" y="5152761"/>
            <a:ext cx="1279525"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5152761"/>
            <a:ext cx="1379538"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5229490"/>
            <a:ext cx="444500" cy="480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997294"/>
            <a:ext cx="9144000" cy="4080061"/>
          </a:xfrm>
          <a:prstGeom prst="rect">
            <a:avLst/>
          </a:prstGeom>
        </p:spPr>
        <p:txBody>
          <a:bodyPr/>
          <a:lstStyle/>
          <a:p>
            <a:pPr lvl="0"/>
            <a:r>
              <a:rPr lang="es-ES" noProof="0"/>
              <a:t>Haga clic en el icono para agregar una imagen</a:t>
            </a:r>
            <a:endParaRPr lang="es-ES" noProof="0" dirty="0"/>
          </a:p>
        </p:txBody>
      </p:sp>
      <p:sp>
        <p:nvSpPr>
          <p:cNvPr id="3" name="2 Marcador de texto"/>
          <p:cNvSpPr>
            <a:spLocks noGrp="1"/>
          </p:cNvSpPr>
          <p:nvPr>
            <p:ph type="body" sz="quarter" idx="18"/>
          </p:nvPr>
        </p:nvSpPr>
        <p:spPr>
          <a:xfrm>
            <a:off x="112713" y="5152760"/>
            <a:ext cx="5448300" cy="165013"/>
          </a:xfrm>
          <a:prstGeom prst="rect">
            <a:avLst/>
          </a:prstGeom>
        </p:spPr>
        <p:txBody>
          <a:bodyPr/>
          <a:lstStyle>
            <a:lvl1pPr marL="0" indent="0">
              <a:buNone/>
              <a:defRPr sz="833">
                <a:solidFill>
                  <a:schemeClr val="bg1">
                    <a:lumMod val="50000"/>
                  </a:schemeClr>
                </a:solidFill>
              </a:defRPr>
            </a:lvl1pPr>
            <a:lvl2pPr>
              <a:defRPr sz="917"/>
            </a:lvl2pPr>
            <a:lvl3pPr>
              <a:defRPr sz="875"/>
            </a:lvl3pPr>
            <a:lvl4pPr>
              <a:defRPr sz="833"/>
            </a:lvl4pPr>
            <a:lvl5pPr>
              <a:defRPr sz="833"/>
            </a:lvl5pPr>
          </a:lstStyle>
          <a:p>
            <a:pPr lvl="0"/>
            <a:r>
              <a:rPr lang="es-ES"/>
              <a:t>Haga clic para modificar el estilo de texto del patrón</a:t>
            </a:r>
          </a:p>
        </p:txBody>
      </p:sp>
      <p:sp>
        <p:nvSpPr>
          <p:cNvPr id="10" name="16 Marcador de número de diapositiva"/>
          <p:cNvSpPr>
            <a:spLocks noGrp="1"/>
          </p:cNvSpPr>
          <p:nvPr>
            <p:ph type="sldNum" sz="quarter" idx="19"/>
          </p:nvPr>
        </p:nvSpPr>
        <p:spPr>
          <a:xfrm>
            <a:off x="125413" y="5388240"/>
            <a:ext cx="1905000" cy="269875"/>
          </a:xfrm>
          <a:prstGeom prst="rect">
            <a:avLst/>
          </a:prstGeom>
        </p:spPr>
        <p:txBody>
          <a:bodyPr/>
          <a:lstStyle>
            <a:lvl1pPr algn="l">
              <a:defRPr sz="667">
                <a:solidFill>
                  <a:srgbClr val="00918E"/>
                </a:solidFill>
                <a:latin typeface="+mn-lt"/>
              </a:defRPr>
            </a:lvl1pPr>
          </a:lstStyle>
          <a:p>
            <a:pPr>
              <a:defRPr/>
            </a:pPr>
            <a:fld id="{BD78BF63-D6E5-49D8-99EB-4D36175B83F1}" type="slidenum">
              <a:rPr lang="es-ES_tradnl"/>
              <a:pPr>
                <a:defRPr/>
              </a:pPr>
              <a:t>‹Nº›</a:t>
            </a:fld>
            <a:endParaRPr lang="es-ES_tradnl" dirty="0"/>
          </a:p>
        </p:txBody>
      </p:sp>
    </p:spTree>
    <p:extLst>
      <p:ext uri="{BB962C8B-B14F-4D97-AF65-F5344CB8AC3E}">
        <p14:creationId xmlns:p14="http://schemas.microsoft.com/office/powerpoint/2010/main" val="1924874037"/>
      </p:ext>
    </p:extLst>
  </p:cSld>
  <p:clrMapOvr>
    <a:masterClrMapping/>
  </p:clrMapOvr>
  <p:transition spd="slow">
    <p:split orient="vert"/>
  </p:transition>
  <p:hf hdr="0" dt="0"/>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18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9261"/>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4" y="5152761"/>
            <a:ext cx="1279525"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5152761"/>
            <a:ext cx="1379538"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5229490"/>
            <a:ext cx="444500" cy="480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997294"/>
            <a:ext cx="9144000" cy="4080061"/>
          </a:xfrm>
          <a:prstGeom prst="rect">
            <a:avLst/>
          </a:prstGeom>
        </p:spPr>
        <p:txBody>
          <a:bodyPr/>
          <a:lstStyle/>
          <a:p>
            <a:pPr lvl="0"/>
            <a:r>
              <a:rPr lang="es-ES" noProof="0"/>
              <a:t>Haga clic en el icono para agregar una imagen</a:t>
            </a:r>
            <a:endParaRPr lang="es-ES" noProof="0" dirty="0"/>
          </a:p>
        </p:txBody>
      </p:sp>
      <p:sp>
        <p:nvSpPr>
          <p:cNvPr id="3" name="2 Marcador de texto"/>
          <p:cNvSpPr>
            <a:spLocks noGrp="1"/>
          </p:cNvSpPr>
          <p:nvPr>
            <p:ph type="body" sz="quarter" idx="18"/>
          </p:nvPr>
        </p:nvSpPr>
        <p:spPr>
          <a:xfrm>
            <a:off x="112713" y="5152760"/>
            <a:ext cx="5448300" cy="165013"/>
          </a:xfrm>
          <a:prstGeom prst="rect">
            <a:avLst/>
          </a:prstGeom>
        </p:spPr>
        <p:txBody>
          <a:bodyPr/>
          <a:lstStyle>
            <a:lvl1pPr marL="0" indent="0">
              <a:buNone/>
              <a:defRPr sz="833">
                <a:solidFill>
                  <a:schemeClr val="bg1">
                    <a:lumMod val="50000"/>
                  </a:schemeClr>
                </a:solidFill>
              </a:defRPr>
            </a:lvl1pPr>
            <a:lvl2pPr>
              <a:defRPr sz="917"/>
            </a:lvl2pPr>
            <a:lvl3pPr>
              <a:defRPr sz="875"/>
            </a:lvl3pPr>
            <a:lvl4pPr>
              <a:defRPr sz="833"/>
            </a:lvl4pPr>
            <a:lvl5pPr>
              <a:defRPr sz="833"/>
            </a:lvl5pPr>
          </a:lstStyle>
          <a:p>
            <a:pPr lvl="0"/>
            <a:r>
              <a:rPr lang="es-ES"/>
              <a:t>Haga clic para modificar el estilo de texto del patrón</a:t>
            </a:r>
          </a:p>
        </p:txBody>
      </p:sp>
      <p:sp>
        <p:nvSpPr>
          <p:cNvPr id="10" name="16 Marcador de número de diapositiva"/>
          <p:cNvSpPr>
            <a:spLocks noGrp="1"/>
          </p:cNvSpPr>
          <p:nvPr>
            <p:ph type="sldNum" sz="quarter" idx="19"/>
          </p:nvPr>
        </p:nvSpPr>
        <p:spPr>
          <a:xfrm>
            <a:off x="125413" y="5388240"/>
            <a:ext cx="1905000" cy="269875"/>
          </a:xfrm>
          <a:prstGeom prst="rect">
            <a:avLst/>
          </a:prstGeom>
        </p:spPr>
        <p:txBody>
          <a:bodyPr/>
          <a:lstStyle>
            <a:lvl1pPr algn="l">
              <a:defRPr sz="667">
                <a:solidFill>
                  <a:srgbClr val="00918E"/>
                </a:solidFill>
                <a:latin typeface="+mn-lt"/>
              </a:defRPr>
            </a:lvl1pPr>
          </a:lstStyle>
          <a:p>
            <a:pPr>
              <a:defRPr/>
            </a:pPr>
            <a:fld id="{BD78BF63-D6E5-49D8-99EB-4D36175B83F1}" type="slidenum">
              <a:rPr lang="es-ES_tradnl"/>
              <a:pPr>
                <a:defRPr/>
              </a:pPr>
              <a:t>‹Nº›</a:t>
            </a:fld>
            <a:endParaRPr lang="es-ES_tradnl" dirty="0"/>
          </a:p>
        </p:txBody>
      </p:sp>
    </p:spTree>
    <p:extLst>
      <p:ext uri="{BB962C8B-B14F-4D97-AF65-F5344CB8AC3E}">
        <p14:creationId xmlns:p14="http://schemas.microsoft.com/office/powerpoint/2010/main" val="1886373429"/>
      </p:ext>
    </p:extLst>
  </p:cSld>
  <p:clrMapOvr>
    <a:masterClrMapping/>
  </p:clrMapOvr>
  <p:transition spd="slow">
    <p:split orient="vert"/>
  </p:transition>
  <p:hf hdr="0" dt="0"/>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userDrawn="1">
  <p:cSld name="19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9261"/>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4" y="5152761"/>
            <a:ext cx="1279525"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5152761"/>
            <a:ext cx="1379538"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5229490"/>
            <a:ext cx="444500" cy="480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997294"/>
            <a:ext cx="9144000" cy="4080061"/>
          </a:xfrm>
          <a:prstGeom prst="rect">
            <a:avLst/>
          </a:prstGeom>
        </p:spPr>
        <p:txBody>
          <a:bodyPr/>
          <a:lstStyle/>
          <a:p>
            <a:pPr lvl="0"/>
            <a:r>
              <a:rPr lang="es-ES" noProof="0"/>
              <a:t>Haga clic en el icono para agregar una imagen</a:t>
            </a:r>
            <a:endParaRPr lang="es-ES" noProof="0" dirty="0"/>
          </a:p>
        </p:txBody>
      </p:sp>
      <p:sp>
        <p:nvSpPr>
          <p:cNvPr id="3" name="2 Marcador de texto"/>
          <p:cNvSpPr>
            <a:spLocks noGrp="1"/>
          </p:cNvSpPr>
          <p:nvPr>
            <p:ph type="body" sz="quarter" idx="18"/>
          </p:nvPr>
        </p:nvSpPr>
        <p:spPr>
          <a:xfrm>
            <a:off x="112713" y="5152760"/>
            <a:ext cx="5448300" cy="165013"/>
          </a:xfrm>
          <a:prstGeom prst="rect">
            <a:avLst/>
          </a:prstGeom>
        </p:spPr>
        <p:txBody>
          <a:bodyPr/>
          <a:lstStyle>
            <a:lvl1pPr marL="0" indent="0">
              <a:buNone/>
              <a:defRPr sz="833">
                <a:solidFill>
                  <a:schemeClr val="bg1">
                    <a:lumMod val="50000"/>
                  </a:schemeClr>
                </a:solidFill>
              </a:defRPr>
            </a:lvl1pPr>
            <a:lvl2pPr>
              <a:defRPr sz="917"/>
            </a:lvl2pPr>
            <a:lvl3pPr>
              <a:defRPr sz="875"/>
            </a:lvl3pPr>
            <a:lvl4pPr>
              <a:defRPr sz="833"/>
            </a:lvl4pPr>
            <a:lvl5pPr>
              <a:defRPr sz="833"/>
            </a:lvl5pPr>
          </a:lstStyle>
          <a:p>
            <a:pPr lvl="0"/>
            <a:r>
              <a:rPr lang="es-ES"/>
              <a:t>Haga clic para modificar el estilo de texto del patrón</a:t>
            </a:r>
          </a:p>
        </p:txBody>
      </p:sp>
      <p:sp>
        <p:nvSpPr>
          <p:cNvPr id="10" name="16 Marcador de número de diapositiva"/>
          <p:cNvSpPr>
            <a:spLocks noGrp="1"/>
          </p:cNvSpPr>
          <p:nvPr>
            <p:ph type="sldNum" sz="quarter" idx="19"/>
          </p:nvPr>
        </p:nvSpPr>
        <p:spPr>
          <a:xfrm>
            <a:off x="125413" y="5388240"/>
            <a:ext cx="1905000" cy="269875"/>
          </a:xfrm>
          <a:prstGeom prst="rect">
            <a:avLst/>
          </a:prstGeom>
        </p:spPr>
        <p:txBody>
          <a:bodyPr/>
          <a:lstStyle>
            <a:lvl1pPr algn="l">
              <a:defRPr sz="667">
                <a:solidFill>
                  <a:srgbClr val="00918E"/>
                </a:solidFill>
                <a:latin typeface="+mn-lt"/>
              </a:defRPr>
            </a:lvl1pPr>
          </a:lstStyle>
          <a:p>
            <a:pPr>
              <a:defRPr/>
            </a:pPr>
            <a:fld id="{BD78BF63-D6E5-49D8-99EB-4D36175B83F1}" type="slidenum">
              <a:rPr lang="es-ES_tradnl"/>
              <a:pPr>
                <a:defRPr/>
              </a:pPr>
              <a:t>‹Nº›</a:t>
            </a:fld>
            <a:endParaRPr lang="es-ES_tradnl" dirty="0"/>
          </a:p>
        </p:txBody>
      </p:sp>
    </p:spTree>
    <p:extLst>
      <p:ext uri="{BB962C8B-B14F-4D97-AF65-F5344CB8AC3E}">
        <p14:creationId xmlns:p14="http://schemas.microsoft.com/office/powerpoint/2010/main" val="2489406418"/>
      </p:ext>
    </p:extLst>
  </p:cSld>
  <p:clrMapOvr>
    <a:masterClrMapping/>
  </p:clrMapOvr>
  <p:transition spd="slow">
    <p:split orient="vert"/>
  </p:transition>
  <p:hf hdr="0" dt="0"/>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20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9261"/>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4" y="5152761"/>
            <a:ext cx="1279525"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5152761"/>
            <a:ext cx="1379538"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5229490"/>
            <a:ext cx="444500" cy="480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997294"/>
            <a:ext cx="9144000" cy="4080061"/>
          </a:xfrm>
          <a:prstGeom prst="rect">
            <a:avLst/>
          </a:prstGeom>
        </p:spPr>
        <p:txBody>
          <a:bodyPr/>
          <a:lstStyle/>
          <a:p>
            <a:pPr lvl="0"/>
            <a:r>
              <a:rPr lang="es-ES" noProof="0"/>
              <a:t>Haga clic en el icono para agregar una imagen</a:t>
            </a:r>
            <a:endParaRPr lang="es-ES" noProof="0" dirty="0"/>
          </a:p>
        </p:txBody>
      </p:sp>
      <p:sp>
        <p:nvSpPr>
          <p:cNvPr id="3" name="2 Marcador de texto"/>
          <p:cNvSpPr>
            <a:spLocks noGrp="1"/>
          </p:cNvSpPr>
          <p:nvPr>
            <p:ph type="body" sz="quarter" idx="18"/>
          </p:nvPr>
        </p:nvSpPr>
        <p:spPr>
          <a:xfrm>
            <a:off x="112713" y="5152760"/>
            <a:ext cx="5448300" cy="165013"/>
          </a:xfrm>
          <a:prstGeom prst="rect">
            <a:avLst/>
          </a:prstGeom>
        </p:spPr>
        <p:txBody>
          <a:bodyPr/>
          <a:lstStyle>
            <a:lvl1pPr marL="0" indent="0">
              <a:buNone/>
              <a:defRPr sz="833">
                <a:solidFill>
                  <a:schemeClr val="bg1">
                    <a:lumMod val="50000"/>
                  </a:schemeClr>
                </a:solidFill>
              </a:defRPr>
            </a:lvl1pPr>
            <a:lvl2pPr>
              <a:defRPr sz="917"/>
            </a:lvl2pPr>
            <a:lvl3pPr>
              <a:defRPr sz="875"/>
            </a:lvl3pPr>
            <a:lvl4pPr>
              <a:defRPr sz="833"/>
            </a:lvl4pPr>
            <a:lvl5pPr>
              <a:defRPr sz="833"/>
            </a:lvl5pPr>
          </a:lstStyle>
          <a:p>
            <a:pPr lvl="0"/>
            <a:r>
              <a:rPr lang="es-ES"/>
              <a:t>Haga clic para modificar el estilo de texto del patrón</a:t>
            </a:r>
          </a:p>
        </p:txBody>
      </p:sp>
      <p:sp>
        <p:nvSpPr>
          <p:cNvPr id="10" name="16 Marcador de número de diapositiva"/>
          <p:cNvSpPr>
            <a:spLocks noGrp="1"/>
          </p:cNvSpPr>
          <p:nvPr>
            <p:ph type="sldNum" sz="quarter" idx="19"/>
          </p:nvPr>
        </p:nvSpPr>
        <p:spPr>
          <a:xfrm>
            <a:off x="125413" y="5388240"/>
            <a:ext cx="1905000" cy="269875"/>
          </a:xfrm>
          <a:prstGeom prst="rect">
            <a:avLst/>
          </a:prstGeom>
        </p:spPr>
        <p:txBody>
          <a:bodyPr/>
          <a:lstStyle>
            <a:lvl1pPr algn="l">
              <a:defRPr sz="667">
                <a:solidFill>
                  <a:srgbClr val="00918E"/>
                </a:solidFill>
                <a:latin typeface="+mn-lt"/>
              </a:defRPr>
            </a:lvl1pPr>
          </a:lstStyle>
          <a:p>
            <a:pPr>
              <a:defRPr/>
            </a:pPr>
            <a:fld id="{BD78BF63-D6E5-49D8-99EB-4D36175B83F1}" type="slidenum">
              <a:rPr lang="es-ES_tradnl"/>
              <a:pPr>
                <a:defRPr/>
              </a:pPr>
              <a:t>‹Nº›</a:t>
            </a:fld>
            <a:endParaRPr lang="es-ES_tradnl" dirty="0"/>
          </a:p>
        </p:txBody>
      </p:sp>
    </p:spTree>
    <p:extLst>
      <p:ext uri="{BB962C8B-B14F-4D97-AF65-F5344CB8AC3E}">
        <p14:creationId xmlns:p14="http://schemas.microsoft.com/office/powerpoint/2010/main" val="1519058962"/>
      </p:ext>
    </p:extLst>
  </p:cSld>
  <p:clrMapOvr>
    <a:masterClrMapping/>
  </p:clrMapOvr>
  <p:transition spd="slow">
    <p:split orient="vert"/>
  </p:transition>
  <p:hf hdr="0" dt="0"/>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21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9261"/>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4" y="5152761"/>
            <a:ext cx="1279525"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5152761"/>
            <a:ext cx="1379538"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5229490"/>
            <a:ext cx="444500" cy="480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997294"/>
            <a:ext cx="9144000" cy="4080061"/>
          </a:xfrm>
          <a:prstGeom prst="rect">
            <a:avLst/>
          </a:prstGeom>
        </p:spPr>
        <p:txBody>
          <a:bodyPr/>
          <a:lstStyle/>
          <a:p>
            <a:pPr lvl="0"/>
            <a:r>
              <a:rPr lang="es-ES" noProof="0"/>
              <a:t>Haga clic en el icono para agregar una imagen</a:t>
            </a:r>
            <a:endParaRPr lang="es-ES" noProof="0" dirty="0"/>
          </a:p>
        </p:txBody>
      </p:sp>
      <p:sp>
        <p:nvSpPr>
          <p:cNvPr id="3" name="2 Marcador de texto"/>
          <p:cNvSpPr>
            <a:spLocks noGrp="1"/>
          </p:cNvSpPr>
          <p:nvPr>
            <p:ph type="body" sz="quarter" idx="18"/>
          </p:nvPr>
        </p:nvSpPr>
        <p:spPr>
          <a:xfrm>
            <a:off x="112713" y="5152760"/>
            <a:ext cx="5448300" cy="165013"/>
          </a:xfrm>
          <a:prstGeom prst="rect">
            <a:avLst/>
          </a:prstGeom>
        </p:spPr>
        <p:txBody>
          <a:bodyPr/>
          <a:lstStyle>
            <a:lvl1pPr marL="0" indent="0">
              <a:buNone/>
              <a:defRPr sz="833">
                <a:solidFill>
                  <a:schemeClr val="bg1">
                    <a:lumMod val="50000"/>
                  </a:schemeClr>
                </a:solidFill>
              </a:defRPr>
            </a:lvl1pPr>
            <a:lvl2pPr>
              <a:defRPr sz="917"/>
            </a:lvl2pPr>
            <a:lvl3pPr>
              <a:defRPr sz="875"/>
            </a:lvl3pPr>
            <a:lvl4pPr>
              <a:defRPr sz="833"/>
            </a:lvl4pPr>
            <a:lvl5pPr>
              <a:defRPr sz="833"/>
            </a:lvl5pPr>
          </a:lstStyle>
          <a:p>
            <a:pPr lvl="0"/>
            <a:r>
              <a:rPr lang="es-ES"/>
              <a:t>Haga clic para modificar el estilo de texto del patrón</a:t>
            </a:r>
          </a:p>
        </p:txBody>
      </p:sp>
      <p:sp>
        <p:nvSpPr>
          <p:cNvPr id="10" name="16 Marcador de número de diapositiva"/>
          <p:cNvSpPr>
            <a:spLocks noGrp="1"/>
          </p:cNvSpPr>
          <p:nvPr>
            <p:ph type="sldNum" sz="quarter" idx="19"/>
          </p:nvPr>
        </p:nvSpPr>
        <p:spPr>
          <a:xfrm>
            <a:off x="125413" y="5388240"/>
            <a:ext cx="1905000" cy="269875"/>
          </a:xfrm>
          <a:prstGeom prst="rect">
            <a:avLst/>
          </a:prstGeom>
        </p:spPr>
        <p:txBody>
          <a:bodyPr/>
          <a:lstStyle>
            <a:lvl1pPr algn="l">
              <a:defRPr sz="667">
                <a:solidFill>
                  <a:srgbClr val="00918E"/>
                </a:solidFill>
                <a:latin typeface="+mn-lt"/>
              </a:defRPr>
            </a:lvl1pPr>
          </a:lstStyle>
          <a:p>
            <a:pPr>
              <a:defRPr/>
            </a:pPr>
            <a:fld id="{BD78BF63-D6E5-49D8-99EB-4D36175B83F1}" type="slidenum">
              <a:rPr lang="es-ES_tradnl"/>
              <a:pPr>
                <a:defRPr/>
              </a:pPr>
              <a:t>‹Nº›</a:t>
            </a:fld>
            <a:endParaRPr lang="es-ES_tradnl" dirty="0"/>
          </a:p>
        </p:txBody>
      </p:sp>
    </p:spTree>
    <p:extLst>
      <p:ext uri="{BB962C8B-B14F-4D97-AF65-F5344CB8AC3E}">
        <p14:creationId xmlns:p14="http://schemas.microsoft.com/office/powerpoint/2010/main" val="1094883827"/>
      </p:ext>
    </p:extLst>
  </p:cSld>
  <p:clrMapOvr>
    <a:masterClrMapping/>
  </p:clrMapOvr>
  <p:transition spd="slow">
    <p:split orient="vert"/>
  </p:transition>
  <p:hf hdr="0" dt="0"/>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22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9261"/>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4" y="5152761"/>
            <a:ext cx="1279525"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5152761"/>
            <a:ext cx="1379538"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5229490"/>
            <a:ext cx="444500" cy="480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997294"/>
            <a:ext cx="9144000" cy="4080061"/>
          </a:xfrm>
          <a:prstGeom prst="rect">
            <a:avLst/>
          </a:prstGeom>
        </p:spPr>
        <p:txBody>
          <a:bodyPr/>
          <a:lstStyle/>
          <a:p>
            <a:pPr lvl="0"/>
            <a:r>
              <a:rPr lang="es-ES" noProof="0"/>
              <a:t>Haga clic en el icono para agregar una imagen</a:t>
            </a:r>
            <a:endParaRPr lang="es-ES" noProof="0" dirty="0"/>
          </a:p>
        </p:txBody>
      </p:sp>
      <p:sp>
        <p:nvSpPr>
          <p:cNvPr id="3" name="2 Marcador de texto"/>
          <p:cNvSpPr>
            <a:spLocks noGrp="1"/>
          </p:cNvSpPr>
          <p:nvPr>
            <p:ph type="body" sz="quarter" idx="18"/>
          </p:nvPr>
        </p:nvSpPr>
        <p:spPr>
          <a:xfrm>
            <a:off x="112713" y="5152760"/>
            <a:ext cx="5448300" cy="165013"/>
          </a:xfrm>
          <a:prstGeom prst="rect">
            <a:avLst/>
          </a:prstGeom>
        </p:spPr>
        <p:txBody>
          <a:bodyPr/>
          <a:lstStyle>
            <a:lvl1pPr marL="0" indent="0">
              <a:buNone/>
              <a:defRPr sz="833">
                <a:solidFill>
                  <a:schemeClr val="bg1">
                    <a:lumMod val="50000"/>
                  </a:schemeClr>
                </a:solidFill>
              </a:defRPr>
            </a:lvl1pPr>
            <a:lvl2pPr>
              <a:defRPr sz="917"/>
            </a:lvl2pPr>
            <a:lvl3pPr>
              <a:defRPr sz="875"/>
            </a:lvl3pPr>
            <a:lvl4pPr>
              <a:defRPr sz="833"/>
            </a:lvl4pPr>
            <a:lvl5pPr>
              <a:defRPr sz="833"/>
            </a:lvl5pPr>
          </a:lstStyle>
          <a:p>
            <a:pPr lvl="0"/>
            <a:r>
              <a:rPr lang="es-ES"/>
              <a:t>Haga clic para modificar el estilo de texto del patrón</a:t>
            </a:r>
          </a:p>
        </p:txBody>
      </p:sp>
      <p:sp>
        <p:nvSpPr>
          <p:cNvPr id="10" name="16 Marcador de número de diapositiva"/>
          <p:cNvSpPr>
            <a:spLocks noGrp="1"/>
          </p:cNvSpPr>
          <p:nvPr>
            <p:ph type="sldNum" sz="quarter" idx="19"/>
          </p:nvPr>
        </p:nvSpPr>
        <p:spPr>
          <a:xfrm>
            <a:off x="125413" y="5388240"/>
            <a:ext cx="1905000" cy="269875"/>
          </a:xfrm>
          <a:prstGeom prst="rect">
            <a:avLst/>
          </a:prstGeom>
        </p:spPr>
        <p:txBody>
          <a:bodyPr/>
          <a:lstStyle>
            <a:lvl1pPr algn="l">
              <a:defRPr sz="667">
                <a:solidFill>
                  <a:srgbClr val="00918E"/>
                </a:solidFill>
                <a:latin typeface="+mn-lt"/>
              </a:defRPr>
            </a:lvl1pPr>
          </a:lstStyle>
          <a:p>
            <a:pPr>
              <a:defRPr/>
            </a:pPr>
            <a:fld id="{BD78BF63-D6E5-49D8-99EB-4D36175B83F1}" type="slidenum">
              <a:rPr lang="es-ES_tradnl"/>
              <a:pPr>
                <a:defRPr/>
              </a:pPr>
              <a:t>‹Nº›</a:t>
            </a:fld>
            <a:endParaRPr lang="es-ES_tradnl" dirty="0"/>
          </a:p>
        </p:txBody>
      </p:sp>
    </p:spTree>
    <p:extLst>
      <p:ext uri="{BB962C8B-B14F-4D97-AF65-F5344CB8AC3E}">
        <p14:creationId xmlns:p14="http://schemas.microsoft.com/office/powerpoint/2010/main" val="1287100241"/>
      </p:ext>
    </p:extLst>
  </p:cSld>
  <p:clrMapOvr>
    <a:masterClrMapping/>
  </p:clrMapOvr>
  <p:transition spd="slow">
    <p:split orient="vert"/>
  </p:transition>
  <p:hf hdr="0" dt="0"/>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23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9261"/>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99114" y="5152761"/>
            <a:ext cx="1279525"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553325" y="5152761"/>
            <a:ext cx="1379538" cy="56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6991350" y="5229490"/>
            <a:ext cx="444500" cy="480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997294"/>
            <a:ext cx="9144000" cy="4080061"/>
          </a:xfrm>
          <a:prstGeom prst="rect">
            <a:avLst/>
          </a:prstGeom>
        </p:spPr>
        <p:txBody>
          <a:bodyPr/>
          <a:lstStyle/>
          <a:p>
            <a:pPr lvl="0"/>
            <a:r>
              <a:rPr lang="es-ES" noProof="0"/>
              <a:t>Haga clic en el icono para agregar una imagen</a:t>
            </a:r>
            <a:endParaRPr lang="es-ES" noProof="0" dirty="0"/>
          </a:p>
        </p:txBody>
      </p:sp>
      <p:sp>
        <p:nvSpPr>
          <p:cNvPr id="3" name="2 Marcador de texto"/>
          <p:cNvSpPr>
            <a:spLocks noGrp="1"/>
          </p:cNvSpPr>
          <p:nvPr>
            <p:ph type="body" sz="quarter" idx="18"/>
          </p:nvPr>
        </p:nvSpPr>
        <p:spPr>
          <a:xfrm>
            <a:off x="112713" y="5152760"/>
            <a:ext cx="5448300" cy="165013"/>
          </a:xfrm>
          <a:prstGeom prst="rect">
            <a:avLst/>
          </a:prstGeom>
        </p:spPr>
        <p:txBody>
          <a:bodyPr/>
          <a:lstStyle>
            <a:lvl1pPr marL="0" indent="0">
              <a:buNone/>
              <a:defRPr sz="833">
                <a:solidFill>
                  <a:schemeClr val="bg1">
                    <a:lumMod val="50000"/>
                  </a:schemeClr>
                </a:solidFill>
              </a:defRPr>
            </a:lvl1pPr>
            <a:lvl2pPr>
              <a:defRPr sz="917"/>
            </a:lvl2pPr>
            <a:lvl3pPr>
              <a:defRPr sz="875"/>
            </a:lvl3pPr>
            <a:lvl4pPr>
              <a:defRPr sz="833"/>
            </a:lvl4pPr>
            <a:lvl5pPr>
              <a:defRPr sz="833"/>
            </a:lvl5pPr>
          </a:lstStyle>
          <a:p>
            <a:pPr lvl="0"/>
            <a:r>
              <a:rPr lang="es-ES"/>
              <a:t>Haga clic para modificar el estilo de texto del patrón</a:t>
            </a:r>
          </a:p>
        </p:txBody>
      </p:sp>
      <p:sp>
        <p:nvSpPr>
          <p:cNvPr id="10" name="16 Marcador de número de diapositiva"/>
          <p:cNvSpPr>
            <a:spLocks noGrp="1"/>
          </p:cNvSpPr>
          <p:nvPr>
            <p:ph type="sldNum" sz="quarter" idx="19"/>
          </p:nvPr>
        </p:nvSpPr>
        <p:spPr>
          <a:xfrm>
            <a:off x="125413" y="5388240"/>
            <a:ext cx="1905000" cy="269875"/>
          </a:xfrm>
          <a:prstGeom prst="rect">
            <a:avLst/>
          </a:prstGeom>
        </p:spPr>
        <p:txBody>
          <a:bodyPr/>
          <a:lstStyle>
            <a:lvl1pPr algn="l">
              <a:defRPr sz="667">
                <a:solidFill>
                  <a:srgbClr val="00918E"/>
                </a:solidFill>
                <a:latin typeface="+mn-lt"/>
              </a:defRPr>
            </a:lvl1pPr>
          </a:lstStyle>
          <a:p>
            <a:pPr>
              <a:defRPr/>
            </a:pPr>
            <a:fld id="{BD78BF63-D6E5-49D8-99EB-4D36175B83F1}" type="slidenum">
              <a:rPr lang="es-ES_tradnl"/>
              <a:pPr>
                <a:defRPr/>
              </a:pPr>
              <a:t>‹Nº›</a:t>
            </a:fld>
            <a:endParaRPr lang="es-ES_tradnl" dirty="0"/>
          </a:p>
        </p:txBody>
      </p:sp>
    </p:spTree>
    <p:extLst>
      <p:ext uri="{BB962C8B-B14F-4D97-AF65-F5344CB8AC3E}">
        <p14:creationId xmlns:p14="http://schemas.microsoft.com/office/powerpoint/2010/main" val="4160741639"/>
      </p:ext>
    </p:extLst>
  </p:cSld>
  <p:clrMapOvr>
    <a:masterClrMapping/>
  </p:clrMapOvr>
  <p:transition spd="slow">
    <p:split orient="vert"/>
  </p:transition>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4_Diapositiva imagén y texto">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1588" y="1588"/>
            <a:ext cx="9151937"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6 Rectángulo"/>
          <p:cNvSpPr/>
          <p:nvPr/>
        </p:nvSpPr>
        <p:spPr>
          <a:xfrm>
            <a:off x="1588" y="704850"/>
            <a:ext cx="4641850" cy="420688"/>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eaLnBrk="0" hangingPunct="0">
              <a:spcBef>
                <a:spcPct val="20000"/>
              </a:spcBef>
              <a:defRPr/>
            </a:pPr>
            <a:endParaRPr lang="es-CO">
              <a:solidFill>
                <a:srgbClr val="008080"/>
              </a:solidFill>
            </a:endParaRPr>
          </a:p>
        </p:txBody>
      </p:sp>
      <p:pic>
        <p:nvPicPr>
          <p:cNvPr id="8"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15000" y="5006975"/>
            <a:ext cx="1279525"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69213" y="5006975"/>
            <a:ext cx="1379537"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107238" y="5099050"/>
            <a:ext cx="4445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2 Marcador de posición de imagen"/>
          <p:cNvSpPr>
            <a:spLocks noGrp="1"/>
          </p:cNvSpPr>
          <p:nvPr>
            <p:ph type="pic" sz="quarter" idx="17"/>
          </p:nvPr>
        </p:nvSpPr>
        <p:spPr>
          <a:xfrm>
            <a:off x="31597" y="1537354"/>
            <a:ext cx="4572000" cy="3540001"/>
          </a:xfrm>
          <a:prstGeom prst="rect">
            <a:avLst/>
          </a:prstGeom>
        </p:spPr>
        <p:txBody>
          <a:bodyPr/>
          <a:lstStyle/>
          <a:p>
            <a:pPr lvl="0"/>
            <a:r>
              <a:rPr lang="es-ES" noProof="0"/>
              <a:t>Haga clic en el icono para agregar una imagen</a:t>
            </a:r>
          </a:p>
        </p:txBody>
      </p:sp>
      <p:sp>
        <p:nvSpPr>
          <p:cNvPr id="16" name="15 Marcador de texto"/>
          <p:cNvSpPr>
            <a:spLocks noGrp="1"/>
          </p:cNvSpPr>
          <p:nvPr>
            <p:ph type="body" sz="quarter" idx="18"/>
          </p:nvPr>
        </p:nvSpPr>
        <p:spPr>
          <a:xfrm>
            <a:off x="4788025" y="157428"/>
            <a:ext cx="4105151" cy="4919927"/>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S" dirty="0"/>
          </a:p>
        </p:txBody>
      </p:sp>
      <p:sp>
        <p:nvSpPr>
          <p:cNvPr id="311298" name="Rectangle 2"/>
          <p:cNvSpPr>
            <a:spLocks noGrp="1" noChangeArrowheads="1"/>
          </p:cNvSpPr>
          <p:nvPr>
            <p:ph type="ctrTitle"/>
          </p:nvPr>
        </p:nvSpPr>
        <p:spPr>
          <a:xfrm>
            <a:off x="35496" y="696246"/>
            <a:ext cx="4553257" cy="541075"/>
          </a:xfrm>
          <a:prstGeom prst="rect">
            <a:avLst/>
          </a:prstGeom>
        </p:spPr>
        <p:txBody>
          <a:bodyPr/>
          <a:lstStyle>
            <a:lvl1pPr algn="l">
              <a:defRPr sz="2000" baseline="0">
                <a:solidFill>
                  <a:schemeClr val="bg1"/>
                </a:solidFill>
              </a:defRPr>
            </a:lvl1pPr>
          </a:lstStyle>
          <a:p>
            <a:r>
              <a:rPr lang="es-ES"/>
              <a:t>Haga clic para modificar el estilo de título del patrón</a:t>
            </a:r>
            <a:endParaRPr lang="es-ES" dirty="0"/>
          </a:p>
        </p:txBody>
      </p:sp>
      <p:sp>
        <p:nvSpPr>
          <p:cNvPr id="4" name="3 Marcador de texto"/>
          <p:cNvSpPr>
            <a:spLocks noGrp="1"/>
          </p:cNvSpPr>
          <p:nvPr>
            <p:ph type="body" sz="quarter" idx="19"/>
          </p:nvPr>
        </p:nvSpPr>
        <p:spPr>
          <a:xfrm>
            <a:off x="611561" y="1297782"/>
            <a:ext cx="3965203" cy="119558"/>
          </a:xfrm>
          <a:prstGeom prst="rect">
            <a:avLst/>
          </a:prstGeom>
        </p:spPr>
        <p:txBody>
          <a:bodyPr/>
          <a:lstStyle>
            <a:lvl1pPr marL="0" indent="0" algn="r">
              <a:buNone/>
              <a:defRPr sz="1000">
                <a:solidFill>
                  <a:schemeClr val="bg1">
                    <a:lumMod val="50000"/>
                  </a:schemeClr>
                </a:solidFill>
              </a:defRPr>
            </a:lvl1pPr>
            <a:lvl2pPr>
              <a:defRPr sz="1000"/>
            </a:lvl2pPr>
            <a:lvl3pPr>
              <a:defRPr sz="900"/>
            </a:lvl3pPr>
            <a:lvl4pPr>
              <a:defRPr sz="800"/>
            </a:lvl4pPr>
            <a:lvl5pPr>
              <a:defRPr sz="800"/>
            </a:lvl5pPr>
          </a:lstStyle>
          <a:p>
            <a:pPr lvl="0"/>
            <a:r>
              <a:rPr lang="es-ES"/>
              <a:t>Haga clic para modificar el estilo de texto del patrón</a:t>
            </a:r>
          </a:p>
        </p:txBody>
      </p:sp>
      <p:sp>
        <p:nvSpPr>
          <p:cNvPr id="11" name="16 Marcador de número de diapositiva"/>
          <p:cNvSpPr>
            <a:spLocks noGrp="1"/>
          </p:cNvSpPr>
          <p:nvPr>
            <p:ph type="sldNum" sz="quarter" idx="20"/>
          </p:nvPr>
        </p:nvSpPr>
        <p:spPr>
          <a:xfrm>
            <a:off x="125413" y="5387975"/>
            <a:ext cx="1905000" cy="269875"/>
          </a:xfrm>
          <a:prstGeom prst="rect">
            <a:avLst/>
          </a:prstGeom>
        </p:spPr>
        <p:txBody>
          <a:bodyPr/>
          <a:lstStyle>
            <a:lvl1pPr algn="l" eaLnBrk="0" hangingPunct="0">
              <a:spcBef>
                <a:spcPct val="20000"/>
              </a:spcBef>
              <a:defRPr sz="800">
                <a:solidFill>
                  <a:srgbClr val="00918E"/>
                </a:solidFill>
                <a:latin typeface="+mn-lt"/>
                <a:cs typeface="+mn-cs"/>
              </a:defRPr>
            </a:lvl1pPr>
          </a:lstStyle>
          <a:p>
            <a:pPr>
              <a:defRPr/>
            </a:pPr>
            <a:fld id="{E62E73D8-C032-4162-A7A3-B67F3E4AEECD}" type="slidenum">
              <a:rPr lang="es-ES_tradnl" smtClean="0"/>
              <a:pPr>
                <a:defRPr/>
              </a:pPr>
              <a:t>‹Nº›</a:t>
            </a:fld>
            <a:endParaRPr lang="es-ES_tradnl" dirty="0"/>
          </a:p>
        </p:txBody>
      </p:sp>
    </p:spTree>
    <p:extLst>
      <p:ext uri="{BB962C8B-B14F-4D97-AF65-F5344CB8AC3E}">
        <p14:creationId xmlns:p14="http://schemas.microsoft.com/office/powerpoint/2010/main" val="287698038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3_Diapositiva imágene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9525"/>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5 Rectángulo"/>
          <p:cNvSpPr/>
          <p:nvPr/>
        </p:nvSpPr>
        <p:spPr>
          <a:xfrm>
            <a:off x="-36513" y="-22225"/>
            <a:ext cx="9180513" cy="1063625"/>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eaLnBrk="0" hangingPunct="0">
              <a:spcBef>
                <a:spcPct val="20000"/>
              </a:spcBef>
              <a:defRPr/>
            </a:pPr>
            <a:endParaRPr lang="es-CO">
              <a:solidFill>
                <a:srgbClr val="008080"/>
              </a:solidFill>
            </a:endParaRPr>
          </a:p>
        </p:txBody>
      </p:sp>
      <p:pic>
        <p:nvPicPr>
          <p:cNvPr id="7"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15000" y="5006975"/>
            <a:ext cx="1279525"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69213" y="5006975"/>
            <a:ext cx="1379537"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107238" y="5099050"/>
            <a:ext cx="4445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14 Marcador de posición de imagen"/>
          <p:cNvSpPr>
            <a:spLocks noGrp="1"/>
          </p:cNvSpPr>
          <p:nvPr>
            <p:ph type="pic" sz="quarter" idx="17"/>
          </p:nvPr>
        </p:nvSpPr>
        <p:spPr>
          <a:xfrm>
            <a:off x="0" y="997294"/>
            <a:ext cx="9144000" cy="4080061"/>
          </a:xfrm>
          <a:prstGeom prst="rect">
            <a:avLst/>
          </a:prstGeom>
        </p:spPr>
        <p:txBody>
          <a:bodyPr/>
          <a:lstStyle/>
          <a:p>
            <a:pPr lvl="0"/>
            <a:r>
              <a:rPr lang="es-ES" noProof="0"/>
              <a:t>Haga clic en el icono para agregar una imagen</a:t>
            </a:r>
            <a:endParaRPr lang="es-ES" noProof="0" dirty="0"/>
          </a:p>
        </p:txBody>
      </p:sp>
      <p:sp>
        <p:nvSpPr>
          <p:cNvPr id="311298" name="Rectangle 2"/>
          <p:cNvSpPr>
            <a:spLocks noGrp="1" noChangeArrowheads="1"/>
          </p:cNvSpPr>
          <p:nvPr>
            <p:ph type="ctrTitle"/>
          </p:nvPr>
        </p:nvSpPr>
        <p:spPr>
          <a:xfrm>
            <a:off x="150218" y="97194"/>
            <a:ext cx="8742957" cy="1079569"/>
          </a:xfrm>
          <a:prstGeom prst="rect">
            <a:avLst/>
          </a:prstGeom>
        </p:spPr>
        <p:txBody>
          <a:bodyPr/>
          <a:lstStyle>
            <a:lvl1pPr algn="l">
              <a:defRPr baseline="0">
                <a:solidFill>
                  <a:schemeClr val="bg1"/>
                </a:solidFill>
              </a:defRPr>
            </a:lvl1pPr>
          </a:lstStyle>
          <a:p>
            <a:r>
              <a:rPr lang="es-ES"/>
              <a:t>Haga clic para modificar el estilo de título del patrón</a:t>
            </a:r>
            <a:endParaRPr lang="es-ES" dirty="0"/>
          </a:p>
        </p:txBody>
      </p:sp>
      <p:sp>
        <p:nvSpPr>
          <p:cNvPr id="3" name="2 Marcador de texto"/>
          <p:cNvSpPr>
            <a:spLocks noGrp="1"/>
          </p:cNvSpPr>
          <p:nvPr>
            <p:ph type="body" sz="quarter" idx="18"/>
          </p:nvPr>
        </p:nvSpPr>
        <p:spPr>
          <a:xfrm>
            <a:off x="112713" y="5152760"/>
            <a:ext cx="5448300" cy="165013"/>
          </a:xfrm>
          <a:prstGeom prst="rect">
            <a:avLst/>
          </a:prstGeom>
        </p:spPr>
        <p:txBody>
          <a:bodyPr/>
          <a:lstStyle>
            <a:lvl1pPr marL="0" indent="0">
              <a:buNone/>
              <a:defRPr sz="1000">
                <a:solidFill>
                  <a:schemeClr val="bg1">
                    <a:lumMod val="50000"/>
                  </a:schemeClr>
                </a:solidFill>
              </a:defRPr>
            </a:lvl1pPr>
            <a:lvl2pPr>
              <a:defRPr sz="1100"/>
            </a:lvl2pPr>
            <a:lvl3pPr>
              <a:defRPr sz="1050"/>
            </a:lvl3pPr>
            <a:lvl4pPr>
              <a:defRPr sz="1000"/>
            </a:lvl4pPr>
            <a:lvl5pPr>
              <a:defRPr sz="1000"/>
            </a:lvl5pPr>
          </a:lstStyle>
          <a:p>
            <a:pPr lvl="0"/>
            <a:r>
              <a:rPr lang="es-ES"/>
              <a:t>Haga clic para modificar el estilo de texto del patrón</a:t>
            </a:r>
          </a:p>
        </p:txBody>
      </p:sp>
      <p:sp>
        <p:nvSpPr>
          <p:cNvPr id="10" name="16 Marcador de número de diapositiva"/>
          <p:cNvSpPr>
            <a:spLocks noGrp="1"/>
          </p:cNvSpPr>
          <p:nvPr>
            <p:ph type="sldNum" sz="quarter" idx="19"/>
          </p:nvPr>
        </p:nvSpPr>
        <p:spPr>
          <a:xfrm>
            <a:off x="125413" y="5387975"/>
            <a:ext cx="1905000" cy="269875"/>
          </a:xfrm>
          <a:prstGeom prst="rect">
            <a:avLst/>
          </a:prstGeom>
        </p:spPr>
        <p:txBody>
          <a:bodyPr/>
          <a:lstStyle>
            <a:lvl1pPr algn="l" eaLnBrk="0" hangingPunct="0">
              <a:spcBef>
                <a:spcPct val="20000"/>
              </a:spcBef>
              <a:defRPr sz="800">
                <a:solidFill>
                  <a:srgbClr val="00918E"/>
                </a:solidFill>
                <a:latin typeface="+mn-lt"/>
                <a:cs typeface="+mn-cs"/>
              </a:defRPr>
            </a:lvl1pPr>
          </a:lstStyle>
          <a:p>
            <a:pPr>
              <a:defRPr/>
            </a:pPr>
            <a:fld id="{43C90015-E53F-4BB5-B32F-A8BBF929A985}" type="slidenum">
              <a:rPr lang="es-ES_tradnl" smtClean="0"/>
              <a:pPr>
                <a:defRPr/>
              </a:pPr>
              <a:t>‹Nº›</a:t>
            </a:fld>
            <a:endParaRPr lang="es-ES_tradnl" dirty="0"/>
          </a:p>
        </p:txBody>
      </p:sp>
    </p:spTree>
    <p:extLst>
      <p:ext uri="{BB962C8B-B14F-4D97-AF65-F5344CB8AC3E}">
        <p14:creationId xmlns:p14="http://schemas.microsoft.com/office/powerpoint/2010/main" val="3824013167"/>
      </p:ext>
    </p:extLst>
  </p:cSld>
  <p:clrMapOvr>
    <a:masterClrMapping/>
  </p:clrMapOvr>
  <p:transition spd="slow">
    <p:split orient="vert"/>
  </p:transition>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4_Diapositiva Gráficos">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7938" y="9525"/>
            <a:ext cx="9151938" cy="5715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5 Rectángulo"/>
          <p:cNvSpPr/>
          <p:nvPr/>
        </p:nvSpPr>
        <p:spPr>
          <a:xfrm>
            <a:off x="-36513" y="-22225"/>
            <a:ext cx="9180513" cy="1063625"/>
          </a:xfrm>
          <a:prstGeom prst="rect">
            <a:avLst/>
          </a:prstGeom>
          <a:solidFill>
            <a:srgbClr val="008080"/>
          </a:solidFill>
          <a:ln>
            <a:noFill/>
          </a:ln>
        </p:spPr>
        <p:style>
          <a:lnRef idx="1">
            <a:schemeClr val="dk1"/>
          </a:lnRef>
          <a:fillRef idx="2">
            <a:schemeClr val="dk1"/>
          </a:fillRef>
          <a:effectRef idx="1">
            <a:schemeClr val="dk1"/>
          </a:effectRef>
          <a:fontRef idx="minor">
            <a:schemeClr val="dk1"/>
          </a:fontRef>
        </p:style>
        <p:txBody>
          <a:bodyPr anchor="ctr"/>
          <a:lstStyle/>
          <a:p>
            <a:pPr algn="ctr" eaLnBrk="0" hangingPunct="0">
              <a:spcBef>
                <a:spcPct val="20000"/>
              </a:spcBef>
              <a:defRPr/>
            </a:pPr>
            <a:endParaRPr lang="es-CO">
              <a:solidFill>
                <a:srgbClr val="008080"/>
              </a:solidFill>
            </a:endParaRPr>
          </a:p>
        </p:txBody>
      </p:sp>
      <p:pic>
        <p:nvPicPr>
          <p:cNvPr id="8"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15000" y="5006975"/>
            <a:ext cx="1279525"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69213" y="5006975"/>
            <a:ext cx="1379537" cy="6778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107238" y="5099050"/>
            <a:ext cx="444500"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298" name="Rectangle 2"/>
          <p:cNvSpPr>
            <a:spLocks noGrp="1" noChangeArrowheads="1"/>
          </p:cNvSpPr>
          <p:nvPr>
            <p:ph type="ctrTitle"/>
          </p:nvPr>
        </p:nvSpPr>
        <p:spPr>
          <a:xfrm>
            <a:off x="150218" y="97194"/>
            <a:ext cx="8742957" cy="1079569"/>
          </a:xfrm>
          <a:prstGeom prst="rect">
            <a:avLst/>
          </a:prstGeom>
        </p:spPr>
        <p:txBody>
          <a:bodyPr/>
          <a:lstStyle>
            <a:lvl1pPr algn="l">
              <a:defRPr baseline="0">
                <a:solidFill>
                  <a:schemeClr val="bg1"/>
                </a:solidFill>
              </a:defRPr>
            </a:lvl1pPr>
          </a:lstStyle>
          <a:p>
            <a:r>
              <a:rPr lang="es-ES"/>
              <a:t>Haga clic para modificar el estilo de título del patrón</a:t>
            </a:r>
            <a:endParaRPr lang="es-ES" dirty="0"/>
          </a:p>
        </p:txBody>
      </p:sp>
      <p:sp>
        <p:nvSpPr>
          <p:cNvPr id="3" name="2 Marcador de SmartArt"/>
          <p:cNvSpPr>
            <a:spLocks noGrp="1"/>
          </p:cNvSpPr>
          <p:nvPr>
            <p:ph type="dgm" sz="quarter" idx="13"/>
          </p:nvPr>
        </p:nvSpPr>
        <p:spPr>
          <a:xfrm>
            <a:off x="150814" y="1117865"/>
            <a:ext cx="8885237" cy="3959489"/>
          </a:xfrm>
          <a:prstGeom prst="rect">
            <a:avLst/>
          </a:prstGeom>
        </p:spPr>
        <p:txBody>
          <a:bodyPr/>
          <a:lstStyle/>
          <a:p>
            <a:pPr lvl="0"/>
            <a:r>
              <a:rPr lang="es-ES" noProof="0"/>
              <a:t>Haga clic en el icono para agregar un elemento gráfico SmartArt</a:t>
            </a:r>
            <a:endParaRPr lang="es-ES" noProof="0" dirty="0"/>
          </a:p>
        </p:txBody>
      </p:sp>
      <p:sp>
        <p:nvSpPr>
          <p:cNvPr id="7" name="6 Marcador de texto"/>
          <p:cNvSpPr>
            <a:spLocks noGrp="1"/>
          </p:cNvSpPr>
          <p:nvPr>
            <p:ph type="body" sz="quarter" idx="14"/>
          </p:nvPr>
        </p:nvSpPr>
        <p:spPr>
          <a:xfrm>
            <a:off x="150813" y="5119688"/>
            <a:ext cx="5448300" cy="177767"/>
          </a:xfrm>
          <a:prstGeom prst="rect">
            <a:avLst/>
          </a:prstGeom>
        </p:spPr>
        <p:txBody>
          <a:bodyPr/>
          <a:lstStyle>
            <a:lvl1pPr marL="0" indent="0">
              <a:buNone/>
              <a:defRPr sz="1200" baseline="0">
                <a:solidFill>
                  <a:schemeClr val="bg1">
                    <a:lumMod val="50000"/>
                  </a:schemeClr>
                </a:solidFill>
              </a:defRPr>
            </a:lvl1pPr>
            <a:lvl2pPr>
              <a:defRPr sz="1100">
                <a:solidFill>
                  <a:schemeClr val="bg1">
                    <a:lumMod val="50000"/>
                  </a:schemeClr>
                </a:solidFill>
              </a:defRPr>
            </a:lvl2pPr>
            <a:lvl3pPr>
              <a:defRPr sz="1050">
                <a:solidFill>
                  <a:schemeClr val="bg1">
                    <a:lumMod val="50000"/>
                  </a:schemeClr>
                </a:solidFill>
              </a:defRPr>
            </a:lvl3pPr>
            <a:lvl4pPr>
              <a:defRPr sz="1000">
                <a:solidFill>
                  <a:schemeClr val="bg1">
                    <a:lumMod val="50000"/>
                  </a:schemeClr>
                </a:solidFill>
              </a:defRPr>
            </a:lvl4pPr>
            <a:lvl5pPr>
              <a:defRPr sz="1000">
                <a:solidFill>
                  <a:schemeClr val="bg1">
                    <a:lumMod val="50000"/>
                  </a:schemeClr>
                </a:solidFill>
              </a:defRPr>
            </a:lvl5pPr>
          </a:lstStyle>
          <a:p>
            <a:pPr lvl="0"/>
            <a:r>
              <a:rPr lang="es-ES"/>
              <a:t>Haga clic para modificar el estilo de texto del patrón</a:t>
            </a:r>
          </a:p>
        </p:txBody>
      </p:sp>
      <p:sp>
        <p:nvSpPr>
          <p:cNvPr id="11" name="16 Marcador de número de diapositiva"/>
          <p:cNvSpPr>
            <a:spLocks noGrp="1"/>
          </p:cNvSpPr>
          <p:nvPr>
            <p:ph type="sldNum" sz="quarter" idx="15"/>
          </p:nvPr>
        </p:nvSpPr>
        <p:spPr>
          <a:xfrm>
            <a:off x="125413" y="5387975"/>
            <a:ext cx="1905000" cy="269875"/>
          </a:xfrm>
          <a:prstGeom prst="rect">
            <a:avLst/>
          </a:prstGeom>
        </p:spPr>
        <p:txBody>
          <a:bodyPr/>
          <a:lstStyle>
            <a:lvl1pPr algn="l" eaLnBrk="0" hangingPunct="0">
              <a:spcBef>
                <a:spcPct val="20000"/>
              </a:spcBef>
              <a:defRPr sz="800">
                <a:solidFill>
                  <a:srgbClr val="00918E"/>
                </a:solidFill>
                <a:latin typeface="+mn-lt"/>
                <a:cs typeface="+mn-cs"/>
              </a:defRPr>
            </a:lvl1pPr>
          </a:lstStyle>
          <a:p>
            <a:pPr>
              <a:defRPr/>
            </a:pPr>
            <a:fld id="{2726CD8E-2BE6-470A-9FB2-8B6638B65506}" type="slidenum">
              <a:rPr lang="es-ES_tradnl" smtClean="0"/>
              <a:pPr>
                <a:defRPr/>
              </a:pPr>
              <a:t>‹Nº›</a:t>
            </a:fld>
            <a:endParaRPr lang="es-ES_tradnl" dirty="0"/>
          </a:p>
        </p:txBody>
      </p:sp>
    </p:spTree>
    <p:extLst>
      <p:ext uri="{BB962C8B-B14F-4D97-AF65-F5344CB8AC3E}">
        <p14:creationId xmlns:p14="http://schemas.microsoft.com/office/powerpoint/2010/main" val="1880341226"/>
      </p:ext>
    </p:extLst>
  </p:cSld>
  <p:clrMapOvr>
    <a:masterClrMapping/>
  </p:clrMapOvr>
  <p:transition spd="slow">
    <p:split orient="vert"/>
  </p:transition>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5_Diapositiva Gráficos">
    <p:spTree>
      <p:nvGrpSpPr>
        <p:cNvPr id="1" name=""/>
        <p:cNvGrpSpPr/>
        <p:nvPr/>
      </p:nvGrpSpPr>
      <p:grpSpPr>
        <a:xfrm>
          <a:off x="0" y="0"/>
          <a:ext cx="0" cy="0"/>
          <a:chOff x="0" y="0"/>
          <a:chExt cx="0" cy="0"/>
        </a:xfrm>
      </p:grpSpPr>
      <p:sp>
        <p:nvSpPr>
          <p:cNvPr id="2" name="1 Rectángulo"/>
          <p:cNvSpPr/>
          <p:nvPr/>
        </p:nvSpPr>
        <p:spPr>
          <a:xfrm>
            <a:off x="0" y="2376488"/>
            <a:ext cx="9144000" cy="3221037"/>
          </a:xfrm>
          <a:prstGeom prst="rect">
            <a:avLst/>
          </a:prstGeom>
          <a:solidFill>
            <a:srgbClr val="0066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0" hangingPunct="0">
              <a:spcBef>
                <a:spcPct val="20000"/>
              </a:spcBef>
              <a:defRPr/>
            </a:pPr>
            <a:endParaRPr lang="es-ES" dirty="0"/>
          </a:p>
        </p:txBody>
      </p:sp>
      <p:pic>
        <p:nvPicPr>
          <p:cNvPr id="3" name="Picture 2" descr="F:\CONTADURIA\CONTADURIA 2015\4. ABRIL\SERVICIO EN LINEA\servicios en linea 1-01.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55113" cy="236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3 Rectángulo"/>
          <p:cNvSpPr>
            <a:spLocks noChangeArrowheads="1"/>
          </p:cNvSpPr>
          <p:nvPr/>
        </p:nvSpPr>
        <p:spPr bwMode="auto">
          <a:xfrm>
            <a:off x="468313" y="2417763"/>
            <a:ext cx="8424862" cy="324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defRPr sz="2300">
                <a:solidFill>
                  <a:schemeClr val="tx1"/>
                </a:solidFill>
                <a:latin typeface="Arial Narrow" pitchFamily="34" charset="0"/>
              </a:defRPr>
            </a:lvl1pPr>
            <a:lvl2pPr marL="742950" indent="-285750" algn="just" eaLnBrk="0" hangingPunct="0">
              <a:spcBef>
                <a:spcPct val="20000"/>
              </a:spcBef>
              <a:defRPr sz="2300">
                <a:solidFill>
                  <a:schemeClr val="tx1"/>
                </a:solidFill>
                <a:latin typeface="Arial Narrow" pitchFamily="34" charset="0"/>
              </a:defRPr>
            </a:lvl2pPr>
            <a:lvl3pPr marL="1143000" indent="-228600" algn="just" eaLnBrk="0" hangingPunct="0">
              <a:spcBef>
                <a:spcPct val="20000"/>
              </a:spcBef>
              <a:defRPr sz="2300">
                <a:solidFill>
                  <a:schemeClr val="tx1"/>
                </a:solidFill>
                <a:latin typeface="Arial Narrow" pitchFamily="34" charset="0"/>
              </a:defRPr>
            </a:lvl3pPr>
            <a:lvl4pPr marL="1600200" indent="-228600" algn="just" eaLnBrk="0" hangingPunct="0">
              <a:spcBef>
                <a:spcPct val="20000"/>
              </a:spcBef>
              <a:defRPr sz="2300">
                <a:solidFill>
                  <a:schemeClr val="tx1"/>
                </a:solidFill>
                <a:latin typeface="Arial Narrow" pitchFamily="34" charset="0"/>
              </a:defRPr>
            </a:lvl4pPr>
            <a:lvl5pPr marL="2057400" indent="-228600" algn="just" eaLnBrk="0" hangingPunct="0">
              <a:spcBef>
                <a:spcPct val="20000"/>
              </a:spcBef>
              <a:defRPr sz="2300">
                <a:solidFill>
                  <a:schemeClr val="tx1"/>
                </a:solidFill>
                <a:latin typeface="Arial Narrow" pitchFamily="34" charset="0"/>
              </a:defRPr>
            </a:lvl5pPr>
            <a:lvl6pPr marL="2514600" indent="-228600" algn="just" eaLnBrk="0" fontAlgn="base" hangingPunct="0">
              <a:spcBef>
                <a:spcPct val="20000"/>
              </a:spcBef>
              <a:spcAft>
                <a:spcPct val="0"/>
              </a:spcAft>
              <a:defRPr sz="2300">
                <a:solidFill>
                  <a:schemeClr val="tx1"/>
                </a:solidFill>
                <a:latin typeface="Arial Narrow" pitchFamily="34" charset="0"/>
              </a:defRPr>
            </a:lvl6pPr>
            <a:lvl7pPr marL="2971800" indent="-228600" algn="just" eaLnBrk="0" fontAlgn="base" hangingPunct="0">
              <a:spcBef>
                <a:spcPct val="20000"/>
              </a:spcBef>
              <a:spcAft>
                <a:spcPct val="0"/>
              </a:spcAft>
              <a:defRPr sz="2300">
                <a:solidFill>
                  <a:schemeClr val="tx1"/>
                </a:solidFill>
                <a:latin typeface="Arial Narrow" pitchFamily="34" charset="0"/>
              </a:defRPr>
            </a:lvl7pPr>
            <a:lvl8pPr marL="3429000" indent="-228600" algn="just" eaLnBrk="0" fontAlgn="base" hangingPunct="0">
              <a:spcBef>
                <a:spcPct val="20000"/>
              </a:spcBef>
              <a:spcAft>
                <a:spcPct val="0"/>
              </a:spcAft>
              <a:defRPr sz="2300">
                <a:solidFill>
                  <a:schemeClr val="tx1"/>
                </a:solidFill>
                <a:latin typeface="Arial Narrow" pitchFamily="34" charset="0"/>
              </a:defRPr>
            </a:lvl8pPr>
            <a:lvl9pPr marL="3886200" indent="-228600" algn="just" eaLnBrk="0" fontAlgn="base" hangingPunct="0">
              <a:spcBef>
                <a:spcPct val="20000"/>
              </a:spcBef>
              <a:spcAft>
                <a:spcPct val="0"/>
              </a:spcAft>
              <a:defRPr sz="2300">
                <a:solidFill>
                  <a:schemeClr val="tx1"/>
                </a:solidFill>
                <a:latin typeface="Arial Narrow" pitchFamily="34" charset="0"/>
              </a:defRPr>
            </a:lvl9pPr>
          </a:lstStyle>
          <a:p>
            <a:r>
              <a:rPr lang="es-ES" altLang="es-CO" sz="1800">
                <a:solidFill>
                  <a:schemeClr val="bg1"/>
                </a:solidFill>
                <a:latin typeface="Calibri Light" pitchFamily="34" charset="0"/>
              </a:rPr>
              <a:t>1. Boletín de Deudores Morosos del Estado (BDME)</a:t>
            </a:r>
          </a:p>
          <a:p>
            <a:r>
              <a:rPr lang="es-ES" altLang="es-CO" sz="1800">
                <a:solidFill>
                  <a:schemeClr val="bg1"/>
                </a:solidFill>
                <a:latin typeface="Calibri Light" pitchFamily="34" charset="0"/>
              </a:rPr>
              <a:t>2. Información financiera, económica, social y ambiental</a:t>
            </a:r>
          </a:p>
          <a:p>
            <a:r>
              <a:rPr lang="es-ES" altLang="es-CO" sz="1800">
                <a:solidFill>
                  <a:schemeClr val="bg1"/>
                </a:solidFill>
                <a:latin typeface="Calibri Light" pitchFamily="34" charset="0"/>
              </a:rPr>
              <a:t>3. Normatividad contable pública</a:t>
            </a:r>
          </a:p>
          <a:p>
            <a:r>
              <a:rPr lang="es-ES" altLang="es-CO" sz="1800">
                <a:solidFill>
                  <a:schemeClr val="bg1"/>
                </a:solidFill>
                <a:latin typeface="Calibri Light" pitchFamily="34" charset="0"/>
              </a:rPr>
              <a:t>4. Asistencia y apoyo técnico</a:t>
            </a:r>
          </a:p>
          <a:p>
            <a:r>
              <a:rPr lang="es-ES" altLang="es-CO" sz="1800">
                <a:solidFill>
                  <a:schemeClr val="bg1"/>
                </a:solidFill>
                <a:latin typeface="Calibri Light" pitchFamily="34" charset="0"/>
              </a:rPr>
              <a:t>5. Solicitud de asignación de código institucional para el envío de la información financiera, económica, social y ambiental</a:t>
            </a:r>
          </a:p>
          <a:p>
            <a:r>
              <a:rPr lang="es-ES" altLang="es-CO" sz="1800">
                <a:solidFill>
                  <a:schemeClr val="bg1"/>
                </a:solidFill>
                <a:latin typeface="Calibri Light" pitchFamily="34" charset="0"/>
              </a:rPr>
              <a:t>6. Constancias de remisión e inclusión de la información financiera, económica social y ambiental de las entidades en la base de datos de la Contaduría General de la Nación</a:t>
            </a:r>
          </a:p>
          <a:p>
            <a:r>
              <a:rPr lang="es-ES" altLang="es-CO" sz="1800">
                <a:solidFill>
                  <a:schemeClr val="bg1"/>
                </a:solidFill>
                <a:latin typeface="Calibri Light" pitchFamily="34" charset="0"/>
              </a:rPr>
              <a:t>7. Emisión de conceptos y soluciones de consultas</a:t>
            </a:r>
          </a:p>
          <a:p>
            <a:r>
              <a:rPr lang="es-ES" altLang="es-CO" sz="1800">
                <a:solidFill>
                  <a:schemeClr val="bg1"/>
                </a:solidFill>
                <a:latin typeface="Calibri Light" pitchFamily="34" charset="0"/>
              </a:rPr>
              <a:t>8. Solicitudes específicas de capacitación</a:t>
            </a:r>
          </a:p>
        </p:txBody>
      </p:sp>
      <p:sp>
        <p:nvSpPr>
          <p:cNvPr id="5" name="11 CuadroTexto"/>
          <p:cNvSpPr txBox="1">
            <a:spLocks noChangeArrowheads="1"/>
          </p:cNvSpPr>
          <p:nvPr/>
        </p:nvSpPr>
        <p:spPr bwMode="auto">
          <a:xfrm>
            <a:off x="119063" y="5526088"/>
            <a:ext cx="29273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defRPr sz="2300">
                <a:solidFill>
                  <a:schemeClr val="tx1"/>
                </a:solidFill>
                <a:latin typeface="Arial Narrow" pitchFamily="34" charset="0"/>
              </a:defRPr>
            </a:lvl1pPr>
            <a:lvl2pPr marL="742950" indent="-285750" algn="just" eaLnBrk="0" hangingPunct="0">
              <a:spcBef>
                <a:spcPct val="20000"/>
              </a:spcBef>
              <a:defRPr sz="2300">
                <a:solidFill>
                  <a:schemeClr val="tx1"/>
                </a:solidFill>
                <a:latin typeface="Arial Narrow" pitchFamily="34" charset="0"/>
              </a:defRPr>
            </a:lvl2pPr>
            <a:lvl3pPr marL="1143000" indent="-228600" algn="just" eaLnBrk="0" hangingPunct="0">
              <a:spcBef>
                <a:spcPct val="20000"/>
              </a:spcBef>
              <a:defRPr sz="2300">
                <a:solidFill>
                  <a:schemeClr val="tx1"/>
                </a:solidFill>
                <a:latin typeface="Arial Narrow" pitchFamily="34" charset="0"/>
              </a:defRPr>
            </a:lvl3pPr>
            <a:lvl4pPr marL="1600200" indent="-228600" algn="just" eaLnBrk="0" hangingPunct="0">
              <a:spcBef>
                <a:spcPct val="20000"/>
              </a:spcBef>
              <a:defRPr sz="2300">
                <a:solidFill>
                  <a:schemeClr val="tx1"/>
                </a:solidFill>
                <a:latin typeface="Arial Narrow" pitchFamily="34" charset="0"/>
              </a:defRPr>
            </a:lvl4pPr>
            <a:lvl5pPr marL="2057400" indent="-228600" algn="just" eaLnBrk="0" hangingPunct="0">
              <a:spcBef>
                <a:spcPct val="20000"/>
              </a:spcBef>
              <a:defRPr sz="2300">
                <a:solidFill>
                  <a:schemeClr val="tx1"/>
                </a:solidFill>
                <a:latin typeface="Arial Narrow" pitchFamily="34" charset="0"/>
              </a:defRPr>
            </a:lvl5pPr>
            <a:lvl6pPr marL="2514600" indent="-228600" algn="just" eaLnBrk="0" fontAlgn="base" hangingPunct="0">
              <a:spcBef>
                <a:spcPct val="20000"/>
              </a:spcBef>
              <a:spcAft>
                <a:spcPct val="0"/>
              </a:spcAft>
              <a:defRPr sz="2300">
                <a:solidFill>
                  <a:schemeClr val="tx1"/>
                </a:solidFill>
                <a:latin typeface="Arial Narrow" pitchFamily="34" charset="0"/>
              </a:defRPr>
            </a:lvl6pPr>
            <a:lvl7pPr marL="2971800" indent="-228600" algn="just" eaLnBrk="0" fontAlgn="base" hangingPunct="0">
              <a:spcBef>
                <a:spcPct val="20000"/>
              </a:spcBef>
              <a:spcAft>
                <a:spcPct val="0"/>
              </a:spcAft>
              <a:defRPr sz="2300">
                <a:solidFill>
                  <a:schemeClr val="tx1"/>
                </a:solidFill>
                <a:latin typeface="Arial Narrow" pitchFamily="34" charset="0"/>
              </a:defRPr>
            </a:lvl7pPr>
            <a:lvl8pPr marL="3429000" indent="-228600" algn="just" eaLnBrk="0" fontAlgn="base" hangingPunct="0">
              <a:spcBef>
                <a:spcPct val="20000"/>
              </a:spcBef>
              <a:spcAft>
                <a:spcPct val="0"/>
              </a:spcAft>
              <a:defRPr sz="2300">
                <a:solidFill>
                  <a:schemeClr val="tx1"/>
                </a:solidFill>
                <a:latin typeface="Arial Narrow" pitchFamily="34" charset="0"/>
              </a:defRPr>
            </a:lvl8pPr>
            <a:lvl9pPr marL="3886200" indent="-228600" algn="just" eaLnBrk="0" fontAlgn="base" hangingPunct="0">
              <a:spcBef>
                <a:spcPct val="20000"/>
              </a:spcBef>
              <a:spcAft>
                <a:spcPct val="0"/>
              </a:spcAft>
              <a:defRPr sz="2300">
                <a:solidFill>
                  <a:schemeClr val="tx1"/>
                </a:solidFill>
                <a:latin typeface="Arial Narrow" pitchFamily="34" charset="0"/>
              </a:defRPr>
            </a:lvl9pPr>
          </a:lstStyle>
          <a:p>
            <a:r>
              <a:rPr lang="es-ES" altLang="es-CO" sz="1000"/>
              <a:t>Cuentas Claras, Estado Transparente</a:t>
            </a:r>
          </a:p>
        </p:txBody>
      </p:sp>
      <p:sp>
        <p:nvSpPr>
          <p:cNvPr id="6" name="12 CuadroTexto"/>
          <p:cNvSpPr txBox="1">
            <a:spLocks noChangeArrowheads="1"/>
          </p:cNvSpPr>
          <p:nvPr/>
        </p:nvSpPr>
        <p:spPr bwMode="auto">
          <a:xfrm>
            <a:off x="7380288" y="5521325"/>
            <a:ext cx="22320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defRPr sz="2300">
                <a:solidFill>
                  <a:schemeClr val="tx1"/>
                </a:solidFill>
                <a:latin typeface="Arial Narrow" pitchFamily="34" charset="0"/>
              </a:defRPr>
            </a:lvl1pPr>
            <a:lvl2pPr marL="742950" indent="-285750" algn="just" eaLnBrk="0" hangingPunct="0">
              <a:spcBef>
                <a:spcPct val="20000"/>
              </a:spcBef>
              <a:defRPr sz="2300">
                <a:solidFill>
                  <a:schemeClr val="tx1"/>
                </a:solidFill>
                <a:latin typeface="Arial Narrow" pitchFamily="34" charset="0"/>
              </a:defRPr>
            </a:lvl2pPr>
            <a:lvl3pPr marL="1143000" indent="-228600" algn="just" eaLnBrk="0" hangingPunct="0">
              <a:spcBef>
                <a:spcPct val="20000"/>
              </a:spcBef>
              <a:defRPr sz="2300">
                <a:solidFill>
                  <a:schemeClr val="tx1"/>
                </a:solidFill>
                <a:latin typeface="Arial Narrow" pitchFamily="34" charset="0"/>
              </a:defRPr>
            </a:lvl3pPr>
            <a:lvl4pPr marL="1600200" indent="-228600" algn="just" eaLnBrk="0" hangingPunct="0">
              <a:spcBef>
                <a:spcPct val="20000"/>
              </a:spcBef>
              <a:defRPr sz="2300">
                <a:solidFill>
                  <a:schemeClr val="tx1"/>
                </a:solidFill>
                <a:latin typeface="Arial Narrow" pitchFamily="34" charset="0"/>
              </a:defRPr>
            </a:lvl4pPr>
            <a:lvl5pPr marL="2057400" indent="-228600" algn="just" eaLnBrk="0" hangingPunct="0">
              <a:spcBef>
                <a:spcPct val="20000"/>
              </a:spcBef>
              <a:defRPr sz="2300">
                <a:solidFill>
                  <a:schemeClr val="tx1"/>
                </a:solidFill>
                <a:latin typeface="Arial Narrow" pitchFamily="34" charset="0"/>
              </a:defRPr>
            </a:lvl5pPr>
            <a:lvl6pPr marL="2514600" indent="-228600" algn="just" eaLnBrk="0" fontAlgn="base" hangingPunct="0">
              <a:spcBef>
                <a:spcPct val="20000"/>
              </a:spcBef>
              <a:spcAft>
                <a:spcPct val="0"/>
              </a:spcAft>
              <a:defRPr sz="2300">
                <a:solidFill>
                  <a:schemeClr val="tx1"/>
                </a:solidFill>
                <a:latin typeface="Arial Narrow" pitchFamily="34" charset="0"/>
              </a:defRPr>
            </a:lvl6pPr>
            <a:lvl7pPr marL="2971800" indent="-228600" algn="just" eaLnBrk="0" fontAlgn="base" hangingPunct="0">
              <a:spcBef>
                <a:spcPct val="20000"/>
              </a:spcBef>
              <a:spcAft>
                <a:spcPct val="0"/>
              </a:spcAft>
              <a:defRPr sz="2300">
                <a:solidFill>
                  <a:schemeClr val="tx1"/>
                </a:solidFill>
                <a:latin typeface="Arial Narrow" pitchFamily="34" charset="0"/>
              </a:defRPr>
            </a:lvl7pPr>
            <a:lvl8pPr marL="3429000" indent="-228600" algn="just" eaLnBrk="0" fontAlgn="base" hangingPunct="0">
              <a:spcBef>
                <a:spcPct val="20000"/>
              </a:spcBef>
              <a:spcAft>
                <a:spcPct val="0"/>
              </a:spcAft>
              <a:defRPr sz="2300">
                <a:solidFill>
                  <a:schemeClr val="tx1"/>
                </a:solidFill>
                <a:latin typeface="Arial Narrow" pitchFamily="34" charset="0"/>
              </a:defRPr>
            </a:lvl8pPr>
            <a:lvl9pPr marL="3886200" indent="-228600" algn="just" eaLnBrk="0" fontAlgn="base" hangingPunct="0">
              <a:spcBef>
                <a:spcPct val="20000"/>
              </a:spcBef>
              <a:spcAft>
                <a:spcPct val="0"/>
              </a:spcAft>
              <a:defRPr sz="2300">
                <a:solidFill>
                  <a:schemeClr val="tx1"/>
                </a:solidFill>
                <a:latin typeface="Arial Narrow" pitchFamily="34" charset="0"/>
              </a:defRPr>
            </a:lvl9pPr>
          </a:lstStyle>
          <a:p>
            <a:r>
              <a:rPr lang="es-ES" altLang="es-CO" sz="1000"/>
              <a:t>www.contaduria.gov.co</a:t>
            </a:r>
          </a:p>
        </p:txBody>
      </p:sp>
    </p:spTree>
    <p:extLst>
      <p:ext uri="{BB962C8B-B14F-4D97-AF65-F5344CB8AC3E}">
        <p14:creationId xmlns:p14="http://schemas.microsoft.com/office/powerpoint/2010/main" val="353786091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150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anim calcmode="lin" valueType="num">
                                      <p:cBhvr>
                                        <p:cTn id="8" dur="2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2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300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2000"/>
                                        <p:tgtEl>
                                          <p:spTgt spid="4">
                                            <p:txEl>
                                              <p:pRg st="1" end="1"/>
                                            </p:txEl>
                                          </p:spTgt>
                                        </p:tgtEl>
                                      </p:cBhvr>
                                    </p:animEffect>
                                    <p:anim calcmode="lin" valueType="num">
                                      <p:cBhvr>
                                        <p:cTn id="13" dur="2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2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par>
                          <p:cTn id="15" fill="hold">
                            <p:stCondLst>
                              <p:cond delay="5000"/>
                            </p:stCondLst>
                            <p:childTnLst>
                              <p:par>
                                <p:cTn id="16" presetID="47" presetClass="entr" presetSubtype="0" fill="hold" nodeType="afterEffect">
                                  <p:stCondLst>
                                    <p:cond delay="2000"/>
                                  </p:stCondLst>
                                  <p:childTnLst>
                                    <p:set>
                                      <p:cBhvr>
                                        <p:cTn id="17" dur="1" fill="hold">
                                          <p:stCondLst>
                                            <p:cond delay="0"/>
                                          </p:stCondLst>
                                        </p:cTn>
                                        <p:tgtEl>
                                          <p:spTgt spid="4">
                                            <p:txEl>
                                              <p:pRg st="2" end="2"/>
                                            </p:txEl>
                                          </p:spTgt>
                                        </p:tgtEl>
                                        <p:attrNameLst>
                                          <p:attrName>style.visibility</p:attrName>
                                        </p:attrNameLst>
                                      </p:cBhvr>
                                      <p:to>
                                        <p:strVal val="visible"/>
                                      </p:to>
                                    </p:set>
                                    <p:animEffect transition="in" filter="fade">
                                      <p:cBhvr>
                                        <p:cTn id="18" dur="2000"/>
                                        <p:tgtEl>
                                          <p:spTgt spid="4">
                                            <p:txEl>
                                              <p:pRg st="2" end="2"/>
                                            </p:txEl>
                                          </p:spTgt>
                                        </p:tgtEl>
                                      </p:cBhvr>
                                    </p:animEffect>
                                    <p:anim calcmode="lin" valueType="num">
                                      <p:cBhvr>
                                        <p:cTn id="19" dur="2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0" dur="2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par>
                          <p:cTn id="21" fill="hold">
                            <p:stCondLst>
                              <p:cond delay="9000"/>
                            </p:stCondLst>
                            <p:childTnLst>
                              <p:par>
                                <p:cTn id="22" presetID="47" presetClass="entr" presetSubtype="0" fill="hold" nodeType="afterEffect">
                                  <p:stCondLst>
                                    <p:cond delay="200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1000"/>
                                        <p:tgtEl>
                                          <p:spTgt spid="4">
                                            <p:txEl>
                                              <p:pRg st="3" end="3"/>
                                            </p:txEl>
                                          </p:spTgt>
                                        </p:tgtEl>
                                      </p:cBhvr>
                                    </p:animEffect>
                                    <p:anim calcmode="lin" valueType="num">
                                      <p:cBhvr>
                                        <p:cTn id="2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par>
                          <p:cTn id="27" fill="hold">
                            <p:stCondLst>
                              <p:cond delay="12000"/>
                            </p:stCondLst>
                            <p:childTnLst>
                              <p:par>
                                <p:cTn id="28" presetID="47" presetClass="entr" presetSubtype="0" fill="hold" nodeType="afterEffect">
                                  <p:stCondLst>
                                    <p:cond delay="2000"/>
                                  </p:stCondLst>
                                  <p:childTnLst>
                                    <p:set>
                                      <p:cBhvr>
                                        <p:cTn id="29" dur="1" fill="hold">
                                          <p:stCondLst>
                                            <p:cond delay="0"/>
                                          </p:stCondLst>
                                        </p:cTn>
                                        <p:tgtEl>
                                          <p:spTgt spid="4">
                                            <p:txEl>
                                              <p:pRg st="4" end="4"/>
                                            </p:txEl>
                                          </p:spTgt>
                                        </p:tgtEl>
                                        <p:attrNameLst>
                                          <p:attrName>style.visibility</p:attrName>
                                        </p:attrNameLst>
                                      </p:cBhvr>
                                      <p:to>
                                        <p:strVal val="visible"/>
                                      </p:to>
                                    </p:set>
                                    <p:animEffect transition="in" filter="fade">
                                      <p:cBhvr>
                                        <p:cTn id="30" dur="1000"/>
                                        <p:tgtEl>
                                          <p:spTgt spid="4">
                                            <p:txEl>
                                              <p:pRg st="4" end="4"/>
                                            </p:txEl>
                                          </p:spTgt>
                                        </p:tgtEl>
                                      </p:cBhvr>
                                    </p:animEffect>
                                    <p:anim calcmode="lin" valueType="num">
                                      <p:cBhvr>
                                        <p:cTn id="31"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2"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par>
                          <p:cTn id="33" fill="hold">
                            <p:stCondLst>
                              <p:cond delay="15000"/>
                            </p:stCondLst>
                            <p:childTnLst>
                              <p:par>
                                <p:cTn id="34" presetID="42" presetClass="entr" presetSubtype="0" fill="hold" nodeType="afterEffect">
                                  <p:stCondLst>
                                    <p:cond delay="3500"/>
                                  </p:stCondLst>
                                  <p:childTnLst>
                                    <p:set>
                                      <p:cBhvr>
                                        <p:cTn id="35" dur="1" fill="hold">
                                          <p:stCondLst>
                                            <p:cond delay="0"/>
                                          </p:stCondLst>
                                        </p:cTn>
                                        <p:tgtEl>
                                          <p:spTgt spid="4">
                                            <p:txEl>
                                              <p:pRg st="5" end="5"/>
                                            </p:txEl>
                                          </p:spTgt>
                                        </p:tgtEl>
                                        <p:attrNameLst>
                                          <p:attrName>style.visibility</p:attrName>
                                        </p:attrNameLst>
                                      </p:cBhvr>
                                      <p:to>
                                        <p:strVal val="visible"/>
                                      </p:to>
                                    </p:set>
                                    <p:animEffect transition="in" filter="fade">
                                      <p:cBhvr>
                                        <p:cTn id="36" dur="1000"/>
                                        <p:tgtEl>
                                          <p:spTgt spid="4">
                                            <p:txEl>
                                              <p:pRg st="5" end="5"/>
                                            </p:txEl>
                                          </p:spTgt>
                                        </p:tgtEl>
                                      </p:cBhvr>
                                    </p:animEffect>
                                    <p:anim calcmode="lin" valueType="num">
                                      <p:cBhvr>
                                        <p:cTn id="37"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8"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par>
                          <p:cTn id="39" fill="hold">
                            <p:stCondLst>
                              <p:cond delay="19500"/>
                            </p:stCondLst>
                            <p:childTnLst>
                              <p:par>
                                <p:cTn id="40" presetID="42" presetClass="entr" presetSubtype="0" fill="hold" nodeType="afterEffect">
                                  <p:stCondLst>
                                    <p:cond delay="4500"/>
                                  </p:stCondLst>
                                  <p:childTnLst>
                                    <p:set>
                                      <p:cBhvr>
                                        <p:cTn id="41" dur="1" fill="hold">
                                          <p:stCondLst>
                                            <p:cond delay="0"/>
                                          </p:stCondLst>
                                        </p:cTn>
                                        <p:tgtEl>
                                          <p:spTgt spid="4">
                                            <p:txEl>
                                              <p:pRg st="6" end="6"/>
                                            </p:txEl>
                                          </p:spTgt>
                                        </p:tgtEl>
                                        <p:attrNameLst>
                                          <p:attrName>style.visibility</p:attrName>
                                        </p:attrNameLst>
                                      </p:cBhvr>
                                      <p:to>
                                        <p:strVal val="visible"/>
                                      </p:to>
                                    </p:set>
                                    <p:animEffect transition="in" filter="fade">
                                      <p:cBhvr>
                                        <p:cTn id="42" dur="1000"/>
                                        <p:tgtEl>
                                          <p:spTgt spid="4">
                                            <p:txEl>
                                              <p:pRg st="6" end="6"/>
                                            </p:txEl>
                                          </p:spTgt>
                                        </p:tgtEl>
                                      </p:cBhvr>
                                    </p:animEffect>
                                    <p:anim calcmode="lin" valueType="num">
                                      <p:cBhvr>
                                        <p:cTn id="43"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par>
                          <p:cTn id="45" fill="hold">
                            <p:stCondLst>
                              <p:cond delay="25000"/>
                            </p:stCondLst>
                            <p:childTnLst>
                              <p:par>
                                <p:cTn id="46" presetID="42" presetClass="entr" presetSubtype="0" fill="hold" nodeType="afterEffect">
                                  <p:stCondLst>
                                    <p:cond delay="2000"/>
                                  </p:stCondLst>
                                  <p:childTnLst>
                                    <p:set>
                                      <p:cBhvr>
                                        <p:cTn id="47" dur="1" fill="hold">
                                          <p:stCondLst>
                                            <p:cond delay="0"/>
                                          </p:stCondLst>
                                        </p:cTn>
                                        <p:tgtEl>
                                          <p:spTgt spid="4">
                                            <p:txEl>
                                              <p:pRg st="7" end="7"/>
                                            </p:txEl>
                                          </p:spTgt>
                                        </p:tgtEl>
                                        <p:attrNameLst>
                                          <p:attrName>style.visibility</p:attrName>
                                        </p:attrNameLst>
                                      </p:cBhvr>
                                      <p:to>
                                        <p:strVal val="visible"/>
                                      </p:to>
                                    </p:set>
                                    <p:animEffect transition="in" filter="fade">
                                      <p:cBhvr>
                                        <p:cTn id="48" dur="1000"/>
                                        <p:tgtEl>
                                          <p:spTgt spid="4">
                                            <p:txEl>
                                              <p:pRg st="7" end="7"/>
                                            </p:txEl>
                                          </p:spTgt>
                                        </p:tgtEl>
                                      </p:cBhvr>
                                    </p:animEffect>
                                    <p:anim calcmode="lin" valueType="num">
                                      <p:cBhvr>
                                        <p:cTn id="49"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50"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6_Diapositiva despedida">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email">
            <a:lum bright="70000" contrast="-70000"/>
            <a:extLst>
              <a:ext uri="{28A0092B-C50C-407E-A947-70E740481C1C}">
                <a14:useLocalDpi xmlns:a14="http://schemas.microsoft.com/office/drawing/2010/main"/>
              </a:ext>
            </a:extLst>
          </a:blip>
          <a:srcRect/>
          <a:stretch>
            <a:fillRect/>
          </a:stretch>
        </p:blipFill>
        <p:spPr bwMode="auto">
          <a:xfrm>
            <a:off x="11113" y="-11113"/>
            <a:ext cx="9151937" cy="57150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95725" y="257175"/>
            <a:ext cx="1422400" cy="754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 name="Picture 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40488" y="-11113"/>
            <a:ext cx="2235200" cy="10985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14 Imagen"/>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5611813" y="268288"/>
            <a:ext cx="630237"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6 Rectángulo"/>
          <p:cNvSpPr>
            <a:spLocks noChangeArrowheads="1"/>
          </p:cNvSpPr>
          <p:nvPr/>
        </p:nvSpPr>
        <p:spPr bwMode="auto">
          <a:xfrm>
            <a:off x="3081338" y="3044825"/>
            <a:ext cx="18811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defRPr sz="2300">
                <a:solidFill>
                  <a:schemeClr val="tx1"/>
                </a:solidFill>
                <a:latin typeface="Arial Narrow" pitchFamily="34" charset="0"/>
              </a:defRPr>
            </a:lvl1pPr>
            <a:lvl2pPr marL="742950" indent="-285750" algn="just" eaLnBrk="0" hangingPunct="0">
              <a:spcBef>
                <a:spcPct val="20000"/>
              </a:spcBef>
              <a:defRPr sz="2300">
                <a:solidFill>
                  <a:schemeClr val="tx1"/>
                </a:solidFill>
                <a:latin typeface="Arial Narrow" pitchFamily="34" charset="0"/>
              </a:defRPr>
            </a:lvl2pPr>
            <a:lvl3pPr marL="1143000" indent="-228600" algn="just" eaLnBrk="0" hangingPunct="0">
              <a:spcBef>
                <a:spcPct val="20000"/>
              </a:spcBef>
              <a:defRPr sz="2300">
                <a:solidFill>
                  <a:schemeClr val="tx1"/>
                </a:solidFill>
                <a:latin typeface="Arial Narrow" pitchFamily="34" charset="0"/>
              </a:defRPr>
            </a:lvl3pPr>
            <a:lvl4pPr marL="1600200" indent="-228600" algn="just" eaLnBrk="0" hangingPunct="0">
              <a:spcBef>
                <a:spcPct val="20000"/>
              </a:spcBef>
              <a:defRPr sz="2300">
                <a:solidFill>
                  <a:schemeClr val="tx1"/>
                </a:solidFill>
                <a:latin typeface="Arial Narrow" pitchFamily="34" charset="0"/>
              </a:defRPr>
            </a:lvl4pPr>
            <a:lvl5pPr marL="2057400" indent="-228600" algn="just" eaLnBrk="0" hangingPunct="0">
              <a:spcBef>
                <a:spcPct val="20000"/>
              </a:spcBef>
              <a:defRPr sz="2300">
                <a:solidFill>
                  <a:schemeClr val="tx1"/>
                </a:solidFill>
                <a:latin typeface="Arial Narrow" pitchFamily="34" charset="0"/>
              </a:defRPr>
            </a:lvl5pPr>
            <a:lvl6pPr marL="2514600" indent="-228600" algn="just" eaLnBrk="0" fontAlgn="base" hangingPunct="0">
              <a:spcBef>
                <a:spcPct val="20000"/>
              </a:spcBef>
              <a:spcAft>
                <a:spcPct val="0"/>
              </a:spcAft>
              <a:defRPr sz="2300">
                <a:solidFill>
                  <a:schemeClr val="tx1"/>
                </a:solidFill>
                <a:latin typeface="Arial Narrow" pitchFamily="34" charset="0"/>
              </a:defRPr>
            </a:lvl6pPr>
            <a:lvl7pPr marL="2971800" indent="-228600" algn="just" eaLnBrk="0" fontAlgn="base" hangingPunct="0">
              <a:spcBef>
                <a:spcPct val="20000"/>
              </a:spcBef>
              <a:spcAft>
                <a:spcPct val="0"/>
              </a:spcAft>
              <a:defRPr sz="2300">
                <a:solidFill>
                  <a:schemeClr val="tx1"/>
                </a:solidFill>
                <a:latin typeface="Arial Narrow" pitchFamily="34" charset="0"/>
              </a:defRPr>
            </a:lvl7pPr>
            <a:lvl8pPr marL="3429000" indent="-228600" algn="just" eaLnBrk="0" fontAlgn="base" hangingPunct="0">
              <a:spcBef>
                <a:spcPct val="20000"/>
              </a:spcBef>
              <a:spcAft>
                <a:spcPct val="0"/>
              </a:spcAft>
              <a:defRPr sz="2300">
                <a:solidFill>
                  <a:schemeClr val="tx1"/>
                </a:solidFill>
                <a:latin typeface="Arial Narrow" pitchFamily="34" charset="0"/>
              </a:defRPr>
            </a:lvl8pPr>
            <a:lvl9pPr marL="3886200" indent="-228600" algn="just" eaLnBrk="0" fontAlgn="base" hangingPunct="0">
              <a:spcBef>
                <a:spcPct val="20000"/>
              </a:spcBef>
              <a:spcAft>
                <a:spcPct val="0"/>
              </a:spcAft>
              <a:defRPr sz="2300">
                <a:solidFill>
                  <a:schemeClr val="tx1"/>
                </a:solidFill>
                <a:latin typeface="Arial Narrow" pitchFamily="34" charset="0"/>
              </a:defRPr>
            </a:lvl9pPr>
          </a:lstStyle>
          <a:p>
            <a:pPr>
              <a:defRPr/>
            </a:pPr>
            <a:r>
              <a:rPr lang="es-ES" altLang="es-ES" sz="1400" b="1" dirty="0">
                <a:latin typeface="Calibri" pitchFamily="34" charset="0"/>
                <a:cs typeface="+mn-cs"/>
              </a:rPr>
              <a:t> @</a:t>
            </a:r>
            <a:r>
              <a:rPr lang="es-ES" altLang="es-ES" sz="1400" b="1" dirty="0" err="1">
                <a:latin typeface="Calibri" pitchFamily="34" charset="0"/>
                <a:cs typeface="+mn-cs"/>
              </a:rPr>
              <a:t>Contaduria_CGN</a:t>
            </a:r>
            <a:endParaRPr lang="es-ES" altLang="es-ES" sz="1400" b="1" dirty="0">
              <a:latin typeface="Calibri" pitchFamily="34" charset="0"/>
              <a:cs typeface="+mn-cs"/>
            </a:endParaRPr>
          </a:p>
        </p:txBody>
      </p:sp>
      <p:sp>
        <p:nvSpPr>
          <p:cNvPr id="8" name="7 CuadroTexto"/>
          <p:cNvSpPr txBox="1">
            <a:spLocks noChangeArrowheads="1"/>
          </p:cNvSpPr>
          <p:nvPr/>
        </p:nvSpPr>
        <p:spPr bwMode="auto">
          <a:xfrm>
            <a:off x="419100" y="1717675"/>
            <a:ext cx="828516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entury Gothic" pitchFamily="34" charset="0"/>
                <a:cs typeface="Arial" charset="0"/>
              </a:defRPr>
            </a:lvl1pPr>
            <a:lvl2pPr marL="742950" indent="-285750">
              <a:defRPr b="1">
                <a:solidFill>
                  <a:schemeClr val="tx1"/>
                </a:solidFill>
                <a:latin typeface="Century Gothic" pitchFamily="34" charset="0"/>
                <a:cs typeface="Arial" charset="0"/>
              </a:defRPr>
            </a:lvl2pPr>
            <a:lvl3pPr marL="1143000" indent="-228600">
              <a:defRPr b="1">
                <a:solidFill>
                  <a:schemeClr val="tx1"/>
                </a:solidFill>
                <a:latin typeface="Century Gothic" pitchFamily="34" charset="0"/>
                <a:cs typeface="Arial" charset="0"/>
              </a:defRPr>
            </a:lvl3pPr>
            <a:lvl4pPr marL="1600200" indent="-228600">
              <a:defRPr b="1">
                <a:solidFill>
                  <a:schemeClr val="tx1"/>
                </a:solidFill>
                <a:latin typeface="Century Gothic" pitchFamily="34" charset="0"/>
                <a:cs typeface="Arial" charset="0"/>
              </a:defRPr>
            </a:lvl4pPr>
            <a:lvl5pPr marL="2057400" indent="-22860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0" hangingPunct="0">
              <a:spcBef>
                <a:spcPct val="20000"/>
              </a:spcBef>
              <a:defRPr/>
            </a:pPr>
            <a:r>
              <a:rPr lang="es-CO" altLang="es-CO" sz="3200" i="1" dirty="0">
                <a:latin typeface="Calibri" pitchFamily="34" charset="0"/>
              </a:rPr>
              <a:t>“POR PERMITIRNOS HACER PÚBLICO </a:t>
            </a:r>
          </a:p>
        </p:txBody>
      </p:sp>
      <p:sp>
        <p:nvSpPr>
          <p:cNvPr id="9" name="8 CuadroTexto"/>
          <p:cNvSpPr txBox="1"/>
          <p:nvPr/>
        </p:nvSpPr>
        <p:spPr>
          <a:xfrm>
            <a:off x="1542270" y="841276"/>
            <a:ext cx="5991717" cy="1107996"/>
          </a:xfrm>
          <a:prstGeom prst="rect">
            <a:avLst/>
          </a:prstGeom>
          <a:noFill/>
        </p:spPr>
        <p:txBody>
          <a:bodyP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eaLnBrk="0" fontAlgn="auto" hangingPunct="0">
              <a:spcBef>
                <a:spcPts val="0"/>
              </a:spcBef>
              <a:spcAft>
                <a:spcPts val="0"/>
              </a:spcAft>
              <a:defRPr/>
            </a:pPr>
            <a:r>
              <a:rPr lang="es-CO" sz="6600" kern="0" cap="all" dirty="0">
                <a:ln w="0"/>
                <a:solidFill>
                  <a:schemeClr val="accent1">
                    <a:lumMod val="50000"/>
                  </a:schemeClr>
                </a:solidFill>
                <a:effectLst>
                  <a:outerShdw blurRad="38100" dist="38100" dir="2700000" algn="tl">
                    <a:srgbClr val="000000">
                      <a:alpha val="43137"/>
                    </a:srgbClr>
                  </a:outerShdw>
                  <a:reflection stA="29000" endPos="43000" dir="5400000" sy="-100000" algn="bl" rotWithShape="0"/>
                </a:effectLst>
                <a:latin typeface="Calibri"/>
                <a:cs typeface="+mn-cs"/>
              </a:rPr>
              <a:t>G  r  a  c  i  a  s</a:t>
            </a:r>
          </a:p>
        </p:txBody>
      </p:sp>
      <p:pic>
        <p:nvPicPr>
          <p:cNvPr id="10" name="Picture 4" descr="http://www.ignition-mktg.com/wp-content/uploads/2014/07/Social-Media-Icons.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046538" y="4683125"/>
            <a:ext cx="52070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descr="http://www.ignition-mktg.com/wp-content/uploads/2014/07/Social-Media-Icons.jp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527300" y="2974975"/>
            <a:ext cx="4857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descr="http://www.ignition-mktg.com/wp-content/uploads/2014/07/Social-Media-Icons.jp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3009900" y="3532188"/>
            <a:ext cx="493713" cy="47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12 Imagen"/>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4757738" y="5035550"/>
            <a:ext cx="557212" cy="61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13 Rectángulo"/>
          <p:cNvSpPr>
            <a:spLocks noChangeArrowheads="1"/>
          </p:cNvSpPr>
          <p:nvPr/>
        </p:nvSpPr>
        <p:spPr bwMode="auto">
          <a:xfrm>
            <a:off x="3402013" y="2114550"/>
            <a:ext cx="2319337"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just" eaLnBrk="0" hangingPunct="0">
              <a:spcBef>
                <a:spcPct val="20000"/>
              </a:spcBef>
              <a:defRPr sz="2300">
                <a:solidFill>
                  <a:schemeClr val="tx1"/>
                </a:solidFill>
                <a:latin typeface="Arial Narrow" pitchFamily="34" charset="0"/>
              </a:defRPr>
            </a:lvl1pPr>
            <a:lvl2pPr marL="742950" indent="-285750" algn="just" eaLnBrk="0" hangingPunct="0">
              <a:spcBef>
                <a:spcPct val="20000"/>
              </a:spcBef>
              <a:defRPr sz="2300">
                <a:solidFill>
                  <a:schemeClr val="tx1"/>
                </a:solidFill>
                <a:latin typeface="Arial Narrow" pitchFamily="34" charset="0"/>
              </a:defRPr>
            </a:lvl2pPr>
            <a:lvl3pPr marL="1143000" indent="-228600" algn="just" eaLnBrk="0" hangingPunct="0">
              <a:spcBef>
                <a:spcPct val="20000"/>
              </a:spcBef>
              <a:defRPr sz="2300">
                <a:solidFill>
                  <a:schemeClr val="tx1"/>
                </a:solidFill>
                <a:latin typeface="Arial Narrow" pitchFamily="34" charset="0"/>
              </a:defRPr>
            </a:lvl3pPr>
            <a:lvl4pPr marL="1600200" indent="-228600" algn="just" eaLnBrk="0" hangingPunct="0">
              <a:spcBef>
                <a:spcPct val="20000"/>
              </a:spcBef>
              <a:defRPr sz="2300">
                <a:solidFill>
                  <a:schemeClr val="tx1"/>
                </a:solidFill>
                <a:latin typeface="Arial Narrow" pitchFamily="34" charset="0"/>
              </a:defRPr>
            </a:lvl4pPr>
            <a:lvl5pPr marL="2057400" indent="-228600" algn="just" eaLnBrk="0" hangingPunct="0">
              <a:spcBef>
                <a:spcPct val="20000"/>
              </a:spcBef>
              <a:defRPr sz="2300">
                <a:solidFill>
                  <a:schemeClr val="tx1"/>
                </a:solidFill>
                <a:latin typeface="Arial Narrow" pitchFamily="34" charset="0"/>
              </a:defRPr>
            </a:lvl5pPr>
            <a:lvl6pPr marL="2514600" indent="-228600" algn="just" eaLnBrk="0" fontAlgn="base" hangingPunct="0">
              <a:spcBef>
                <a:spcPct val="20000"/>
              </a:spcBef>
              <a:spcAft>
                <a:spcPct val="0"/>
              </a:spcAft>
              <a:defRPr sz="2300">
                <a:solidFill>
                  <a:schemeClr val="tx1"/>
                </a:solidFill>
                <a:latin typeface="Arial Narrow" pitchFamily="34" charset="0"/>
              </a:defRPr>
            </a:lvl6pPr>
            <a:lvl7pPr marL="2971800" indent="-228600" algn="just" eaLnBrk="0" fontAlgn="base" hangingPunct="0">
              <a:spcBef>
                <a:spcPct val="20000"/>
              </a:spcBef>
              <a:spcAft>
                <a:spcPct val="0"/>
              </a:spcAft>
              <a:defRPr sz="2300">
                <a:solidFill>
                  <a:schemeClr val="tx1"/>
                </a:solidFill>
                <a:latin typeface="Arial Narrow" pitchFamily="34" charset="0"/>
              </a:defRPr>
            </a:lvl7pPr>
            <a:lvl8pPr marL="3429000" indent="-228600" algn="just" eaLnBrk="0" fontAlgn="base" hangingPunct="0">
              <a:spcBef>
                <a:spcPct val="20000"/>
              </a:spcBef>
              <a:spcAft>
                <a:spcPct val="0"/>
              </a:spcAft>
              <a:defRPr sz="2300">
                <a:solidFill>
                  <a:schemeClr val="tx1"/>
                </a:solidFill>
                <a:latin typeface="Arial Narrow" pitchFamily="34" charset="0"/>
              </a:defRPr>
            </a:lvl8pPr>
            <a:lvl9pPr marL="3886200" indent="-228600" algn="just" eaLnBrk="0" fontAlgn="base" hangingPunct="0">
              <a:spcBef>
                <a:spcPct val="20000"/>
              </a:spcBef>
              <a:spcAft>
                <a:spcPct val="0"/>
              </a:spcAft>
              <a:defRPr sz="2300">
                <a:solidFill>
                  <a:schemeClr val="tx1"/>
                </a:solidFill>
                <a:latin typeface="Arial Narrow" pitchFamily="34" charset="0"/>
              </a:defRPr>
            </a:lvl9pPr>
          </a:lstStyle>
          <a:p>
            <a:pPr algn="ctr" eaLnBrk="1" hangingPunct="1">
              <a:defRPr/>
            </a:pPr>
            <a:r>
              <a:rPr lang="es-CO" altLang="es-CO" sz="3200" b="1" i="1" dirty="0">
                <a:latin typeface="Calibri" pitchFamily="34" charset="0"/>
                <a:cs typeface="+mn-cs"/>
              </a:rPr>
              <a:t>LO</a:t>
            </a:r>
            <a:r>
              <a:rPr lang="es-CO" altLang="es-CO" sz="1800" i="1" dirty="0">
                <a:latin typeface="Calibri" pitchFamily="34" charset="0"/>
                <a:cs typeface="+mn-cs"/>
              </a:rPr>
              <a:t> </a:t>
            </a:r>
            <a:r>
              <a:rPr lang="es-CO" altLang="es-CO" sz="3200" b="1" i="1" dirty="0">
                <a:latin typeface="Calibri" pitchFamily="34" charset="0"/>
                <a:cs typeface="+mn-cs"/>
              </a:rPr>
              <a:t>PÚBLICO</a:t>
            </a:r>
            <a:r>
              <a:rPr lang="es-CO" altLang="es-CO" sz="1800" i="1" dirty="0">
                <a:latin typeface="Calibri" pitchFamily="34" charset="0"/>
                <a:cs typeface="+mn-cs"/>
              </a:rPr>
              <a:t> ”</a:t>
            </a:r>
          </a:p>
        </p:txBody>
      </p:sp>
      <p:sp>
        <p:nvSpPr>
          <p:cNvPr id="15" name="15 Rectángulo"/>
          <p:cNvSpPr>
            <a:spLocks noChangeArrowheads="1"/>
          </p:cNvSpPr>
          <p:nvPr/>
        </p:nvSpPr>
        <p:spPr bwMode="auto">
          <a:xfrm>
            <a:off x="3641725" y="3544888"/>
            <a:ext cx="15986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defRPr sz="2300">
                <a:solidFill>
                  <a:schemeClr val="tx1"/>
                </a:solidFill>
                <a:latin typeface="Arial Narrow" pitchFamily="34" charset="0"/>
              </a:defRPr>
            </a:lvl1pPr>
            <a:lvl2pPr marL="742950" indent="-285750" algn="just" eaLnBrk="0" hangingPunct="0">
              <a:spcBef>
                <a:spcPct val="20000"/>
              </a:spcBef>
              <a:defRPr sz="2300">
                <a:solidFill>
                  <a:schemeClr val="tx1"/>
                </a:solidFill>
                <a:latin typeface="Arial Narrow" pitchFamily="34" charset="0"/>
              </a:defRPr>
            </a:lvl2pPr>
            <a:lvl3pPr marL="1143000" indent="-228600" algn="just" eaLnBrk="0" hangingPunct="0">
              <a:spcBef>
                <a:spcPct val="20000"/>
              </a:spcBef>
              <a:defRPr sz="2300">
                <a:solidFill>
                  <a:schemeClr val="tx1"/>
                </a:solidFill>
                <a:latin typeface="Arial Narrow" pitchFamily="34" charset="0"/>
              </a:defRPr>
            </a:lvl3pPr>
            <a:lvl4pPr marL="1600200" indent="-228600" algn="just" eaLnBrk="0" hangingPunct="0">
              <a:spcBef>
                <a:spcPct val="20000"/>
              </a:spcBef>
              <a:defRPr sz="2300">
                <a:solidFill>
                  <a:schemeClr val="tx1"/>
                </a:solidFill>
                <a:latin typeface="Arial Narrow" pitchFamily="34" charset="0"/>
              </a:defRPr>
            </a:lvl4pPr>
            <a:lvl5pPr marL="2057400" indent="-228600" algn="just" eaLnBrk="0" hangingPunct="0">
              <a:spcBef>
                <a:spcPct val="20000"/>
              </a:spcBef>
              <a:defRPr sz="2300">
                <a:solidFill>
                  <a:schemeClr val="tx1"/>
                </a:solidFill>
                <a:latin typeface="Arial Narrow" pitchFamily="34" charset="0"/>
              </a:defRPr>
            </a:lvl5pPr>
            <a:lvl6pPr marL="2514600" indent="-228600" algn="just" eaLnBrk="0" fontAlgn="base" hangingPunct="0">
              <a:spcBef>
                <a:spcPct val="20000"/>
              </a:spcBef>
              <a:spcAft>
                <a:spcPct val="0"/>
              </a:spcAft>
              <a:defRPr sz="2300">
                <a:solidFill>
                  <a:schemeClr val="tx1"/>
                </a:solidFill>
                <a:latin typeface="Arial Narrow" pitchFamily="34" charset="0"/>
              </a:defRPr>
            </a:lvl6pPr>
            <a:lvl7pPr marL="2971800" indent="-228600" algn="just" eaLnBrk="0" fontAlgn="base" hangingPunct="0">
              <a:spcBef>
                <a:spcPct val="20000"/>
              </a:spcBef>
              <a:spcAft>
                <a:spcPct val="0"/>
              </a:spcAft>
              <a:defRPr sz="2300">
                <a:solidFill>
                  <a:schemeClr val="tx1"/>
                </a:solidFill>
                <a:latin typeface="Arial Narrow" pitchFamily="34" charset="0"/>
              </a:defRPr>
            </a:lvl7pPr>
            <a:lvl8pPr marL="3429000" indent="-228600" algn="just" eaLnBrk="0" fontAlgn="base" hangingPunct="0">
              <a:spcBef>
                <a:spcPct val="20000"/>
              </a:spcBef>
              <a:spcAft>
                <a:spcPct val="0"/>
              </a:spcAft>
              <a:defRPr sz="2300">
                <a:solidFill>
                  <a:schemeClr val="tx1"/>
                </a:solidFill>
                <a:latin typeface="Arial Narrow" pitchFamily="34" charset="0"/>
              </a:defRPr>
            </a:lvl8pPr>
            <a:lvl9pPr marL="3886200" indent="-228600" algn="just" eaLnBrk="0" fontAlgn="base" hangingPunct="0">
              <a:spcBef>
                <a:spcPct val="20000"/>
              </a:spcBef>
              <a:spcAft>
                <a:spcPct val="0"/>
              </a:spcAft>
              <a:defRPr sz="2300">
                <a:solidFill>
                  <a:schemeClr val="tx1"/>
                </a:solidFill>
                <a:latin typeface="Arial Narrow" pitchFamily="34" charset="0"/>
              </a:defRPr>
            </a:lvl9pPr>
          </a:lstStyle>
          <a:p>
            <a:pPr>
              <a:defRPr/>
            </a:pPr>
            <a:r>
              <a:rPr lang="es-ES" altLang="es-ES" sz="1400" b="1" dirty="0" err="1">
                <a:latin typeface="Calibri" pitchFamily="34" charset="0"/>
                <a:cs typeface="+mn-cs"/>
              </a:rPr>
              <a:t>CGNOficial</a:t>
            </a:r>
            <a:endParaRPr lang="es-ES" altLang="es-ES" sz="1400" b="1" dirty="0">
              <a:latin typeface="Calibri" pitchFamily="34" charset="0"/>
              <a:cs typeface="+mn-cs"/>
            </a:endParaRPr>
          </a:p>
        </p:txBody>
      </p:sp>
      <p:pic>
        <p:nvPicPr>
          <p:cNvPr id="16" name="Picture 12" descr="http://www.ignition-mktg.com/wp-content/uploads/2014/07/Social-Media-Icons.jp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3433763" y="4179888"/>
            <a:ext cx="508000"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 descr="http://www.cartagenacaribe.com/images/boton-contactenos.png"/>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960438" y="4011613"/>
            <a:ext cx="166846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14 Rectángulo"/>
          <p:cNvSpPr>
            <a:spLocks noChangeArrowheads="1"/>
          </p:cNvSpPr>
          <p:nvPr/>
        </p:nvSpPr>
        <p:spPr bwMode="auto">
          <a:xfrm>
            <a:off x="5435600" y="5173663"/>
            <a:ext cx="2417763"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defRPr sz="2300">
                <a:solidFill>
                  <a:schemeClr val="tx1"/>
                </a:solidFill>
                <a:latin typeface="Arial Narrow" pitchFamily="34" charset="0"/>
              </a:defRPr>
            </a:lvl1pPr>
            <a:lvl2pPr marL="742950" indent="-285750" algn="just" eaLnBrk="0" hangingPunct="0">
              <a:spcBef>
                <a:spcPct val="20000"/>
              </a:spcBef>
              <a:defRPr sz="2300">
                <a:solidFill>
                  <a:schemeClr val="tx1"/>
                </a:solidFill>
                <a:latin typeface="Arial Narrow" pitchFamily="34" charset="0"/>
              </a:defRPr>
            </a:lvl2pPr>
            <a:lvl3pPr marL="1143000" indent="-228600" algn="just" eaLnBrk="0" hangingPunct="0">
              <a:spcBef>
                <a:spcPct val="20000"/>
              </a:spcBef>
              <a:defRPr sz="2300">
                <a:solidFill>
                  <a:schemeClr val="tx1"/>
                </a:solidFill>
                <a:latin typeface="Arial Narrow" pitchFamily="34" charset="0"/>
              </a:defRPr>
            </a:lvl3pPr>
            <a:lvl4pPr marL="1600200" indent="-228600" algn="just" eaLnBrk="0" hangingPunct="0">
              <a:spcBef>
                <a:spcPct val="20000"/>
              </a:spcBef>
              <a:defRPr sz="2300">
                <a:solidFill>
                  <a:schemeClr val="tx1"/>
                </a:solidFill>
                <a:latin typeface="Arial Narrow" pitchFamily="34" charset="0"/>
              </a:defRPr>
            </a:lvl4pPr>
            <a:lvl5pPr marL="2057400" indent="-228600" algn="just" eaLnBrk="0" hangingPunct="0">
              <a:spcBef>
                <a:spcPct val="20000"/>
              </a:spcBef>
              <a:defRPr sz="2300">
                <a:solidFill>
                  <a:schemeClr val="tx1"/>
                </a:solidFill>
                <a:latin typeface="Arial Narrow" pitchFamily="34" charset="0"/>
              </a:defRPr>
            </a:lvl5pPr>
            <a:lvl6pPr marL="2514600" indent="-228600" algn="just" eaLnBrk="0" fontAlgn="base" hangingPunct="0">
              <a:spcBef>
                <a:spcPct val="20000"/>
              </a:spcBef>
              <a:spcAft>
                <a:spcPct val="0"/>
              </a:spcAft>
              <a:defRPr sz="2300">
                <a:solidFill>
                  <a:schemeClr val="tx1"/>
                </a:solidFill>
                <a:latin typeface="Arial Narrow" pitchFamily="34" charset="0"/>
              </a:defRPr>
            </a:lvl6pPr>
            <a:lvl7pPr marL="2971800" indent="-228600" algn="just" eaLnBrk="0" fontAlgn="base" hangingPunct="0">
              <a:spcBef>
                <a:spcPct val="20000"/>
              </a:spcBef>
              <a:spcAft>
                <a:spcPct val="0"/>
              </a:spcAft>
              <a:defRPr sz="2300">
                <a:solidFill>
                  <a:schemeClr val="tx1"/>
                </a:solidFill>
                <a:latin typeface="Arial Narrow" pitchFamily="34" charset="0"/>
              </a:defRPr>
            </a:lvl7pPr>
            <a:lvl8pPr marL="3429000" indent="-228600" algn="just" eaLnBrk="0" fontAlgn="base" hangingPunct="0">
              <a:spcBef>
                <a:spcPct val="20000"/>
              </a:spcBef>
              <a:spcAft>
                <a:spcPct val="0"/>
              </a:spcAft>
              <a:defRPr sz="2300">
                <a:solidFill>
                  <a:schemeClr val="tx1"/>
                </a:solidFill>
                <a:latin typeface="Arial Narrow" pitchFamily="34" charset="0"/>
              </a:defRPr>
            </a:lvl8pPr>
            <a:lvl9pPr marL="3886200" indent="-228600" algn="just" eaLnBrk="0" fontAlgn="base" hangingPunct="0">
              <a:spcBef>
                <a:spcPct val="20000"/>
              </a:spcBef>
              <a:spcAft>
                <a:spcPct val="0"/>
              </a:spcAft>
              <a:defRPr sz="2300">
                <a:solidFill>
                  <a:schemeClr val="tx1"/>
                </a:solidFill>
                <a:latin typeface="Arial Narrow" pitchFamily="34" charset="0"/>
              </a:defRPr>
            </a:lvl9pPr>
          </a:lstStyle>
          <a:p>
            <a:pPr>
              <a:defRPr/>
            </a:pPr>
            <a:r>
              <a:rPr lang="es-ES" altLang="es-ES" sz="1400" b="1" dirty="0">
                <a:latin typeface="Calibri" pitchFamily="34" charset="0"/>
                <a:cs typeface="+mn-cs"/>
              </a:rPr>
              <a:t>@</a:t>
            </a:r>
            <a:r>
              <a:rPr lang="es-ES" altLang="es-ES" sz="1400" b="1" dirty="0" err="1">
                <a:latin typeface="Calibri" pitchFamily="34" charset="0"/>
                <a:cs typeface="+mn-cs"/>
              </a:rPr>
              <a:t>contaduriacgn</a:t>
            </a:r>
            <a:endParaRPr lang="es-ES" altLang="es-ES" sz="1400" b="1" dirty="0">
              <a:latin typeface="Calibri" pitchFamily="34" charset="0"/>
              <a:cs typeface="+mn-cs"/>
            </a:endParaRPr>
          </a:p>
        </p:txBody>
      </p:sp>
      <p:sp>
        <p:nvSpPr>
          <p:cNvPr id="19" name="18 Rectángulo"/>
          <p:cNvSpPr>
            <a:spLocks noChangeArrowheads="1"/>
          </p:cNvSpPr>
          <p:nvPr/>
        </p:nvSpPr>
        <p:spPr bwMode="auto">
          <a:xfrm>
            <a:off x="4727575" y="4657725"/>
            <a:ext cx="30130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defRPr sz="2300">
                <a:solidFill>
                  <a:schemeClr val="tx1"/>
                </a:solidFill>
                <a:latin typeface="Arial Narrow" pitchFamily="34" charset="0"/>
              </a:defRPr>
            </a:lvl1pPr>
            <a:lvl2pPr marL="742950" indent="-285750" algn="just" eaLnBrk="0" hangingPunct="0">
              <a:spcBef>
                <a:spcPct val="20000"/>
              </a:spcBef>
              <a:defRPr sz="2300">
                <a:solidFill>
                  <a:schemeClr val="tx1"/>
                </a:solidFill>
                <a:latin typeface="Arial Narrow" pitchFamily="34" charset="0"/>
              </a:defRPr>
            </a:lvl2pPr>
            <a:lvl3pPr marL="1143000" indent="-228600" algn="just" eaLnBrk="0" hangingPunct="0">
              <a:spcBef>
                <a:spcPct val="20000"/>
              </a:spcBef>
              <a:defRPr sz="2300">
                <a:solidFill>
                  <a:schemeClr val="tx1"/>
                </a:solidFill>
                <a:latin typeface="Arial Narrow" pitchFamily="34" charset="0"/>
              </a:defRPr>
            </a:lvl3pPr>
            <a:lvl4pPr marL="1600200" indent="-228600" algn="just" eaLnBrk="0" hangingPunct="0">
              <a:spcBef>
                <a:spcPct val="20000"/>
              </a:spcBef>
              <a:defRPr sz="2300">
                <a:solidFill>
                  <a:schemeClr val="tx1"/>
                </a:solidFill>
                <a:latin typeface="Arial Narrow" pitchFamily="34" charset="0"/>
              </a:defRPr>
            </a:lvl4pPr>
            <a:lvl5pPr marL="2057400" indent="-228600" algn="just" eaLnBrk="0" hangingPunct="0">
              <a:spcBef>
                <a:spcPct val="20000"/>
              </a:spcBef>
              <a:defRPr sz="2300">
                <a:solidFill>
                  <a:schemeClr val="tx1"/>
                </a:solidFill>
                <a:latin typeface="Arial Narrow" pitchFamily="34" charset="0"/>
              </a:defRPr>
            </a:lvl5pPr>
            <a:lvl6pPr marL="2514600" indent="-228600" algn="just" eaLnBrk="0" fontAlgn="base" hangingPunct="0">
              <a:spcBef>
                <a:spcPct val="20000"/>
              </a:spcBef>
              <a:spcAft>
                <a:spcPct val="0"/>
              </a:spcAft>
              <a:defRPr sz="2300">
                <a:solidFill>
                  <a:schemeClr val="tx1"/>
                </a:solidFill>
                <a:latin typeface="Arial Narrow" pitchFamily="34" charset="0"/>
              </a:defRPr>
            </a:lvl6pPr>
            <a:lvl7pPr marL="2971800" indent="-228600" algn="just" eaLnBrk="0" fontAlgn="base" hangingPunct="0">
              <a:spcBef>
                <a:spcPct val="20000"/>
              </a:spcBef>
              <a:spcAft>
                <a:spcPct val="0"/>
              </a:spcAft>
              <a:defRPr sz="2300">
                <a:solidFill>
                  <a:schemeClr val="tx1"/>
                </a:solidFill>
                <a:latin typeface="Arial Narrow" pitchFamily="34" charset="0"/>
              </a:defRPr>
            </a:lvl7pPr>
            <a:lvl8pPr marL="3429000" indent="-228600" algn="just" eaLnBrk="0" fontAlgn="base" hangingPunct="0">
              <a:spcBef>
                <a:spcPct val="20000"/>
              </a:spcBef>
              <a:spcAft>
                <a:spcPct val="0"/>
              </a:spcAft>
              <a:defRPr sz="2300">
                <a:solidFill>
                  <a:schemeClr val="tx1"/>
                </a:solidFill>
                <a:latin typeface="Arial Narrow" pitchFamily="34" charset="0"/>
              </a:defRPr>
            </a:lvl8pPr>
            <a:lvl9pPr marL="3886200" indent="-228600" algn="just" eaLnBrk="0" fontAlgn="base" hangingPunct="0">
              <a:spcBef>
                <a:spcPct val="20000"/>
              </a:spcBef>
              <a:spcAft>
                <a:spcPct val="0"/>
              </a:spcAft>
              <a:defRPr sz="2300">
                <a:solidFill>
                  <a:schemeClr val="tx1"/>
                </a:solidFill>
                <a:latin typeface="Arial Narrow" pitchFamily="34" charset="0"/>
              </a:defRPr>
            </a:lvl9pPr>
          </a:lstStyle>
          <a:p>
            <a:pPr>
              <a:defRPr/>
            </a:pPr>
            <a:r>
              <a:rPr lang="es-ES" altLang="es-ES" sz="1400" b="1" dirty="0">
                <a:latin typeface="Calibri" pitchFamily="34" charset="0"/>
                <a:cs typeface="+mn-cs"/>
              </a:rPr>
              <a:t>+</a:t>
            </a:r>
            <a:r>
              <a:rPr lang="es-ES" altLang="es-ES" sz="1400" b="1" dirty="0" err="1">
                <a:latin typeface="Calibri" pitchFamily="34" charset="0"/>
                <a:cs typeface="+mn-cs"/>
              </a:rPr>
              <a:t>ContaduríaGeneraldelaNaciónCG</a:t>
            </a:r>
            <a:endParaRPr lang="es-ES" altLang="es-ES" sz="1400" b="1" dirty="0">
              <a:latin typeface="Calibri" pitchFamily="34" charset="0"/>
              <a:cs typeface="+mn-cs"/>
            </a:endParaRPr>
          </a:p>
        </p:txBody>
      </p:sp>
      <p:sp>
        <p:nvSpPr>
          <p:cNvPr id="20" name="20 Rectángulo"/>
          <p:cNvSpPr>
            <a:spLocks noChangeArrowheads="1"/>
          </p:cNvSpPr>
          <p:nvPr/>
        </p:nvSpPr>
        <p:spPr bwMode="auto">
          <a:xfrm>
            <a:off x="3941763" y="4157663"/>
            <a:ext cx="32591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just" eaLnBrk="0" hangingPunct="0">
              <a:spcBef>
                <a:spcPct val="20000"/>
              </a:spcBef>
              <a:defRPr sz="2300">
                <a:solidFill>
                  <a:schemeClr val="tx1"/>
                </a:solidFill>
                <a:latin typeface="Arial Narrow" pitchFamily="34" charset="0"/>
              </a:defRPr>
            </a:lvl1pPr>
            <a:lvl2pPr marL="742950" indent="-285750" algn="just" eaLnBrk="0" hangingPunct="0">
              <a:spcBef>
                <a:spcPct val="20000"/>
              </a:spcBef>
              <a:defRPr sz="2300">
                <a:solidFill>
                  <a:schemeClr val="tx1"/>
                </a:solidFill>
                <a:latin typeface="Arial Narrow" pitchFamily="34" charset="0"/>
              </a:defRPr>
            </a:lvl2pPr>
            <a:lvl3pPr marL="1143000" indent="-228600" algn="just" eaLnBrk="0" hangingPunct="0">
              <a:spcBef>
                <a:spcPct val="20000"/>
              </a:spcBef>
              <a:defRPr sz="2300">
                <a:solidFill>
                  <a:schemeClr val="tx1"/>
                </a:solidFill>
                <a:latin typeface="Arial Narrow" pitchFamily="34" charset="0"/>
              </a:defRPr>
            </a:lvl3pPr>
            <a:lvl4pPr marL="1600200" indent="-228600" algn="just" eaLnBrk="0" hangingPunct="0">
              <a:spcBef>
                <a:spcPct val="20000"/>
              </a:spcBef>
              <a:defRPr sz="2300">
                <a:solidFill>
                  <a:schemeClr val="tx1"/>
                </a:solidFill>
                <a:latin typeface="Arial Narrow" pitchFamily="34" charset="0"/>
              </a:defRPr>
            </a:lvl4pPr>
            <a:lvl5pPr marL="2057400" indent="-228600" algn="just" eaLnBrk="0" hangingPunct="0">
              <a:spcBef>
                <a:spcPct val="20000"/>
              </a:spcBef>
              <a:defRPr sz="2300">
                <a:solidFill>
                  <a:schemeClr val="tx1"/>
                </a:solidFill>
                <a:latin typeface="Arial Narrow" pitchFamily="34" charset="0"/>
              </a:defRPr>
            </a:lvl5pPr>
            <a:lvl6pPr marL="2514600" indent="-228600" algn="just" eaLnBrk="0" fontAlgn="base" hangingPunct="0">
              <a:spcBef>
                <a:spcPct val="20000"/>
              </a:spcBef>
              <a:spcAft>
                <a:spcPct val="0"/>
              </a:spcAft>
              <a:defRPr sz="2300">
                <a:solidFill>
                  <a:schemeClr val="tx1"/>
                </a:solidFill>
                <a:latin typeface="Arial Narrow" pitchFamily="34" charset="0"/>
              </a:defRPr>
            </a:lvl6pPr>
            <a:lvl7pPr marL="2971800" indent="-228600" algn="just" eaLnBrk="0" fontAlgn="base" hangingPunct="0">
              <a:spcBef>
                <a:spcPct val="20000"/>
              </a:spcBef>
              <a:spcAft>
                <a:spcPct val="0"/>
              </a:spcAft>
              <a:defRPr sz="2300">
                <a:solidFill>
                  <a:schemeClr val="tx1"/>
                </a:solidFill>
                <a:latin typeface="Arial Narrow" pitchFamily="34" charset="0"/>
              </a:defRPr>
            </a:lvl7pPr>
            <a:lvl8pPr marL="3429000" indent="-228600" algn="just" eaLnBrk="0" fontAlgn="base" hangingPunct="0">
              <a:spcBef>
                <a:spcPct val="20000"/>
              </a:spcBef>
              <a:spcAft>
                <a:spcPct val="0"/>
              </a:spcAft>
              <a:defRPr sz="2300">
                <a:solidFill>
                  <a:schemeClr val="tx1"/>
                </a:solidFill>
                <a:latin typeface="Arial Narrow" pitchFamily="34" charset="0"/>
              </a:defRPr>
            </a:lvl8pPr>
            <a:lvl9pPr marL="3886200" indent="-228600" algn="just" eaLnBrk="0" fontAlgn="base" hangingPunct="0">
              <a:spcBef>
                <a:spcPct val="20000"/>
              </a:spcBef>
              <a:spcAft>
                <a:spcPct val="0"/>
              </a:spcAft>
              <a:defRPr sz="2300">
                <a:solidFill>
                  <a:schemeClr val="tx1"/>
                </a:solidFill>
                <a:latin typeface="Arial Narrow" pitchFamily="34" charset="0"/>
              </a:defRPr>
            </a:lvl9pPr>
          </a:lstStyle>
          <a:p>
            <a:pPr>
              <a:defRPr/>
            </a:pPr>
            <a:r>
              <a:rPr lang="es-ES" altLang="es-ES" sz="1400" b="1" dirty="0">
                <a:latin typeface="Calibri" pitchFamily="34" charset="0"/>
                <a:cs typeface="+mn-cs"/>
              </a:rPr>
              <a:t>Contaduría-General-de-la-Nación</a:t>
            </a:r>
          </a:p>
        </p:txBody>
      </p:sp>
      <p:sp>
        <p:nvSpPr>
          <p:cNvPr id="54" name="18 Marcador de texto"/>
          <p:cNvSpPr>
            <a:spLocks noGrp="1"/>
          </p:cNvSpPr>
          <p:nvPr>
            <p:ph type="body" sz="quarter" idx="11"/>
          </p:nvPr>
        </p:nvSpPr>
        <p:spPr>
          <a:xfrm>
            <a:off x="622632" y="2641476"/>
            <a:ext cx="8081631" cy="350838"/>
          </a:xfrm>
          <a:prstGeom prst="rect">
            <a:avLst/>
          </a:prstGeom>
        </p:spPr>
        <p:txBody>
          <a:bodyPr/>
          <a:lstStyle>
            <a:lvl1pPr marL="0" indent="0" algn="ctr">
              <a:buNone/>
              <a:defRPr lang="es-ES" sz="1800" b="0" baseline="0" dirty="0" smtClean="0">
                <a:solidFill>
                  <a:schemeClr val="bg1">
                    <a:lumMod val="50000"/>
                  </a:schemeClr>
                </a:solidFill>
                <a:latin typeface="Sylfaen"/>
                <a:ea typeface="+mn-ea"/>
                <a:cs typeface="+mn-cs"/>
              </a:defRPr>
            </a:lvl1pPr>
            <a:lvl4pPr marL="1371600" indent="0" algn="ctr">
              <a:buNone/>
              <a:defRPr sz="1600"/>
            </a:lvl4pPr>
          </a:lstStyle>
          <a:p>
            <a:pPr lvl="0"/>
            <a:r>
              <a:rPr lang="es-ES"/>
              <a:t>Haga clic para modificar el estilo de texto del patrón</a:t>
            </a:r>
          </a:p>
        </p:txBody>
      </p:sp>
    </p:spTree>
    <p:extLst>
      <p:ext uri="{BB962C8B-B14F-4D97-AF65-F5344CB8AC3E}">
        <p14:creationId xmlns:p14="http://schemas.microsoft.com/office/powerpoint/2010/main" val="39521544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childTnLst>
                          </p:cTn>
                        </p:par>
                        <p:par>
                          <p:cTn id="8" fill="hold">
                            <p:stCondLst>
                              <p:cond delay="2000"/>
                            </p:stCondLst>
                            <p:childTnLst>
                              <p:par>
                                <p:cTn id="9" presetID="21" presetClass="entr" presetSubtype="1"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heel(1)">
                                      <p:cBhvr>
                                        <p:cTn id="11" dur="2000"/>
                                        <p:tgtEl>
                                          <p:spTgt spid="8"/>
                                        </p:tgtEl>
                                      </p:cBhvr>
                                    </p:animEffect>
                                  </p:childTnLst>
                                </p:cTn>
                              </p:par>
                              <p:par>
                                <p:cTn id="12" presetID="6" presetClass="entr" presetSubtype="16" fill="hold" grpId="0" nodeType="withEffect">
                                  <p:stCondLst>
                                    <p:cond delay="750"/>
                                  </p:stCondLst>
                                  <p:childTnLst>
                                    <p:set>
                                      <p:cBhvr>
                                        <p:cTn id="13" dur="1" fill="hold">
                                          <p:stCondLst>
                                            <p:cond delay="0"/>
                                          </p:stCondLst>
                                        </p:cTn>
                                        <p:tgtEl>
                                          <p:spTgt spid="14"/>
                                        </p:tgtEl>
                                        <p:attrNameLst>
                                          <p:attrName>style.visibility</p:attrName>
                                        </p:attrNameLst>
                                      </p:cBhvr>
                                      <p:to>
                                        <p:strVal val="visible"/>
                                      </p:to>
                                    </p:set>
                                    <p:animEffect transition="in" filter="circle(in)">
                                      <p:cBhvr>
                                        <p:cTn id="14" dur="2000"/>
                                        <p:tgtEl>
                                          <p:spTgt spid="14"/>
                                        </p:tgtEl>
                                      </p:cBhvr>
                                    </p:animEffect>
                                  </p:childTnLst>
                                </p:cTn>
                              </p:par>
                              <p:par>
                                <p:cTn id="15" presetID="42" presetClass="entr" presetSubtype="0" fill="hold" nodeType="withEffect">
                                  <p:stCondLst>
                                    <p:cond delay="100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1000"/>
                                        <p:tgtEl>
                                          <p:spTgt spid="17"/>
                                        </p:tgtEl>
                                      </p:cBhvr>
                                    </p:animEffect>
                                    <p:anim calcmode="lin" valueType="num">
                                      <p:cBhvr>
                                        <p:cTn id="18" dur="1000" fill="hold"/>
                                        <p:tgtEl>
                                          <p:spTgt spid="17"/>
                                        </p:tgtEl>
                                        <p:attrNameLst>
                                          <p:attrName>ppt_x</p:attrName>
                                        </p:attrNameLst>
                                      </p:cBhvr>
                                      <p:tavLst>
                                        <p:tav tm="0">
                                          <p:val>
                                            <p:strVal val="#ppt_x"/>
                                          </p:val>
                                        </p:tav>
                                        <p:tav tm="100000">
                                          <p:val>
                                            <p:strVal val="#ppt_x"/>
                                          </p:val>
                                        </p:tav>
                                      </p:tavLst>
                                    </p:anim>
                                    <p:anim calcmode="lin" valueType="num">
                                      <p:cBhvr>
                                        <p:cTn id="19" dur="1000" fill="hold"/>
                                        <p:tgtEl>
                                          <p:spTgt spid="17"/>
                                        </p:tgtEl>
                                        <p:attrNameLst>
                                          <p:attrName>ppt_y</p:attrName>
                                        </p:attrNameLst>
                                      </p:cBhvr>
                                      <p:tavLst>
                                        <p:tav tm="0">
                                          <p:val>
                                            <p:strVal val="#ppt_y+.1"/>
                                          </p:val>
                                        </p:tav>
                                        <p:tav tm="100000">
                                          <p:val>
                                            <p:strVal val="#ppt_y"/>
                                          </p:val>
                                        </p:tav>
                                      </p:tavLst>
                                    </p:anim>
                                  </p:childTnLst>
                                </p:cTn>
                              </p:par>
                            </p:childTnLst>
                          </p:cTn>
                        </p:par>
                        <p:par>
                          <p:cTn id="20" fill="hold">
                            <p:stCondLst>
                              <p:cond delay="4750"/>
                            </p:stCondLst>
                            <p:childTnLst>
                              <p:par>
                                <p:cTn id="21" presetID="49" presetClass="entr" presetSubtype="0" decel="10000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1500" fill="hold"/>
                                        <p:tgtEl>
                                          <p:spTgt spid="11"/>
                                        </p:tgtEl>
                                        <p:attrNameLst>
                                          <p:attrName>ppt_w</p:attrName>
                                        </p:attrNameLst>
                                      </p:cBhvr>
                                      <p:tavLst>
                                        <p:tav tm="0">
                                          <p:val>
                                            <p:fltVal val="0"/>
                                          </p:val>
                                        </p:tav>
                                        <p:tav tm="100000">
                                          <p:val>
                                            <p:strVal val="#ppt_w"/>
                                          </p:val>
                                        </p:tav>
                                      </p:tavLst>
                                    </p:anim>
                                    <p:anim calcmode="lin" valueType="num">
                                      <p:cBhvr>
                                        <p:cTn id="24" dur="1500" fill="hold"/>
                                        <p:tgtEl>
                                          <p:spTgt spid="11"/>
                                        </p:tgtEl>
                                        <p:attrNameLst>
                                          <p:attrName>ppt_h</p:attrName>
                                        </p:attrNameLst>
                                      </p:cBhvr>
                                      <p:tavLst>
                                        <p:tav tm="0">
                                          <p:val>
                                            <p:fltVal val="0"/>
                                          </p:val>
                                        </p:tav>
                                        <p:tav tm="100000">
                                          <p:val>
                                            <p:strVal val="#ppt_h"/>
                                          </p:val>
                                        </p:tav>
                                      </p:tavLst>
                                    </p:anim>
                                    <p:anim calcmode="lin" valueType="num">
                                      <p:cBhvr>
                                        <p:cTn id="25" dur="1500" fill="hold"/>
                                        <p:tgtEl>
                                          <p:spTgt spid="11"/>
                                        </p:tgtEl>
                                        <p:attrNameLst>
                                          <p:attrName>style.rotation</p:attrName>
                                        </p:attrNameLst>
                                      </p:cBhvr>
                                      <p:tavLst>
                                        <p:tav tm="0">
                                          <p:val>
                                            <p:fltVal val="360"/>
                                          </p:val>
                                        </p:tav>
                                        <p:tav tm="100000">
                                          <p:val>
                                            <p:fltVal val="0"/>
                                          </p:val>
                                        </p:tav>
                                      </p:tavLst>
                                    </p:anim>
                                    <p:animEffect transition="in" filter="fade">
                                      <p:cBhvr>
                                        <p:cTn id="26" dur="1500"/>
                                        <p:tgtEl>
                                          <p:spTgt spid="11"/>
                                        </p:tgtEl>
                                      </p:cBhvr>
                                    </p:animEffect>
                                  </p:childTnLst>
                                </p:cTn>
                              </p:par>
                            </p:childTnLst>
                          </p:cTn>
                        </p:par>
                        <p:par>
                          <p:cTn id="27" fill="hold">
                            <p:stCondLst>
                              <p:cond delay="6250"/>
                            </p:stCondLst>
                            <p:childTnLst>
                              <p:par>
                                <p:cTn id="28" presetID="49" presetClass="entr" presetSubtype="0" decel="100000" fill="hold" nodeType="after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1500" fill="hold"/>
                                        <p:tgtEl>
                                          <p:spTgt spid="12"/>
                                        </p:tgtEl>
                                        <p:attrNameLst>
                                          <p:attrName>ppt_w</p:attrName>
                                        </p:attrNameLst>
                                      </p:cBhvr>
                                      <p:tavLst>
                                        <p:tav tm="0">
                                          <p:val>
                                            <p:fltVal val="0"/>
                                          </p:val>
                                        </p:tav>
                                        <p:tav tm="100000">
                                          <p:val>
                                            <p:strVal val="#ppt_w"/>
                                          </p:val>
                                        </p:tav>
                                      </p:tavLst>
                                    </p:anim>
                                    <p:anim calcmode="lin" valueType="num">
                                      <p:cBhvr>
                                        <p:cTn id="31" dur="1500" fill="hold"/>
                                        <p:tgtEl>
                                          <p:spTgt spid="12"/>
                                        </p:tgtEl>
                                        <p:attrNameLst>
                                          <p:attrName>ppt_h</p:attrName>
                                        </p:attrNameLst>
                                      </p:cBhvr>
                                      <p:tavLst>
                                        <p:tav tm="0">
                                          <p:val>
                                            <p:fltVal val="0"/>
                                          </p:val>
                                        </p:tav>
                                        <p:tav tm="100000">
                                          <p:val>
                                            <p:strVal val="#ppt_h"/>
                                          </p:val>
                                        </p:tav>
                                      </p:tavLst>
                                    </p:anim>
                                    <p:anim calcmode="lin" valueType="num">
                                      <p:cBhvr>
                                        <p:cTn id="32" dur="1500" fill="hold"/>
                                        <p:tgtEl>
                                          <p:spTgt spid="12"/>
                                        </p:tgtEl>
                                        <p:attrNameLst>
                                          <p:attrName>style.rotation</p:attrName>
                                        </p:attrNameLst>
                                      </p:cBhvr>
                                      <p:tavLst>
                                        <p:tav tm="0">
                                          <p:val>
                                            <p:fltVal val="360"/>
                                          </p:val>
                                        </p:tav>
                                        <p:tav tm="100000">
                                          <p:val>
                                            <p:fltVal val="0"/>
                                          </p:val>
                                        </p:tav>
                                      </p:tavLst>
                                    </p:anim>
                                    <p:animEffect transition="in" filter="fade">
                                      <p:cBhvr>
                                        <p:cTn id="33" dur="1500"/>
                                        <p:tgtEl>
                                          <p:spTgt spid="12"/>
                                        </p:tgtEl>
                                      </p:cBhvr>
                                    </p:animEffect>
                                  </p:childTnLst>
                                </p:cTn>
                              </p:par>
                            </p:childTnLst>
                          </p:cTn>
                        </p:par>
                        <p:par>
                          <p:cTn id="34" fill="hold">
                            <p:stCondLst>
                              <p:cond delay="7750"/>
                            </p:stCondLst>
                            <p:childTnLst>
                              <p:par>
                                <p:cTn id="35" presetID="49" presetClass="entr" presetSubtype="0" decel="100000" fill="hold" nodeType="after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p:cTn id="37" dur="1500" fill="hold"/>
                                        <p:tgtEl>
                                          <p:spTgt spid="16"/>
                                        </p:tgtEl>
                                        <p:attrNameLst>
                                          <p:attrName>ppt_w</p:attrName>
                                        </p:attrNameLst>
                                      </p:cBhvr>
                                      <p:tavLst>
                                        <p:tav tm="0">
                                          <p:val>
                                            <p:fltVal val="0"/>
                                          </p:val>
                                        </p:tav>
                                        <p:tav tm="100000">
                                          <p:val>
                                            <p:strVal val="#ppt_w"/>
                                          </p:val>
                                        </p:tav>
                                      </p:tavLst>
                                    </p:anim>
                                    <p:anim calcmode="lin" valueType="num">
                                      <p:cBhvr>
                                        <p:cTn id="38" dur="1500" fill="hold"/>
                                        <p:tgtEl>
                                          <p:spTgt spid="16"/>
                                        </p:tgtEl>
                                        <p:attrNameLst>
                                          <p:attrName>ppt_h</p:attrName>
                                        </p:attrNameLst>
                                      </p:cBhvr>
                                      <p:tavLst>
                                        <p:tav tm="0">
                                          <p:val>
                                            <p:fltVal val="0"/>
                                          </p:val>
                                        </p:tav>
                                        <p:tav tm="100000">
                                          <p:val>
                                            <p:strVal val="#ppt_h"/>
                                          </p:val>
                                        </p:tav>
                                      </p:tavLst>
                                    </p:anim>
                                    <p:anim calcmode="lin" valueType="num">
                                      <p:cBhvr>
                                        <p:cTn id="39" dur="1500" fill="hold"/>
                                        <p:tgtEl>
                                          <p:spTgt spid="16"/>
                                        </p:tgtEl>
                                        <p:attrNameLst>
                                          <p:attrName>style.rotation</p:attrName>
                                        </p:attrNameLst>
                                      </p:cBhvr>
                                      <p:tavLst>
                                        <p:tav tm="0">
                                          <p:val>
                                            <p:fltVal val="360"/>
                                          </p:val>
                                        </p:tav>
                                        <p:tav tm="100000">
                                          <p:val>
                                            <p:fltVal val="0"/>
                                          </p:val>
                                        </p:tav>
                                      </p:tavLst>
                                    </p:anim>
                                    <p:animEffect transition="in" filter="fade">
                                      <p:cBhvr>
                                        <p:cTn id="40" dur="1500"/>
                                        <p:tgtEl>
                                          <p:spTgt spid="16"/>
                                        </p:tgtEl>
                                      </p:cBhvr>
                                    </p:animEffect>
                                  </p:childTnLst>
                                </p:cTn>
                              </p:par>
                            </p:childTnLst>
                          </p:cTn>
                        </p:par>
                        <p:par>
                          <p:cTn id="41" fill="hold">
                            <p:stCondLst>
                              <p:cond delay="9250"/>
                            </p:stCondLst>
                            <p:childTnLst>
                              <p:par>
                                <p:cTn id="42" presetID="49" presetClass="entr" presetSubtype="0" decel="100000" fill="hold" nodeType="afterEffect">
                                  <p:stCondLst>
                                    <p:cond delay="0"/>
                                  </p:stCondLst>
                                  <p:childTnLst>
                                    <p:set>
                                      <p:cBhvr>
                                        <p:cTn id="43" dur="1" fill="hold">
                                          <p:stCondLst>
                                            <p:cond delay="0"/>
                                          </p:stCondLst>
                                        </p:cTn>
                                        <p:tgtEl>
                                          <p:spTgt spid="10"/>
                                        </p:tgtEl>
                                        <p:attrNameLst>
                                          <p:attrName>style.visibility</p:attrName>
                                        </p:attrNameLst>
                                      </p:cBhvr>
                                      <p:to>
                                        <p:strVal val="visible"/>
                                      </p:to>
                                    </p:set>
                                    <p:anim calcmode="lin" valueType="num">
                                      <p:cBhvr>
                                        <p:cTn id="44" dur="1500" fill="hold"/>
                                        <p:tgtEl>
                                          <p:spTgt spid="10"/>
                                        </p:tgtEl>
                                        <p:attrNameLst>
                                          <p:attrName>ppt_w</p:attrName>
                                        </p:attrNameLst>
                                      </p:cBhvr>
                                      <p:tavLst>
                                        <p:tav tm="0">
                                          <p:val>
                                            <p:fltVal val="0"/>
                                          </p:val>
                                        </p:tav>
                                        <p:tav tm="100000">
                                          <p:val>
                                            <p:strVal val="#ppt_w"/>
                                          </p:val>
                                        </p:tav>
                                      </p:tavLst>
                                    </p:anim>
                                    <p:anim calcmode="lin" valueType="num">
                                      <p:cBhvr>
                                        <p:cTn id="45" dur="1500" fill="hold"/>
                                        <p:tgtEl>
                                          <p:spTgt spid="10"/>
                                        </p:tgtEl>
                                        <p:attrNameLst>
                                          <p:attrName>ppt_h</p:attrName>
                                        </p:attrNameLst>
                                      </p:cBhvr>
                                      <p:tavLst>
                                        <p:tav tm="0">
                                          <p:val>
                                            <p:fltVal val="0"/>
                                          </p:val>
                                        </p:tav>
                                        <p:tav tm="100000">
                                          <p:val>
                                            <p:strVal val="#ppt_h"/>
                                          </p:val>
                                        </p:tav>
                                      </p:tavLst>
                                    </p:anim>
                                    <p:anim calcmode="lin" valueType="num">
                                      <p:cBhvr>
                                        <p:cTn id="46" dur="1500" fill="hold"/>
                                        <p:tgtEl>
                                          <p:spTgt spid="10"/>
                                        </p:tgtEl>
                                        <p:attrNameLst>
                                          <p:attrName>style.rotation</p:attrName>
                                        </p:attrNameLst>
                                      </p:cBhvr>
                                      <p:tavLst>
                                        <p:tav tm="0">
                                          <p:val>
                                            <p:fltVal val="360"/>
                                          </p:val>
                                        </p:tav>
                                        <p:tav tm="100000">
                                          <p:val>
                                            <p:fltVal val="0"/>
                                          </p:val>
                                        </p:tav>
                                      </p:tavLst>
                                    </p:anim>
                                    <p:animEffect transition="in" filter="fade">
                                      <p:cBhvr>
                                        <p:cTn id="47" dur="1500"/>
                                        <p:tgtEl>
                                          <p:spTgt spid="10"/>
                                        </p:tgtEl>
                                      </p:cBhvr>
                                    </p:animEffect>
                                  </p:childTnLst>
                                </p:cTn>
                              </p:par>
                            </p:childTnLst>
                          </p:cTn>
                        </p:par>
                        <p:par>
                          <p:cTn id="48" fill="hold">
                            <p:stCondLst>
                              <p:cond delay="10750"/>
                            </p:stCondLst>
                            <p:childTnLst>
                              <p:par>
                                <p:cTn id="49" presetID="49" presetClass="entr" presetSubtype="0" decel="100000" fill="hold" nodeType="after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p:cTn id="51" dur="1500" fill="hold"/>
                                        <p:tgtEl>
                                          <p:spTgt spid="13"/>
                                        </p:tgtEl>
                                        <p:attrNameLst>
                                          <p:attrName>ppt_w</p:attrName>
                                        </p:attrNameLst>
                                      </p:cBhvr>
                                      <p:tavLst>
                                        <p:tav tm="0">
                                          <p:val>
                                            <p:fltVal val="0"/>
                                          </p:val>
                                        </p:tav>
                                        <p:tav tm="100000">
                                          <p:val>
                                            <p:strVal val="#ppt_w"/>
                                          </p:val>
                                        </p:tav>
                                      </p:tavLst>
                                    </p:anim>
                                    <p:anim calcmode="lin" valueType="num">
                                      <p:cBhvr>
                                        <p:cTn id="52" dur="1500" fill="hold"/>
                                        <p:tgtEl>
                                          <p:spTgt spid="13"/>
                                        </p:tgtEl>
                                        <p:attrNameLst>
                                          <p:attrName>ppt_h</p:attrName>
                                        </p:attrNameLst>
                                      </p:cBhvr>
                                      <p:tavLst>
                                        <p:tav tm="0">
                                          <p:val>
                                            <p:fltVal val="0"/>
                                          </p:val>
                                        </p:tav>
                                        <p:tav tm="100000">
                                          <p:val>
                                            <p:strVal val="#ppt_h"/>
                                          </p:val>
                                        </p:tav>
                                      </p:tavLst>
                                    </p:anim>
                                    <p:anim calcmode="lin" valueType="num">
                                      <p:cBhvr>
                                        <p:cTn id="53" dur="1500" fill="hold"/>
                                        <p:tgtEl>
                                          <p:spTgt spid="13"/>
                                        </p:tgtEl>
                                        <p:attrNameLst>
                                          <p:attrName>style.rotation</p:attrName>
                                        </p:attrNameLst>
                                      </p:cBhvr>
                                      <p:tavLst>
                                        <p:tav tm="0">
                                          <p:val>
                                            <p:fltVal val="360"/>
                                          </p:val>
                                        </p:tav>
                                        <p:tav tm="100000">
                                          <p:val>
                                            <p:fltVal val="0"/>
                                          </p:val>
                                        </p:tav>
                                      </p:tavLst>
                                    </p:anim>
                                    <p:animEffect transition="in" filter="fade">
                                      <p:cBhvr>
                                        <p:cTn id="54" dur="1500"/>
                                        <p:tgtEl>
                                          <p:spTgt spid="13"/>
                                        </p:tgtEl>
                                      </p:cBhvr>
                                    </p:animEffect>
                                  </p:childTnLst>
                                </p:cTn>
                              </p:par>
                            </p:childTnLst>
                          </p:cTn>
                        </p:par>
                        <p:par>
                          <p:cTn id="55" fill="hold">
                            <p:stCondLst>
                              <p:cond delay="12250"/>
                            </p:stCondLst>
                            <p:childTnLst>
                              <p:par>
                                <p:cTn id="56" presetID="49" presetClass="entr" presetSubtype="0" decel="100000" fill="hold" grpId="0" nodeType="afterEffect">
                                  <p:stCondLst>
                                    <p:cond delay="0"/>
                                  </p:stCondLst>
                                  <p:childTnLst>
                                    <p:set>
                                      <p:cBhvr>
                                        <p:cTn id="57" dur="1" fill="hold">
                                          <p:stCondLst>
                                            <p:cond delay="0"/>
                                          </p:stCondLst>
                                        </p:cTn>
                                        <p:tgtEl>
                                          <p:spTgt spid="7"/>
                                        </p:tgtEl>
                                        <p:attrNameLst>
                                          <p:attrName>style.visibility</p:attrName>
                                        </p:attrNameLst>
                                      </p:cBhvr>
                                      <p:to>
                                        <p:strVal val="visible"/>
                                      </p:to>
                                    </p:set>
                                    <p:anim calcmode="lin" valueType="num">
                                      <p:cBhvr>
                                        <p:cTn id="58" dur="500" fill="hold"/>
                                        <p:tgtEl>
                                          <p:spTgt spid="7"/>
                                        </p:tgtEl>
                                        <p:attrNameLst>
                                          <p:attrName>ppt_w</p:attrName>
                                        </p:attrNameLst>
                                      </p:cBhvr>
                                      <p:tavLst>
                                        <p:tav tm="0">
                                          <p:val>
                                            <p:fltVal val="0"/>
                                          </p:val>
                                        </p:tav>
                                        <p:tav tm="100000">
                                          <p:val>
                                            <p:strVal val="#ppt_w"/>
                                          </p:val>
                                        </p:tav>
                                      </p:tavLst>
                                    </p:anim>
                                    <p:anim calcmode="lin" valueType="num">
                                      <p:cBhvr>
                                        <p:cTn id="59" dur="500" fill="hold"/>
                                        <p:tgtEl>
                                          <p:spTgt spid="7"/>
                                        </p:tgtEl>
                                        <p:attrNameLst>
                                          <p:attrName>ppt_h</p:attrName>
                                        </p:attrNameLst>
                                      </p:cBhvr>
                                      <p:tavLst>
                                        <p:tav tm="0">
                                          <p:val>
                                            <p:fltVal val="0"/>
                                          </p:val>
                                        </p:tav>
                                        <p:tav tm="100000">
                                          <p:val>
                                            <p:strVal val="#ppt_h"/>
                                          </p:val>
                                        </p:tav>
                                      </p:tavLst>
                                    </p:anim>
                                    <p:anim calcmode="lin" valueType="num">
                                      <p:cBhvr>
                                        <p:cTn id="60" dur="500" fill="hold"/>
                                        <p:tgtEl>
                                          <p:spTgt spid="7"/>
                                        </p:tgtEl>
                                        <p:attrNameLst>
                                          <p:attrName>style.rotation</p:attrName>
                                        </p:attrNameLst>
                                      </p:cBhvr>
                                      <p:tavLst>
                                        <p:tav tm="0">
                                          <p:val>
                                            <p:fltVal val="360"/>
                                          </p:val>
                                        </p:tav>
                                        <p:tav tm="100000">
                                          <p:val>
                                            <p:fltVal val="0"/>
                                          </p:val>
                                        </p:tav>
                                      </p:tavLst>
                                    </p:anim>
                                    <p:animEffect transition="in" filter="fade">
                                      <p:cBhvr>
                                        <p:cTn id="61" dur="500"/>
                                        <p:tgtEl>
                                          <p:spTgt spid="7"/>
                                        </p:tgtEl>
                                      </p:cBhvr>
                                    </p:animEffect>
                                  </p:childTnLst>
                                </p:cTn>
                              </p:par>
                            </p:childTnLst>
                          </p:cTn>
                        </p:par>
                        <p:par>
                          <p:cTn id="62" fill="hold">
                            <p:stCondLst>
                              <p:cond delay="12750"/>
                            </p:stCondLst>
                            <p:childTnLst>
                              <p:par>
                                <p:cTn id="63" presetID="49" presetClass="entr" presetSubtype="0" decel="100000" fill="hold" grpId="0" nodeType="afterEffect">
                                  <p:stCondLst>
                                    <p:cond delay="0"/>
                                  </p:stCondLst>
                                  <p:childTnLst>
                                    <p:set>
                                      <p:cBhvr>
                                        <p:cTn id="64" dur="1" fill="hold">
                                          <p:stCondLst>
                                            <p:cond delay="0"/>
                                          </p:stCondLst>
                                        </p:cTn>
                                        <p:tgtEl>
                                          <p:spTgt spid="15"/>
                                        </p:tgtEl>
                                        <p:attrNameLst>
                                          <p:attrName>style.visibility</p:attrName>
                                        </p:attrNameLst>
                                      </p:cBhvr>
                                      <p:to>
                                        <p:strVal val="visible"/>
                                      </p:to>
                                    </p:set>
                                    <p:anim calcmode="lin" valueType="num">
                                      <p:cBhvr>
                                        <p:cTn id="65" dur="500" fill="hold"/>
                                        <p:tgtEl>
                                          <p:spTgt spid="15"/>
                                        </p:tgtEl>
                                        <p:attrNameLst>
                                          <p:attrName>ppt_w</p:attrName>
                                        </p:attrNameLst>
                                      </p:cBhvr>
                                      <p:tavLst>
                                        <p:tav tm="0">
                                          <p:val>
                                            <p:fltVal val="0"/>
                                          </p:val>
                                        </p:tav>
                                        <p:tav tm="100000">
                                          <p:val>
                                            <p:strVal val="#ppt_w"/>
                                          </p:val>
                                        </p:tav>
                                      </p:tavLst>
                                    </p:anim>
                                    <p:anim calcmode="lin" valueType="num">
                                      <p:cBhvr>
                                        <p:cTn id="66" dur="500" fill="hold"/>
                                        <p:tgtEl>
                                          <p:spTgt spid="15"/>
                                        </p:tgtEl>
                                        <p:attrNameLst>
                                          <p:attrName>ppt_h</p:attrName>
                                        </p:attrNameLst>
                                      </p:cBhvr>
                                      <p:tavLst>
                                        <p:tav tm="0">
                                          <p:val>
                                            <p:fltVal val="0"/>
                                          </p:val>
                                        </p:tav>
                                        <p:tav tm="100000">
                                          <p:val>
                                            <p:strVal val="#ppt_h"/>
                                          </p:val>
                                        </p:tav>
                                      </p:tavLst>
                                    </p:anim>
                                    <p:anim calcmode="lin" valueType="num">
                                      <p:cBhvr>
                                        <p:cTn id="67" dur="500" fill="hold"/>
                                        <p:tgtEl>
                                          <p:spTgt spid="15"/>
                                        </p:tgtEl>
                                        <p:attrNameLst>
                                          <p:attrName>style.rotation</p:attrName>
                                        </p:attrNameLst>
                                      </p:cBhvr>
                                      <p:tavLst>
                                        <p:tav tm="0">
                                          <p:val>
                                            <p:fltVal val="360"/>
                                          </p:val>
                                        </p:tav>
                                        <p:tav tm="100000">
                                          <p:val>
                                            <p:fltVal val="0"/>
                                          </p:val>
                                        </p:tav>
                                      </p:tavLst>
                                    </p:anim>
                                    <p:animEffect transition="in" filter="fade">
                                      <p:cBhvr>
                                        <p:cTn id="68" dur="500"/>
                                        <p:tgtEl>
                                          <p:spTgt spid="15"/>
                                        </p:tgtEl>
                                      </p:cBhvr>
                                    </p:animEffect>
                                  </p:childTnLst>
                                </p:cTn>
                              </p:par>
                            </p:childTnLst>
                          </p:cTn>
                        </p:par>
                        <p:par>
                          <p:cTn id="69" fill="hold">
                            <p:stCondLst>
                              <p:cond delay="13250"/>
                            </p:stCondLst>
                            <p:childTnLst>
                              <p:par>
                                <p:cTn id="70" presetID="49" presetClass="entr" presetSubtype="0" decel="100000" fill="hold" grpId="0" nodeType="afterEffect">
                                  <p:stCondLst>
                                    <p:cond delay="0"/>
                                  </p:stCondLst>
                                  <p:childTnLst>
                                    <p:set>
                                      <p:cBhvr>
                                        <p:cTn id="71" dur="1" fill="hold">
                                          <p:stCondLst>
                                            <p:cond delay="0"/>
                                          </p:stCondLst>
                                        </p:cTn>
                                        <p:tgtEl>
                                          <p:spTgt spid="20"/>
                                        </p:tgtEl>
                                        <p:attrNameLst>
                                          <p:attrName>style.visibility</p:attrName>
                                        </p:attrNameLst>
                                      </p:cBhvr>
                                      <p:to>
                                        <p:strVal val="visible"/>
                                      </p:to>
                                    </p:set>
                                    <p:anim calcmode="lin" valueType="num">
                                      <p:cBhvr>
                                        <p:cTn id="72" dur="500" fill="hold"/>
                                        <p:tgtEl>
                                          <p:spTgt spid="20"/>
                                        </p:tgtEl>
                                        <p:attrNameLst>
                                          <p:attrName>ppt_w</p:attrName>
                                        </p:attrNameLst>
                                      </p:cBhvr>
                                      <p:tavLst>
                                        <p:tav tm="0">
                                          <p:val>
                                            <p:fltVal val="0"/>
                                          </p:val>
                                        </p:tav>
                                        <p:tav tm="100000">
                                          <p:val>
                                            <p:strVal val="#ppt_w"/>
                                          </p:val>
                                        </p:tav>
                                      </p:tavLst>
                                    </p:anim>
                                    <p:anim calcmode="lin" valueType="num">
                                      <p:cBhvr>
                                        <p:cTn id="73" dur="500" fill="hold"/>
                                        <p:tgtEl>
                                          <p:spTgt spid="20"/>
                                        </p:tgtEl>
                                        <p:attrNameLst>
                                          <p:attrName>ppt_h</p:attrName>
                                        </p:attrNameLst>
                                      </p:cBhvr>
                                      <p:tavLst>
                                        <p:tav tm="0">
                                          <p:val>
                                            <p:fltVal val="0"/>
                                          </p:val>
                                        </p:tav>
                                        <p:tav tm="100000">
                                          <p:val>
                                            <p:strVal val="#ppt_h"/>
                                          </p:val>
                                        </p:tav>
                                      </p:tavLst>
                                    </p:anim>
                                    <p:anim calcmode="lin" valueType="num">
                                      <p:cBhvr>
                                        <p:cTn id="74" dur="500" fill="hold"/>
                                        <p:tgtEl>
                                          <p:spTgt spid="20"/>
                                        </p:tgtEl>
                                        <p:attrNameLst>
                                          <p:attrName>style.rotation</p:attrName>
                                        </p:attrNameLst>
                                      </p:cBhvr>
                                      <p:tavLst>
                                        <p:tav tm="0">
                                          <p:val>
                                            <p:fltVal val="360"/>
                                          </p:val>
                                        </p:tav>
                                        <p:tav tm="100000">
                                          <p:val>
                                            <p:fltVal val="0"/>
                                          </p:val>
                                        </p:tav>
                                      </p:tavLst>
                                    </p:anim>
                                    <p:animEffect transition="in" filter="fade">
                                      <p:cBhvr>
                                        <p:cTn id="75" dur="500"/>
                                        <p:tgtEl>
                                          <p:spTgt spid="20"/>
                                        </p:tgtEl>
                                      </p:cBhvr>
                                    </p:animEffect>
                                  </p:childTnLst>
                                </p:cTn>
                              </p:par>
                            </p:childTnLst>
                          </p:cTn>
                        </p:par>
                        <p:par>
                          <p:cTn id="76" fill="hold">
                            <p:stCondLst>
                              <p:cond delay="13750"/>
                            </p:stCondLst>
                            <p:childTnLst>
                              <p:par>
                                <p:cTn id="77" presetID="49" presetClass="entr" presetSubtype="0" decel="100000" fill="hold" grpId="0" nodeType="afterEffect">
                                  <p:stCondLst>
                                    <p:cond delay="0"/>
                                  </p:stCondLst>
                                  <p:childTnLst>
                                    <p:set>
                                      <p:cBhvr>
                                        <p:cTn id="78" dur="1" fill="hold">
                                          <p:stCondLst>
                                            <p:cond delay="0"/>
                                          </p:stCondLst>
                                        </p:cTn>
                                        <p:tgtEl>
                                          <p:spTgt spid="19"/>
                                        </p:tgtEl>
                                        <p:attrNameLst>
                                          <p:attrName>style.visibility</p:attrName>
                                        </p:attrNameLst>
                                      </p:cBhvr>
                                      <p:to>
                                        <p:strVal val="visible"/>
                                      </p:to>
                                    </p:set>
                                    <p:anim calcmode="lin" valueType="num">
                                      <p:cBhvr>
                                        <p:cTn id="79" dur="500" fill="hold"/>
                                        <p:tgtEl>
                                          <p:spTgt spid="19"/>
                                        </p:tgtEl>
                                        <p:attrNameLst>
                                          <p:attrName>ppt_w</p:attrName>
                                        </p:attrNameLst>
                                      </p:cBhvr>
                                      <p:tavLst>
                                        <p:tav tm="0">
                                          <p:val>
                                            <p:fltVal val="0"/>
                                          </p:val>
                                        </p:tav>
                                        <p:tav tm="100000">
                                          <p:val>
                                            <p:strVal val="#ppt_w"/>
                                          </p:val>
                                        </p:tav>
                                      </p:tavLst>
                                    </p:anim>
                                    <p:anim calcmode="lin" valueType="num">
                                      <p:cBhvr>
                                        <p:cTn id="80" dur="500" fill="hold"/>
                                        <p:tgtEl>
                                          <p:spTgt spid="19"/>
                                        </p:tgtEl>
                                        <p:attrNameLst>
                                          <p:attrName>ppt_h</p:attrName>
                                        </p:attrNameLst>
                                      </p:cBhvr>
                                      <p:tavLst>
                                        <p:tav tm="0">
                                          <p:val>
                                            <p:fltVal val="0"/>
                                          </p:val>
                                        </p:tav>
                                        <p:tav tm="100000">
                                          <p:val>
                                            <p:strVal val="#ppt_h"/>
                                          </p:val>
                                        </p:tav>
                                      </p:tavLst>
                                    </p:anim>
                                    <p:anim calcmode="lin" valueType="num">
                                      <p:cBhvr>
                                        <p:cTn id="81" dur="500" fill="hold"/>
                                        <p:tgtEl>
                                          <p:spTgt spid="19"/>
                                        </p:tgtEl>
                                        <p:attrNameLst>
                                          <p:attrName>style.rotation</p:attrName>
                                        </p:attrNameLst>
                                      </p:cBhvr>
                                      <p:tavLst>
                                        <p:tav tm="0">
                                          <p:val>
                                            <p:fltVal val="360"/>
                                          </p:val>
                                        </p:tav>
                                        <p:tav tm="100000">
                                          <p:val>
                                            <p:fltVal val="0"/>
                                          </p:val>
                                        </p:tav>
                                      </p:tavLst>
                                    </p:anim>
                                    <p:animEffect transition="in" filter="fade">
                                      <p:cBhvr>
                                        <p:cTn id="82" dur="500"/>
                                        <p:tgtEl>
                                          <p:spTgt spid="19"/>
                                        </p:tgtEl>
                                      </p:cBhvr>
                                    </p:animEffect>
                                  </p:childTnLst>
                                </p:cTn>
                              </p:par>
                            </p:childTnLst>
                          </p:cTn>
                        </p:par>
                        <p:par>
                          <p:cTn id="83" fill="hold">
                            <p:stCondLst>
                              <p:cond delay="14250"/>
                            </p:stCondLst>
                            <p:childTnLst>
                              <p:par>
                                <p:cTn id="84" presetID="49" presetClass="entr" presetSubtype="0" decel="100000" fill="hold" grpId="0" nodeType="afterEffect">
                                  <p:stCondLst>
                                    <p:cond delay="0"/>
                                  </p:stCondLst>
                                  <p:childTnLst>
                                    <p:set>
                                      <p:cBhvr>
                                        <p:cTn id="85" dur="1" fill="hold">
                                          <p:stCondLst>
                                            <p:cond delay="0"/>
                                          </p:stCondLst>
                                        </p:cTn>
                                        <p:tgtEl>
                                          <p:spTgt spid="18"/>
                                        </p:tgtEl>
                                        <p:attrNameLst>
                                          <p:attrName>style.visibility</p:attrName>
                                        </p:attrNameLst>
                                      </p:cBhvr>
                                      <p:to>
                                        <p:strVal val="visible"/>
                                      </p:to>
                                    </p:set>
                                    <p:anim calcmode="lin" valueType="num">
                                      <p:cBhvr>
                                        <p:cTn id="86" dur="500" fill="hold"/>
                                        <p:tgtEl>
                                          <p:spTgt spid="18"/>
                                        </p:tgtEl>
                                        <p:attrNameLst>
                                          <p:attrName>ppt_w</p:attrName>
                                        </p:attrNameLst>
                                      </p:cBhvr>
                                      <p:tavLst>
                                        <p:tav tm="0">
                                          <p:val>
                                            <p:fltVal val="0"/>
                                          </p:val>
                                        </p:tav>
                                        <p:tav tm="100000">
                                          <p:val>
                                            <p:strVal val="#ppt_w"/>
                                          </p:val>
                                        </p:tav>
                                      </p:tavLst>
                                    </p:anim>
                                    <p:anim calcmode="lin" valueType="num">
                                      <p:cBhvr>
                                        <p:cTn id="87" dur="500" fill="hold"/>
                                        <p:tgtEl>
                                          <p:spTgt spid="18"/>
                                        </p:tgtEl>
                                        <p:attrNameLst>
                                          <p:attrName>ppt_h</p:attrName>
                                        </p:attrNameLst>
                                      </p:cBhvr>
                                      <p:tavLst>
                                        <p:tav tm="0">
                                          <p:val>
                                            <p:fltVal val="0"/>
                                          </p:val>
                                        </p:tav>
                                        <p:tav tm="100000">
                                          <p:val>
                                            <p:strVal val="#ppt_h"/>
                                          </p:val>
                                        </p:tav>
                                      </p:tavLst>
                                    </p:anim>
                                    <p:anim calcmode="lin" valueType="num">
                                      <p:cBhvr>
                                        <p:cTn id="88" dur="500" fill="hold"/>
                                        <p:tgtEl>
                                          <p:spTgt spid="18"/>
                                        </p:tgtEl>
                                        <p:attrNameLst>
                                          <p:attrName>style.rotation</p:attrName>
                                        </p:attrNameLst>
                                      </p:cBhvr>
                                      <p:tavLst>
                                        <p:tav tm="0">
                                          <p:val>
                                            <p:fltVal val="360"/>
                                          </p:val>
                                        </p:tav>
                                        <p:tav tm="100000">
                                          <p:val>
                                            <p:fltVal val="0"/>
                                          </p:val>
                                        </p:tav>
                                      </p:tavLst>
                                    </p:anim>
                                    <p:animEffect transition="in" filter="fade">
                                      <p:cBhvr>
                                        <p:cTn id="8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4" grpId="0"/>
      <p:bldP spid="15" grpId="0"/>
      <p:bldP spid="18" grpId="0"/>
      <p:bldP spid="19" grpId="0"/>
      <p:bldP spid="20" grpId="0"/>
    </p:bldLst>
  </p:timing>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ultima">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0621341"/>
      </p:ext>
    </p:extLst>
  </p:cSld>
  <p:clrMapOvr>
    <a:masterClrMapping/>
  </p:clrMapOvr>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image" Target="../media/image1.jpe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4"/>
          <p:cNvSpPr>
            <a:spLocks noGrp="1" noChangeArrowheads="1"/>
          </p:cNvSpPr>
          <p:nvPr>
            <p:ph type="dt" sz="half" idx="2"/>
          </p:nvPr>
        </p:nvSpPr>
        <p:spPr bwMode="auto">
          <a:xfrm>
            <a:off x="685800" y="5318125"/>
            <a:ext cx="1905000" cy="2698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spcBef>
                <a:spcPct val="0"/>
              </a:spcBef>
              <a:defRPr sz="1400">
                <a:latin typeface="+mn-lt"/>
                <a:cs typeface="+mn-cs"/>
              </a:defRPr>
            </a:lvl1pPr>
          </a:lstStyle>
          <a:p>
            <a:pPr>
              <a:defRPr/>
            </a:pPr>
            <a:endParaRPr lang="es-ES_tradnl"/>
          </a:p>
        </p:txBody>
      </p:sp>
      <p:pic>
        <p:nvPicPr>
          <p:cNvPr id="7" name="1 Imagen"/>
          <p:cNvPicPr>
            <a:picLocks noChangeAspect="1"/>
          </p:cNvPicPr>
          <p:nvPr/>
        </p:nvPicPr>
        <p:blipFill>
          <a:blip r:embed="rId40" cstate="email">
            <a:extLst>
              <a:ext uri="{28A0092B-C50C-407E-A947-70E740481C1C}">
                <a14:useLocalDpi xmlns:a14="http://schemas.microsoft.com/office/drawing/2010/main"/>
              </a:ext>
            </a:extLst>
          </a:blip>
          <a:srcRect/>
          <a:stretch>
            <a:fillRect/>
          </a:stretch>
        </p:blipFill>
        <p:spPr bwMode="auto">
          <a:xfrm>
            <a:off x="2393950" y="520700"/>
            <a:ext cx="4075113" cy="399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7"/>
          <p:cNvPicPr>
            <a:picLocks noChangeAspect="1" noChangeArrowheads="1"/>
          </p:cNvPicPr>
          <p:nvPr/>
        </p:nvPicPr>
        <p:blipFill>
          <a:blip r:embed="rId41" cstate="email">
            <a:extLst>
              <a:ext uri="{28A0092B-C50C-407E-A947-70E740481C1C}">
                <a14:useLocalDpi xmlns:a14="http://schemas.microsoft.com/office/drawing/2010/main"/>
              </a:ext>
            </a:extLst>
          </a:blip>
          <a:srcRect/>
          <a:stretch>
            <a:fillRect/>
          </a:stretch>
        </p:blipFill>
        <p:spPr bwMode="auto">
          <a:xfrm>
            <a:off x="5964238" y="230188"/>
            <a:ext cx="2759075" cy="677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Rectangle 7"/>
          <p:cNvSpPr txBox="1">
            <a:spLocks noChangeArrowheads="1"/>
          </p:cNvSpPr>
          <p:nvPr/>
        </p:nvSpPr>
        <p:spPr>
          <a:xfrm>
            <a:off x="2747963" y="4310063"/>
            <a:ext cx="3648075" cy="1008062"/>
          </a:xfrm>
          <a:prstGeom prst="rect">
            <a:avLst/>
          </a:prstGeom>
        </p:spPr>
        <p:txBody>
          <a:bodyPr/>
          <a:lstStyle>
            <a:lvl1pPr algn="ctr" rtl="0" eaLnBrk="0" fontAlgn="base" hangingPunct="0">
              <a:spcBef>
                <a:spcPct val="0"/>
              </a:spcBef>
              <a:spcAft>
                <a:spcPct val="0"/>
              </a:spcAft>
              <a:defRPr sz="3200" b="1">
                <a:solidFill>
                  <a:schemeClr val="tx2"/>
                </a:solidFill>
                <a:latin typeface="+mj-lt"/>
                <a:ea typeface="+mj-ea"/>
                <a:cs typeface="+mj-cs"/>
              </a:defRPr>
            </a:lvl1pPr>
            <a:lvl2pPr algn="ctr" rtl="0" eaLnBrk="0" fontAlgn="base" hangingPunct="0">
              <a:spcBef>
                <a:spcPct val="0"/>
              </a:spcBef>
              <a:spcAft>
                <a:spcPct val="0"/>
              </a:spcAft>
              <a:defRPr sz="3200" b="1">
                <a:solidFill>
                  <a:schemeClr val="tx2"/>
                </a:solidFill>
                <a:latin typeface="Arial Narrow" pitchFamily="34" charset="0"/>
              </a:defRPr>
            </a:lvl2pPr>
            <a:lvl3pPr algn="ctr" rtl="0" eaLnBrk="0" fontAlgn="base" hangingPunct="0">
              <a:spcBef>
                <a:spcPct val="0"/>
              </a:spcBef>
              <a:spcAft>
                <a:spcPct val="0"/>
              </a:spcAft>
              <a:defRPr sz="3200" b="1">
                <a:solidFill>
                  <a:schemeClr val="tx2"/>
                </a:solidFill>
                <a:latin typeface="Arial Narrow" pitchFamily="34" charset="0"/>
              </a:defRPr>
            </a:lvl3pPr>
            <a:lvl4pPr algn="ctr" rtl="0" eaLnBrk="0" fontAlgn="base" hangingPunct="0">
              <a:spcBef>
                <a:spcPct val="0"/>
              </a:spcBef>
              <a:spcAft>
                <a:spcPct val="0"/>
              </a:spcAft>
              <a:defRPr sz="3200" b="1">
                <a:solidFill>
                  <a:schemeClr val="tx2"/>
                </a:solidFill>
                <a:latin typeface="Arial Narrow" pitchFamily="34" charset="0"/>
              </a:defRPr>
            </a:lvl4pPr>
            <a:lvl5pPr algn="ctr" rtl="0" eaLnBrk="0" fontAlgn="base" hangingPunct="0">
              <a:spcBef>
                <a:spcPct val="0"/>
              </a:spcBef>
              <a:spcAft>
                <a:spcPct val="0"/>
              </a:spcAft>
              <a:defRPr sz="3200" b="1">
                <a:solidFill>
                  <a:schemeClr val="tx2"/>
                </a:solidFill>
                <a:latin typeface="Arial Narrow" pitchFamily="34" charset="0"/>
              </a:defRPr>
            </a:lvl5pPr>
            <a:lvl6pPr marL="457200" algn="ctr" rtl="0" eaLnBrk="0" fontAlgn="base" hangingPunct="0">
              <a:spcBef>
                <a:spcPct val="0"/>
              </a:spcBef>
              <a:spcAft>
                <a:spcPct val="0"/>
              </a:spcAft>
              <a:defRPr sz="3200" b="1">
                <a:solidFill>
                  <a:schemeClr val="tx2"/>
                </a:solidFill>
                <a:latin typeface="Arial Narrow" pitchFamily="34" charset="0"/>
              </a:defRPr>
            </a:lvl6pPr>
            <a:lvl7pPr marL="914400" algn="ctr" rtl="0" eaLnBrk="0" fontAlgn="base" hangingPunct="0">
              <a:spcBef>
                <a:spcPct val="0"/>
              </a:spcBef>
              <a:spcAft>
                <a:spcPct val="0"/>
              </a:spcAft>
              <a:defRPr sz="3200" b="1">
                <a:solidFill>
                  <a:schemeClr val="tx2"/>
                </a:solidFill>
                <a:latin typeface="Arial Narrow" pitchFamily="34" charset="0"/>
              </a:defRPr>
            </a:lvl7pPr>
            <a:lvl8pPr marL="1371600" algn="ctr" rtl="0" eaLnBrk="0" fontAlgn="base" hangingPunct="0">
              <a:spcBef>
                <a:spcPct val="0"/>
              </a:spcBef>
              <a:spcAft>
                <a:spcPct val="0"/>
              </a:spcAft>
              <a:defRPr sz="3200" b="1">
                <a:solidFill>
                  <a:schemeClr val="tx2"/>
                </a:solidFill>
                <a:latin typeface="Arial Narrow" pitchFamily="34" charset="0"/>
              </a:defRPr>
            </a:lvl8pPr>
            <a:lvl9pPr marL="1828800" algn="ctr" rtl="0" eaLnBrk="0" fontAlgn="base" hangingPunct="0">
              <a:spcBef>
                <a:spcPct val="0"/>
              </a:spcBef>
              <a:spcAft>
                <a:spcPct val="0"/>
              </a:spcAft>
              <a:defRPr sz="3200" b="1">
                <a:solidFill>
                  <a:schemeClr val="tx2"/>
                </a:solidFill>
                <a:latin typeface="Arial Narrow" pitchFamily="34" charset="0"/>
              </a:defRPr>
            </a:lvl9pPr>
          </a:lstStyle>
          <a:p>
            <a:pPr>
              <a:defRPr/>
            </a:pPr>
            <a:r>
              <a:rPr lang="es-CO" sz="2000" b="0" i="1" dirty="0">
                <a:solidFill>
                  <a:schemeClr val="accent1">
                    <a:lumMod val="50000"/>
                  </a:schemeClr>
                </a:solidFill>
              </a:rPr>
              <a:t>Cuentas Claras, </a:t>
            </a:r>
          </a:p>
          <a:p>
            <a:pPr>
              <a:defRPr/>
            </a:pPr>
            <a:r>
              <a:rPr lang="es-CO" sz="2000" b="0" i="1" dirty="0">
                <a:solidFill>
                  <a:schemeClr val="accent1">
                    <a:lumMod val="50000"/>
                  </a:schemeClr>
                </a:solidFill>
              </a:rPr>
              <a:t>Estado Transparente</a:t>
            </a:r>
            <a:endParaRPr lang="es-ES" sz="2000" b="0" i="1" dirty="0">
              <a:solidFill>
                <a:schemeClr val="accent1">
                  <a:lumMod val="50000"/>
                </a:schemeClr>
              </a:solidFill>
            </a:endParaRPr>
          </a:p>
        </p:txBody>
      </p:sp>
    </p:spTree>
  </p:cSld>
  <p:clrMap bg1="lt1" tx1="dk1" bg2="lt2" tx2="dk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892" r:id="rId10"/>
    <p:sldLayoutId id="2147483893" r:id="rId11"/>
    <p:sldLayoutId id="2147483894" r:id="rId12"/>
    <p:sldLayoutId id="2147483895" r:id="rId13"/>
    <p:sldLayoutId id="2147483896" r:id="rId14"/>
    <p:sldLayoutId id="2147483897" r:id="rId15"/>
    <p:sldLayoutId id="2147483898" r:id="rId16"/>
    <p:sldLayoutId id="2147483899" r:id="rId17"/>
    <p:sldLayoutId id="2147483900" r:id="rId18"/>
    <p:sldLayoutId id="2147483913" r:id="rId19"/>
    <p:sldLayoutId id="2147483914" r:id="rId20"/>
    <p:sldLayoutId id="2147483915" r:id="rId21"/>
    <p:sldLayoutId id="2147483916" r:id="rId22"/>
    <p:sldLayoutId id="2147483917" r:id="rId23"/>
    <p:sldLayoutId id="2147483918" r:id="rId24"/>
    <p:sldLayoutId id="2147483919" r:id="rId25"/>
    <p:sldLayoutId id="2147483920" r:id="rId26"/>
    <p:sldLayoutId id="2147483921" r:id="rId27"/>
    <p:sldLayoutId id="2147483922" r:id="rId28"/>
    <p:sldLayoutId id="2147483923" r:id="rId29"/>
    <p:sldLayoutId id="2147483924" r:id="rId30"/>
    <p:sldLayoutId id="2147483925" r:id="rId31"/>
    <p:sldLayoutId id="2147483926" r:id="rId32"/>
    <p:sldLayoutId id="2147483927" r:id="rId33"/>
    <p:sldLayoutId id="2147483928" r:id="rId34"/>
    <p:sldLayoutId id="2147483929" r:id="rId35"/>
    <p:sldLayoutId id="2147483930" r:id="rId36"/>
    <p:sldLayoutId id="2147483931" r:id="rId37"/>
    <p:sldLayoutId id="2147483932" r:id="rId38"/>
  </p:sldLayoutIdLs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150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1000"/>
                                        <p:tgtEl>
                                          <p:spTgt spid="7"/>
                                        </p:tgtEl>
                                      </p:cBhvr>
                                    </p:animEffect>
                                  </p:childTnLst>
                                </p:cTn>
                              </p:par>
                            </p:childTnLst>
                          </p:cTn>
                        </p:par>
                        <p:par>
                          <p:cTn id="8" fill="hold" nodeType="afterGroup">
                            <p:stCondLst>
                              <p:cond delay="2500"/>
                            </p:stCondLst>
                            <p:childTnLst>
                              <p:par>
                                <p:cTn id="9" presetID="42"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hf hdr="0" dt="0"/>
  <p:txStyles>
    <p:titleStyle>
      <a:lvl1pPr algn="ctr" rtl="0" eaLnBrk="1" fontAlgn="base" hangingPunct="1">
        <a:spcBef>
          <a:spcPct val="0"/>
        </a:spcBef>
        <a:spcAft>
          <a:spcPct val="0"/>
        </a:spcAft>
        <a:defRPr sz="3200" b="1">
          <a:solidFill>
            <a:schemeClr val="tx2"/>
          </a:solidFill>
          <a:latin typeface="+mj-lt"/>
          <a:ea typeface="+mj-ea"/>
          <a:cs typeface="+mj-cs"/>
        </a:defRPr>
      </a:lvl1pPr>
      <a:lvl2pPr algn="ctr" rtl="0" eaLnBrk="1" fontAlgn="base" hangingPunct="1">
        <a:spcBef>
          <a:spcPct val="0"/>
        </a:spcBef>
        <a:spcAft>
          <a:spcPct val="0"/>
        </a:spcAft>
        <a:defRPr sz="3200" b="1">
          <a:solidFill>
            <a:schemeClr val="tx2"/>
          </a:solidFill>
          <a:latin typeface="Calibri" pitchFamily="34" charset="0"/>
        </a:defRPr>
      </a:lvl2pPr>
      <a:lvl3pPr algn="ctr" rtl="0" eaLnBrk="1" fontAlgn="base" hangingPunct="1">
        <a:spcBef>
          <a:spcPct val="0"/>
        </a:spcBef>
        <a:spcAft>
          <a:spcPct val="0"/>
        </a:spcAft>
        <a:defRPr sz="3200" b="1">
          <a:solidFill>
            <a:schemeClr val="tx2"/>
          </a:solidFill>
          <a:latin typeface="Calibri" pitchFamily="34" charset="0"/>
        </a:defRPr>
      </a:lvl3pPr>
      <a:lvl4pPr algn="ctr" rtl="0" eaLnBrk="1" fontAlgn="base" hangingPunct="1">
        <a:spcBef>
          <a:spcPct val="0"/>
        </a:spcBef>
        <a:spcAft>
          <a:spcPct val="0"/>
        </a:spcAft>
        <a:defRPr sz="3200" b="1">
          <a:solidFill>
            <a:schemeClr val="tx2"/>
          </a:solidFill>
          <a:latin typeface="Calibri" pitchFamily="34" charset="0"/>
        </a:defRPr>
      </a:lvl4pPr>
      <a:lvl5pPr algn="ctr" rtl="0" eaLnBrk="1" fontAlgn="base" hangingPunct="1">
        <a:spcBef>
          <a:spcPct val="0"/>
        </a:spcBef>
        <a:spcAft>
          <a:spcPct val="0"/>
        </a:spcAft>
        <a:defRPr sz="3200" b="1">
          <a:solidFill>
            <a:schemeClr val="tx2"/>
          </a:solidFill>
          <a:latin typeface="Calibri" pitchFamily="34" charset="0"/>
        </a:defRPr>
      </a:lvl5pPr>
      <a:lvl6pPr marL="457200" algn="ctr" rtl="0" eaLnBrk="1" fontAlgn="base" hangingPunct="1">
        <a:spcBef>
          <a:spcPct val="0"/>
        </a:spcBef>
        <a:spcAft>
          <a:spcPct val="0"/>
        </a:spcAft>
        <a:defRPr sz="3200" b="1">
          <a:solidFill>
            <a:schemeClr val="tx2"/>
          </a:solidFill>
          <a:latin typeface="Arial Narrow" pitchFamily="34" charset="0"/>
        </a:defRPr>
      </a:lvl6pPr>
      <a:lvl7pPr marL="914400" algn="ctr" rtl="0" eaLnBrk="1" fontAlgn="base" hangingPunct="1">
        <a:spcBef>
          <a:spcPct val="0"/>
        </a:spcBef>
        <a:spcAft>
          <a:spcPct val="0"/>
        </a:spcAft>
        <a:defRPr sz="3200" b="1">
          <a:solidFill>
            <a:schemeClr val="tx2"/>
          </a:solidFill>
          <a:latin typeface="Arial Narrow" pitchFamily="34" charset="0"/>
        </a:defRPr>
      </a:lvl7pPr>
      <a:lvl8pPr marL="1371600" algn="ctr" rtl="0" eaLnBrk="1" fontAlgn="base" hangingPunct="1">
        <a:spcBef>
          <a:spcPct val="0"/>
        </a:spcBef>
        <a:spcAft>
          <a:spcPct val="0"/>
        </a:spcAft>
        <a:defRPr sz="3200" b="1">
          <a:solidFill>
            <a:schemeClr val="tx2"/>
          </a:solidFill>
          <a:latin typeface="Arial Narrow" pitchFamily="34" charset="0"/>
        </a:defRPr>
      </a:lvl8pPr>
      <a:lvl9pPr marL="1828800" algn="ctr" rtl="0" eaLnBrk="1" fontAlgn="base" hangingPunct="1">
        <a:spcBef>
          <a:spcPct val="0"/>
        </a:spcBef>
        <a:spcAft>
          <a:spcPct val="0"/>
        </a:spcAft>
        <a:defRPr sz="3200" b="1">
          <a:solidFill>
            <a:schemeClr val="tx2"/>
          </a:solidFill>
          <a:latin typeface="Arial Narrow" pitchFamily="34"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2" Type="http://schemas.openxmlformats.org/officeDocument/2006/relationships/image" Target="../media/image35.wmf"/><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wm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5.wmf"/><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9.jpeg"/><Relationship Id="rId7" Type="http://schemas.openxmlformats.org/officeDocument/2006/relationships/image" Target="../media/image43.png"/><Relationship Id="rId2" Type="http://schemas.openxmlformats.org/officeDocument/2006/relationships/image" Target="../media/image38.jpeg"/><Relationship Id="rId1" Type="http://schemas.openxmlformats.org/officeDocument/2006/relationships/slideLayout" Target="../slideLayouts/slideLayout21.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19.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6.xml"/><Relationship Id="rId5" Type="http://schemas.openxmlformats.org/officeDocument/2006/relationships/image" Target="../media/image49.jpe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22.xml"/><Relationship Id="rId4" Type="http://schemas.openxmlformats.org/officeDocument/2006/relationships/image" Target="../media/image52.jpeg"/></Relationships>
</file>

<file path=ppt/slides/_rels/slide2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3.xml"/><Relationship Id="rId6" Type="http://schemas.openxmlformats.org/officeDocument/2006/relationships/hyperlink" Target="https://es.wikipedia.org/wiki/Marduk" TargetMode="External"/><Relationship Id="rId5" Type="http://schemas.openxmlformats.org/officeDocument/2006/relationships/hyperlink" Target="https://es.wikipedia.org/wiki/Esagila" TargetMode="External"/><Relationship Id="rId4" Type="http://schemas.openxmlformats.org/officeDocument/2006/relationships/image" Target="../media/image55.jpeg"/></Relationships>
</file>

<file path=ppt/slides/_rels/slide2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5.xml"/><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61.png"/><Relationship Id="rId4" Type="http://schemas.openxmlformats.org/officeDocument/2006/relationships/image" Target="../media/image60.png"/></Relationships>
</file>

<file path=ppt/slides/_rels/slide2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39.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13.xml"/><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notesSlide" Target="../notesSlides/notesSlide14.xml"/><Relationship Id="rId1" Type="http://schemas.openxmlformats.org/officeDocument/2006/relationships/slideLayout" Target="../slideLayouts/slideLayout29.xml"/><Relationship Id="rId4" Type="http://schemas.openxmlformats.org/officeDocument/2006/relationships/image" Target="../media/image69.emf"/></Relationships>
</file>

<file path=ppt/slides/_rels/slide41.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15.xml"/><Relationship Id="rId1" Type="http://schemas.openxmlformats.org/officeDocument/2006/relationships/slideLayout" Target="../slideLayouts/slideLayout30.xml"/><Relationship Id="rId4" Type="http://schemas.openxmlformats.org/officeDocument/2006/relationships/image" Target="../media/image70.png"/></Relationships>
</file>

<file path=ppt/slides/_rels/slide4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6.xml"/><Relationship Id="rId1" Type="http://schemas.openxmlformats.org/officeDocument/2006/relationships/slideLayout" Target="../slideLayouts/slideLayout31.xml"/><Relationship Id="rId4" Type="http://schemas.openxmlformats.org/officeDocument/2006/relationships/image" Target="../media/image69.emf"/></Relationships>
</file>

<file path=ppt/slides/_rels/slide43.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72.png"/><Relationship Id="rId1" Type="http://schemas.openxmlformats.org/officeDocument/2006/relationships/slideLayout" Target="../slideLayouts/slideLayout32.xml"/></Relationships>
</file>

<file path=ppt/slides/_rels/slide4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7.xml"/><Relationship Id="rId1" Type="http://schemas.openxmlformats.org/officeDocument/2006/relationships/slideLayout" Target="../slideLayouts/slideLayout33.xml"/><Relationship Id="rId4" Type="http://schemas.openxmlformats.org/officeDocument/2006/relationships/image" Target="../media/image69.emf"/></Relationships>
</file>

<file path=ppt/slides/_rels/slide4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34.xml"/></Relationships>
</file>

<file path=ppt/slides/_rels/slide4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35.xml"/></Relationships>
</file>

<file path=ppt/slides/_rels/slide4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36.xml"/></Relationships>
</file>

<file path=ppt/slides/_rels/slide48.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37.xml"/></Relationships>
</file>

<file path=ppt/slides/_rels/slide4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38.xml"/></Relationships>
</file>

<file path=ppt/slides/_rels/slide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65.jpeg"/><Relationship Id="rId1" Type="http://schemas.openxmlformats.org/officeDocument/2006/relationships/slideLayout" Target="../slideLayouts/slideLayout6.xml"/><Relationship Id="rId4" Type="http://schemas.microsoft.com/office/2007/relationships/hdphoto" Target="../media/hdphoto1.wdp"/></Relationships>
</file>

<file path=ppt/slides/_rels/slide52.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82.emf"/></Relationships>
</file>

<file path=ppt/slides/_rels/slide55.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notesSlide" Target="../notesSlides/notesSlide20.xml"/><Relationship Id="rId1" Type="http://schemas.openxmlformats.org/officeDocument/2006/relationships/slideLayout" Target="../slideLayouts/slideLayout20.xml"/><Relationship Id="rId5" Type="http://schemas.openxmlformats.org/officeDocument/2006/relationships/image" Target="../media/image82.emf"/><Relationship Id="rId4" Type="http://schemas.openxmlformats.org/officeDocument/2006/relationships/image" Target="../media/image84.em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image" Target="../media/image85.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image" Target="../media/image86.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3.em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image" Target="../media/image88.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image" Target="../media/image89.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image" Target="../media/image90.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image" Target="../media/image91.pn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image" Target="../media/image92.pn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4.xml"/><Relationship Id="rId1" Type="http://schemas.openxmlformats.org/officeDocument/2006/relationships/slideLayout" Target="../slideLayouts/slideLayout1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png"/><Relationship Id="rId1" Type="http://schemas.openxmlformats.org/officeDocument/2006/relationships/slideLayout" Target="../slideLayouts/slideLayout14.xml"/><Relationship Id="rId5" Type="http://schemas.openxmlformats.org/officeDocument/2006/relationships/image" Target="../media/image97.jpeg"/><Relationship Id="rId4" Type="http://schemas.openxmlformats.org/officeDocument/2006/relationships/image" Target="../media/image96.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6.xml"/><Relationship Id="rId4" Type="http://schemas.openxmlformats.org/officeDocument/2006/relationships/image" Target="../media/image33.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5"/>
          </p:nvPr>
        </p:nvSpPr>
        <p:spPr/>
        <p:txBody>
          <a:bodyPr/>
          <a:lstStyle/>
          <a:p>
            <a:pPr>
              <a:defRPr/>
            </a:pPr>
            <a:fld id="{8A025F99-1DAF-4D1C-906F-3757E7DA4970}" type="slidenum">
              <a:rPr lang="es-ES_tradnl" smtClean="0"/>
              <a:pPr>
                <a:defRPr/>
              </a:pPr>
              <a:t>10</a:t>
            </a:fld>
            <a:endParaRPr lang="es-ES_tradnl" dirty="0"/>
          </a:p>
        </p:txBody>
      </p:sp>
      <p:sp>
        <p:nvSpPr>
          <p:cNvPr id="6" name="2 CuadroTexto"/>
          <p:cNvSpPr txBox="1"/>
          <p:nvPr/>
        </p:nvSpPr>
        <p:spPr>
          <a:xfrm>
            <a:off x="1811694" y="217207"/>
            <a:ext cx="6060673" cy="605230"/>
          </a:xfrm>
          <a:prstGeom prst="rect">
            <a:avLst/>
          </a:prstGeom>
          <a:noFill/>
        </p:spPr>
        <p:txBody>
          <a:bodyPr wrap="square" rtlCol="0">
            <a:spAutoFit/>
          </a:bodyPr>
          <a:lstStyle/>
          <a:p>
            <a:pPr algn="ctr"/>
            <a:r>
              <a:rPr lang="en-US" sz="3333" b="1" dirty="0">
                <a:solidFill>
                  <a:schemeClr val="bg1"/>
                </a:solidFill>
              </a:rPr>
              <a:t>L A S   I D E A S   A P O R T A N  . . .</a:t>
            </a:r>
            <a:endParaRPr lang="es-CO" sz="3333" b="1" dirty="0">
              <a:solidFill>
                <a:schemeClr val="bg1"/>
              </a:solidFill>
            </a:endParaRPr>
          </a:p>
        </p:txBody>
      </p:sp>
      <p:sp>
        <p:nvSpPr>
          <p:cNvPr id="8" name="Flecha abajo 7"/>
          <p:cNvSpPr/>
          <p:nvPr/>
        </p:nvSpPr>
        <p:spPr bwMode="auto">
          <a:xfrm>
            <a:off x="4091947" y="1057300"/>
            <a:ext cx="600067" cy="420047"/>
          </a:xfrm>
          <a:prstGeom prst="downArrow">
            <a:avLst/>
          </a:prstGeom>
          <a:solidFill>
            <a:schemeClr val="tx1">
              <a:lumMod val="95000"/>
              <a:lumOff val="5000"/>
            </a:schemeClr>
          </a:solidFill>
          <a:ln w="9525" cap="flat" cmpd="sng" algn="ctr">
            <a:solidFill>
              <a:srgbClr val="FFFF00"/>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hangingPunct="0"/>
            <a:endParaRPr lang="es-CO" sz="2000">
              <a:latin typeface="Times New Roman" pitchFamily="18" charset="0"/>
            </a:endParaRPr>
          </a:p>
        </p:txBody>
      </p:sp>
      <p:pic>
        <p:nvPicPr>
          <p:cNvPr id="2" name="V1">
            <a:hlinkClick r:id="" action="ppaction://media"/>
            <a:extLst>
              <a:ext uri="{FF2B5EF4-FFF2-40B4-BE49-F238E27FC236}">
                <a16:creationId xmlns:a16="http://schemas.microsoft.com/office/drawing/2014/main" id="{9B938D6A-148D-423E-B026-C510ECED536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62000" y="1489348"/>
            <a:ext cx="7619999" cy="3240360"/>
          </a:xfrm>
          <a:prstGeom prst="rect">
            <a:avLst/>
          </a:prstGeom>
        </p:spPr>
      </p:pic>
    </p:spTree>
    <p:extLst>
      <p:ext uri="{BB962C8B-B14F-4D97-AF65-F5344CB8AC3E}">
        <p14:creationId xmlns:p14="http://schemas.microsoft.com/office/powerpoint/2010/main" val="211697628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3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5"/>
          </p:nvPr>
        </p:nvSpPr>
        <p:spPr/>
        <p:txBody>
          <a:bodyPr/>
          <a:lstStyle/>
          <a:p>
            <a:pPr>
              <a:defRPr/>
            </a:pPr>
            <a:fld id="{2726CD8E-2BE6-470A-9FB2-8B6638B65506}" type="slidenum">
              <a:rPr lang="es-ES_tradnl" smtClean="0"/>
              <a:pPr>
                <a:defRPr/>
              </a:pPr>
              <a:t>11</a:t>
            </a:fld>
            <a:endParaRPr lang="es-ES_tradnl" dirty="0"/>
          </a:p>
        </p:txBody>
      </p:sp>
      <p:sp>
        <p:nvSpPr>
          <p:cNvPr id="6" name="4 CuadroTexto"/>
          <p:cNvSpPr txBox="1"/>
          <p:nvPr/>
        </p:nvSpPr>
        <p:spPr>
          <a:xfrm>
            <a:off x="519791" y="121196"/>
            <a:ext cx="8222124" cy="584775"/>
          </a:xfrm>
          <a:prstGeom prst="rect">
            <a:avLst/>
          </a:prstGeom>
          <a:solidFill>
            <a:schemeClr val="bg1">
              <a:lumMod val="75000"/>
            </a:schemeClr>
          </a:solidFill>
          <a:ln>
            <a:solidFill>
              <a:schemeClr val="tx1"/>
            </a:solidFill>
          </a:ln>
          <a:effectLst>
            <a:glow rad="101600">
              <a:schemeClr val="accent3">
                <a:satMod val="175000"/>
                <a:alpha val="40000"/>
              </a:schemeClr>
            </a:glow>
          </a:effectLst>
        </p:spPr>
        <p:txBody>
          <a:bodyPr wrap="none" rtlCol="0">
            <a:spAutoFit/>
          </a:bodyPr>
          <a:lstStyle/>
          <a:p>
            <a:pPr algn="ctr"/>
            <a:r>
              <a:rPr lang="en-US" sz="3200" b="1" dirty="0"/>
              <a:t>S I S T E M A S   DE   I N F O R M A C I Ó N </a:t>
            </a:r>
            <a:endParaRPr lang="es-CO" sz="3200" b="1" dirty="0"/>
          </a:p>
        </p:txBody>
      </p:sp>
      <p:sp>
        <p:nvSpPr>
          <p:cNvPr id="7" name="5 CuadroTexto"/>
          <p:cNvSpPr txBox="1"/>
          <p:nvPr/>
        </p:nvSpPr>
        <p:spPr>
          <a:xfrm>
            <a:off x="151171" y="985292"/>
            <a:ext cx="8726179" cy="2585323"/>
          </a:xfrm>
          <a:prstGeom prst="rect">
            <a:avLst/>
          </a:prstGeom>
          <a:noFill/>
        </p:spPr>
        <p:txBody>
          <a:bodyPr wrap="square" rtlCol="0">
            <a:spAutoFit/>
          </a:bodyPr>
          <a:lstStyle/>
          <a:p>
            <a:pPr algn="just"/>
            <a:r>
              <a:rPr lang="en-US" sz="2400" b="1" dirty="0"/>
              <a:t>INSTRUMENTOS, MEDIOS, PROCEDIMIENTOS QUE SISTEMATIZADOS  RECOGEN, PROCESAN, ALMACENAN Y TRANSMITEN INFORMACIÓN PARA FACILITAR EL CUMPLIMENTO DE LOS FINES DE UNA INSTITUCIÓN, LA TOMA DE DECISIONES ADECUADAS Y EL CONTROL DE LA GESTIÓN .</a:t>
            </a:r>
          </a:p>
          <a:p>
            <a:endParaRPr lang="es-CO" dirty="0"/>
          </a:p>
        </p:txBody>
      </p:sp>
      <p:sp>
        <p:nvSpPr>
          <p:cNvPr id="10" name="6 Rectángulo"/>
          <p:cNvSpPr/>
          <p:nvPr/>
        </p:nvSpPr>
        <p:spPr>
          <a:xfrm>
            <a:off x="206062" y="2741061"/>
            <a:ext cx="8830433" cy="3339376"/>
          </a:xfrm>
          <a:prstGeom prst="rect">
            <a:avLst/>
          </a:prstGeom>
        </p:spPr>
        <p:txBody>
          <a:bodyPr wrap="square">
            <a:spAutoFit/>
          </a:bodyPr>
          <a:lstStyle/>
          <a:p>
            <a:r>
              <a:rPr lang="es-CO" sz="2000" b="1" u="sng" dirty="0"/>
              <a:t>Aplicación Deficiente Genera </a:t>
            </a:r>
            <a:r>
              <a:rPr lang="es-CO" sz="2000" b="1" dirty="0"/>
              <a:t>	</a:t>
            </a:r>
            <a:r>
              <a:rPr lang="es-CO" sz="2000" b="1" u="sng" dirty="0"/>
              <a:t>Aplicación Eficiente Facilita</a:t>
            </a:r>
            <a:endParaRPr lang="es-CO" sz="2000" u="sng" dirty="0"/>
          </a:p>
          <a:p>
            <a:r>
              <a:rPr lang="es-CO" sz="2000" b="1" dirty="0"/>
              <a:t> </a:t>
            </a:r>
            <a:endParaRPr lang="es-CO" sz="2000" dirty="0"/>
          </a:p>
          <a:p>
            <a:pPr marL="285750" indent="-285750">
              <a:buFont typeface="Arial" panose="020B0604020202020204" pitchFamily="34" charset="0"/>
              <a:buChar char="•"/>
            </a:pPr>
            <a:r>
              <a:rPr lang="es-CO" sz="2000" b="1" dirty="0"/>
              <a:t>Toma de Decisiones Equivocadas     Toma de Decisiones Acertadas</a:t>
            </a:r>
          </a:p>
          <a:p>
            <a:pPr marL="285750" indent="-285750">
              <a:buFont typeface="Arial" panose="020B0604020202020204" pitchFamily="34" charset="0"/>
              <a:buChar char="•"/>
            </a:pPr>
            <a:endParaRPr lang="es-CO" sz="2000" b="1" dirty="0"/>
          </a:p>
          <a:p>
            <a:pPr marL="285750" indent="-285750">
              <a:buFont typeface="Arial" panose="020B0604020202020204" pitchFamily="34" charset="0"/>
              <a:buChar char="•"/>
            </a:pPr>
            <a:r>
              <a:rPr lang="es-CO" sz="2000" b="1" dirty="0"/>
              <a:t>Caos Administrativo		    Control Gerencial y del Ciudadano 					    en la Gestión</a:t>
            </a:r>
          </a:p>
          <a:p>
            <a:pPr marL="285750" indent="-285750">
              <a:buFont typeface="Arial" panose="020B0604020202020204" pitchFamily="34" charset="0"/>
              <a:buChar char="•"/>
            </a:pPr>
            <a:endParaRPr lang="es-CO" sz="2000" b="1" dirty="0"/>
          </a:p>
          <a:p>
            <a:pPr marL="285750" indent="-285750">
              <a:buFont typeface="Arial" panose="020B0604020202020204" pitchFamily="34" charset="0"/>
              <a:buChar char="•"/>
            </a:pPr>
            <a:r>
              <a:rPr lang="es-CO" sz="2000" b="1" dirty="0"/>
              <a:t>Facilita la Corrupción		Transparencia, Control de la 						Corrupción, Rendición de Cuentas</a:t>
            </a:r>
          </a:p>
          <a:p>
            <a:r>
              <a:rPr lang="es-CO" b="1" dirty="0"/>
              <a:t> </a:t>
            </a:r>
          </a:p>
        </p:txBody>
      </p:sp>
    </p:spTree>
    <p:extLst>
      <p:ext uri="{BB962C8B-B14F-4D97-AF65-F5344CB8AC3E}">
        <p14:creationId xmlns:p14="http://schemas.microsoft.com/office/powerpoint/2010/main" val="3061364761"/>
      </p:ext>
    </p:extLst>
  </p:cSld>
  <p:clrMapOvr>
    <a:masterClrMapping/>
  </p:clrMapOvr>
  <p:transition spd="slow">
    <p:split orient="ver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5"/>
          </p:nvPr>
        </p:nvSpPr>
        <p:spPr/>
        <p:txBody>
          <a:bodyPr/>
          <a:lstStyle/>
          <a:p>
            <a:pPr>
              <a:defRPr/>
            </a:pPr>
            <a:fld id="{2726CD8E-2BE6-470A-9FB2-8B6638B65506}" type="slidenum">
              <a:rPr lang="es-ES_tradnl" smtClean="0"/>
              <a:pPr>
                <a:defRPr/>
              </a:pPr>
              <a:t>12</a:t>
            </a:fld>
            <a:endParaRPr lang="es-ES_tradnl" dirty="0"/>
          </a:p>
        </p:txBody>
      </p:sp>
      <p:sp>
        <p:nvSpPr>
          <p:cNvPr id="7" name="Rectangle 4"/>
          <p:cNvSpPr>
            <a:spLocks noChangeArrowheads="1"/>
          </p:cNvSpPr>
          <p:nvPr/>
        </p:nvSpPr>
        <p:spPr bwMode="auto">
          <a:xfrm>
            <a:off x="342900" y="49188"/>
            <a:ext cx="84582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eaLnBrk="0" hangingPunct="0">
              <a:spcBef>
                <a:spcPct val="20000"/>
              </a:spcBef>
            </a:pPr>
            <a:r>
              <a:rPr lang="es-CO" altLang="en-US" sz="3600" b="1" dirty="0">
                <a:solidFill>
                  <a:schemeClr val="accent1">
                    <a:lumMod val="75000"/>
                  </a:schemeClr>
                </a:solidFill>
                <a:ea typeface="ＭＳ Ｐゴシック" pitchFamily="34" charset="-128"/>
              </a:rPr>
              <a:t>Soportes</a:t>
            </a:r>
            <a:endParaRPr lang="es-CO" sz="3600" dirty="0">
              <a:solidFill>
                <a:srgbClr val="006699"/>
              </a:solidFill>
              <a:ea typeface="SimSun" pitchFamily="2" charset="-122"/>
            </a:endParaRPr>
          </a:p>
        </p:txBody>
      </p:sp>
      <p:graphicFrame>
        <p:nvGraphicFramePr>
          <p:cNvPr id="8" name="Picture Placeholder 6"/>
          <p:cNvGraphicFramePr>
            <a:graphicFrameLocks noGrp="1"/>
          </p:cNvGraphicFramePr>
          <p:nvPr>
            <p:extLst>
              <p:ext uri="{D42A27DB-BD31-4B8C-83A1-F6EECF244321}">
                <p14:modId xmlns:p14="http://schemas.microsoft.com/office/powerpoint/2010/main" val="3340582346"/>
              </p:ext>
            </p:extLst>
          </p:nvPr>
        </p:nvGraphicFramePr>
        <p:xfrm>
          <a:off x="-828600" y="372353"/>
          <a:ext cx="8761412" cy="49334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44424012"/>
      </p:ext>
    </p:extLst>
  </p:cSld>
  <p:clrMapOvr>
    <a:masterClrMapping/>
  </p:clrMapOvr>
  <p:transition spd="slow">
    <p:split orient="vert"/>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5"/>
          </p:nvPr>
        </p:nvSpPr>
        <p:spPr/>
        <p:txBody>
          <a:bodyPr/>
          <a:lstStyle/>
          <a:p>
            <a:pPr>
              <a:defRPr/>
            </a:pPr>
            <a:fld id="{2726CD8E-2BE6-470A-9FB2-8B6638B65506}" type="slidenum">
              <a:rPr lang="es-ES_tradnl" smtClean="0"/>
              <a:pPr>
                <a:defRPr/>
              </a:pPr>
              <a:t>13</a:t>
            </a:fld>
            <a:endParaRPr lang="es-ES_tradnl" dirty="0"/>
          </a:p>
        </p:txBody>
      </p:sp>
      <p:sp>
        <p:nvSpPr>
          <p:cNvPr id="6" name="Rectangle 2"/>
          <p:cNvSpPr txBox="1">
            <a:spLocks noChangeArrowheads="1"/>
          </p:cNvSpPr>
          <p:nvPr/>
        </p:nvSpPr>
        <p:spPr>
          <a:xfrm>
            <a:off x="-396552" y="265212"/>
            <a:ext cx="9396536" cy="571500"/>
          </a:xfrm>
          <a:prstGeom prst="rect">
            <a:avLst/>
          </a:prstGeom>
        </p:spPr>
        <p:txBody>
          <a:bodyPr/>
          <a:lstStyle>
            <a:lvl1pPr marL="484188" indent="-484188" algn="l" rtl="0" eaLnBrk="1" fontAlgn="base" hangingPunct="1">
              <a:spcBef>
                <a:spcPct val="0"/>
              </a:spcBef>
              <a:spcAft>
                <a:spcPct val="0"/>
              </a:spcAft>
              <a:defRPr lang="es-ES" sz="1600" kern="1200">
                <a:ln w="6350">
                  <a:noFill/>
                </a:ln>
                <a:solidFill>
                  <a:schemeClr val="tx2"/>
                </a:solidFill>
                <a:latin typeface="Calibri" pitchFamily="34" charset="0"/>
                <a:ea typeface="+mj-ea"/>
                <a:cs typeface="Calibri" pitchFamily="34" charset="0"/>
              </a:defRPr>
            </a:lvl1pPr>
            <a:lvl2pPr marL="484188" indent="-484188" algn="l" rtl="0" eaLnBrk="1" fontAlgn="base" hangingPunct="1">
              <a:spcBef>
                <a:spcPct val="0"/>
              </a:spcBef>
              <a:spcAft>
                <a:spcPct val="0"/>
              </a:spcAft>
              <a:defRPr sz="1600">
                <a:solidFill>
                  <a:schemeClr val="tx2"/>
                </a:solidFill>
                <a:latin typeface="Calibri" pitchFamily="34" charset="0"/>
              </a:defRPr>
            </a:lvl2pPr>
            <a:lvl3pPr marL="484188" indent="-484188" algn="l" rtl="0" eaLnBrk="1" fontAlgn="base" hangingPunct="1">
              <a:spcBef>
                <a:spcPct val="0"/>
              </a:spcBef>
              <a:spcAft>
                <a:spcPct val="0"/>
              </a:spcAft>
              <a:defRPr sz="1600">
                <a:solidFill>
                  <a:schemeClr val="tx2"/>
                </a:solidFill>
                <a:latin typeface="Calibri" pitchFamily="34" charset="0"/>
              </a:defRPr>
            </a:lvl3pPr>
            <a:lvl4pPr marL="484188" indent="-484188" algn="l" rtl="0" eaLnBrk="1" fontAlgn="base" hangingPunct="1">
              <a:spcBef>
                <a:spcPct val="0"/>
              </a:spcBef>
              <a:spcAft>
                <a:spcPct val="0"/>
              </a:spcAft>
              <a:defRPr sz="1600">
                <a:solidFill>
                  <a:schemeClr val="tx2"/>
                </a:solidFill>
                <a:latin typeface="Calibri" pitchFamily="34" charset="0"/>
              </a:defRPr>
            </a:lvl4pPr>
            <a:lvl5pPr marL="484188" indent="-484188" algn="l" rtl="0" eaLnBrk="1" fontAlgn="base" hangingPunct="1">
              <a:spcBef>
                <a:spcPct val="0"/>
              </a:spcBef>
              <a:spcAft>
                <a:spcPct val="0"/>
              </a:spcAft>
              <a:defRPr sz="1600">
                <a:solidFill>
                  <a:schemeClr val="tx2"/>
                </a:solidFill>
                <a:latin typeface="Calibri" pitchFamily="34" charset="0"/>
              </a:defRPr>
            </a:lvl5pPr>
            <a:lvl6pPr marL="941388" indent="-484188" algn="l" rtl="0" eaLnBrk="1" fontAlgn="base" hangingPunct="1">
              <a:spcBef>
                <a:spcPct val="0"/>
              </a:spcBef>
              <a:spcAft>
                <a:spcPct val="0"/>
              </a:spcAft>
              <a:defRPr sz="1600">
                <a:solidFill>
                  <a:schemeClr val="tx2"/>
                </a:solidFill>
                <a:latin typeface="Calibri" pitchFamily="34" charset="0"/>
              </a:defRPr>
            </a:lvl6pPr>
            <a:lvl7pPr marL="1398588" indent="-484188" algn="l" rtl="0" eaLnBrk="1" fontAlgn="base" hangingPunct="1">
              <a:spcBef>
                <a:spcPct val="0"/>
              </a:spcBef>
              <a:spcAft>
                <a:spcPct val="0"/>
              </a:spcAft>
              <a:defRPr sz="1600">
                <a:solidFill>
                  <a:schemeClr val="tx2"/>
                </a:solidFill>
                <a:latin typeface="Calibri" pitchFamily="34" charset="0"/>
              </a:defRPr>
            </a:lvl7pPr>
            <a:lvl8pPr marL="1855788" indent="-484188" algn="l" rtl="0" eaLnBrk="1" fontAlgn="base" hangingPunct="1">
              <a:spcBef>
                <a:spcPct val="0"/>
              </a:spcBef>
              <a:spcAft>
                <a:spcPct val="0"/>
              </a:spcAft>
              <a:defRPr sz="1600">
                <a:solidFill>
                  <a:schemeClr val="tx2"/>
                </a:solidFill>
                <a:latin typeface="Calibri" pitchFamily="34" charset="0"/>
              </a:defRPr>
            </a:lvl8pPr>
            <a:lvl9pPr marL="2312988" indent="-484188" algn="l" rtl="0" eaLnBrk="1" fontAlgn="base" hangingPunct="1">
              <a:spcBef>
                <a:spcPct val="0"/>
              </a:spcBef>
              <a:spcAft>
                <a:spcPct val="0"/>
              </a:spcAft>
              <a:defRPr sz="1600">
                <a:solidFill>
                  <a:schemeClr val="tx2"/>
                </a:solidFill>
                <a:latin typeface="Calibri" pitchFamily="34" charset="0"/>
              </a:defRPr>
            </a:lvl9pPr>
          </a:lstStyle>
          <a:p>
            <a:pPr algn="ctr"/>
            <a:r>
              <a:rPr lang="es-DO" altLang="es-CO" sz="3100" b="1" dirty="0">
                <a:solidFill>
                  <a:schemeClr val="tx1"/>
                </a:solidFill>
              </a:rPr>
              <a:t>Pilares del Modelo de Gestión Burocrático-Tradicional</a:t>
            </a:r>
          </a:p>
        </p:txBody>
      </p:sp>
      <p:pic>
        <p:nvPicPr>
          <p:cNvPr id="7" name="Picture 3" descr="j0188055"/>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290764" y="3789040"/>
            <a:ext cx="2514600" cy="20193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Group 4"/>
          <p:cNvGraphicFramePr>
            <a:graphicFrameLocks noGrp="1"/>
          </p:cNvGraphicFramePr>
          <p:nvPr>
            <p:extLst>
              <p:ext uri="{D42A27DB-BD31-4B8C-83A1-F6EECF244321}">
                <p14:modId xmlns:p14="http://schemas.microsoft.com/office/powerpoint/2010/main" val="2968054158"/>
              </p:ext>
            </p:extLst>
          </p:nvPr>
        </p:nvGraphicFramePr>
        <p:xfrm>
          <a:off x="-73024" y="1124744"/>
          <a:ext cx="8784976" cy="2651760"/>
        </p:xfrm>
        <a:graphic>
          <a:graphicData uri="http://schemas.openxmlformats.org/drawingml/2006/table">
            <a:tbl>
              <a:tblPr/>
              <a:tblGrid>
                <a:gridCol w="3086612">
                  <a:extLst>
                    <a:ext uri="{9D8B030D-6E8A-4147-A177-3AD203B41FA5}">
                      <a16:colId xmlns:a16="http://schemas.microsoft.com/office/drawing/2014/main" val="20000"/>
                    </a:ext>
                  </a:extLst>
                </a:gridCol>
                <a:gridCol w="2770038">
                  <a:extLst>
                    <a:ext uri="{9D8B030D-6E8A-4147-A177-3AD203B41FA5}">
                      <a16:colId xmlns:a16="http://schemas.microsoft.com/office/drawing/2014/main" val="20001"/>
                    </a:ext>
                  </a:extLst>
                </a:gridCol>
                <a:gridCol w="2928326">
                  <a:extLst>
                    <a:ext uri="{9D8B030D-6E8A-4147-A177-3AD203B41FA5}">
                      <a16:colId xmlns:a16="http://schemas.microsoft.com/office/drawing/2014/main" val="20002"/>
                    </a:ext>
                  </a:extLst>
                </a:gridCol>
              </a:tblGrid>
              <a:tr h="2616200">
                <a:tc>
                  <a:txBody>
                    <a:bodyPr/>
                    <a:lstStyle>
                      <a:lvl1pPr>
                        <a:spcBef>
                          <a:spcPct val="20000"/>
                        </a:spcBef>
                        <a:buClr>
                          <a:schemeClr val="tx2"/>
                        </a:buClr>
                        <a:buSzPct val="75000"/>
                        <a:buFont typeface="Wingdings" pitchFamily="2" charset="2"/>
                        <a:defRPr sz="2800">
                          <a:solidFill>
                            <a:schemeClr val="tx1"/>
                          </a:solidFill>
                          <a:effectLst>
                            <a:outerShdw blurRad="38100" dist="38100" dir="2700000" algn="tl">
                              <a:srgbClr val="000000"/>
                            </a:outerShdw>
                          </a:effectLst>
                          <a:latin typeface="Tahoma" pitchFamily="34" charset="0"/>
                        </a:defRPr>
                      </a:lvl1pPr>
                      <a:lvl2pPr>
                        <a:spcBef>
                          <a:spcPct val="20000"/>
                        </a:spcBef>
                        <a:buClr>
                          <a:schemeClr val="folHlink"/>
                        </a:buClr>
                        <a:buSzPct val="60000"/>
                        <a:buFont typeface="Wingdings" pitchFamily="2" charset="2"/>
                        <a:defRPr sz="2800">
                          <a:solidFill>
                            <a:schemeClr val="tx1"/>
                          </a:solidFill>
                          <a:effectLst>
                            <a:outerShdw blurRad="38100" dist="38100" dir="2700000" algn="tl">
                              <a:srgbClr val="000000"/>
                            </a:outerShdw>
                          </a:effectLst>
                          <a:latin typeface="Tahoma" pitchFamily="34" charset="0"/>
                        </a:defRPr>
                      </a:lvl2pPr>
                      <a:lvl3pPr>
                        <a:spcBef>
                          <a:spcPct val="20000"/>
                        </a:spcBef>
                        <a:buClr>
                          <a:schemeClr val="tx2"/>
                        </a:buClr>
                        <a:buSzPct val="60000"/>
                        <a:buFont typeface="Wingdings" pitchFamily="2" charset="2"/>
                        <a:defRPr sz="2800">
                          <a:solidFill>
                            <a:schemeClr val="tx1"/>
                          </a:solidFill>
                          <a:effectLst>
                            <a:outerShdw blurRad="38100" dist="38100" dir="2700000" algn="tl">
                              <a:srgbClr val="000000"/>
                            </a:outerShdw>
                          </a:effectLst>
                          <a:latin typeface="Tahoma" pitchFamily="34"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ahoma" pitchFamily="34"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ahoma" pitchFamily="34"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ahoma" pitchFamily="34"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ahoma" pitchFamily="34"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ahoma" pitchFamily="34"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ahoma" pitchFamily="34"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s-DO" altLang="es-CO" sz="2800" b="0" i="0" u="none" strike="noStrike" cap="none" normalizeH="0" baseline="0" dirty="0">
                          <a:ln>
                            <a:noFill/>
                          </a:ln>
                          <a:solidFill>
                            <a:schemeClr val="tx2"/>
                          </a:solidFill>
                          <a:effectLst>
                            <a:outerShdw blurRad="38100" dist="38100" dir="2700000" algn="tl">
                              <a:srgbClr val="000000"/>
                            </a:outerShdw>
                          </a:effectLst>
                          <a:latin typeface="Tahoma" pitchFamily="34" charset="0"/>
                        </a:rPr>
                        <a:t>control de los insumos (número de funcionarios, gastos autorizados, etc.)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2"/>
                        </a:buClr>
                        <a:buSzPct val="75000"/>
                        <a:buFont typeface="Wingdings" pitchFamily="2" charset="2"/>
                        <a:defRPr sz="2800">
                          <a:solidFill>
                            <a:schemeClr val="tx1"/>
                          </a:solidFill>
                          <a:effectLst>
                            <a:outerShdw blurRad="38100" dist="38100" dir="2700000" algn="tl">
                              <a:srgbClr val="000000"/>
                            </a:outerShdw>
                          </a:effectLst>
                          <a:latin typeface="Tahoma" pitchFamily="34" charset="0"/>
                        </a:defRPr>
                      </a:lvl1pPr>
                      <a:lvl2pPr>
                        <a:spcBef>
                          <a:spcPct val="20000"/>
                        </a:spcBef>
                        <a:buClr>
                          <a:schemeClr val="folHlink"/>
                        </a:buClr>
                        <a:buSzPct val="60000"/>
                        <a:buFont typeface="Wingdings" pitchFamily="2" charset="2"/>
                        <a:defRPr sz="2800">
                          <a:solidFill>
                            <a:schemeClr val="tx1"/>
                          </a:solidFill>
                          <a:effectLst>
                            <a:outerShdw blurRad="38100" dist="38100" dir="2700000" algn="tl">
                              <a:srgbClr val="000000"/>
                            </a:outerShdw>
                          </a:effectLst>
                          <a:latin typeface="Tahoma" pitchFamily="34" charset="0"/>
                        </a:defRPr>
                      </a:lvl2pPr>
                      <a:lvl3pPr>
                        <a:spcBef>
                          <a:spcPct val="20000"/>
                        </a:spcBef>
                        <a:buClr>
                          <a:schemeClr val="tx2"/>
                        </a:buClr>
                        <a:buSzPct val="60000"/>
                        <a:buFont typeface="Wingdings" pitchFamily="2" charset="2"/>
                        <a:defRPr sz="2800">
                          <a:solidFill>
                            <a:schemeClr val="tx1"/>
                          </a:solidFill>
                          <a:effectLst>
                            <a:outerShdw blurRad="38100" dist="38100" dir="2700000" algn="tl">
                              <a:srgbClr val="000000"/>
                            </a:outerShdw>
                          </a:effectLst>
                          <a:latin typeface="Tahoma" pitchFamily="34"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ahoma" pitchFamily="34"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ahoma" pitchFamily="34"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ahoma" pitchFamily="34"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ahoma" pitchFamily="34"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ahoma" pitchFamily="34"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ahoma" pitchFamily="34"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s-DO" altLang="es-CO" sz="2800" b="0" i="0" u="none" strike="noStrike" cap="none" normalizeH="0" baseline="0" dirty="0">
                          <a:ln>
                            <a:noFill/>
                          </a:ln>
                          <a:solidFill>
                            <a:schemeClr val="tx2"/>
                          </a:solidFill>
                          <a:effectLst>
                            <a:outerShdw blurRad="38100" dist="38100" dir="2700000" algn="tl">
                              <a:srgbClr val="000000"/>
                            </a:outerShdw>
                          </a:effectLst>
                          <a:latin typeface="Tahoma" pitchFamily="34" charset="0"/>
                        </a:rPr>
                        <a:t>cumplimiento detallado de normas y procedimientos definidos centralmente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buClr>
                          <a:schemeClr val="tx2"/>
                        </a:buClr>
                        <a:buSzPct val="75000"/>
                        <a:buFont typeface="Wingdings" pitchFamily="2" charset="2"/>
                        <a:defRPr sz="2800">
                          <a:solidFill>
                            <a:schemeClr val="tx1"/>
                          </a:solidFill>
                          <a:effectLst>
                            <a:outerShdw blurRad="38100" dist="38100" dir="2700000" algn="tl">
                              <a:srgbClr val="000000"/>
                            </a:outerShdw>
                          </a:effectLst>
                          <a:latin typeface="Tahoma" pitchFamily="34" charset="0"/>
                        </a:defRPr>
                      </a:lvl1pPr>
                      <a:lvl2pPr>
                        <a:spcBef>
                          <a:spcPct val="20000"/>
                        </a:spcBef>
                        <a:buClr>
                          <a:schemeClr val="folHlink"/>
                        </a:buClr>
                        <a:buSzPct val="60000"/>
                        <a:buFont typeface="Wingdings" pitchFamily="2" charset="2"/>
                        <a:defRPr sz="2800">
                          <a:solidFill>
                            <a:schemeClr val="tx1"/>
                          </a:solidFill>
                          <a:effectLst>
                            <a:outerShdw blurRad="38100" dist="38100" dir="2700000" algn="tl">
                              <a:srgbClr val="000000"/>
                            </a:outerShdw>
                          </a:effectLst>
                          <a:latin typeface="Tahoma" pitchFamily="34" charset="0"/>
                        </a:defRPr>
                      </a:lvl2pPr>
                      <a:lvl3pPr>
                        <a:spcBef>
                          <a:spcPct val="20000"/>
                        </a:spcBef>
                        <a:buClr>
                          <a:schemeClr val="tx2"/>
                        </a:buClr>
                        <a:buSzPct val="60000"/>
                        <a:buFont typeface="Wingdings" pitchFamily="2" charset="2"/>
                        <a:defRPr sz="2800">
                          <a:solidFill>
                            <a:schemeClr val="tx1"/>
                          </a:solidFill>
                          <a:effectLst>
                            <a:outerShdw blurRad="38100" dist="38100" dir="2700000" algn="tl">
                              <a:srgbClr val="000000"/>
                            </a:outerShdw>
                          </a:effectLst>
                          <a:latin typeface="Tahoma" pitchFamily="34"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ahoma" pitchFamily="34"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ahoma" pitchFamily="34"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ahoma" pitchFamily="34"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ahoma" pitchFamily="34"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ahoma" pitchFamily="34"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ahoma" pitchFamily="34"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s-DO" altLang="es-CO" sz="2800" b="0" i="0" u="none" strike="noStrike" cap="none" normalizeH="0" baseline="0" dirty="0">
                          <a:ln>
                            <a:noFill/>
                          </a:ln>
                          <a:solidFill>
                            <a:schemeClr val="tx2"/>
                          </a:solidFill>
                          <a:effectLst>
                            <a:outerShdw blurRad="38100" dist="38100" dir="2700000" algn="tl">
                              <a:srgbClr val="000000"/>
                            </a:outerShdw>
                          </a:effectLst>
                          <a:latin typeface="Tahoma" pitchFamily="34" charset="0"/>
                        </a:rPr>
                        <a:t> logro de productos (número de inspecciones, viviendas o atenciones)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9" name="CuadroTexto 8"/>
          <p:cNvSpPr txBox="1"/>
          <p:nvPr/>
        </p:nvSpPr>
        <p:spPr>
          <a:xfrm>
            <a:off x="-289048" y="5445224"/>
            <a:ext cx="936104" cy="276999"/>
          </a:xfrm>
          <a:prstGeom prst="rect">
            <a:avLst/>
          </a:prstGeom>
          <a:noFill/>
        </p:spPr>
        <p:txBody>
          <a:bodyPr wrap="square" rtlCol="0">
            <a:spAutoFit/>
          </a:bodyPr>
          <a:lstStyle/>
          <a:p>
            <a:r>
              <a:rPr lang="es-CO" sz="1200" b="1" dirty="0"/>
              <a:t>FUENTE:</a:t>
            </a:r>
          </a:p>
        </p:txBody>
      </p:sp>
      <p:sp>
        <p:nvSpPr>
          <p:cNvPr id="10" name="Rectángulo 9"/>
          <p:cNvSpPr/>
          <p:nvPr/>
        </p:nvSpPr>
        <p:spPr>
          <a:xfrm>
            <a:off x="287016" y="5286341"/>
            <a:ext cx="4565176" cy="507831"/>
          </a:xfrm>
          <a:prstGeom prst="rect">
            <a:avLst/>
          </a:prstGeom>
        </p:spPr>
        <p:txBody>
          <a:bodyPr wrap="square">
            <a:spAutoFit/>
          </a:bodyPr>
          <a:lstStyle/>
          <a:p>
            <a:pPr>
              <a:lnSpc>
                <a:spcPct val="90000"/>
              </a:lnSpc>
              <a:buClr>
                <a:schemeClr val="hlink"/>
              </a:buClr>
            </a:pPr>
            <a:endParaRPr lang="es-CL" altLang="es-CO" sz="1000" b="1" dirty="0">
              <a:latin typeface="Verdana" panose="020B0604030504040204" pitchFamily="34" charset="0"/>
              <a:cs typeface="Arial" panose="020B0604020202020204" pitchFamily="34" charset="0"/>
            </a:endParaRPr>
          </a:p>
          <a:p>
            <a:pPr>
              <a:lnSpc>
                <a:spcPct val="90000"/>
              </a:lnSpc>
              <a:buClr>
                <a:schemeClr val="hlink"/>
              </a:buClr>
            </a:pPr>
            <a:r>
              <a:rPr lang="es-CL" altLang="es-CO" sz="1000" b="1" dirty="0">
                <a:latin typeface="Verdana" panose="020B0604030504040204" pitchFamily="34" charset="0"/>
                <a:cs typeface="Arial" panose="020B0604020202020204" pitchFamily="34" charset="0"/>
              </a:rPr>
              <a:t>ILPES/CEPAL</a:t>
            </a:r>
          </a:p>
          <a:p>
            <a:pPr>
              <a:lnSpc>
                <a:spcPct val="90000"/>
              </a:lnSpc>
              <a:buClr>
                <a:schemeClr val="hlink"/>
              </a:buClr>
            </a:pPr>
            <a:r>
              <a:rPr lang="es-CL" altLang="es-CO" sz="1000" b="1" dirty="0">
                <a:latin typeface="Verdana" panose="020B0604030504040204" pitchFamily="34" charset="0"/>
                <a:cs typeface="Arial" panose="020B0604020202020204" pitchFamily="34" charset="0"/>
              </a:rPr>
              <a:t>Marianela.armijo@cepal.org</a:t>
            </a:r>
          </a:p>
        </p:txBody>
      </p:sp>
    </p:spTree>
    <p:extLst>
      <p:ext uri="{BB962C8B-B14F-4D97-AF65-F5344CB8AC3E}">
        <p14:creationId xmlns:p14="http://schemas.microsoft.com/office/powerpoint/2010/main" val="335568022"/>
      </p:ext>
    </p:extLst>
  </p:cSld>
  <p:clrMapOvr>
    <a:masterClrMapping/>
  </p:clrMapOvr>
  <p:transition spd="slow">
    <p:split orient="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5"/>
          </p:nvPr>
        </p:nvSpPr>
        <p:spPr/>
        <p:txBody>
          <a:bodyPr/>
          <a:lstStyle/>
          <a:p>
            <a:pPr>
              <a:defRPr/>
            </a:pPr>
            <a:fld id="{2726CD8E-2BE6-470A-9FB2-8B6638B65506}" type="slidenum">
              <a:rPr lang="es-ES_tradnl" smtClean="0"/>
              <a:pPr>
                <a:defRPr/>
              </a:pPr>
              <a:t>14</a:t>
            </a:fld>
            <a:endParaRPr lang="es-ES_tradnl" dirty="0"/>
          </a:p>
        </p:txBody>
      </p:sp>
      <p:pic>
        <p:nvPicPr>
          <p:cNvPr id="6" name="Picture 4" descr="BD06916_"/>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636168" y="2088519"/>
            <a:ext cx="3063087" cy="2353157"/>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8"/>
          <p:cNvGrpSpPr>
            <a:grpSpLocks/>
          </p:cNvGrpSpPr>
          <p:nvPr/>
        </p:nvGrpSpPr>
        <p:grpSpPr bwMode="auto">
          <a:xfrm>
            <a:off x="2483768" y="4297660"/>
            <a:ext cx="3962400" cy="1405853"/>
            <a:chOff x="1920" y="3600"/>
            <a:chExt cx="2496" cy="697"/>
          </a:xfrm>
        </p:grpSpPr>
        <p:sp>
          <p:nvSpPr>
            <p:cNvPr id="8" name="AutoShape 9"/>
            <p:cNvSpPr>
              <a:spLocks noChangeArrowheads="1"/>
            </p:cNvSpPr>
            <p:nvPr/>
          </p:nvSpPr>
          <p:spPr bwMode="auto">
            <a:xfrm>
              <a:off x="1920" y="3600"/>
              <a:ext cx="2496" cy="624"/>
            </a:xfrm>
            <a:prstGeom prst="upArrowCallout">
              <a:avLst>
                <a:gd name="adj1" fmla="val 100000"/>
                <a:gd name="adj2" fmla="val 100000"/>
                <a:gd name="adj3" fmla="val 16667"/>
                <a:gd name="adj4" fmla="val 66667"/>
              </a:avLst>
            </a:prstGeom>
            <a:solidFill>
              <a:schemeClr val="accent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9" name="Text Box 10"/>
            <p:cNvSpPr txBox="1">
              <a:spLocks noChangeArrowheads="1"/>
            </p:cNvSpPr>
            <p:nvPr/>
          </p:nvSpPr>
          <p:spPr bwMode="auto">
            <a:xfrm>
              <a:off x="2016" y="3792"/>
              <a:ext cx="2352" cy="5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s-CO" altLang="es-CO" sz="2400" b="1" dirty="0" err="1">
                  <a:latin typeface="Times New Roman" pitchFamily="18" charset="0"/>
                </a:rPr>
                <a:t>Incrementalismo</a:t>
              </a:r>
              <a:r>
                <a:rPr lang="es-MX" altLang="es-CO" sz="2400" b="1" dirty="0">
                  <a:latin typeface="Times New Roman" pitchFamily="18" charset="0"/>
                </a:rPr>
                <a:t> Fiscal y</a:t>
              </a:r>
            </a:p>
            <a:p>
              <a:pPr algn="ctr">
                <a:spcBef>
                  <a:spcPct val="50000"/>
                </a:spcBef>
              </a:pPr>
              <a:r>
                <a:rPr lang="es-MX" altLang="es-CO" sz="2400" b="1" dirty="0">
                  <a:latin typeface="Times New Roman" pitchFamily="18" charset="0"/>
                </a:rPr>
                <a:t> Deuda Pública</a:t>
              </a:r>
              <a:endParaRPr lang="es-ES" altLang="es-CO" sz="2400" b="1" dirty="0">
                <a:latin typeface="Times New Roman" pitchFamily="18" charset="0"/>
              </a:endParaRPr>
            </a:p>
          </p:txBody>
        </p:sp>
      </p:grpSp>
      <p:grpSp>
        <p:nvGrpSpPr>
          <p:cNvPr id="10" name="Group 11"/>
          <p:cNvGrpSpPr>
            <a:grpSpLocks/>
          </p:cNvGrpSpPr>
          <p:nvPr/>
        </p:nvGrpSpPr>
        <p:grpSpPr bwMode="auto">
          <a:xfrm>
            <a:off x="6095999" y="2011660"/>
            <a:ext cx="2867895" cy="2286000"/>
            <a:chOff x="4224" y="1776"/>
            <a:chExt cx="1526" cy="1440"/>
          </a:xfrm>
        </p:grpSpPr>
        <p:sp>
          <p:nvSpPr>
            <p:cNvPr id="11" name="AutoShape 12"/>
            <p:cNvSpPr>
              <a:spLocks noChangeArrowheads="1"/>
            </p:cNvSpPr>
            <p:nvPr/>
          </p:nvSpPr>
          <p:spPr bwMode="auto">
            <a:xfrm>
              <a:off x="4224" y="1776"/>
              <a:ext cx="1488" cy="1440"/>
            </a:xfrm>
            <a:prstGeom prst="leftArrowCallout">
              <a:avLst>
                <a:gd name="adj1" fmla="val 25000"/>
                <a:gd name="adj2" fmla="val 25000"/>
                <a:gd name="adj3" fmla="val 17222"/>
                <a:gd name="adj4" fmla="val 66667"/>
              </a:avLst>
            </a:prstGeom>
            <a:solidFill>
              <a:schemeClr val="accent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12" name="Text Box 13"/>
            <p:cNvSpPr txBox="1">
              <a:spLocks noChangeArrowheads="1"/>
            </p:cNvSpPr>
            <p:nvPr/>
          </p:nvSpPr>
          <p:spPr bwMode="auto">
            <a:xfrm>
              <a:off x="4752" y="2024"/>
              <a:ext cx="998" cy="10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s-ES" altLang="es-CO" sz="2200" b="1" dirty="0">
                  <a:latin typeface="Times New Roman" pitchFamily="18" charset="0"/>
                </a:rPr>
                <a:t>Inflación Crónica</a:t>
              </a:r>
            </a:p>
            <a:p>
              <a:pPr>
                <a:spcBef>
                  <a:spcPct val="50000"/>
                </a:spcBef>
              </a:pPr>
              <a:r>
                <a:rPr lang="es-ES" altLang="es-CO" sz="2200" b="1" dirty="0">
                  <a:latin typeface="Times New Roman" pitchFamily="18" charset="0"/>
                </a:rPr>
                <a:t>Factores Demográficos</a:t>
              </a:r>
            </a:p>
          </p:txBody>
        </p:sp>
      </p:grpSp>
      <p:grpSp>
        <p:nvGrpSpPr>
          <p:cNvPr id="13" name="Group 14"/>
          <p:cNvGrpSpPr>
            <a:grpSpLocks/>
          </p:cNvGrpSpPr>
          <p:nvPr/>
        </p:nvGrpSpPr>
        <p:grpSpPr bwMode="auto">
          <a:xfrm>
            <a:off x="179512" y="2155676"/>
            <a:ext cx="2304256" cy="2286000"/>
            <a:chOff x="720" y="1680"/>
            <a:chExt cx="1344" cy="1440"/>
          </a:xfrm>
        </p:grpSpPr>
        <p:sp>
          <p:nvSpPr>
            <p:cNvPr id="14" name="AutoShape 15"/>
            <p:cNvSpPr>
              <a:spLocks noChangeArrowheads="1"/>
            </p:cNvSpPr>
            <p:nvPr/>
          </p:nvSpPr>
          <p:spPr bwMode="auto">
            <a:xfrm>
              <a:off x="720" y="1680"/>
              <a:ext cx="1344" cy="1440"/>
            </a:xfrm>
            <a:prstGeom prst="rightArrowCallout">
              <a:avLst>
                <a:gd name="adj1" fmla="val 26786"/>
                <a:gd name="adj2" fmla="val 26786"/>
                <a:gd name="adj3" fmla="val 16667"/>
                <a:gd name="adj4" fmla="val 66667"/>
              </a:avLst>
            </a:prstGeom>
            <a:solidFill>
              <a:schemeClr val="accent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CO"/>
            </a:p>
          </p:txBody>
        </p:sp>
        <p:sp>
          <p:nvSpPr>
            <p:cNvPr id="15" name="Text Box 16"/>
            <p:cNvSpPr txBox="1">
              <a:spLocks noChangeArrowheads="1"/>
            </p:cNvSpPr>
            <p:nvPr/>
          </p:nvSpPr>
          <p:spPr bwMode="auto">
            <a:xfrm>
              <a:off x="768" y="1977"/>
              <a:ext cx="1056" cy="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ltLang="es-CO" sz="2000" b="1" dirty="0">
                  <a:latin typeface="Times New Roman" pitchFamily="18" charset="0"/>
                </a:rPr>
                <a:t>A</a:t>
              </a:r>
              <a:r>
                <a:rPr lang="es-ES" altLang="es-CO" sz="2000" b="1" dirty="0">
                  <a:latin typeface="Times New Roman" pitchFamily="18" charset="0"/>
                </a:rPr>
                <a:t>p</a:t>
              </a:r>
              <a:r>
                <a:rPr lang="en-US" altLang="es-CO" sz="2000" b="1" dirty="0" err="1">
                  <a:latin typeface="Times New Roman" pitchFamily="18" charset="0"/>
                </a:rPr>
                <a:t>ertura</a:t>
              </a:r>
              <a:r>
                <a:rPr lang="en-US" altLang="es-CO" sz="2000" b="1" dirty="0">
                  <a:latin typeface="Times New Roman" pitchFamily="18" charset="0"/>
                </a:rPr>
                <a:t> </a:t>
              </a:r>
              <a:r>
                <a:rPr lang="en-US" altLang="es-CO" sz="2000" b="1" dirty="0" err="1">
                  <a:latin typeface="Times New Roman" pitchFamily="18" charset="0"/>
                </a:rPr>
                <a:t>Comercial</a:t>
              </a:r>
              <a:r>
                <a:rPr lang="en-US" altLang="es-CO" sz="2000" b="1" dirty="0">
                  <a:latin typeface="Times New Roman" pitchFamily="18" charset="0"/>
                </a:rPr>
                <a:t> y </a:t>
              </a:r>
              <a:r>
                <a:rPr lang="es-CO" altLang="es-CO" sz="2000" b="1" dirty="0">
                  <a:latin typeface="Times New Roman" pitchFamily="18" charset="0"/>
                </a:rPr>
                <a:t>Globaliza</a:t>
              </a:r>
              <a:r>
                <a:rPr lang="es-ES" altLang="es-CO" sz="2000" b="1" dirty="0" err="1">
                  <a:latin typeface="Times New Roman" pitchFamily="18" charset="0"/>
                </a:rPr>
                <a:t>ción</a:t>
              </a:r>
              <a:endParaRPr lang="es-ES" altLang="es-CO" sz="3600" dirty="0">
                <a:latin typeface="Times New Roman" pitchFamily="18" charset="0"/>
              </a:endParaRPr>
            </a:p>
          </p:txBody>
        </p:sp>
      </p:grpSp>
      <p:sp>
        <p:nvSpPr>
          <p:cNvPr id="16" name="Rectangle 3"/>
          <p:cNvSpPr txBox="1">
            <a:spLocks noChangeArrowheads="1"/>
          </p:cNvSpPr>
          <p:nvPr/>
        </p:nvSpPr>
        <p:spPr>
          <a:xfrm>
            <a:off x="0" y="-22820"/>
            <a:ext cx="9140825" cy="1080120"/>
          </a:xfrm>
          <a:prstGeom prst="rect">
            <a:avLst/>
          </a:prstGeom>
        </p:spPr>
        <p:txBody>
          <a:bodyPr/>
          <a:lstStyle>
            <a:lvl1pPr marL="484188" indent="-484188" algn="l" rtl="0" eaLnBrk="1" fontAlgn="base" hangingPunct="1">
              <a:spcBef>
                <a:spcPct val="0"/>
              </a:spcBef>
              <a:spcAft>
                <a:spcPct val="0"/>
              </a:spcAft>
              <a:defRPr lang="es-ES" sz="1600" kern="1200">
                <a:ln w="6350">
                  <a:noFill/>
                </a:ln>
                <a:solidFill>
                  <a:schemeClr val="tx2"/>
                </a:solidFill>
                <a:latin typeface="Calibri" pitchFamily="34" charset="0"/>
                <a:ea typeface="+mj-ea"/>
                <a:cs typeface="Calibri" pitchFamily="34" charset="0"/>
              </a:defRPr>
            </a:lvl1pPr>
            <a:lvl2pPr marL="484188" indent="-484188" algn="l" rtl="0" eaLnBrk="1" fontAlgn="base" hangingPunct="1">
              <a:spcBef>
                <a:spcPct val="0"/>
              </a:spcBef>
              <a:spcAft>
                <a:spcPct val="0"/>
              </a:spcAft>
              <a:defRPr sz="1600">
                <a:solidFill>
                  <a:schemeClr val="tx2"/>
                </a:solidFill>
                <a:latin typeface="Calibri" pitchFamily="34" charset="0"/>
              </a:defRPr>
            </a:lvl2pPr>
            <a:lvl3pPr marL="484188" indent="-484188" algn="l" rtl="0" eaLnBrk="1" fontAlgn="base" hangingPunct="1">
              <a:spcBef>
                <a:spcPct val="0"/>
              </a:spcBef>
              <a:spcAft>
                <a:spcPct val="0"/>
              </a:spcAft>
              <a:defRPr sz="1600">
                <a:solidFill>
                  <a:schemeClr val="tx2"/>
                </a:solidFill>
                <a:latin typeface="Calibri" pitchFamily="34" charset="0"/>
              </a:defRPr>
            </a:lvl3pPr>
            <a:lvl4pPr marL="484188" indent="-484188" algn="l" rtl="0" eaLnBrk="1" fontAlgn="base" hangingPunct="1">
              <a:spcBef>
                <a:spcPct val="0"/>
              </a:spcBef>
              <a:spcAft>
                <a:spcPct val="0"/>
              </a:spcAft>
              <a:defRPr sz="1600">
                <a:solidFill>
                  <a:schemeClr val="tx2"/>
                </a:solidFill>
                <a:latin typeface="Calibri" pitchFamily="34" charset="0"/>
              </a:defRPr>
            </a:lvl4pPr>
            <a:lvl5pPr marL="484188" indent="-484188" algn="l" rtl="0" eaLnBrk="1" fontAlgn="base" hangingPunct="1">
              <a:spcBef>
                <a:spcPct val="0"/>
              </a:spcBef>
              <a:spcAft>
                <a:spcPct val="0"/>
              </a:spcAft>
              <a:defRPr sz="1600">
                <a:solidFill>
                  <a:schemeClr val="tx2"/>
                </a:solidFill>
                <a:latin typeface="Calibri" pitchFamily="34" charset="0"/>
              </a:defRPr>
            </a:lvl5pPr>
            <a:lvl6pPr marL="941388" indent="-484188" algn="l" rtl="0" eaLnBrk="1" fontAlgn="base" hangingPunct="1">
              <a:spcBef>
                <a:spcPct val="0"/>
              </a:spcBef>
              <a:spcAft>
                <a:spcPct val="0"/>
              </a:spcAft>
              <a:defRPr sz="1600">
                <a:solidFill>
                  <a:schemeClr val="tx2"/>
                </a:solidFill>
                <a:latin typeface="Calibri" pitchFamily="34" charset="0"/>
              </a:defRPr>
            </a:lvl6pPr>
            <a:lvl7pPr marL="1398588" indent="-484188" algn="l" rtl="0" eaLnBrk="1" fontAlgn="base" hangingPunct="1">
              <a:spcBef>
                <a:spcPct val="0"/>
              </a:spcBef>
              <a:spcAft>
                <a:spcPct val="0"/>
              </a:spcAft>
              <a:defRPr sz="1600">
                <a:solidFill>
                  <a:schemeClr val="tx2"/>
                </a:solidFill>
                <a:latin typeface="Calibri" pitchFamily="34" charset="0"/>
              </a:defRPr>
            </a:lvl7pPr>
            <a:lvl8pPr marL="1855788" indent="-484188" algn="l" rtl="0" eaLnBrk="1" fontAlgn="base" hangingPunct="1">
              <a:spcBef>
                <a:spcPct val="0"/>
              </a:spcBef>
              <a:spcAft>
                <a:spcPct val="0"/>
              </a:spcAft>
              <a:defRPr sz="1600">
                <a:solidFill>
                  <a:schemeClr val="tx2"/>
                </a:solidFill>
                <a:latin typeface="Calibri" pitchFamily="34" charset="0"/>
              </a:defRPr>
            </a:lvl8pPr>
            <a:lvl9pPr marL="2312988" indent="-484188" algn="l" rtl="0" eaLnBrk="1" fontAlgn="base" hangingPunct="1">
              <a:spcBef>
                <a:spcPct val="0"/>
              </a:spcBef>
              <a:spcAft>
                <a:spcPct val="0"/>
              </a:spcAft>
              <a:defRPr sz="1600">
                <a:solidFill>
                  <a:schemeClr val="tx2"/>
                </a:solidFill>
                <a:latin typeface="Calibri" pitchFamily="34" charset="0"/>
              </a:defRPr>
            </a:lvl9pPr>
          </a:lstStyle>
          <a:p>
            <a:pPr algn="ctr"/>
            <a:r>
              <a:rPr lang="es-CL" altLang="es-CO" sz="3200" b="1" dirty="0">
                <a:solidFill>
                  <a:schemeClr val="tx1"/>
                </a:solidFill>
              </a:rPr>
              <a:t>Crisis del Estado que obliga a revisar o “paradigma burocrático” en </a:t>
            </a:r>
            <a:r>
              <a:rPr lang="es-CL" altLang="es-CO" sz="3200" b="1" dirty="0" err="1">
                <a:solidFill>
                  <a:schemeClr val="tx1"/>
                </a:solidFill>
              </a:rPr>
              <a:t>A.Latina</a:t>
            </a:r>
            <a:endParaRPr lang="es-CL" altLang="es-CO" sz="3200" b="1" dirty="0">
              <a:solidFill>
                <a:schemeClr val="tx1"/>
              </a:solidFill>
            </a:endParaRPr>
          </a:p>
        </p:txBody>
      </p:sp>
      <p:sp>
        <p:nvSpPr>
          <p:cNvPr id="17" name="Text Box 7"/>
          <p:cNvSpPr txBox="1">
            <a:spLocks noChangeArrowheads="1"/>
          </p:cNvSpPr>
          <p:nvPr/>
        </p:nvSpPr>
        <p:spPr bwMode="auto">
          <a:xfrm>
            <a:off x="1835696" y="985292"/>
            <a:ext cx="3945051" cy="976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s-MX" altLang="es-CO" sz="2000" b="1" dirty="0">
                <a:latin typeface="Times New Roman" pitchFamily="18" charset="0"/>
              </a:rPr>
              <a:t>Reformas Consenso Washington</a:t>
            </a:r>
          </a:p>
          <a:p>
            <a:r>
              <a:rPr lang="es-ES" altLang="es-CO" sz="1800" b="1" dirty="0">
                <a:latin typeface="Times New Roman" pitchFamily="18" charset="0"/>
              </a:rPr>
              <a:t>     </a:t>
            </a:r>
            <a:r>
              <a:rPr lang="en-US" altLang="es-CO" sz="1800" b="1" dirty="0" err="1">
                <a:latin typeface="Times New Roman" pitchFamily="18" charset="0"/>
              </a:rPr>
              <a:t>Democratiza</a:t>
            </a:r>
            <a:r>
              <a:rPr lang="es-ES" altLang="es-CO" sz="1800" b="1" dirty="0" err="1">
                <a:latin typeface="Times New Roman" pitchFamily="18" charset="0"/>
              </a:rPr>
              <a:t>ción</a:t>
            </a:r>
            <a:r>
              <a:rPr lang="en-US" altLang="es-CO" sz="1800" b="1" dirty="0">
                <a:latin typeface="Times New Roman" pitchFamily="18" charset="0"/>
              </a:rPr>
              <a:t> </a:t>
            </a:r>
            <a:r>
              <a:rPr lang="es-ES" altLang="es-CO" sz="1800" b="1" dirty="0">
                <a:latin typeface="Times New Roman" pitchFamily="18" charset="0"/>
              </a:rPr>
              <a:t>y </a:t>
            </a:r>
            <a:r>
              <a:rPr lang="en-US" altLang="es-CO" sz="1800" b="1" dirty="0" err="1">
                <a:latin typeface="Times New Roman" pitchFamily="18" charset="0"/>
              </a:rPr>
              <a:t>Demanda</a:t>
            </a:r>
            <a:r>
              <a:rPr lang="en-US" altLang="es-CO" sz="1800" b="1" dirty="0">
                <a:latin typeface="Times New Roman" pitchFamily="18" charset="0"/>
              </a:rPr>
              <a:t> Social</a:t>
            </a:r>
          </a:p>
          <a:p>
            <a:pPr algn="ctr"/>
            <a:endParaRPr lang="es-ES" altLang="es-CO" sz="2000" dirty="0">
              <a:latin typeface="Times New Roman" pitchFamily="18" charset="0"/>
            </a:endParaRPr>
          </a:p>
        </p:txBody>
      </p:sp>
      <p:pic>
        <p:nvPicPr>
          <p:cNvPr id="18" name="Imagen 1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520" y="5351438"/>
            <a:ext cx="5139373" cy="530398"/>
          </a:xfrm>
          <a:prstGeom prst="rect">
            <a:avLst/>
          </a:prstGeom>
        </p:spPr>
      </p:pic>
    </p:spTree>
    <p:extLst>
      <p:ext uri="{BB962C8B-B14F-4D97-AF65-F5344CB8AC3E}">
        <p14:creationId xmlns:p14="http://schemas.microsoft.com/office/powerpoint/2010/main" val="33915935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0-#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0-#ppt_w/2"/>
                                          </p:val>
                                        </p:tav>
                                        <p:tav tm="100000">
                                          <p:val>
                                            <p:strVal val="#ppt_x"/>
                                          </p:val>
                                        </p:tav>
                                      </p:tavLst>
                                    </p:anim>
                                    <p:anim calcmode="lin" valueType="num">
                                      <p:cBhvr additive="base">
                                        <p:cTn id="20"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5"/>
          </p:nvPr>
        </p:nvSpPr>
        <p:spPr/>
        <p:txBody>
          <a:bodyPr/>
          <a:lstStyle/>
          <a:p>
            <a:pPr>
              <a:defRPr/>
            </a:pPr>
            <a:fld id="{2726CD8E-2BE6-470A-9FB2-8B6638B65506}" type="slidenum">
              <a:rPr lang="es-ES_tradnl" smtClean="0"/>
              <a:pPr>
                <a:defRPr/>
              </a:pPr>
              <a:t>15</a:t>
            </a:fld>
            <a:endParaRPr lang="es-ES_tradnl" dirty="0"/>
          </a:p>
        </p:txBody>
      </p:sp>
      <p:sp>
        <p:nvSpPr>
          <p:cNvPr id="6" name="Rectangle 2"/>
          <p:cNvSpPr txBox="1">
            <a:spLocks noChangeArrowheads="1"/>
          </p:cNvSpPr>
          <p:nvPr/>
        </p:nvSpPr>
        <p:spPr>
          <a:xfrm>
            <a:off x="33405" y="1705372"/>
            <a:ext cx="9144000" cy="4149080"/>
          </a:xfrm>
          <a:prstGeom prst="rect">
            <a:avLst/>
          </a:prstGeom>
        </p:spPr>
        <p:txBody>
          <a:bodyPr/>
          <a:lstStyle>
            <a:lvl1pPr marL="447675" indent="-382588" algn="l" rtl="0" eaLnBrk="1" fontAlgn="base" hangingPunct="1">
              <a:spcBef>
                <a:spcPct val="20000"/>
              </a:spcBef>
              <a:spcAft>
                <a:spcPct val="0"/>
              </a:spcAft>
              <a:buClr>
                <a:schemeClr val="accent1"/>
              </a:buClr>
              <a:buSzPct val="80000"/>
              <a:buFont typeface="Wingdings 2" pitchFamily="18" charset="2"/>
              <a:buChar char=""/>
              <a:defRPr lang="es-ES" sz="3000" kern="1200">
                <a:solidFill>
                  <a:schemeClr val="tx1"/>
                </a:solidFill>
                <a:latin typeface="+mn-lt"/>
                <a:ea typeface="+mn-ea"/>
                <a:cs typeface="+mn-cs"/>
              </a:defRPr>
            </a:lvl1pPr>
            <a:lvl2pPr marL="822325" indent="-285750" algn="l" rtl="0" eaLnBrk="1" fontAlgn="base" hangingPunct="1">
              <a:spcBef>
                <a:spcPct val="20000"/>
              </a:spcBef>
              <a:spcAft>
                <a:spcPct val="0"/>
              </a:spcAft>
              <a:buClr>
                <a:schemeClr val="accent1"/>
              </a:buClr>
              <a:buSzPct val="95000"/>
              <a:buFont typeface="Verdana" pitchFamily="34" charset="0"/>
              <a:buChar char="›"/>
              <a:defRPr lang="es-ES" sz="2600" kern="1200">
                <a:solidFill>
                  <a:schemeClr val="tx1"/>
                </a:solidFill>
                <a:latin typeface="+mn-lt"/>
                <a:ea typeface="+mn-ea"/>
                <a:cs typeface="+mn-cs"/>
              </a:defRPr>
            </a:lvl2pPr>
            <a:lvl3pPr marL="1104900" indent="-228600" algn="l" rtl="0" eaLnBrk="1" fontAlgn="base" hangingPunct="1">
              <a:spcBef>
                <a:spcPct val="20000"/>
              </a:spcBef>
              <a:spcAft>
                <a:spcPct val="0"/>
              </a:spcAft>
              <a:buClr>
                <a:schemeClr val="accent1"/>
              </a:buClr>
              <a:buFont typeface="Wingdings 2" pitchFamily="18" charset="2"/>
              <a:buChar char=""/>
              <a:defRPr lang="es-ES" sz="2400" kern="1200">
                <a:solidFill>
                  <a:schemeClr val="tx1"/>
                </a:solidFill>
                <a:latin typeface="+mn-lt"/>
                <a:ea typeface="+mn-ea"/>
                <a:cs typeface="+mn-cs"/>
              </a:defRPr>
            </a:lvl3pPr>
            <a:lvl4pPr marL="1371600" indent="-209550" algn="l" rtl="0" eaLnBrk="1" fontAlgn="base" hangingPunct="1">
              <a:spcBef>
                <a:spcPct val="20000"/>
              </a:spcBef>
              <a:spcAft>
                <a:spcPct val="0"/>
              </a:spcAft>
              <a:buClr>
                <a:schemeClr val="accent1"/>
              </a:buClr>
              <a:buFont typeface="Wingdings 2" pitchFamily="18" charset="2"/>
              <a:buChar char=""/>
              <a:defRPr lang="es-ES" sz="2000" kern="1200">
                <a:solidFill>
                  <a:schemeClr val="tx1"/>
                </a:solidFill>
                <a:latin typeface="+mn-lt"/>
                <a:ea typeface="+mn-ea"/>
                <a:cs typeface="+mn-cs"/>
              </a:defRPr>
            </a:lvl4pPr>
            <a:lvl5pPr marL="1600200" indent="-209550" algn="l" rtl="0" eaLnBrk="1" fontAlgn="base" hangingPunct="1">
              <a:spcBef>
                <a:spcPct val="20000"/>
              </a:spcBef>
              <a:spcAft>
                <a:spcPct val="0"/>
              </a:spcAft>
              <a:buClr>
                <a:srgbClr val="C1CBB6"/>
              </a:buClr>
              <a:buFont typeface="Wingdings 2" pitchFamily="18" charset="2"/>
              <a:buChar char=""/>
              <a:defRPr lang="es-ES"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lang="es-ES"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lang="es-ES"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lang="es-ES"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lang="es-ES" sz="1600" kern="1200">
                <a:solidFill>
                  <a:schemeClr val="tx1"/>
                </a:solidFill>
                <a:latin typeface="+mn-lt"/>
                <a:ea typeface="+mn-ea"/>
                <a:cs typeface="+mn-cs"/>
              </a:defRPr>
            </a:lvl9pPr>
          </a:lstStyle>
          <a:p>
            <a:pPr marL="571500" indent="-571500">
              <a:buClr>
                <a:schemeClr val="accent1">
                  <a:lumMod val="50000"/>
                </a:schemeClr>
              </a:buClr>
            </a:pPr>
            <a:r>
              <a:rPr lang="es-CL" altLang="es-CO" sz="3600" b="1" dirty="0"/>
              <a:t>Problema Financiero </a:t>
            </a:r>
            <a:r>
              <a:rPr lang="es-CL" altLang="es-CO" sz="2800" b="1" dirty="0"/>
              <a:t>(disciplina fiscal)</a:t>
            </a:r>
          </a:p>
          <a:p>
            <a:pPr marL="571500" indent="-571500">
              <a:buClr>
                <a:schemeClr val="accent1">
                  <a:lumMod val="50000"/>
                </a:schemeClr>
              </a:buClr>
            </a:pPr>
            <a:r>
              <a:rPr lang="es-CL" altLang="es-CO" sz="3600" b="1" dirty="0"/>
              <a:t>Problema Económico </a:t>
            </a:r>
            <a:r>
              <a:rPr lang="es-CL" altLang="es-CO" sz="2800" b="1" dirty="0"/>
              <a:t>(Globalización)</a:t>
            </a:r>
          </a:p>
          <a:p>
            <a:pPr marL="571500" indent="-571500">
              <a:buClr>
                <a:schemeClr val="accent1">
                  <a:lumMod val="50000"/>
                </a:schemeClr>
              </a:buClr>
            </a:pPr>
            <a:r>
              <a:rPr lang="es-CL" altLang="es-CO" sz="3600" b="1" dirty="0"/>
              <a:t>Problema Social </a:t>
            </a:r>
            <a:r>
              <a:rPr lang="es-CL" altLang="es-CO" sz="2800" b="1" dirty="0"/>
              <a:t>(Pobreza, desigualdad</a:t>
            </a:r>
            <a:r>
              <a:rPr lang="en-US" altLang="es-CO" sz="2800" b="1" dirty="0"/>
              <a:t> </a:t>
            </a:r>
            <a:r>
              <a:rPr lang="es-CL" altLang="es-CO" sz="2800" b="1" dirty="0"/>
              <a:t>)</a:t>
            </a:r>
          </a:p>
          <a:p>
            <a:pPr marL="571500" indent="-571500">
              <a:buClr>
                <a:schemeClr val="accent1">
                  <a:lumMod val="50000"/>
                </a:schemeClr>
              </a:buClr>
            </a:pPr>
            <a:r>
              <a:rPr lang="es-CL" altLang="es-CO" sz="3600" b="1" dirty="0"/>
              <a:t>Problema Político</a:t>
            </a:r>
            <a:r>
              <a:rPr lang="es-CL" altLang="es-CO" dirty="0"/>
              <a:t> </a:t>
            </a:r>
          </a:p>
          <a:p>
            <a:pPr marL="812800" indent="-812800" algn="ctr">
              <a:lnSpc>
                <a:spcPct val="90000"/>
              </a:lnSpc>
              <a:buClr>
                <a:srgbClr val="FF0000"/>
              </a:buClr>
              <a:buFont typeface="Symbol" pitchFamily="18" charset="2"/>
              <a:buNone/>
            </a:pPr>
            <a:r>
              <a:rPr lang="es-CL" altLang="es-CO" sz="2800" b="1" dirty="0"/>
              <a:t>(Gobernabilidad e </a:t>
            </a:r>
            <a:r>
              <a:rPr lang="es-CL" altLang="es-CO" sz="2800" b="1" dirty="0" err="1"/>
              <a:t>desligitimación</a:t>
            </a:r>
            <a:r>
              <a:rPr lang="es-CL" altLang="es-CO" sz="2800" b="1" dirty="0"/>
              <a:t> del Estado </a:t>
            </a:r>
          </a:p>
          <a:p>
            <a:pPr marL="812800" indent="-812800" algn="ctr">
              <a:lnSpc>
                <a:spcPct val="90000"/>
              </a:lnSpc>
              <a:buClr>
                <a:srgbClr val="FF0000"/>
              </a:buClr>
              <a:buFont typeface="Symbol" pitchFamily="18" charset="2"/>
              <a:buNone/>
            </a:pPr>
            <a:r>
              <a:rPr lang="es-CL" altLang="es-CO" sz="2800" b="1" dirty="0"/>
              <a:t>para conseguir valor público)</a:t>
            </a:r>
          </a:p>
        </p:txBody>
      </p:sp>
      <p:sp>
        <p:nvSpPr>
          <p:cNvPr id="7" name="Rectangle 3"/>
          <p:cNvSpPr txBox="1">
            <a:spLocks noChangeArrowheads="1"/>
          </p:cNvSpPr>
          <p:nvPr/>
        </p:nvSpPr>
        <p:spPr>
          <a:xfrm>
            <a:off x="-36512" y="-22820"/>
            <a:ext cx="9180512" cy="1008109"/>
          </a:xfrm>
          <a:prstGeom prst="rect">
            <a:avLst/>
          </a:prstGeom>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lstStyle>
            <a:lvl1pPr marL="484188" indent="-484188" algn="l" rtl="0" eaLnBrk="1" fontAlgn="base" hangingPunct="1">
              <a:spcBef>
                <a:spcPct val="0"/>
              </a:spcBef>
              <a:spcAft>
                <a:spcPct val="0"/>
              </a:spcAft>
              <a:defRPr lang="es-ES" sz="1600" kern="1200">
                <a:ln w="6350">
                  <a:noFill/>
                </a:ln>
                <a:solidFill>
                  <a:schemeClr val="tx2"/>
                </a:solidFill>
                <a:latin typeface="Calibri" pitchFamily="34" charset="0"/>
                <a:ea typeface="+mj-ea"/>
                <a:cs typeface="Calibri" pitchFamily="34" charset="0"/>
              </a:defRPr>
            </a:lvl1pPr>
            <a:lvl2pPr marL="484188" indent="-484188" algn="l" rtl="0" eaLnBrk="1" fontAlgn="base" hangingPunct="1">
              <a:spcBef>
                <a:spcPct val="0"/>
              </a:spcBef>
              <a:spcAft>
                <a:spcPct val="0"/>
              </a:spcAft>
              <a:defRPr sz="1600">
                <a:solidFill>
                  <a:schemeClr val="tx2"/>
                </a:solidFill>
                <a:latin typeface="Calibri" pitchFamily="34" charset="0"/>
              </a:defRPr>
            </a:lvl2pPr>
            <a:lvl3pPr marL="484188" indent="-484188" algn="l" rtl="0" eaLnBrk="1" fontAlgn="base" hangingPunct="1">
              <a:spcBef>
                <a:spcPct val="0"/>
              </a:spcBef>
              <a:spcAft>
                <a:spcPct val="0"/>
              </a:spcAft>
              <a:defRPr sz="1600">
                <a:solidFill>
                  <a:schemeClr val="tx2"/>
                </a:solidFill>
                <a:latin typeface="Calibri" pitchFamily="34" charset="0"/>
              </a:defRPr>
            </a:lvl3pPr>
            <a:lvl4pPr marL="484188" indent="-484188" algn="l" rtl="0" eaLnBrk="1" fontAlgn="base" hangingPunct="1">
              <a:spcBef>
                <a:spcPct val="0"/>
              </a:spcBef>
              <a:spcAft>
                <a:spcPct val="0"/>
              </a:spcAft>
              <a:defRPr sz="1600">
                <a:solidFill>
                  <a:schemeClr val="tx2"/>
                </a:solidFill>
                <a:latin typeface="Calibri" pitchFamily="34" charset="0"/>
              </a:defRPr>
            </a:lvl4pPr>
            <a:lvl5pPr marL="484188" indent="-484188" algn="l" rtl="0" eaLnBrk="1" fontAlgn="base" hangingPunct="1">
              <a:spcBef>
                <a:spcPct val="0"/>
              </a:spcBef>
              <a:spcAft>
                <a:spcPct val="0"/>
              </a:spcAft>
              <a:defRPr sz="1600">
                <a:solidFill>
                  <a:schemeClr val="tx2"/>
                </a:solidFill>
                <a:latin typeface="Calibri" pitchFamily="34" charset="0"/>
              </a:defRPr>
            </a:lvl5pPr>
            <a:lvl6pPr marL="941388" indent="-484188" algn="l" rtl="0" eaLnBrk="1" fontAlgn="base" hangingPunct="1">
              <a:spcBef>
                <a:spcPct val="0"/>
              </a:spcBef>
              <a:spcAft>
                <a:spcPct val="0"/>
              </a:spcAft>
              <a:defRPr sz="1600">
                <a:solidFill>
                  <a:schemeClr val="tx2"/>
                </a:solidFill>
                <a:latin typeface="Calibri" pitchFamily="34" charset="0"/>
              </a:defRPr>
            </a:lvl6pPr>
            <a:lvl7pPr marL="1398588" indent="-484188" algn="l" rtl="0" eaLnBrk="1" fontAlgn="base" hangingPunct="1">
              <a:spcBef>
                <a:spcPct val="0"/>
              </a:spcBef>
              <a:spcAft>
                <a:spcPct val="0"/>
              </a:spcAft>
              <a:defRPr sz="1600">
                <a:solidFill>
                  <a:schemeClr val="tx2"/>
                </a:solidFill>
                <a:latin typeface="Calibri" pitchFamily="34" charset="0"/>
              </a:defRPr>
            </a:lvl7pPr>
            <a:lvl8pPr marL="1855788" indent="-484188" algn="l" rtl="0" eaLnBrk="1" fontAlgn="base" hangingPunct="1">
              <a:spcBef>
                <a:spcPct val="0"/>
              </a:spcBef>
              <a:spcAft>
                <a:spcPct val="0"/>
              </a:spcAft>
              <a:defRPr sz="1600">
                <a:solidFill>
                  <a:schemeClr val="tx2"/>
                </a:solidFill>
                <a:latin typeface="Calibri" pitchFamily="34" charset="0"/>
              </a:defRPr>
            </a:lvl8pPr>
            <a:lvl9pPr marL="2312988" indent="-484188" algn="l" rtl="0" eaLnBrk="1" fontAlgn="base" hangingPunct="1">
              <a:spcBef>
                <a:spcPct val="0"/>
              </a:spcBef>
              <a:spcAft>
                <a:spcPct val="0"/>
              </a:spcAft>
              <a:defRPr sz="1600">
                <a:solidFill>
                  <a:schemeClr val="tx2"/>
                </a:solidFill>
                <a:latin typeface="Calibri" pitchFamily="34" charset="0"/>
              </a:defRPr>
            </a:lvl9pPr>
          </a:lstStyle>
          <a:p>
            <a:pPr algn="just"/>
            <a:r>
              <a:rPr lang="es-CL" altLang="es-CO" sz="3800" b="1" dirty="0">
                <a:solidFill>
                  <a:schemeClr val="tx1"/>
                </a:solidFill>
              </a:rPr>
              <a:t>La Discusión</a:t>
            </a:r>
            <a:r>
              <a:rPr lang="en-US" altLang="es-CO" sz="3800" b="1" dirty="0">
                <a:solidFill>
                  <a:schemeClr val="tx1"/>
                </a:solidFill>
              </a:rPr>
              <a:t> </a:t>
            </a:r>
            <a:r>
              <a:rPr lang="es-CL" altLang="es-CO" sz="3800" b="1" dirty="0">
                <a:solidFill>
                  <a:schemeClr val="tx1"/>
                </a:solidFill>
              </a:rPr>
              <a:t>del Modelo de Gestión Pública</a:t>
            </a:r>
          </a:p>
        </p:txBody>
      </p:sp>
      <p:sp>
        <p:nvSpPr>
          <p:cNvPr id="8" name="6 Flecha abajo"/>
          <p:cNvSpPr/>
          <p:nvPr/>
        </p:nvSpPr>
        <p:spPr>
          <a:xfrm>
            <a:off x="3851920" y="1129308"/>
            <a:ext cx="484632" cy="576064"/>
          </a:xfrm>
          <a:prstGeom prst="downArrow">
            <a:avLst/>
          </a:prstGeom>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Tree>
    <p:extLst>
      <p:ext uri="{BB962C8B-B14F-4D97-AF65-F5344CB8AC3E}">
        <p14:creationId xmlns:p14="http://schemas.microsoft.com/office/powerpoint/2010/main" val="2387312640"/>
      </p:ext>
    </p:extLst>
  </p:cSld>
  <p:clrMapOvr>
    <a:masterClrMapping/>
  </p:clrMapOvr>
  <p:transition spd="slow">
    <p:split orient="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5"/>
          </p:nvPr>
        </p:nvSpPr>
        <p:spPr/>
        <p:txBody>
          <a:bodyPr/>
          <a:lstStyle/>
          <a:p>
            <a:pPr>
              <a:defRPr/>
            </a:pPr>
            <a:fld id="{2726CD8E-2BE6-470A-9FB2-8B6638B65506}" type="slidenum">
              <a:rPr lang="es-ES_tradnl" smtClean="0"/>
              <a:pPr>
                <a:defRPr/>
              </a:pPr>
              <a:t>16</a:t>
            </a:fld>
            <a:endParaRPr lang="es-ES_tradnl" dirty="0"/>
          </a:p>
        </p:txBody>
      </p:sp>
      <p:sp>
        <p:nvSpPr>
          <p:cNvPr id="6" name="Rectangle 2050"/>
          <p:cNvSpPr txBox="1">
            <a:spLocks noChangeArrowheads="1"/>
          </p:cNvSpPr>
          <p:nvPr/>
        </p:nvSpPr>
        <p:spPr>
          <a:xfrm>
            <a:off x="323528" y="-166836"/>
            <a:ext cx="8384232" cy="1819672"/>
          </a:xfrm>
          <a:prstGeom prst="rect">
            <a:avLst/>
          </a:prstGeom>
        </p:spPr>
        <p:txBody>
          <a:bodyPr/>
          <a:lstStyle>
            <a:lvl1pPr marL="484188" indent="-484188" algn="l" rtl="0" eaLnBrk="1" fontAlgn="base" hangingPunct="1">
              <a:spcBef>
                <a:spcPct val="0"/>
              </a:spcBef>
              <a:spcAft>
                <a:spcPct val="0"/>
              </a:spcAft>
              <a:defRPr lang="es-ES" sz="1600" kern="1200">
                <a:ln w="6350">
                  <a:noFill/>
                </a:ln>
                <a:solidFill>
                  <a:schemeClr val="tx2"/>
                </a:solidFill>
                <a:latin typeface="Calibri" pitchFamily="34" charset="0"/>
                <a:ea typeface="+mj-ea"/>
                <a:cs typeface="Calibri" pitchFamily="34" charset="0"/>
              </a:defRPr>
            </a:lvl1pPr>
            <a:lvl2pPr marL="484188" indent="-484188" algn="l" rtl="0" eaLnBrk="1" fontAlgn="base" hangingPunct="1">
              <a:spcBef>
                <a:spcPct val="0"/>
              </a:spcBef>
              <a:spcAft>
                <a:spcPct val="0"/>
              </a:spcAft>
              <a:defRPr sz="1600">
                <a:solidFill>
                  <a:schemeClr val="tx2"/>
                </a:solidFill>
                <a:latin typeface="Calibri" pitchFamily="34" charset="0"/>
              </a:defRPr>
            </a:lvl2pPr>
            <a:lvl3pPr marL="484188" indent="-484188" algn="l" rtl="0" eaLnBrk="1" fontAlgn="base" hangingPunct="1">
              <a:spcBef>
                <a:spcPct val="0"/>
              </a:spcBef>
              <a:spcAft>
                <a:spcPct val="0"/>
              </a:spcAft>
              <a:defRPr sz="1600">
                <a:solidFill>
                  <a:schemeClr val="tx2"/>
                </a:solidFill>
                <a:latin typeface="Calibri" pitchFamily="34" charset="0"/>
              </a:defRPr>
            </a:lvl3pPr>
            <a:lvl4pPr marL="484188" indent="-484188" algn="l" rtl="0" eaLnBrk="1" fontAlgn="base" hangingPunct="1">
              <a:spcBef>
                <a:spcPct val="0"/>
              </a:spcBef>
              <a:spcAft>
                <a:spcPct val="0"/>
              </a:spcAft>
              <a:defRPr sz="1600">
                <a:solidFill>
                  <a:schemeClr val="tx2"/>
                </a:solidFill>
                <a:latin typeface="Calibri" pitchFamily="34" charset="0"/>
              </a:defRPr>
            </a:lvl4pPr>
            <a:lvl5pPr marL="484188" indent="-484188" algn="l" rtl="0" eaLnBrk="1" fontAlgn="base" hangingPunct="1">
              <a:spcBef>
                <a:spcPct val="0"/>
              </a:spcBef>
              <a:spcAft>
                <a:spcPct val="0"/>
              </a:spcAft>
              <a:defRPr sz="1600">
                <a:solidFill>
                  <a:schemeClr val="tx2"/>
                </a:solidFill>
                <a:latin typeface="Calibri" pitchFamily="34" charset="0"/>
              </a:defRPr>
            </a:lvl5pPr>
            <a:lvl6pPr marL="941388" indent="-484188" algn="l" rtl="0" eaLnBrk="1" fontAlgn="base" hangingPunct="1">
              <a:spcBef>
                <a:spcPct val="0"/>
              </a:spcBef>
              <a:spcAft>
                <a:spcPct val="0"/>
              </a:spcAft>
              <a:defRPr sz="1600">
                <a:solidFill>
                  <a:schemeClr val="tx2"/>
                </a:solidFill>
                <a:latin typeface="Calibri" pitchFamily="34" charset="0"/>
              </a:defRPr>
            </a:lvl6pPr>
            <a:lvl7pPr marL="1398588" indent="-484188" algn="l" rtl="0" eaLnBrk="1" fontAlgn="base" hangingPunct="1">
              <a:spcBef>
                <a:spcPct val="0"/>
              </a:spcBef>
              <a:spcAft>
                <a:spcPct val="0"/>
              </a:spcAft>
              <a:defRPr sz="1600">
                <a:solidFill>
                  <a:schemeClr val="tx2"/>
                </a:solidFill>
                <a:latin typeface="Calibri" pitchFamily="34" charset="0"/>
              </a:defRPr>
            </a:lvl7pPr>
            <a:lvl8pPr marL="1855788" indent="-484188" algn="l" rtl="0" eaLnBrk="1" fontAlgn="base" hangingPunct="1">
              <a:spcBef>
                <a:spcPct val="0"/>
              </a:spcBef>
              <a:spcAft>
                <a:spcPct val="0"/>
              </a:spcAft>
              <a:defRPr sz="1600">
                <a:solidFill>
                  <a:schemeClr val="tx2"/>
                </a:solidFill>
                <a:latin typeface="Calibri" pitchFamily="34" charset="0"/>
              </a:defRPr>
            </a:lvl8pPr>
            <a:lvl9pPr marL="2312988" indent="-484188" algn="l" rtl="0" eaLnBrk="1" fontAlgn="base" hangingPunct="1">
              <a:spcBef>
                <a:spcPct val="0"/>
              </a:spcBef>
              <a:spcAft>
                <a:spcPct val="0"/>
              </a:spcAft>
              <a:defRPr sz="1600">
                <a:solidFill>
                  <a:schemeClr val="tx2"/>
                </a:solidFill>
                <a:latin typeface="Calibri" pitchFamily="34" charset="0"/>
              </a:defRPr>
            </a:lvl9pPr>
          </a:lstStyle>
          <a:p>
            <a:pPr algn="ctr"/>
            <a:r>
              <a:rPr lang="es-MX" altLang="es-CO" sz="3700" b="1" dirty="0">
                <a:solidFill>
                  <a:schemeClr val="tx1"/>
                </a:solidFill>
              </a:rPr>
              <a:t>A partir de experiencia, en qué consiste “Nueva Gerencia Pública” ? </a:t>
            </a:r>
            <a:br>
              <a:rPr lang="es-MX" altLang="es-CO" sz="3700" b="1" dirty="0">
                <a:solidFill>
                  <a:schemeClr val="tx1"/>
                </a:solidFill>
              </a:rPr>
            </a:br>
            <a:r>
              <a:rPr lang="es-MX" altLang="es-CO" sz="3700" b="1" dirty="0">
                <a:solidFill>
                  <a:schemeClr val="tx1"/>
                </a:solidFill>
              </a:rPr>
              <a:t>(</a:t>
            </a:r>
            <a:r>
              <a:rPr lang="es-MX" altLang="es-CO" sz="3700" b="1" i="1" dirty="0">
                <a:solidFill>
                  <a:schemeClr val="tx1"/>
                </a:solidFill>
              </a:rPr>
              <a:t>New </a:t>
            </a:r>
            <a:r>
              <a:rPr lang="es-MX" altLang="es-CO" sz="3700" b="1" i="1" dirty="0" err="1">
                <a:solidFill>
                  <a:schemeClr val="tx1"/>
                </a:solidFill>
              </a:rPr>
              <a:t>Public</a:t>
            </a:r>
            <a:r>
              <a:rPr lang="es-MX" altLang="es-CO" sz="3700" b="1" i="1" dirty="0">
                <a:solidFill>
                  <a:schemeClr val="tx1"/>
                </a:solidFill>
              </a:rPr>
              <a:t> Management</a:t>
            </a:r>
            <a:r>
              <a:rPr lang="es-MX" altLang="es-CO" sz="3700" b="1" dirty="0">
                <a:solidFill>
                  <a:schemeClr val="tx1"/>
                </a:solidFill>
              </a:rPr>
              <a:t>)</a:t>
            </a:r>
          </a:p>
        </p:txBody>
      </p:sp>
      <p:sp>
        <p:nvSpPr>
          <p:cNvPr id="7" name="Rectangle 2051"/>
          <p:cNvSpPr txBox="1">
            <a:spLocks noChangeArrowheads="1"/>
          </p:cNvSpPr>
          <p:nvPr/>
        </p:nvSpPr>
        <p:spPr>
          <a:xfrm>
            <a:off x="148208" y="2282180"/>
            <a:ext cx="8816280" cy="2735560"/>
          </a:xfrm>
          <a:prstGeom prst="rect">
            <a:avLst/>
          </a:prstGeom>
          <a:effectLst>
            <a:glow rad="228600">
              <a:schemeClr val="accent3">
                <a:satMod val="175000"/>
                <a:alpha val="40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lstStyle>
            <a:lvl1pPr marL="447675" indent="-382588" algn="l" rtl="0" eaLnBrk="1" fontAlgn="base" hangingPunct="1">
              <a:spcBef>
                <a:spcPct val="20000"/>
              </a:spcBef>
              <a:spcAft>
                <a:spcPct val="0"/>
              </a:spcAft>
              <a:buClr>
                <a:schemeClr val="accent1"/>
              </a:buClr>
              <a:buSzPct val="80000"/>
              <a:buFont typeface="Wingdings 2" pitchFamily="18" charset="2"/>
              <a:buChar char=""/>
              <a:defRPr lang="es-ES" sz="3000" kern="1200">
                <a:solidFill>
                  <a:schemeClr val="tx1"/>
                </a:solidFill>
                <a:latin typeface="+mn-lt"/>
                <a:ea typeface="+mn-ea"/>
                <a:cs typeface="+mn-cs"/>
              </a:defRPr>
            </a:lvl1pPr>
            <a:lvl2pPr marL="822325" indent="-285750" algn="l" rtl="0" eaLnBrk="1" fontAlgn="base" hangingPunct="1">
              <a:spcBef>
                <a:spcPct val="20000"/>
              </a:spcBef>
              <a:spcAft>
                <a:spcPct val="0"/>
              </a:spcAft>
              <a:buClr>
                <a:schemeClr val="accent1"/>
              </a:buClr>
              <a:buSzPct val="95000"/>
              <a:buFont typeface="Verdana" pitchFamily="34" charset="0"/>
              <a:buChar char="›"/>
              <a:defRPr lang="es-ES" sz="2600" kern="1200">
                <a:solidFill>
                  <a:schemeClr val="tx1"/>
                </a:solidFill>
                <a:latin typeface="+mn-lt"/>
                <a:ea typeface="+mn-ea"/>
                <a:cs typeface="+mn-cs"/>
              </a:defRPr>
            </a:lvl2pPr>
            <a:lvl3pPr marL="1104900" indent="-228600" algn="l" rtl="0" eaLnBrk="1" fontAlgn="base" hangingPunct="1">
              <a:spcBef>
                <a:spcPct val="20000"/>
              </a:spcBef>
              <a:spcAft>
                <a:spcPct val="0"/>
              </a:spcAft>
              <a:buClr>
                <a:schemeClr val="accent1"/>
              </a:buClr>
              <a:buFont typeface="Wingdings 2" pitchFamily="18" charset="2"/>
              <a:buChar char=""/>
              <a:defRPr lang="es-ES" sz="2400" kern="1200">
                <a:solidFill>
                  <a:schemeClr val="tx1"/>
                </a:solidFill>
                <a:latin typeface="+mn-lt"/>
                <a:ea typeface="+mn-ea"/>
                <a:cs typeface="+mn-cs"/>
              </a:defRPr>
            </a:lvl3pPr>
            <a:lvl4pPr marL="1371600" indent="-209550" algn="l" rtl="0" eaLnBrk="1" fontAlgn="base" hangingPunct="1">
              <a:spcBef>
                <a:spcPct val="20000"/>
              </a:spcBef>
              <a:spcAft>
                <a:spcPct val="0"/>
              </a:spcAft>
              <a:buClr>
                <a:schemeClr val="accent1"/>
              </a:buClr>
              <a:buFont typeface="Wingdings 2" pitchFamily="18" charset="2"/>
              <a:buChar char=""/>
              <a:defRPr lang="es-ES" sz="2000" kern="1200">
                <a:solidFill>
                  <a:schemeClr val="tx1"/>
                </a:solidFill>
                <a:latin typeface="+mn-lt"/>
                <a:ea typeface="+mn-ea"/>
                <a:cs typeface="+mn-cs"/>
              </a:defRPr>
            </a:lvl4pPr>
            <a:lvl5pPr marL="1600200" indent="-209550" algn="l" rtl="0" eaLnBrk="1" fontAlgn="base" hangingPunct="1">
              <a:spcBef>
                <a:spcPct val="20000"/>
              </a:spcBef>
              <a:spcAft>
                <a:spcPct val="0"/>
              </a:spcAft>
              <a:buClr>
                <a:srgbClr val="C1CBB6"/>
              </a:buClr>
              <a:buFont typeface="Wingdings 2" pitchFamily="18" charset="2"/>
              <a:buChar char=""/>
              <a:defRPr lang="es-ES"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lang="es-ES"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lang="es-ES"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lang="es-ES"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lang="es-ES" sz="1600" kern="1200">
                <a:solidFill>
                  <a:schemeClr val="tx1"/>
                </a:solidFill>
                <a:latin typeface="+mn-lt"/>
                <a:ea typeface="+mn-ea"/>
                <a:cs typeface="+mn-cs"/>
              </a:defRPr>
            </a:lvl9pPr>
          </a:lstStyle>
          <a:p>
            <a:pPr algn="just"/>
            <a:r>
              <a:rPr lang="es-CO" altLang="es-CO" b="1" dirty="0"/>
              <a:t>La  “</a:t>
            </a:r>
            <a:r>
              <a:rPr lang="es-CO" altLang="es-CO" b="1" i="1" u="sng" dirty="0"/>
              <a:t>Nueva Ger</a:t>
            </a:r>
            <a:r>
              <a:rPr lang="es-CO" altLang="es-CO" b="1" i="1" u="sng" dirty="0">
                <a:cs typeface="Arial" pitchFamily="34" charset="0"/>
              </a:rPr>
              <a:t>e</a:t>
            </a:r>
            <a:r>
              <a:rPr lang="es-CO" altLang="es-CO" b="1" i="1" u="sng" dirty="0"/>
              <a:t>ncia Pública</a:t>
            </a:r>
            <a:r>
              <a:rPr lang="es-CO" altLang="es-CO" b="1" dirty="0"/>
              <a:t>” intenta trasladar la cultura de orienta</a:t>
            </a:r>
            <a:r>
              <a:rPr lang="es-CO" altLang="es-CO" b="1" dirty="0">
                <a:cs typeface="Arial" pitchFamily="34" charset="0"/>
              </a:rPr>
              <a:t>ción de los</a:t>
            </a:r>
            <a:r>
              <a:rPr lang="es-CO" altLang="es-CO" b="1" dirty="0"/>
              <a:t>  resultados a las organiza</a:t>
            </a:r>
            <a:r>
              <a:rPr lang="es-CO" altLang="es-CO" b="1" dirty="0">
                <a:cs typeface="Arial" pitchFamily="34" charset="0"/>
              </a:rPr>
              <a:t>ciones</a:t>
            </a:r>
            <a:r>
              <a:rPr lang="es-CO" altLang="es-CO" b="1" dirty="0"/>
              <a:t> del sector público mediante la introducción  de algunas reformas estructurales en la gestión.</a:t>
            </a:r>
          </a:p>
        </p:txBody>
      </p:sp>
      <p:sp>
        <p:nvSpPr>
          <p:cNvPr id="8" name="Flecha abajo 7"/>
          <p:cNvSpPr/>
          <p:nvPr/>
        </p:nvSpPr>
        <p:spPr>
          <a:xfrm>
            <a:off x="3875446" y="1561357"/>
            <a:ext cx="840570" cy="576063"/>
          </a:xfrm>
          <a:prstGeom prst="downArrow">
            <a:avLst/>
          </a:prstGeom>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9" name="Imagen 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8520" y="5207422"/>
            <a:ext cx="5139373" cy="530398"/>
          </a:xfrm>
          <a:prstGeom prst="rect">
            <a:avLst/>
          </a:prstGeom>
        </p:spPr>
      </p:pic>
    </p:spTree>
    <p:extLst>
      <p:ext uri="{BB962C8B-B14F-4D97-AF65-F5344CB8AC3E}">
        <p14:creationId xmlns:p14="http://schemas.microsoft.com/office/powerpoint/2010/main" val="238489299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2" autoUpdateAnimBg="0" advAuto="1000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5"/>
          </p:nvPr>
        </p:nvSpPr>
        <p:spPr/>
        <p:txBody>
          <a:bodyPr/>
          <a:lstStyle/>
          <a:p>
            <a:pPr>
              <a:defRPr/>
            </a:pPr>
            <a:fld id="{2726CD8E-2BE6-470A-9FB2-8B6638B65506}" type="slidenum">
              <a:rPr lang="es-ES_tradnl" smtClean="0"/>
              <a:pPr>
                <a:defRPr/>
              </a:pPr>
              <a:t>17</a:t>
            </a:fld>
            <a:endParaRPr lang="es-ES_tradnl" dirty="0"/>
          </a:p>
        </p:txBody>
      </p:sp>
      <p:sp>
        <p:nvSpPr>
          <p:cNvPr id="6" name="Rectangle 2050"/>
          <p:cNvSpPr txBox="1">
            <a:spLocks noChangeArrowheads="1"/>
          </p:cNvSpPr>
          <p:nvPr/>
        </p:nvSpPr>
        <p:spPr>
          <a:xfrm>
            <a:off x="-36512" y="-22820"/>
            <a:ext cx="9180512" cy="1080120"/>
          </a:xfrm>
          <a:prstGeom prst="rect">
            <a:avLst/>
          </a:prstGeom>
          <a:effectLst>
            <a:glow rad="1397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lstStyle>
            <a:lvl1pPr marL="484188" indent="-484188" algn="l" rtl="0" eaLnBrk="1" fontAlgn="base" hangingPunct="1">
              <a:spcBef>
                <a:spcPct val="0"/>
              </a:spcBef>
              <a:spcAft>
                <a:spcPct val="0"/>
              </a:spcAft>
              <a:defRPr lang="es-ES" sz="1600" kern="1200">
                <a:ln w="6350">
                  <a:noFill/>
                </a:ln>
                <a:solidFill>
                  <a:schemeClr val="tx2"/>
                </a:solidFill>
                <a:latin typeface="Calibri" pitchFamily="34" charset="0"/>
                <a:ea typeface="+mj-ea"/>
                <a:cs typeface="Calibri" pitchFamily="34" charset="0"/>
              </a:defRPr>
            </a:lvl1pPr>
            <a:lvl2pPr marL="484188" indent="-484188" algn="l" rtl="0" eaLnBrk="1" fontAlgn="base" hangingPunct="1">
              <a:spcBef>
                <a:spcPct val="0"/>
              </a:spcBef>
              <a:spcAft>
                <a:spcPct val="0"/>
              </a:spcAft>
              <a:defRPr sz="1600">
                <a:solidFill>
                  <a:schemeClr val="tx2"/>
                </a:solidFill>
                <a:latin typeface="Calibri" pitchFamily="34" charset="0"/>
              </a:defRPr>
            </a:lvl2pPr>
            <a:lvl3pPr marL="484188" indent="-484188" algn="l" rtl="0" eaLnBrk="1" fontAlgn="base" hangingPunct="1">
              <a:spcBef>
                <a:spcPct val="0"/>
              </a:spcBef>
              <a:spcAft>
                <a:spcPct val="0"/>
              </a:spcAft>
              <a:defRPr sz="1600">
                <a:solidFill>
                  <a:schemeClr val="tx2"/>
                </a:solidFill>
                <a:latin typeface="Calibri" pitchFamily="34" charset="0"/>
              </a:defRPr>
            </a:lvl3pPr>
            <a:lvl4pPr marL="484188" indent="-484188" algn="l" rtl="0" eaLnBrk="1" fontAlgn="base" hangingPunct="1">
              <a:spcBef>
                <a:spcPct val="0"/>
              </a:spcBef>
              <a:spcAft>
                <a:spcPct val="0"/>
              </a:spcAft>
              <a:defRPr sz="1600">
                <a:solidFill>
                  <a:schemeClr val="tx2"/>
                </a:solidFill>
                <a:latin typeface="Calibri" pitchFamily="34" charset="0"/>
              </a:defRPr>
            </a:lvl4pPr>
            <a:lvl5pPr marL="484188" indent="-484188" algn="l" rtl="0" eaLnBrk="1" fontAlgn="base" hangingPunct="1">
              <a:spcBef>
                <a:spcPct val="0"/>
              </a:spcBef>
              <a:spcAft>
                <a:spcPct val="0"/>
              </a:spcAft>
              <a:defRPr sz="1600">
                <a:solidFill>
                  <a:schemeClr val="tx2"/>
                </a:solidFill>
                <a:latin typeface="Calibri" pitchFamily="34" charset="0"/>
              </a:defRPr>
            </a:lvl5pPr>
            <a:lvl6pPr marL="941388" indent="-484188" algn="l" rtl="0" eaLnBrk="1" fontAlgn="base" hangingPunct="1">
              <a:spcBef>
                <a:spcPct val="0"/>
              </a:spcBef>
              <a:spcAft>
                <a:spcPct val="0"/>
              </a:spcAft>
              <a:defRPr sz="1600">
                <a:solidFill>
                  <a:schemeClr val="tx2"/>
                </a:solidFill>
                <a:latin typeface="Calibri" pitchFamily="34" charset="0"/>
              </a:defRPr>
            </a:lvl6pPr>
            <a:lvl7pPr marL="1398588" indent="-484188" algn="l" rtl="0" eaLnBrk="1" fontAlgn="base" hangingPunct="1">
              <a:spcBef>
                <a:spcPct val="0"/>
              </a:spcBef>
              <a:spcAft>
                <a:spcPct val="0"/>
              </a:spcAft>
              <a:defRPr sz="1600">
                <a:solidFill>
                  <a:schemeClr val="tx2"/>
                </a:solidFill>
                <a:latin typeface="Calibri" pitchFamily="34" charset="0"/>
              </a:defRPr>
            </a:lvl7pPr>
            <a:lvl8pPr marL="1855788" indent="-484188" algn="l" rtl="0" eaLnBrk="1" fontAlgn="base" hangingPunct="1">
              <a:spcBef>
                <a:spcPct val="0"/>
              </a:spcBef>
              <a:spcAft>
                <a:spcPct val="0"/>
              </a:spcAft>
              <a:defRPr sz="1600">
                <a:solidFill>
                  <a:schemeClr val="tx2"/>
                </a:solidFill>
                <a:latin typeface="Calibri" pitchFamily="34" charset="0"/>
              </a:defRPr>
            </a:lvl8pPr>
            <a:lvl9pPr marL="2312988" indent="-484188" algn="l" rtl="0" eaLnBrk="1" fontAlgn="base" hangingPunct="1">
              <a:spcBef>
                <a:spcPct val="0"/>
              </a:spcBef>
              <a:spcAft>
                <a:spcPct val="0"/>
              </a:spcAft>
              <a:defRPr sz="1600">
                <a:solidFill>
                  <a:schemeClr val="tx2"/>
                </a:solidFill>
                <a:latin typeface="Calibri" pitchFamily="34" charset="0"/>
              </a:defRPr>
            </a:lvl9pPr>
          </a:lstStyle>
          <a:p>
            <a:pPr algn="ctr"/>
            <a:r>
              <a:rPr lang="es-DO" altLang="es-CO" sz="3600" b="1" dirty="0">
                <a:solidFill>
                  <a:schemeClr val="tx1"/>
                </a:solidFill>
              </a:rPr>
              <a:t>Pilares del Modelo de Gestión Nueva Gerencia Pública</a:t>
            </a:r>
          </a:p>
        </p:txBody>
      </p:sp>
      <p:pic>
        <p:nvPicPr>
          <p:cNvPr id="7" name="Picture 2051" descr="j0188055"/>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195219" y="2785492"/>
            <a:ext cx="2359011" cy="1974853"/>
          </a:xfrm>
          <a:prstGeom prst="rect">
            <a:avLst/>
          </a:prstGeom>
          <a:noFill/>
          <a:ln>
            <a:solidFill>
              <a:schemeClr val="tx1"/>
            </a:solidFill>
          </a:ln>
          <a:effectLst>
            <a:glow rad="228600">
              <a:schemeClr val="accent5">
                <a:satMod val="175000"/>
                <a:alpha val="40000"/>
              </a:schemeClr>
            </a:glow>
          </a:effectLst>
          <a:extLst>
            <a:ext uri="{909E8E84-426E-40DD-AFC4-6F175D3DCCD1}">
              <a14:hiddenFill xmlns:a14="http://schemas.microsoft.com/office/drawing/2010/main">
                <a:solidFill>
                  <a:srgbClr val="FFFFFF"/>
                </a:solidFill>
              </a14:hiddenFill>
            </a:ext>
          </a:extLst>
        </p:spPr>
      </p:pic>
      <p:graphicFrame>
        <p:nvGraphicFramePr>
          <p:cNvPr id="8" name="Group 2052"/>
          <p:cNvGraphicFramePr>
            <a:graphicFrameLocks noGrp="1"/>
          </p:cNvGraphicFramePr>
          <p:nvPr>
            <p:extLst>
              <p:ext uri="{D42A27DB-BD31-4B8C-83A1-F6EECF244321}">
                <p14:modId xmlns:p14="http://schemas.microsoft.com/office/powerpoint/2010/main" val="2622534604"/>
              </p:ext>
            </p:extLst>
          </p:nvPr>
        </p:nvGraphicFramePr>
        <p:xfrm>
          <a:off x="213083" y="1273324"/>
          <a:ext cx="2683191" cy="4058478"/>
        </p:xfrm>
        <a:graphic>
          <a:graphicData uri="http://schemas.openxmlformats.org/drawingml/2006/table">
            <a:tbl>
              <a:tblPr>
                <a:effectLst>
                  <a:outerShdw blurRad="50800" dist="38100" dir="16200000" rotWithShape="0">
                    <a:prstClr val="black">
                      <a:alpha val="40000"/>
                    </a:prstClr>
                  </a:outerShdw>
                </a:effectLst>
              </a:tblPr>
              <a:tblGrid>
                <a:gridCol w="2683191">
                  <a:extLst>
                    <a:ext uri="{9D8B030D-6E8A-4147-A177-3AD203B41FA5}">
                      <a16:colId xmlns:a16="http://schemas.microsoft.com/office/drawing/2014/main" val="20000"/>
                    </a:ext>
                  </a:extLst>
                </a:gridCol>
              </a:tblGrid>
              <a:tr h="2029239">
                <a:tc>
                  <a:txBody>
                    <a:bodyPr/>
                    <a:lstStyle>
                      <a:lvl1pPr>
                        <a:spcBef>
                          <a:spcPct val="20000"/>
                        </a:spcBef>
                        <a:buClr>
                          <a:schemeClr val="tx2"/>
                        </a:buClr>
                        <a:buSzPct val="75000"/>
                        <a:buFont typeface="Wingdings" pitchFamily="2" charset="2"/>
                        <a:defRPr sz="2800">
                          <a:solidFill>
                            <a:schemeClr val="tx1"/>
                          </a:solidFill>
                          <a:effectLst>
                            <a:outerShdw blurRad="38100" dist="38100" dir="2700000" algn="tl">
                              <a:srgbClr val="000000"/>
                            </a:outerShdw>
                          </a:effectLst>
                          <a:latin typeface="Tahoma" pitchFamily="34" charset="0"/>
                        </a:defRPr>
                      </a:lvl1pPr>
                      <a:lvl2pPr>
                        <a:spcBef>
                          <a:spcPct val="20000"/>
                        </a:spcBef>
                        <a:buClr>
                          <a:schemeClr val="folHlink"/>
                        </a:buClr>
                        <a:buSzPct val="60000"/>
                        <a:buFont typeface="Wingdings" pitchFamily="2" charset="2"/>
                        <a:defRPr sz="2800">
                          <a:solidFill>
                            <a:schemeClr val="tx1"/>
                          </a:solidFill>
                          <a:effectLst>
                            <a:outerShdw blurRad="38100" dist="38100" dir="2700000" algn="tl">
                              <a:srgbClr val="000000"/>
                            </a:outerShdw>
                          </a:effectLst>
                          <a:latin typeface="Tahoma" pitchFamily="34" charset="0"/>
                        </a:defRPr>
                      </a:lvl2pPr>
                      <a:lvl3pPr>
                        <a:spcBef>
                          <a:spcPct val="20000"/>
                        </a:spcBef>
                        <a:buClr>
                          <a:schemeClr val="tx2"/>
                        </a:buClr>
                        <a:buSzPct val="60000"/>
                        <a:buFont typeface="Wingdings" pitchFamily="2" charset="2"/>
                        <a:defRPr sz="2800">
                          <a:solidFill>
                            <a:schemeClr val="tx1"/>
                          </a:solidFill>
                          <a:effectLst>
                            <a:outerShdw blurRad="38100" dist="38100" dir="2700000" algn="tl">
                              <a:srgbClr val="000000"/>
                            </a:outerShdw>
                          </a:effectLst>
                          <a:latin typeface="Tahoma" pitchFamily="34"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ahoma" pitchFamily="34"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ahoma" pitchFamily="34"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ahoma" pitchFamily="34"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ahoma" pitchFamily="34"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ahoma" pitchFamily="34"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ahoma" pitchFamily="34"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s-DO" altLang="es-CO" sz="3000" b="0" i="0" u="none" strike="noStrike" cap="none" normalizeH="0" baseline="0" dirty="0">
                        <a:ln>
                          <a:noFill/>
                        </a:ln>
                        <a:solidFill>
                          <a:schemeClr val="tx2"/>
                        </a:solidFill>
                        <a:effectLst>
                          <a:outerShdw blurRad="38100" dist="38100" dir="2700000" algn="tl">
                            <a:srgbClr val="000000"/>
                          </a:outerShdw>
                        </a:effectLst>
                        <a:latin typeface="Tahoma" pitchFamily="34" charset="0"/>
                      </a:endParaRP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s-DO" altLang="es-CO" sz="3000" b="0" i="0" u="none" strike="noStrike" cap="none" normalizeH="0" baseline="0" dirty="0">
                          <a:ln>
                            <a:noFill/>
                          </a:ln>
                          <a:solidFill>
                            <a:schemeClr val="tx2"/>
                          </a:solidFill>
                          <a:effectLst>
                            <a:outerShdw blurRad="38100" dist="38100" dir="2700000" algn="tl">
                              <a:srgbClr val="000000"/>
                            </a:outerShdw>
                          </a:effectLst>
                          <a:latin typeface="Tahoma" pitchFamily="34" charset="0"/>
                        </a:rPr>
                        <a:t>Medición de Resultados</a:t>
                      </a:r>
                      <a:endParaRPr kumimoji="0" lang="en-US" altLang="es-CO" sz="3000" b="0" i="0" u="none" strike="noStrike" cap="none" normalizeH="0" baseline="0" dirty="0">
                        <a:ln>
                          <a:noFill/>
                        </a:ln>
                        <a:solidFill>
                          <a:schemeClr val="tx2"/>
                        </a:solidFill>
                        <a:effectLst>
                          <a:outerShdw blurRad="38100" dist="38100" dir="2700000" algn="tl">
                            <a:srgbClr val="000000"/>
                          </a:outerShdw>
                        </a:effectLst>
                        <a:latin typeface="Tahoma"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029239">
                <a:tc>
                  <a:txBody>
                    <a:bodyPr/>
                    <a:lstStyle>
                      <a:lvl1pPr>
                        <a:spcBef>
                          <a:spcPct val="20000"/>
                        </a:spcBef>
                        <a:buClr>
                          <a:schemeClr val="tx2"/>
                        </a:buClr>
                        <a:buSzPct val="75000"/>
                        <a:buFont typeface="Wingdings" pitchFamily="2" charset="2"/>
                        <a:defRPr sz="2800">
                          <a:solidFill>
                            <a:schemeClr val="tx1"/>
                          </a:solidFill>
                          <a:effectLst>
                            <a:outerShdw blurRad="38100" dist="38100" dir="2700000" algn="tl">
                              <a:srgbClr val="000000"/>
                            </a:outerShdw>
                          </a:effectLst>
                          <a:latin typeface="Tahoma" pitchFamily="34" charset="0"/>
                        </a:defRPr>
                      </a:lvl1pPr>
                      <a:lvl2pPr>
                        <a:spcBef>
                          <a:spcPct val="20000"/>
                        </a:spcBef>
                        <a:buClr>
                          <a:schemeClr val="folHlink"/>
                        </a:buClr>
                        <a:buSzPct val="60000"/>
                        <a:buFont typeface="Wingdings" pitchFamily="2" charset="2"/>
                        <a:defRPr sz="2800">
                          <a:solidFill>
                            <a:schemeClr val="tx1"/>
                          </a:solidFill>
                          <a:effectLst>
                            <a:outerShdw blurRad="38100" dist="38100" dir="2700000" algn="tl">
                              <a:srgbClr val="000000"/>
                            </a:outerShdw>
                          </a:effectLst>
                          <a:latin typeface="Tahoma" pitchFamily="34" charset="0"/>
                        </a:defRPr>
                      </a:lvl2pPr>
                      <a:lvl3pPr>
                        <a:spcBef>
                          <a:spcPct val="20000"/>
                        </a:spcBef>
                        <a:buClr>
                          <a:schemeClr val="tx2"/>
                        </a:buClr>
                        <a:buSzPct val="60000"/>
                        <a:buFont typeface="Wingdings" pitchFamily="2" charset="2"/>
                        <a:defRPr sz="2800">
                          <a:solidFill>
                            <a:schemeClr val="tx1"/>
                          </a:solidFill>
                          <a:effectLst>
                            <a:outerShdw blurRad="38100" dist="38100" dir="2700000" algn="tl">
                              <a:srgbClr val="000000"/>
                            </a:outerShdw>
                          </a:effectLst>
                          <a:latin typeface="Tahoma" pitchFamily="34"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ahoma" pitchFamily="34"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ahoma" pitchFamily="34"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ahoma" pitchFamily="34"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ahoma" pitchFamily="34"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ahoma" pitchFamily="34"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ahoma" pitchFamily="34"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s-DO" altLang="es-CO" sz="3000" b="0" i="0" u="none" strike="noStrike" cap="none" normalizeH="0" baseline="0" dirty="0">
                          <a:ln>
                            <a:noFill/>
                          </a:ln>
                          <a:solidFill>
                            <a:schemeClr val="tx2"/>
                          </a:solidFill>
                          <a:effectLst>
                            <a:outerShdw blurRad="38100" dist="38100" dir="2700000" algn="tl">
                              <a:srgbClr val="000000"/>
                            </a:outerShdw>
                          </a:effectLst>
                          <a:latin typeface="Tahoma" pitchFamily="34" charset="0"/>
                        </a:rPr>
                        <a:t>Participación Ciudadana y Transparencia</a:t>
                      </a:r>
                      <a:endParaRPr kumimoji="0" lang="en-US" altLang="es-CO" sz="3000" b="0" i="0" u="none" strike="noStrike" cap="none" normalizeH="0" baseline="0" dirty="0">
                        <a:ln>
                          <a:noFill/>
                        </a:ln>
                        <a:solidFill>
                          <a:schemeClr val="tx2"/>
                        </a:solidFill>
                        <a:effectLst>
                          <a:outerShdw blurRad="38100" dist="38100" dir="2700000" algn="tl">
                            <a:srgbClr val="000000"/>
                          </a:outerShdw>
                        </a:effectLst>
                        <a:latin typeface="Tahoma"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graphicFrame>
        <p:nvGraphicFramePr>
          <p:cNvPr id="9" name="Group 2060"/>
          <p:cNvGraphicFramePr>
            <a:graphicFrameLocks noGrp="1"/>
          </p:cNvGraphicFramePr>
          <p:nvPr>
            <p:extLst>
              <p:ext uri="{D42A27DB-BD31-4B8C-83A1-F6EECF244321}">
                <p14:modId xmlns:p14="http://schemas.microsoft.com/office/powerpoint/2010/main" val="1679843810"/>
              </p:ext>
            </p:extLst>
          </p:nvPr>
        </p:nvGraphicFramePr>
        <p:xfrm>
          <a:off x="5648479" y="1201316"/>
          <a:ext cx="3382141" cy="4366260"/>
        </p:xfrm>
        <a:graphic>
          <a:graphicData uri="http://schemas.openxmlformats.org/drawingml/2006/table">
            <a:tbl>
              <a:tblPr>
                <a:effectLst>
                  <a:innerShdw blurRad="63500" dist="50800" dir="18900000">
                    <a:prstClr val="black">
                      <a:alpha val="50000"/>
                    </a:prstClr>
                  </a:innerShdw>
                </a:effectLst>
              </a:tblPr>
              <a:tblGrid>
                <a:gridCol w="3382141">
                  <a:extLst>
                    <a:ext uri="{9D8B030D-6E8A-4147-A177-3AD203B41FA5}">
                      <a16:colId xmlns:a16="http://schemas.microsoft.com/office/drawing/2014/main" val="20000"/>
                    </a:ext>
                  </a:extLst>
                </a:gridCol>
              </a:tblGrid>
              <a:tr h="1714500">
                <a:tc>
                  <a:txBody>
                    <a:bodyPr/>
                    <a:lstStyle>
                      <a:lvl1pPr>
                        <a:spcBef>
                          <a:spcPct val="20000"/>
                        </a:spcBef>
                        <a:buClr>
                          <a:schemeClr val="tx2"/>
                        </a:buClr>
                        <a:buSzPct val="75000"/>
                        <a:buFont typeface="Wingdings" pitchFamily="2" charset="2"/>
                        <a:defRPr sz="2800">
                          <a:solidFill>
                            <a:schemeClr val="tx1"/>
                          </a:solidFill>
                          <a:effectLst>
                            <a:outerShdw blurRad="38100" dist="38100" dir="2700000" algn="tl">
                              <a:srgbClr val="000000"/>
                            </a:outerShdw>
                          </a:effectLst>
                          <a:latin typeface="Tahoma" pitchFamily="34" charset="0"/>
                        </a:defRPr>
                      </a:lvl1pPr>
                      <a:lvl2pPr>
                        <a:spcBef>
                          <a:spcPct val="20000"/>
                        </a:spcBef>
                        <a:buClr>
                          <a:schemeClr val="folHlink"/>
                        </a:buClr>
                        <a:buSzPct val="60000"/>
                        <a:buFont typeface="Wingdings" pitchFamily="2" charset="2"/>
                        <a:defRPr sz="2800">
                          <a:solidFill>
                            <a:schemeClr val="tx1"/>
                          </a:solidFill>
                          <a:effectLst>
                            <a:outerShdw blurRad="38100" dist="38100" dir="2700000" algn="tl">
                              <a:srgbClr val="000000"/>
                            </a:outerShdw>
                          </a:effectLst>
                          <a:latin typeface="Tahoma" pitchFamily="34" charset="0"/>
                        </a:defRPr>
                      </a:lvl2pPr>
                      <a:lvl3pPr>
                        <a:spcBef>
                          <a:spcPct val="20000"/>
                        </a:spcBef>
                        <a:buClr>
                          <a:schemeClr val="tx2"/>
                        </a:buClr>
                        <a:buSzPct val="60000"/>
                        <a:buFont typeface="Wingdings" pitchFamily="2" charset="2"/>
                        <a:defRPr sz="2800">
                          <a:solidFill>
                            <a:schemeClr val="tx1"/>
                          </a:solidFill>
                          <a:effectLst>
                            <a:outerShdw blurRad="38100" dist="38100" dir="2700000" algn="tl">
                              <a:srgbClr val="000000"/>
                            </a:outerShdw>
                          </a:effectLst>
                          <a:latin typeface="Tahoma" pitchFamily="34"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ahoma" pitchFamily="34"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ahoma" pitchFamily="34"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ahoma" pitchFamily="34"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ahoma" pitchFamily="34"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ahoma" pitchFamily="34"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ahoma" pitchFamily="34"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altLang="es-CO" sz="3000" b="0" i="0" u="none" strike="noStrike" cap="none" normalizeH="0" baseline="0" dirty="0" err="1">
                          <a:ln>
                            <a:noFill/>
                          </a:ln>
                          <a:solidFill>
                            <a:schemeClr val="tx2"/>
                          </a:solidFill>
                          <a:effectLst>
                            <a:outerShdw blurRad="38100" dist="38100" dir="2700000" algn="tl">
                              <a:srgbClr val="000000"/>
                            </a:outerShdw>
                          </a:effectLst>
                          <a:latin typeface="Tahoma" pitchFamily="34" charset="0"/>
                        </a:rPr>
                        <a:t>Dimensiones</a:t>
                      </a:r>
                      <a:r>
                        <a:rPr kumimoji="0" lang="en-US" altLang="es-CO" sz="3000" b="0" i="0" u="none" strike="noStrike" cap="none" normalizeH="0" baseline="0" dirty="0">
                          <a:ln>
                            <a:noFill/>
                          </a:ln>
                          <a:solidFill>
                            <a:schemeClr val="tx2"/>
                          </a:solidFill>
                          <a:effectLst>
                            <a:outerShdw blurRad="38100" dist="38100" dir="2700000" algn="tl">
                              <a:srgbClr val="000000"/>
                            </a:outerShdw>
                          </a:effectLst>
                          <a:latin typeface="Tahoma" pitchFamily="34" charset="0"/>
                        </a:rPr>
                        <a:t> </a:t>
                      </a:r>
                      <a:r>
                        <a:rPr kumimoji="0" lang="en-US" altLang="es-CO" sz="3000" b="0" i="0" u="none" strike="noStrike" cap="none" normalizeH="0" baseline="0" dirty="0" err="1">
                          <a:ln>
                            <a:noFill/>
                          </a:ln>
                          <a:solidFill>
                            <a:schemeClr val="tx2"/>
                          </a:solidFill>
                          <a:effectLst>
                            <a:outerShdw blurRad="38100" dist="38100" dir="2700000" algn="tl">
                              <a:srgbClr val="000000"/>
                            </a:outerShdw>
                          </a:effectLst>
                          <a:latin typeface="Tahoma" pitchFamily="34" charset="0"/>
                        </a:rPr>
                        <a:t>Cualitativas</a:t>
                      </a:r>
                      <a:r>
                        <a:rPr kumimoji="0" lang="en-US" altLang="es-CO" sz="3000" b="0" i="0" u="none" strike="noStrike" cap="none" normalizeH="0" baseline="0" dirty="0">
                          <a:ln>
                            <a:noFill/>
                          </a:ln>
                          <a:solidFill>
                            <a:schemeClr val="tx2"/>
                          </a:solidFill>
                          <a:effectLst>
                            <a:outerShdw blurRad="38100" dist="38100" dir="2700000" algn="tl">
                              <a:srgbClr val="000000"/>
                            </a:outerShdw>
                          </a:effectLst>
                          <a:latin typeface="Tahoma" pitchFamily="34" charset="0"/>
                        </a:rPr>
                        <a:t> de </a:t>
                      </a:r>
                    </a:p>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altLang="es-CO" sz="3000" b="0" i="0" u="none" strike="noStrike" cap="none" normalizeH="0" baseline="0" dirty="0">
                          <a:ln>
                            <a:noFill/>
                          </a:ln>
                          <a:solidFill>
                            <a:schemeClr val="tx2"/>
                          </a:solidFill>
                          <a:effectLst>
                            <a:outerShdw blurRad="38100" dist="38100" dir="2700000" algn="tl">
                              <a:srgbClr val="000000"/>
                            </a:outerShdw>
                          </a:effectLst>
                          <a:latin typeface="Tahoma" pitchFamily="34" charset="0"/>
                        </a:rPr>
                        <a:t>la </a:t>
                      </a:r>
                      <a:r>
                        <a:rPr kumimoji="0" lang="en-US" altLang="es-CO" sz="3000" b="0" i="0" u="none" strike="noStrike" cap="none" normalizeH="0" baseline="0" dirty="0" err="1">
                          <a:ln>
                            <a:noFill/>
                          </a:ln>
                          <a:solidFill>
                            <a:schemeClr val="tx2"/>
                          </a:solidFill>
                          <a:effectLst>
                            <a:outerShdw blurRad="38100" dist="38100" dir="2700000" algn="tl">
                              <a:srgbClr val="000000"/>
                            </a:outerShdw>
                          </a:effectLst>
                          <a:latin typeface="Tahoma" pitchFamily="34" charset="0"/>
                        </a:rPr>
                        <a:t>Gestión</a:t>
                      </a:r>
                      <a:endParaRPr kumimoji="0" lang="en-US" altLang="es-CO" sz="3000" b="0" i="0" u="none" strike="noStrike" cap="none" normalizeH="0" baseline="0" dirty="0">
                        <a:ln>
                          <a:noFill/>
                        </a:ln>
                        <a:solidFill>
                          <a:schemeClr val="tx2"/>
                        </a:solidFill>
                        <a:effectLst>
                          <a:outerShdw blurRad="38100" dist="38100" dir="2700000" algn="tl">
                            <a:srgbClr val="000000"/>
                          </a:outerShdw>
                        </a:effectLst>
                        <a:latin typeface="Tahoma"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714500">
                <a:tc>
                  <a:txBody>
                    <a:bodyPr/>
                    <a:lstStyle>
                      <a:lvl1pPr>
                        <a:spcBef>
                          <a:spcPct val="20000"/>
                        </a:spcBef>
                        <a:buClr>
                          <a:schemeClr val="tx2"/>
                        </a:buClr>
                        <a:buSzPct val="75000"/>
                        <a:buFont typeface="Wingdings" pitchFamily="2" charset="2"/>
                        <a:defRPr sz="2800">
                          <a:solidFill>
                            <a:schemeClr val="tx1"/>
                          </a:solidFill>
                          <a:effectLst>
                            <a:outerShdw blurRad="38100" dist="38100" dir="2700000" algn="tl">
                              <a:srgbClr val="000000"/>
                            </a:outerShdw>
                          </a:effectLst>
                          <a:latin typeface="Tahoma" pitchFamily="34" charset="0"/>
                        </a:defRPr>
                      </a:lvl1pPr>
                      <a:lvl2pPr>
                        <a:spcBef>
                          <a:spcPct val="20000"/>
                        </a:spcBef>
                        <a:buClr>
                          <a:schemeClr val="folHlink"/>
                        </a:buClr>
                        <a:buSzPct val="60000"/>
                        <a:buFont typeface="Wingdings" pitchFamily="2" charset="2"/>
                        <a:defRPr sz="2800">
                          <a:solidFill>
                            <a:schemeClr val="tx1"/>
                          </a:solidFill>
                          <a:effectLst>
                            <a:outerShdw blurRad="38100" dist="38100" dir="2700000" algn="tl">
                              <a:srgbClr val="000000"/>
                            </a:outerShdw>
                          </a:effectLst>
                          <a:latin typeface="Tahoma" pitchFamily="34" charset="0"/>
                        </a:defRPr>
                      </a:lvl2pPr>
                      <a:lvl3pPr>
                        <a:spcBef>
                          <a:spcPct val="20000"/>
                        </a:spcBef>
                        <a:buClr>
                          <a:schemeClr val="tx2"/>
                        </a:buClr>
                        <a:buSzPct val="60000"/>
                        <a:buFont typeface="Wingdings" pitchFamily="2" charset="2"/>
                        <a:defRPr sz="2800">
                          <a:solidFill>
                            <a:schemeClr val="tx1"/>
                          </a:solidFill>
                          <a:effectLst>
                            <a:outerShdw blurRad="38100" dist="38100" dir="2700000" algn="tl">
                              <a:srgbClr val="000000"/>
                            </a:outerShdw>
                          </a:effectLst>
                          <a:latin typeface="Tahoma" pitchFamily="34" charset="0"/>
                        </a:defRPr>
                      </a:lvl3pPr>
                      <a:lvl4pPr>
                        <a:spcBef>
                          <a:spcPct val="20000"/>
                        </a:spcBef>
                        <a:buClr>
                          <a:schemeClr val="tx1"/>
                        </a:buClr>
                        <a:buSzPct val="100000"/>
                        <a:defRPr sz="2800">
                          <a:solidFill>
                            <a:schemeClr val="tx1"/>
                          </a:solidFill>
                          <a:effectLst>
                            <a:outerShdw blurRad="38100" dist="38100" dir="2700000" algn="tl">
                              <a:srgbClr val="000000"/>
                            </a:outerShdw>
                          </a:effectLst>
                          <a:latin typeface="Tahoma" pitchFamily="34" charset="0"/>
                        </a:defRPr>
                      </a:lvl4pPr>
                      <a:lvl5pPr>
                        <a:spcBef>
                          <a:spcPct val="20000"/>
                        </a:spcBef>
                        <a:buClr>
                          <a:schemeClr val="tx1"/>
                        </a:buClr>
                        <a:buSzPct val="100000"/>
                        <a:defRPr sz="2800">
                          <a:solidFill>
                            <a:schemeClr val="tx1"/>
                          </a:solidFill>
                          <a:effectLst>
                            <a:outerShdw blurRad="38100" dist="38100" dir="2700000" algn="tl">
                              <a:srgbClr val="000000"/>
                            </a:outerShdw>
                          </a:effectLst>
                          <a:latin typeface="Tahoma" pitchFamily="34" charset="0"/>
                        </a:defRPr>
                      </a:lvl5pPr>
                      <a:lvl6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ahoma" pitchFamily="34" charset="0"/>
                        </a:defRPr>
                      </a:lvl6pPr>
                      <a:lvl7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ahoma" pitchFamily="34" charset="0"/>
                        </a:defRPr>
                      </a:lvl7pPr>
                      <a:lvl8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ahoma" pitchFamily="34" charset="0"/>
                        </a:defRPr>
                      </a:lvl8pPr>
                      <a:lvl9pPr fontAlgn="base">
                        <a:spcBef>
                          <a:spcPct val="20000"/>
                        </a:spcBef>
                        <a:spcAft>
                          <a:spcPct val="0"/>
                        </a:spcAft>
                        <a:buClr>
                          <a:schemeClr val="tx1"/>
                        </a:buClr>
                        <a:buSzPct val="100000"/>
                        <a:defRPr sz="2800">
                          <a:solidFill>
                            <a:schemeClr val="tx1"/>
                          </a:solidFill>
                          <a:effectLst>
                            <a:outerShdw blurRad="38100" dist="38100" dir="2700000" algn="tl">
                              <a:srgbClr val="000000"/>
                            </a:outerShdw>
                          </a:effectLst>
                          <a:latin typeface="Tahoma" pitchFamily="34" charset="0"/>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altLang="es-CO" sz="2800" b="0" i="0" u="none" strike="noStrike" cap="none" normalizeH="0" baseline="0" dirty="0" err="1">
                          <a:ln>
                            <a:noFill/>
                          </a:ln>
                          <a:solidFill>
                            <a:schemeClr val="tx2"/>
                          </a:solidFill>
                          <a:effectLst>
                            <a:outerShdw blurRad="38100" dist="38100" dir="2700000" algn="tl">
                              <a:srgbClr val="000000"/>
                            </a:outerShdw>
                          </a:effectLst>
                          <a:latin typeface="Tahoma" pitchFamily="34" charset="0"/>
                        </a:rPr>
                        <a:t>Ciudadanos</a:t>
                      </a:r>
                      <a:r>
                        <a:rPr kumimoji="0" lang="en-US" altLang="es-CO" sz="2800" b="0" i="0" u="none" strike="noStrike" cap="none" normalizeH="0" baseline="0" dirty="0">
                          <a:ln>
                            <a:noFill/>
                          </a:ln>
                          <a:solidFill>
                            <a:schemeClr val="tx2"/>
                          </a:solidFill>
                          <a:effectLst>
                            <a:outerShdw blurRad="38100" dist="38100" dir="2700000" algn="tl">
                              <a:srgbClr val="000000"/>
                            </a:outerShdw>
                          </a:effectLst>
                          <a:latin typeface="Tahoma" pitchFamily="34" charset="0"/>
                        </a:rPr>
                        <a:t> </a:t>
                      </a:r>
                      <a:r>
                        <a:rPr kumimoji="0" lang="en-US" altLang="es-CO" sz="2800" b="0" i="0" u="none" strike="noStrike" cap="none" normalizeH="0" baseline="0" dirty="0" err="1">
                          <a:ln>
                            <a:noFill/>
                          </a:ln>
                          <a:solidFill>
                            <a:schemeClr val="tx2"/>
                          </a:solidFill>
                          <a:effectLst>
                            <a:outerShdw blurRad="38100" dist="38100" dir="2700000" algn="tl">
                              <a:srgbClr val="000000"/>
                            </a:outerShdw>
                          </a:effectLst>
                          <a:latin typeface="Tahoma" pitchFamily="34" charset="0"/>
                        </a:rPr>
                        <a:t>pueden</a:t>
                      </a:r>
                      <a:r>
                        <a:rPr kumimoji="0" lang="en-US" altLang="es-CO" sz="2800" b="0" i="0" u="none" strike="noStrike" cap="none" normalizeH="0" baseline="0" dirty="0">
                          <a:ln>
                            <a:noFill/>
                          </a:ln>
                          <a:solidFill>
                            <a:schemeClr val="tx2"/>
                          </a:solidFill>
                          <a:effectLst>
                            <a:outerShdw blurRad="38100" dist="38100" dir="2700000" algn="tl">
                              <a:srgbClr val="000000"/>
                            </a:outerShdw>
                          </a:effectLst>
                          <a:latin typeface="Tahoma" pitchFamily="34" charset="0"/>
                        </a:rPr>
                        <a:t> </a:t>
                      </a:r>
                      <a:r>
                        <a:rPr kumimoji="0" lang="en-US" altLang="es-CO" sz="2800" b="0" i="0" u="none" strike="noStrike" cap="none" normalizeH="0" baseline="0" dirty="0" err="1">
                          <a:ln>
                            <a:noFill/>
                          </a:ln>
                          <a:solidFill>
                            <a:schemeClr val="tx2"/>
                          </a:solidFill>
                          <a:effectLst>
                            <a:outerShdw blurRad="38100" dist="38100" dir="2700000" algn="tl">
                              <a:srgbClr val="000000"/>
                            </a:outerShdw>
                          </a:effectLst>
                          <a:latin typeface="Tahoma" pitchFamily="34" charset="0"/>
                        </a:rPr>
                        <a:t>evaluar</a:t>
                      </a:r>
                      <a:r>
                        <a:rPr kumimoji="0" lang="en-US" altLang="es-CO" sz="2800" b="0" i="0" u="none" strike="noStrike" cap="none" normalizeH="0" baseline="0" dirty="0">
                          <a:ln>
                            <a:noFill/>
                          </a:ln>
                          <a:solidFill>
                            <a:schemeClr val="tx2"/>
                          </a:solidFill>
                          <a:effectLst>
                            <a:outerShdw blurRad="38100" dist="38100" dir="2700000" algn="tl">
                              <a:srgbClr val="000000"/>
                            </a:outerShdw>
                          </a:effectLst>
                          <a:latin typeface="Tahoma" pitchFamily="34" charset="0"/>
                        </a:rPr>
                        <a:t> calidad, </a:t>
                      </a:r>
                      <a:r>
                        <a:rPr kumimoji="0" lang="en-US" altLang="es-CO" sz="2800" b="0" i="0" u="none" strike="noStrike" cap="none" normalizeH="0" baseline="0" dirty="0" err="1">
                          <a:ln>
                            <a:noFill/>
                          </a:ln>
                          <a:solidFill>
                            <a:schemeClr val="tx2"/>
                          </a:solidFill>
                          <a:effectLst>
                            <a:outerShdw blurRad="38100" dist="38100" dir="2700000" algn="tl">
                              <a:srgbClr val="000000"/>
                            </a:outerShdw>
                          </a:effectLst>
                          <a:latin typeface="Tahoma" pitchFamily="34" charset="0"/>
                        </a:rPr>
                        <a:t>cantidad</a:t>
                      </a:r>
                      <a:r>
                        <a:rPr kumimoji="0" lang="en-US" altLang="es-CO" sz="2800" b="0" i="0" u="none" strike="noStrike" cap="none" normalizeH="0" baseline="0" dirty="0">
                          <a:ln>
                            <a:noFill/>
                          </a:ln>
                          <a:solidFill>
                            <a:schemeClr val="tx2"/>
                          </a:solidFill>
                          <a:effectLst>
                            <a:outerShdw blurRad="38100" dist="38100" dir="2700000" algn="tl">
                              <a:srgbClr val="000000"/>
                            </a:outerShdw>
                          </a:effectLst>
                          <a:latin typeface="Tahoma" pitchFamily="34" charset="0"/>
                        </a:rPr>
                        <a:t> y </a:t>
                      </a:r>
                      <a:r>
                        <a:rPr kumimoji="0" lang="en-US" altLang="es-CO" sz="2800" b="0" i="0" u="none" strike="noStrike" cap="none" normalizeH="0" baseline="0" dirty="0" err="1">
                          <a:ln>
                            <a:noFill/>
                          </a:ln>
                          <a:solidFill>
                            <a:schemeClr val="tx2"/>
                          </a:solidFill>
                          <a:effectLst>
                            <a:outerShdw blurRad="38100" dist="38100" dir="2700000" algn="tl">
                              <a:srgbClr val="000000"/>
                            </a:outerShdw>
                          </a:effectLst>
                          <a:latin typeface="Tahoma" pitchFamily="34" charset="0"/>
                        </a:rPr>
                        <a:t>oportunidad</a:t>
                      </a:r>
                      <a:r>
                        <a:rPr kumimoji="0" lang="en-US" altLang="es-CO" sz="2800" b="0" i="0" u="none" strike="noStrike" cap="none" normalizeH="0" baseline="0" dirty="0">
                          <a:ln>
                            <a:noFill/>
                          </a:ln>
                          <a:solidFill>
                            <a:schemeClr val="tx2"/>
                          </a:solidFill>
                          <a:effectLst>
                            <a:outerShdw blurRad="38100" dist="38100" dir="2700000" algn="tl">
                              <a:srgbClr val="000000"/>
                            </a:outerShdw>
                          </a:effectLst>
                          <a:latin typeface="Tahoma" pitchFamily="34" charset="0"/>
                        </a:rPr>
                        <a:t> de los </a:t>
                      </a:r>
                      <a:r>
                        <a:rPr kumimoji="0" lang="en-US" altLang="es-CO" sz="2800" b="0" i="0" u="none" strike="noStrike" cap="none" normalizeH="0" baseline="0" dirty="0" err="1">
                          <a:ln>
                            <a:noFill/>
                          </a:ln>
                          <a:solidFill>
                            <a:schemeClr val="tx2"/>
                          </a:solidFill>
                          <a:effectLst>
                            <a:outerShdw blurRad="38100" dist="38100" dir="2700000" algn="tl">
                              <a:srgbClr val="000000"/>
                            </a:outerShdw>
                          </a:effectLst>
                          <a:latin typeface="Tahoma" pitchFamily="34" charset="0"/>
                        </a:rPr>
                        <a:t>bienes</a:t>
                      </a:r>
                      <a:r>
                        <a:rPr kumimoji="0" lang="en-US" altLang="es-CO" sz="2800" b="0" i="0" u="none" strike="noStrike" cap="none" normalizeH="0" baseline="0" dirty="0">
                          <a:ln>
                            <a:noFill/>
                          </a:ln>
                          <a:solidFill>
                            <a:schemeClr val="tx2"/>
                          </a:solidFill>
                          <a:effectLst>
                            <a:outerShdw blurRad="38100" dist="38100" dir="2700000" algn="tl">
                              <a:srgbClr val="000000"/>
                            </a:outerShdw>
                          </a:effectLst>
                          <a:latin typeface="Tahoma" pitchFamily="34" charset="0"/>
                        </a:rPr>
                        <a:t> y </a:t>
                      </a:r>
                      <a:r>
                        <a:rPr kumimoji="0" lang="en-US" altLang="es-CO" sz="2800" b="0" i="0" u="none" strike="noStrike" cap="none" normalizeH="0" baseline="0" dirty="0" err="1">
                          <a:ln>
                            <a:noFill/>
                          </a:ln>
                          <a:solidFill>
                            <a:schemeClr val="tx2"/>
                          </a:solidFill>
                          <a:effectLst>
                            <a:outerShdw blurRad="38100" dist="38100" dir="2700000" algn="tl">
                              <a:srgbClr val="000000"/>
                            </a:outerShdw>
                          </a:effectLst>
                          <a:latin typeface="Tahoma" pitchFamily="34" charset="0"/>
                        </a:rPr>
                        <a:t>servicios</a:t>
                      </a:r>
                      <a:r>
                        <a:rPr kumimoji="0" lang="en-US" altLang="es-CO" sz="2800" b="0" i="0" u="none" strike="noStrike" cap="none" normalizeH="0" baseline="0" dirty="0">
                          <a:ln>
                            <a:noFill/>
                          </a:ln>
                          <a:solidFill>
                            <a:schemeClr val="tx2"/>
                          </a:solidFill>
                          <a:effectLst>
                            <a:outerShdw blurRad="38100" dist="38100" dir="2700000" algn="tl">
                              <a:srgbClr val="000000"/>
                            </a:outerShdw>
                          </a:effectLst>
                          <a:latin typeface="Tahoma" pitchFamily="34" charset="0"/>
                        </a:rPr>
                        <a:t> </a:t>
                      </a:r>
                      <a:r>
                        <a:rPr kumimoji="0" lang="en-US" altLang="es-CO" sz="2800" b="0" i="0" u="none" strike="noStrike" cap="none" normalizeH="0" baseline="0" dirty="0" err="1">
                          <a:ln>
                            <a:noFill/>
                          </a:ln>
                          <a:solidFill>
                            <a:schemeClr val="tx2"/>
                          </a:solidFill>
                          <a:effectLst>
                            <a:outerShdw blurRad="38100" dist="38100" dir="2700000" algn="tl">
                              <a:srgbClr val="000000"/>
                            </a:outerShdw>
                          </a:effectLst>
                          <a:latin typeface="Tahoma" pitchFamily="34" charset="0"/>
                        </a:rPr>
                        <a:t>recibidos</a:t>
                      </a:r>
                      <a:endParaRPr kumimoji="0" lang="en-US" altLang="es-CO" sz="2800" b="0" i="0" u="none" strike="noStrike" cap="none" normalizeH="0" baseline="0" dirty="0">
                        <a:ln>
                          <a:noFill/>
                        </a:ln>
                        <a:solidFill>
                          <a:schemeClr val="tx2"/>
                        </a:solidFill>
                        <a:effectLst>
                          <a:outerShdw blurRad="38100" dist="38100" dir="2700000" algn="tl">
                            <a:srgbClr val="000000"/>
                          </a:outerShdw>
                        </a:effectLst>
                        <a:latin typeface="Tahoma" pitchFamily="34" charset="0"/>
                      </a:endParaRP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10" name="Flecha abajo 9"/>
          <p:cNvSpPr/>
          <p:nvPr/>
        </p:nvSpPr>
        <p:spPr>
          <a:xfrm>
            <a:off x="3711309" y="1345332"/>
            <a:ext cx="1098189" cy="1224136"/>
          </a:xfrm>
          <a:prstGeom prst="downArrow">
            <a:avLst/>
          </a:prstGeom>
          <a:ln>
            <a:solidFill>
              <a:schemeClr val="tx1"/>
            </a:solid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pic>
        <p:nvPicPr>
          <p:cNvPr id="11" name="Imagen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94170" y="5279430"/>
            <a:ext cx="5431223" cy="530398"/>
          </a:xfrm>
          <a:prstGeom prst="rect">
            <a:avLst/>
          </a:prstGeom>
        </p:spPr>
      </p:pic>
    </p:spTree>
    <p:extLst>
      <p:ext uri="{BB962C8B-B14F-4D97-AF65-F5344CB8AC3E}">
        <p14:creationId xmlns:p14="http://schemas.microsoft.com/office/powerpoint/2010/main" val="537516644"/>
      </p:ext>
    </p:extLst>
  </p:cSld>
  <p:clrMapOvr>
    <a:masterClrMapping/>
  </p:clrMapOvr>
  <p:transition spd="slow">
    <p:split orient="ver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9"/>
          </p:nvPr>
        </p:nvSpPr>
        <p:spPr/>
        <p:txBody>
          <a:bodyPr/>
          <a:lstStyle/>
          <a:p>
            <a:pPr>
              <a:defRPr/>
            </a:pPr>
            <a:fld id="{25F2CEDC-C121-4A35-A220-69FF99A1891C}" type="slidenum">
              <a:rPr lang="es-ES_tradnl" smtClean="0"/>
              <a:pPr>
                <a:defRPr/>
              </a:pPr>
              <a:t>18</a:t>
            </a:fld>
            <a:endParaRPr lang="es-ES_tradnl" dirty="0"/>
          </a:p>
        </p:txBody>
      </p:sp>
      <p:pic>
        <p:nvPicPr>
          <p:cNvPr id="2050" name="Picture 2" descr="Resultado de imagen para utopi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62001" y="0"/>
            <a:ext cx="2685009" cy="1537353"/>
          </a:xfrm>
          <a:prstGeom prst="rect">
            <a:avLst/>
          </a:prstGeom>
          <a:noFill/>
          <a:ln>
            <a:solidFill>
              <a:srgbClr val="FFFF00"/>
            </a:solidFill>
          </a:ln>
          <a:extLst>
            <a:ext uri="{909E8E84-426E-40DD-AFC4-6F175D3DCCD1}">
              <a14:hiddenFill xmlns:a14="http://schemas.microsoft.com/office/drawing/2010/main">
                <a:solidFill>
                  <a:srgbClr val="FFFFFF"/>
                </a:solidFill>
              </a14:hiddenFill>
            </a:ext>
          </a:extLst>
        </p:spPr>
      </p:pic>
      <p:pic>
        <p:nvPicPr>
          <p:cNvPr id="2052" name="Picture 4" descr="Resultado de imagen para utopi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78620" y="1597360"/>
            <a:ext cx="3373334" cy="1020113"/>
          </a:xfrm>
          <a:prstGeom prst="rect">
            <a:avLst/>
          </a:prstGeom>
          <a:noFill/>
          <a:ln>
            <a:solidFill>
              <a:srgbClr val="FF6600"/>
            </a:solidFill>
          </a:ln>
          <a:extLst>
            <a:ext uri="{909E8E84-426E-40DD-AFC4-6F175D3DCCD1}">
              <a14:hiddenFill xmlns:a14="http://schemas.microsoft.com/office/drawing/2010/main">
                <a:solidFill>
                  <a:srgbClr val="FFFFFF"/>
                </a:solidFill>
              </a14:hiddenFill>
            </a:ext>
          </a:extLst>
        </p:spPr>
      </p:pic>
      <p:sp>
        <p:nvSpPr>
          <p:cNvPr id="2" name="AutoShape 8" descr="Resultado de imagen para REALIDAD"/>
          <p:cNvSpPr>
            <a:spLocks noChangeAspect="1" noChangeArrowheads="1"/>
          </p:cNvSpPr>
          <p:nvPr/>
        </p:nvSpPr>
        <p:spPr bwMode="auto">
          <a:xfrm>
            <a:off x="891646" y="-120386"/>
            <a:ext cx="254000" cy="254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76200" tIns="38100" rIns="76200" bIns="38100" numCol="1" anchor="t" anchorCtr="0" compatLnSpc="1">
            <a:prstTxWarp prst="textNoShape">
              <a:avLst/>
            </a:prstTxWarp>
          </a:bodyPr>
          <a:lstStyle/>
          <a:p>
            <a:endParaRPr lang="es-CO" sz="1917"/>
          </a:p>
        </p:txBody>
      </p:sp>
      <p:sp>
        <p:nvSpPr>
          <p:cNvPr id="4" name="AutoShape 10" descr="Resultado de imagen para REALIDAD"/>
          <p:cNvSpPr>
            <a:spLocks noChangeAspect="1" noChangeArrowheads="1"/>
          </p:cNvSpPr>
          <p:nvPr/>
        </p:nvSpPr>
        <p:spPr bwMode="auto">
          <a:xfrm>
            <a:off x="1018646" y="6615"/>
            <a:ext cx="254000" cy="254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76200" tIns="38100" rIns="76200" bIns="38100" numCol="1" anchor="t" anchorCtr="0" compatLnSpc="1">
            <a:prstTxWarp prst="textNoShape">
              <a:avLst/>
            </a:prstTxWarp>
          </a:bodyPr>
          <a:lstStyle/>
          <a:p>
            <a:endParaRPr lang="es-CO" sz="1917"/>
          </a:p>
        </p:txBody>
      </p:sp>
      <p:sp>
        <p:nvSpPr>
          <p:cNvPr id="6" name="AutoShape 14" descr="Resultado de imagen para REALIDAD"/>
          <p:cNvSpPr>
            <a:spLocks noChangeAspect="1" noChangeArrowheads="1"/>
          </p:cNvSpPr>
          <p:nvPr/>
        </p:nvSpPr>
        <p:spPr bwMode="auto">
          <a:xfrm>
            <a:off x="1145646" y="133615"/>
            <a:ext cx="254000" cy="254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76200" tIns="38100" rIns="76200" bIns="38100" numCol="1" anchor="t" anchorCtr="0" compatLnSpc="1">
            <a:prstTxWarp prst="textNoShape">
              <a:avLst/>
            </a:prstTxWarp>
          </a:bodyPr>
          <a:lstStyle/>
          <a:p>
            <a:endParaRPr lang="es-CO" sz="1917"/>
          </a:p>
        </p:txBody>
      </p:sp>
      <p:pic>
        <p:nvPicPr>
          <p:cNvPr id="2068" name="Picture 20" descr="Resultado de imagen para REALIDA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293171" y="6615"/>
            <a:ext cx="3059570" cy="2003805"/>
          </a:xfrm>
          <a:prstGeom prst="rect">
            <a:avLst/>
          </a:prstGeom>
          <a:noFill/>
          <a:ln>
            <a:solidFill>
              <a:srgbClr val="FFFF00"/>
            </a:solidFill>
          </a:ln>
          <a:extLst>
            <a:ext uri="{909E8E84-426E-40DD-AFC4-6F175D3DCCD1}">
              <a14:hiddenFill xmlns:a14="http://schemas.microsoft.com/office/drawing/2010/main">
                <a:solidFill>
                  <a:srgbClr val="FFFFFF"/>
                </a:solidFill>
              </a14:hiddenFill>
            </a:ext>
          </a:extLst>
        </p:spPr>
      </p:pic>
      <p:pic>
        <p:nvPicPr>
          <p:cNvPr id="2070" name="Picture 22" descr="Resultado de imagen para REALIDAD"/>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292081" y="2077413"/>
            <a:ext cx="3000654" cy="1500167"/>
          </a:xfrm>
          <a:prstGeom prst="rect">
            <a:avLst/>
          </a:prstGeom>
          <a:noFill/>
          <a:ln>
            <a:solidFill>
              <a:srgbClr val="FFFF00"/>
            </a:solidFill>
          </a:ln>
          <a:extLst>
            <a:ext uri="{909E8E84-426E-40DD-AFC4-6F175D3DCCD1}">
              <a14:hiddenFill xmlns:a14="http://schemas.microsoft.com/office/drawing/2010/main">
                <a:solidFill>
                  <a:srgbClr val="FFFFFF"/>
                </a:solidFill>
              </a14:hiddenFill>
            </a:ext>
          </a:extLst>
        </p:spPr>
      </p:pic>
      <p:pic>
        <p:nvPicPr>
          <p:cNvPr id="2072" name="Picture 24" descr="Resultado de imagen para REALIDAD"/>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491880" y="6615"/>
            <a:ext cx="1756420" cy="1530738"/>
          </a:xfrm>
          <a:prstGeom prst="rect">
            <a:avLst/>
          </a:prstGeom>
          <a:noFill/>
          <a:ln>
            <a:solidFill>
              <a:srgbClr val="FFFF00"/>
            </a:solidFill>
          </a:ln>
          <a:extLst>
            <a:ext uri="{909E8E84-426E-40DD-AFC4-6F175D3DCCD1}">
              <a14:hiddenFill xmlns:a14="http://schemas.microsoft.com/office/drawing/2010/main">
                <a:solidFill>
                  <a:srgbClr val="FFFFFF"/>
                </a:solidFill>
              </a14:hiddenFill>
            </a:ext>
          </a:extLst>
        </p:spPr>
      </p:pic>
      <p:sp>
        <p:nvSpPr>
          <p:cNvPr id="7" name="6 Forma libre"/>
          <p:cNvSpPr/>
          <p:nvPr/>
        </p:nvSpPr>
        <p:spPr>
          <a:xfrm>
            <a:off x="775353" y="2784567"/>
            <a:ext cx="4516727" cy="1140127"/>
          </a:xfrm>
          <a:custGeom>
            <a:avLst/>
            <a:gdLst>
              <a:gd name="connsiteX0" fmla="*/ 0 w 8927061"/>
              <a:gd name="connsiteY0" fmla="*/ 304029 h 1824136"/>
              <a:gd name="connsiteX1" fmla="*/ 304029 w 8927061"/>
              <a:gd name="connsiteY1" fmla="*/ 0 h 1824136"/>
              <a:gd name="connsiteX2" fmla="*/ 8623032 w 8927061"/>
              <a:gd name="connsiteY2" fmla="*/ 0 h 1824136"/>
              <a:gd name="connsiteX3" fmla="*/ 8927061 w 8927061"/>
              <a:gd name="connsiteY3" fmla="*/ 304029 h 1824136"/>
              <a:gd name="connsiteX4" fmla="*/ 8927061 w 8927061"/>
              <a:gd name="connsiteY4" fmla="*/ 1520107 h 1824136"/>
              <a:gd name="connsiteX5" fmla="*/ 8623032 w 8927061"/>
              <a:gd name="connsiteY5" fmla="*/ 1824136 h 1824136"/>
              <a:gd name="connsiteX6" fmla="*/ 304029 w 8927061"/>
              <a:gd name="connsiteY6" fmla="*/ 1824136 h 1824136"/>
              <a:gd name="connsiteX7" fmla="*/ 0 w 8927061"/>
              <a:gd name="connsiteY7" fmla="*/ 1520107 h 1824136"/>
              <a:gd name="connsiteX8" fmla="*/ 0 w 8927061"/>
              <a:gd name="connsiteY8" fmla="*/ 304029 h 1824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27061" h="1824136">
                <a:moveTo>
                  <a:pt x="0" y="304029"/>
                </a:moveTo>
                <a:cubicBezTo>
                  <a:pt x="0" y="136118"/>
                  <a:pt x="136118" y="0"/>
                  <a:pt x="304029" y="0"/>
                </a:cubicBezTo>
                <a:lnTo>
                  <a:pt x="8623032" y="0"/>
                </a:lnTo>
                <a:cubicBezTo>
                  <a:pt x="8790943" y="0"/>
                  <a:pt x="8927061" y="136118"/>
                  <a:pt x="8927061" y="304029"/>
                </a:cubicBezTo>
                <a:lnTo>
                  <a:pt x="8927061" y="1520107"/>
                </a:lnTo>
                <a:cubicBezTo>
                  <a:pt x="8927061" y="1688018"/>
                  <a:pt x="8790943" y="1824136"/>
                  <a:pt x="8623032" y="1824136"/>
                </a:cubicBezTo>
                <a:lnTo>
                  <a:pt x="304029" y="1824136"/>
                </a:lnTo>
                <a:cubicBezTo>
                  <a:pt x="136118" y="1824136"/>
                  <a:pt x="0" y="1688018"/>
                  <a:pt x="0" y="1520107"/>
                </a:cubicBezTo>
                <a:lnTo>
                  <a:pt x="0" y="304029"/>
                </a:lnTo>
                <a:close/>
              </a:path>
            </a:pathLst>
          </a:custGeom>
          <a:solidFill>
            <a:schemeClr val="bg2">
              <a:lumMod val="20000"/>
              <a:lumOff val="80000"/>
            </a:schemeClr>
          </a:solidFill>
          <a:ln>
            <a:solidFill>
              <a:schemeClr val="bg2">
                <a:lumMod val="75000"/>
              </a:schemeClr>
            </a:solidFill>
          </a:ln>
          <a:effectLst>
            <a:glow rad="101600">
              <a:schemeClr val="accent5">
                <a:satMod val="175000"/>
                <a:alpha val="40000"/>
              </a:schemeClr>
            </a:glow>
          </a:effectLst>
        </p:spPr>
        <p:style>
          <a:lnRef idx="2">
            <a:scrgbClr r="0" g="0" b="0"/>
          </a:lnRef>
          <a:fillRef idx="1">
            <a:scrgbClr r="0" g="0" b="0"/>
          </a:fillRef>
          <a:effectRef idx="0">
            <a:scrgbClr r="0" g="0" b="0"/>
          </a:effectRef>
          <a:fontRef idx="minor">
            <a:schemeClr val="lt1"/>
          </a:fontRef>
        </p:style>
        <p:txBody>
          <a:bodyPr spcFirstLastPara="0" vert="horz" wrap="square" lIns="175806" tIns="175806" rIns="175806" bIns="175806" numCol="1" spcCol="1270" anchor="ctr" anchorCtr="0">
            <a:noAutofit/>
          </a:bodyPr>
          <a:lstStyle/>
          <a:p>
            <a:pPr defTabSz="1185286">
              <a:lnSpc>
                <a:spcPct val="90000"/>
              </a:lnSpc>
              <a:spcAft>
                <a:spcPct val="35000"/>
              </a:spcAft>
            </a:pPr>
            <a:r>
              <a:rPr lang="es-ES" sz="2000" b="1" dirty="0">
                <a:solidFill>
                  <a:schemeClr val="tx1"/>
                </a:solidFill>
              </a:rPr>
              <a:t>Se refiere a la representación de un mundo ideal o irónico que se presenta como alternativo al mundo realmente existente, mediante una crítica de este.</a:t>
            </a:r>
            <a:endParaRPr lang="es-ES_tradnl" sz="2000" b="1" dirty="0">
              <a:solidFill>
                <a:schemeClr val="tx1"/>
              </a:solidFill>
            </a:endParaRPr>
          </a:p>
        </p:txBody>
      </p:sp>
      <p:sp>
        <p:nvSpPr>
          <p:cNvPr id="8" name="7 Forma libre"/>
          <p:cNvSpPr/>
          <p:nvPr/>
        </p:nvSpPr>
        <p:spPr>
          <a:xfrm>
            <a:off x="791580" y="4044708"/>
            <a:ext cx="4620514" cy="1453086"/>
          </a:xfrm>
          <a:custGeom>
            <a:avLst/>
            <a:gdLst>
              <a:gd name="connsiteX0" fmla="*/ 0 w 8927061"/>
              <a:gd name="connsiteY0" fmla="*/ 290623 h 1743703"/>
              <a:gd name="connsiteX1" fmla="*/ 290623 w 8927061"/>
              <a:gd name="connsiteY1" fmla="*/ 0 h 1743703"/>
              <a:gd name="connsiteX2" fmla="*/ 8636438 w 8927061"/>
              <a:gd name="connsiteY2" fmla="*/ 0 h 1743703"/>
              <a:gd name="connsiteX3" fmla="*/ 8927061 w 8927061"/>
              <a:gd name="connsiteY3" fmla="*/ 290623 h 1743703"/>
              <a:gd name="connsiteX4" fmla="*/ 8927061 w 8927061"/>
              <a:gd name="connsiteY4" fmla="*/ 1453080 h 1743703"/>
              <a:gd name="connsiteX5" fmla="*/ 8636438 w 8927061"/>
              <a:gd name="connsiteY5" fmla="*/ 1743703 h 1743703"/>
              <a:gd name="connsiteX6" fmla="*/ 290623 w 8927061"/>
              <a:gd name="connsiteY6" fmla="*/ 1743703 h 1743703"/>
              <a:gd name="connsiteX7" fmla="*/ 0 w 8927061"/>
              <a:gd name="connsiteY7" fmla="*/ 1453080 h 1743703"/>
              <a:gd name="connsiteX8" fmla="*/ 0 w 8927061"/>
              <a:gd name="connsiteY8" fmla="*/ 290623 h 1743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27061" h="1743703">
                <a:moveTo>
                  <a:pt x="0" y="290623"/>
                </a:moveTo>
                <a:cubicBezTo>
                  <a:pt x="0" y="130116"/>
                  <a:pt x="130116" y="0"/>
                  <a:pt x="290623" y="0"/>
                </a:cubicBezTo>
                <a:lnTo>
                  <a:pt x="8636438" y="0"/>
                </a:lnTo>
                <a:cubicBezTo>
                  <a:pt x="8796945" y="0"/>
                  <a:pt x="8927061" y="130116"/>
                  <a:pt x="8927061" y="290623"/>
                </a:cubicBezTo>
                <a:lnTo>
                  <a:pt x="8927061" y="1453080"/>
                </a:lnTo>
                <a:cubicBezTo>
                  <a:pt x="8927061" y="1613587"/>
                  <a:pt x="8796945" y="1743703"/>
                  <a:pt x="8636438" y="1743703"/>
                </a:cubicBezTo>
                <a:lnTo>
                  <a:pt x="290623" y="1743703"/>
                </a:lnTo>
                <a:cubicBezTo>
                  <a:pt x="130116" y="1743703"/>
                  <a:pt x="0" y="1613587"/>
                  <a:pt x="0" y="1453080"/>
                </a:cubicBezTo>
                <a:lnTo>
                  <a:pt x="0" y="290623"/>
                </a:lnTo>
                <a:close/>
              </a:path>
            </a:pathLst>
          </a:custGeom>
          <a:solidFill>
            <a:schemeClr val="accent6">
              <a:lumMod val="40000"/>
              <a:lumOff val="60000"/>
            </a:schemeClr>
          </a:solidFill>
          <a:ln>
            <a:solidFill>
              <a:schemeClr val="bg2">
                <a:lumMod val="75000"/>
              </a:schemeClr>
            </a:solidFill>
          </a:ln>
          <a:effectLst>
            <a:glow rad="139700">
              <a:schemeClr val="accent5">
                <a:satMod val="175000"/>
                <a:alpha val="40000"/>
              </a:schemeClr>
            </a:glow>
          </a:effectLst>
        </p:spPr>
        <p:style>
          <a:lnRef idx="2">
            <a:scrgbClr r="0" g="0" b="0"/>
          </a:lnRef>
          <a:fillRef idx="1">
            <a:scrgbClr r="0" g="0" b="0"/>
          </a:fillRef>
          <a:effectRef idx="0">
            <a:scrgbClr r="0" g="0" b="0"/>
          </a:effectRef>
          <a:fontRef idx="minor">
            <a:schemeClr val="lt1"/>
          </a:fontRef>
        </p:style>
        <p:txBody>
          <a:bodyPr spcFirstLastPara="0" vert="horz" wrap="square" lIns="169359" tIns="169359" rIns="169359" bIns="169359" numCol="1" spcCol="1270" anchor="ctr" anchorCtr="0">
            <a:noAutofit/>
          </a:bodyPr>
          <a:lstStyle/>
          <a:p>
            <a:pPr algn="just" defTabSz="1148246">
              <a:lnSpc>
                <a:spcPct val="90000"/>
              </a:lnSpc>
              <a:spcAft>
                <a:spcPct val="35000"/>
              </a:spcAft>
            </a:pPr>
            <a:r>
              <a:rPr lang="es-CO" sz="1833" b="1" dirty="0">
                <a:solidFill>
                  <a:schemeClr val="tx1"/>
                </a:solidFill>
              </a:rPr>
              <a:t>Proyecto, idea o sistema irrealizable en </a:t>
            </a:r>
          </a:p>
          <a:p>
            <a:pPr algn="just" defTabSz="1148246">
              <a:lnSpc>
                <a:spcPct val="90000"/>
              </a:lnSpc>
              <a:spcAft>
                <a:spcPct val="35000"/>
              </a:spcAft>
            </a:pPr>
            <a:r>
              <a:rPr lang="es-CO" sz="1833" b="1" dirty="0">
                <a:solidFill>
                  <a:schemeClr val="tx1"/>
                </a:solidFill>
              </a:rPr>
              <a:t>el momento en que se concibe o se plantea.</a:t>
            </a:r>
          </a:p>
          <a:p>
            <a:pPr algn="just" defTabSz="1148246">
              <a:lnSpc>
                <a:spcPct val="90000"/>
              </a:lnSpc>
              <a:spcAft>
                <a:spcPct val="35000"/>
              </a:spcAft>
            </a:pPr>
            <a:r>
              <a:rPr lang="es-ES" sz="2000" b="1" dirty="0">
                <a:solidFill>
                  <a:schemeClr val="tx1"/>
                </a:solidFill>
              </a:rPr>
              <a:t>Proyecto, idea o plan ideal y muy bueno, pero imposible de realizar</a:t>
            </a:r>
            <a:endParaRPr lang="es-CO" sz="2000" b="1" dirty="0">
              <a:solidFill>
                <a:schemeClr val="tx1"/>
              </a:solidFill>
            </a:endParaRPr>
          </a:p>
        </p:txBody>
      </p:sp>
      <p:sp>
        <p:nvSpPr>
          <p:cNvPr id="18" name="Flecha curvada hacia abajo 2"/>
          <p:cNvSpPr/>
          <p:nvPr/>
        </p:nvSpPr>
        <p:spPr>
          <a:xfrm rot="3738739">
            <a:off x="2793639" y="1746881"/>
            <a:ext cx="4621435" cy="1929405"/>
          </a:xfrm>
          <a:prstGeom prst="curvedDownArrow">
            <a:avLst>
              <a:gd name="adj1" fmla="val 19001"/>
              <a:gd name="adj2" fmla="val 42347"/>
              <a:gd name="adj3" fmla="val 29642"/>
            </a:avLst>
          </a:prstGeom>
          <a:solidFill>
            <a:schemeClr val="bg2">
              <a:lumMod val="75000"/>
            </a:schemeClr>
          </a:solidFill>
          <a:ln>
            <a:solidFill>
              <a:schemeClr val="bg2">
                <a:lumMod val="75000"/>
              </a:schemeClr>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s-CO" sz="1333">
              <a:solidFill>
                <a:schemeClr val="tx1"/>
              </a:solidFill>
            </a:endParaRPr>
          </a:p>
        </p:txBody>
      </p:sp>
      <p:pic>
        <p:nvPicPr>
          <p:cNvPr id="20" name="Imagen 4"/>
          <p:cNvPicPr>
            <a:picLocks noChangeAspect="1"/>
          </p:cNvPicPr>
          <p:nvPr/>
        </p:nvPicPr>
        <p:blipFill>
          <a:blip r:embed="rId7" cstate="email">
            <a:extLst>
              <a:ext uri="{28A0092B-C50C-407E-A947-70E740481C1C}">
                <a14:useLocalDpi xmlns:a14="http://schemas.microsoft.com/office/drawing/2010/main"/>
              </a:ext>
            </a:extLst>
          </a:blip>
          <a:srcRect/>
          <a:stretch>
            <a:fillRect/>
          </a:stretch>
        </p:blipFill>
        <p:spPr bwMode="auto">
          <a:xfrm rot="179754">
            <a:off x="794741" y="1031193"/>
            <a:ext cx="1309763" cy="48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28354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circle(in)">
                                      <p:cBhvr>
                                        <p:cTn id="7" dur="2000"/>
                                        <p:tgtEl>
                                          <p:spTgt spid="2050"/>
                                        </p:tgtEl>
                                      </p:cBhvr>
                                    </p:animEffect>
                                  </p:childTnLst>
                                </p:cTn>
                              </p:par>
                              <p:par>
                                <p:cTn id="8" presetID="6" presetClass="entr" presetSubtype="16"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circle(in)">
                                      <p:cBhvr>
                                        <p:cTn id="10" dur="2000"/>
                                        <p:tgtEl>
                                          <p:spTgt spid="20"/>
                                        </p:tgtEl>
                                      </p:cBhvr>
                                    </p:animEffect>
                                  </p:childTnLst>
                                </p:cTn>
                              </p:par>
                              <p:par>
                                <p:cTn id="11" presetID="6" presetClass="entr" presetSubtype="16" fill="hold" nodeType="withEffect">
                                  <p:stCondLst>
                                    <p:cond delay="0"/>
                                  </p:stCondLst>
                                  <p:childTnLst>
                                    <p:set>
                                      <p:cBhvr>
                                        <p:cTn id="12" dur="1" fill="hold">
                                          <p:stCondLst>
                                            <p:cond delay="0"/>
                                          </p:stCondLst>
                                        </p:cTn>
                                        <p:tgtEl>
                                          <p:spTgt spid="2072"/>
                                        </p:tgtEl>
                                        <p:attrNameLst>
                                          <p:attrName>style.visibility</p:attrName>
                                        </p:attrNameLst>
                                      </p:cBhvr>
                                      <p:to>
                                        <p:strVal val="visible"/>
                                      </p:to>
                                    </p:set>
                                    <p:animEffect transition="in" filter="circle(in)">
                                      <p:cBhvr>
                                        <p:cTn id="13" dur="2000"/>
                                        <p:tgtEl>
                                          <p:spTgt spid="2072"/>
                                        </p:tgtEl>
                                      </p:cBhvr>
                                    </p:animEffect>
                                  </p:childTnLst>
                                </p:cTn>
                              </p:par>
                            </p:childTnLst>
                          </p:cTn>
                        </p:par>
                      </p:childTnLst>
                    </p:cTn>
                  </p:par>
                  <p:par>
                    <p:cTn id="14" fill="hold">
                      <p:stCondLst>
                        <p:cond delay="indefinite"/>
                      </p:stCondLst>
                      <p:childTnLst>
                        <p:par>
                          <p:cTn id="15" fill="hold">
                            <p:stCondLst>
                              <p:cond delay="0"/>
                            </p:stCondLst>
                            <p:childTnLst>
                              <p:par>
                                <p:cTn id="16" presetID="21" presetClass="entr" presetSubtype="1"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heel(1)">
                                      <p:cBhvr>
                                        <p:cTn id="18" dur="20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2052"/>
                                        </p:tgtEl>
                                        <p:attrNameLst>
                                          <p:attrName>style.visibility</p:attrName>
                                        </p:attrNameLst>
                                      </p:cBhvr>
                                      <p:to>
                                        <p:strVal val="visible"/>
                                      </p:to>
                                    </p:set>
                                    <p:animEffect transition="in" filter="circle(in)">
                                      <p:cBhvr>
                                        <p:cTn id="23" dur="2000"/>
                                        <p:tgtEl>
                                          <p:spTgt spid="2052"/>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circle(in)">
                                      <p:cBhvr>
                                        <p:cTn id="26" dur="2000"/>
                                        <p:tgtEl>
                                          <p:spTgt spid="7"/>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circle(in)">
                                      <p:cBhvr>
                                        <p:cTn id="29" dur="20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1" fill="hold" nodeType="clickEffect">
                                  <p:stCondLst>
                                    <p:cond delay="0"/>
                                  </p:stCondLst>
                                  <p:childTnLst>
                                    <p:set>
                                      <p:cBhvr>
                                        <p:cTn id="33" dur="1" fill="hold">
                                          <p:stCondLst>
                                            <p:cond delay="0"/>
                                          </p:stCondLst>
                                        </p:cTn>
                                        <p:tgtEl>
                                          <p:spTgt spid="2068"/>
                                        </p:tgtEl>
                                        <p:attrNameLst>
                                          <p:attrName>style.visibility</p:attrName>
                                        </p:attrNameLst>
                                      </p:cBhvr>
                                      <p:to>
                                        <p:strVal val="visible"/>
                                      </p:to>
                                    </p:set>
                                    <p:animEffect transition="in" filter="wheel(1)">
                                      <p:cBhvr>
                                        <p:cTn id="34" dur="2000"/>
                                        <p:tgtEl>
                                          <p:spTgt spid="2068"/>
                                        </p:tgtEl>
                                      </p:cBhvr>
                                    </p:animEffect>
                                  </p:childTnLst>
                                </p:cTn>
                              </p:par>
                              <p:par>
                                <p:cTn id="35" presetID="21" presetClass="entr" presetSubtype="1" fill="hold" nodeType="withEffect">
                                  <p:stCondLst>
                                    <p:cond delay="0"/>
                                  </p:stCondLst>
                                  <p:childTnLst>
                                    <p:set>
                                      <p:cBhvr>
                                        <p:cTn id="36" dur="1" fill="hold">
                                          <p:stCondLst>
                                            <p:cond delay="0"/>
                                          </p:stCondLst>
                                        </p:cTn>
                                        <p:tgtEl>
                                          <p:spTgt spid="2070"/>
                                        </p:tgtEl>
                                        <p:attrNameLst>
                                          <p:attrName>style.visibility</p:attrName>
                                        </p:attrNameLst>
                                      </p:cBhvr>
                                      <p:to>
                                        <p:strVal val="visible"/>
                                      </p:to>
                                    </p:set>
                                    <p:animEffect transition="in" filter="wheel(1)">
                                      <p:cBhvr>
                                        <p:cTn id="37" dur="2000"/>
                                        <p:tgtEl>
                                          <p:spTgt spid="20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5"/>
          </p:nvPr>
        </p:nvSpPr>
        <p:spPr/>
        <p:txBody>
          <a:bodyPr/>
          <a:lstStyle/>
          <a:p>
            <a:pPr>
              <a:defRPr/>
            </a:pPr>
            <a:fld id="{2726CD8E-2BE6-470A-9FB2-8B6638B65506}" type="slidenum">
              <a:rPr lang="es-ES_tradnl" smtClean="0"/>
              <a:pPr>
                <a:defRPr/>
              </a:pPr>
              <a:t>19</a:t>
            </a:fld>
            <a:endParaRPr lang="es-ES_tradnl" dirty="0"/>
          </a:p>
        </p:txBody>
      </p:sp>
      <p:pic>
        <p:nvPicPr>
          <p:cNvPr id="6"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35496" y="1061864"/>
            <a:ext cx="3456384" cy="47605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chemeClr val="accent1"/>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Imagen 1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419872" y="125760"/>
            <a:ext cx="5724128" cy="5589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2317812"/>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7" name="1 Título"/>
          <p:cNvSpPr>
            <a:spLocks noGrp="1"/>
          </p:cNvSpPr>
          <p:nvPr>
            <p:ph type="ctrTitle"/>
          </p:nvPr>
        </p:nvSpPr>
        <p:spPr bwMode="auto">
          <a:xfrm>
            <a:off x="107504" y="2209428"/>
            <a:ext cx="8928992" cy="980670"/>
          </a:xfrm>
          <a:prstGeom prst="rect">
            <a:avLst/>
          </a:prstGeom>
        </p:spPr>
        <p:txBody>
          <a:bodyPr/>
          <a:lstStyle/>
          <a:p>
            <a:pPr algn="ctr"/>
            <a:r>
              <a:rPr lang="es-ES" sz="3600" dirty="0">
                <a:cs typeface="Times New Roman" pitchFamily="18" charset="0"/>
              </a:rPr>
              <a:t>CONVERGENCIA CONTABLE PÚBLICA </a:t>
            </a:r>
            <a:br>
              <a:rPr lang="es-ES" sz="3600" dirty="0">
                <a:cs typeface="Times New Roman" pitchFamily="18" charset="0"/>
              </a:rPr>
            </a:br>
            <a:r>
              <a:rPr lang="es-ES" sz="3600" dirty="0">
                <a:cs typeface="Times New Roman" pitchFamily="18" charset="0"/>
              </a:rPr>
              <a:t>EN COLOMBIA</a:t>
            </a:r>
            <a:endParaRPr lang="es-ES" sz="3600" cap="all" dirty="0">
              <a:ln w="9000" cmpd="sng">
                <a:solidFill>
                  <a:schemeClr val="accent4">
                    <a:shade val="50000"/>
                    <a:satMod val="120000"/>
                  </a:schemeClr>
                </a:solidFill>
                <a:prstDash val="solid"/>
              </a:ln>
            </a:endParaRPr>
          </a:p>
        </p:txBody>
      </p:sp>
      <p:pic>
        <p:nvPicPr>
          <p:cNvPr id="4" name="Picture 4" descr="http://carrerasuniversitarias.com.co/logos/original/logo-universidad-del-rosario.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43808" y="11494"/>
            <a:ext cx="2720564" cy="2125926"/>
          </a:xfrm>
          <a:prstGeom prst="rect">
            <a:avLst/>
          </a:prstGeom>
          <a:noFill/>
          <a:extLst>
            <a:ext uri="{909E8E84-426E-40DD-AFC4-6F175D3DCCD1}">
              <a14:hiddenFill xmlns:a14="http://schemas.microsoft.com/office/drawing/2010/main">
                <a:solidFill>
                  <a:srgbClr val="FFFFFF"/>
                </a:solidFill>
              </a14:hiddenFill>
            </a:ext>
          </a:extLst>
        </p:spPr>
      </p:pic>
      <p:pic>
        <p:nvPicPr>
          <p:cNvPr id="5" name="17 Imagen"/>
          <p:cNvPicPr/>
          <p:nvPr/>
        </p:nvPicPr>
        <p:blipFill>
          <a:blip r:embed="rId4" cstate="email">
            <a:extLst>
              <a:ext uri="{28A0092B-C50C-407E-A947-70E740481C1C}">
                <a14:useLocalDpi xmlns:a14="http://schemas.microsoft.com/office/drawing/2010/main"/>
              </a:ext>
            </a:extLst>
          </a:blip>
          <a:srcRect/>
          <a:stretch>
            <a:fillRect/>
          </a:stretch>
        </p:blipFill>
        <p:spPr bwMode="auto">
          <a:xfrm>
            <a:off x="2123728" y="3334114"/>
            <a:ext cx="3312368" cy="2380886"/>
          </a:xfrm>
          <a:prstGeom prst="rect">
            <a:avLst/>
          </a:prstGeom>
          <a:noFill/>
          <a:ln>
            <a:noFill/>
          </a:ln>
        </p:spPr>
      </p:pic>
    </p:spTree>
    <p:extLst>
      <p:ext uri="{BB962C8B-B14F-4D97-AF65-F5344CB8AC3E}">
        <p14:creationId xmlns:p14="http://schemas.microsoft.com/office/powerpoint/2010/main" val="254323657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5"/>
          </p:nvPr>
        </p:nvSpPr>
        <p:spPr/>
        <p:txBody>
          <a:bodyPr/>
          <a:lstStyle/>
          <a:p>
            <a:pPr>
              <a:defRPr/>
            </a:pPr>
            <a:fld id="{2726CD8E-2BE6-470A-9FB2-8B6638B65506}" type="slidenum">
              <a:rPr lang="es-ES_tradnl" smtClean="0"/>
              <a:pPr>
                <a:defRPr/>
              </a:pPr>
              <a:t>20</a:t>
            </a:fld>
            <a:endParaRPr lang="es-ES_tradnl" dirty="0"/>
          </a:p>
        </p:txBody>
      </p:sp>
      <p:pic>
        <p:nvPicPr>
          <p:cNvPr id="1027"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5959" y="1561356"/>
            <a:ext cx="2267744" cy="280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06600" y="2409933"/>
            <a:ext cx="3899726" cy="35274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Imagen 1"/>
          <p:cNvPicPr>
            <a:picLocks noChangeAspect="1"/>
          </p:cNvPicPr>
          <p:nvPr/>
        </p:nvPicPr>
        <p:blipFill>
          <a:blip r:embed="rId4"/>
          <a:stretch>
            <a:fillRect/>
          </a:stretch>
        </p:blipFill>
        <p:spPr>
          <a:xfrm>
            <a:off x="4932040" y="-6620"/>
            <a:ext cx="4211962" cy="2246379"/>
          </a:xfrm>
          <a:prstGeom prst="rect">
            <a:avLst/>
          </a:prstGeom>
          <a:noFill/>
          <a:ln>
            <a:noFill/>
          </a:ln>
          <a:effectLst/>
        </p:spPr>
      </p:pic>
      <p:pic>
        <p:nvPicPr>
          <p:cNvPr id="11" name="Picture 4" descr="http://www.enciclopediacolombiana.com/enciclopediacolombiana/departamentos/mapa_colombia_jpg.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782634" y="2207478"/>
            <a:ext cx="2550967" cy="3507522"/>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16048" y="-57116"/>
            <a:ext cx="4483944" cy="1107996"/>
          </a:xfrm>
          <a:prstGeom prst="rect">
            <a:avLst/>
          </a:prstGeom>
        </p:spPr>
        <p:txBody>
          <a:bodyPr wrap="square">
            <a:spAutoFit/>
          </a:bodyPr>
          <a:lstStyle/>
          <a:p>
            <a:r>
              <a:rPr lang="es-ES" sz="2200" b="1" dirty="0">
                <a:solidFill>
                  <a:schemeClr val="bg1"/>
                </a:solidFill>
                <a:latin typeface="+mn-lt"/>
                <a:cs typeface="Times New Roman" pitchFamily="18" charset="0"/>
              </a:rPr>
              <a:t>Estrategia de Convergencia de la Regulación Contable Pública  hacia</a:t>
            </a:r>
          </a:p>
          <a:p>
            <a:r>
              <a:rPr lang="es-ES" sz="2200" b="1" dirty="0">
                <a:solidFill>
                  <a:schemeClr val="bg1"/>
                </a:solidFill>
                <a:latin typeface="+mn-lt"/>
                <a:cs typeface="Times New Roman" pitchFamily="18" charset="0"/>
              </a:rPr>
              <a:t>NIIF y NICSP</a:t>
            </a:r>
            <a:endParaRPr lang="es-CO" sz="2200" b="1" dirty="0">
              <a:solidFill>
                <a:schemeClr val="bg1"/>
              </a:solidFill>
              <a:latin typeface="+mn-lt"/>
            </a:endParaRPr>
          </a:p>
        </p:txBody>
      </p:sp>
    </p:spTree>
    <p:extLst>
      <p:ext uri="{BB962C8B-B14F-4D97-AF65-F5344CB8AC3E}">
        <p14:creationId xmlns:p14="http://schemas.microsoft.com/office/powerpoint/2010/main" val="337516076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amond(in)">
                                      <p:cBhvr>
                                        <p:cTn id="7" dur="2000"/>
                                        <p:tgtEl>
                                          <p:spTgt spid="10"/>
                                        </p:tgtEl>
                                      </p:cBhvr>
                                    </p:animEffect>
                                  </p:childTnLst>
                                </p:cTn>
                              </p:par>
                              <p:par>
                                <p:cTn id="8" presetID="8"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diamond(in)">
                                      <p:cBhvr>
                                        <p:cTn id="10" dur="2000"/>
                                        <p:tgtEl>
                                          <p:spTgt spid="9"/>
                                        </p:tgtEl>
                                      </p:cBhvr>
                                    </p:animEffect>
                                  </p:childTnLst>
                                </p:cTn>
                              </p:par>
                              <p:par>
                                <p:cTn id="11" presetID="8" presetClass="entr" presetSubtype="16"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diamond(in)">
                                      <p:cBhvr>
                                        <p:cTn id="13" dur="2000"/>
                                        <p:tgtEl>
                                          <p:spTgt spid="11"/>
                                        </p:tgtEl>
                                      </p:cBhvr>
                                    </p:animEffect>
                                  </p:childTnLst>
                                </p:cTn>
                              </p:par>
                              <p:par>
                                <p:cTn id="14" presetID="8" presetClass="entr" presetSubtype="16" fill="hold" nodeType="withEffect">
                                  <p:stCondLst>
                                    <p:cond delay="0"/>
                                  </p:stCondLst>
                                  <p:childTnLst>
                                    <p:set>
                                      <p:cBhvr>
                                        <p:cTn id="15" dur="1" fill="hold">
                                          <p:stCondLst>
                                            <p:cond delay="0"/>
                                          </p:stCondLst>
                                        </p:cTn>
                                        <p:tgtEl>
                                          <p:spTgt spid="1027"/>
                                        </p:tgtEl>
                                        <p:attrNameLst>
                                          <p:attrName>style.visibility</p:attrName>
                                        </p:attrNameLst>
                                      </p:cBhvr>
                                      <p:to>
                                        <p:strVal val="visible"/>
                                      </p:to>
                                    </p:set>
                                    <p:animEffect transition="in" filter="diamond(in)">
                                      <p:cBhvr>
                                        <p:cTn id="16" dur="20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9"/>
          </p:nvPr>
        </p:nvSpPr>
        <p:spPr/>
        <p:txBody>
          <a:bodyPr/>
          <a:lstStyle/>
          <a:p>
            <a:pPr>
              <a:defRPr/>
            </a:pPr>
            <a:fld id="{BD78BF63-D6E5-49D8-99EB-4D36175B83F1}" type="slidenum">
              <a:rPr lang="es-ES_tradnl" smtClean="0"/>
              <a:pPr>
                <a:defRPr/>
              </a:pPr>
              <a:t>21</a:t>
            </a:fld>
            <a:endParaRPr lang="es-ES_tradnl" dirty="0"/>
          </a:p>
        </p:txBody>
      </p:sp>
      <p:pic>
        <p:nvPicPr>
          <p:cNvPr id="5"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62001" y="217207"/>
            <a:ext cx="7620000" cy="4980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5 Rectángulo"/>
          <p:cNvSpPr/>
          <p:nvPr/>
        </p:nvSpPr>
        <p:spPr>
          <a:xfrm>
            <a:off x="1631673" y="-82827"/>
            <a:ext cx="5410705" cy="605230"/>
          </a:xfrm>
          <a:prstGeom prst="rect">
            <a:avLst/>
          </a:prstGeom>
        </p:spPr>
        <p:txBody>
          <a:bodyPr wrap="square">
            <a:spAutoFit/>
          </a:bodyPr>
          <a:lstStyle/>
          <a:p>
            <a:pPr marL="403474" algn="ctr">
              <a:defRPr/>
            </a:pPr>
            <a:r>
              <a:rPr lang="es-CO" sz="3333" b="1" dirty="0">
                <a:ln w="6350">
                  <a:noFill/>
                </a:ln>
                <a:solidFill>
                  <a:srgbClr val="000000"/>
                </a:solidFill>
                <a:latin typeface="Calibri" pitchFamily="34" charset="0"/>
                <a:cs typeface="Calibri" pitchFamily="34" charset="0"/>
              </a:rPr>
              <a:t>G l o b a l i z a c i </a:t>
            </a:r>
            <a:r>
              <a:rPr lang="es-CO" sz="3333" b="1" dirty="0" err="1">
                <a:ln w="6350">
                  <a:noFill/>
                </a:ln>
                <a:solidFill>
                  <a:srgbClr val="000000"/>
                </a:solidFill>
                <a:latin typeface="Calibri" pitchFamily="34" charset="0"/>
                <a:cs typeface="Calibri" pitchFamily="34" charset="0"/>
              </a:rPr>
              <a:t>ó</a:t>
            </a:r>
            <a:r>
              <a:rPr lang="es-CO" sz="3333" b="1" dirty="0">
                <a:ln w="6350">
                  <a:noFill/>
                </a:ln>
                <a:solidFill>
                  <a:srgbClr val="000000"/>
                </a:solidFill>
                <a:latin typeface="Calibri" pitchFamily="34" charset="0"/>
                <a:cs typeface="Calibri" pitchFamily="34" charset="0"/>
              </a:rPr>
              <a:t> n</a:t>
            </a:r>
          </a:p>
        </p:txBody>
      </p:sp>
      <p:pic>
        <p:nvPicPr>
          <p:cNvPr id="2" name="Imagen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31574" y="3697593"/>
            <a:ext cx="2147454" cy="2017408"/>
          </a:xfrm>
          <a:prstGeom prst="rect">
            <a:avLst/>
          </a:prstGeom>
        </p:spPr>
      </p:pic>
      <p:pic>
        <p:nvPicPr>
          <p:cNvPr id="1026" name="Picture 2" descr="Resultado de imagen para globalizacio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652120" y="2130136"/>
            <a:ext cx="2729880" cy="15674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705022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 calcmode="lin" valueType="num">
                                      <p:cBhvr>
                                        <p:cTn id="14" dur="1000" fill="hold"/>
                                        <p:tgtEl>
                                          <p:spTgt spid="2"/>
                                        </p:tgtEl>
                                        <p:attrNameLst>
                                          <p:attrName>style.rotation</p:attrName>
                                        </p:attrNameLst>
                                      </p:cBhvr>
                                      <p:tavLst>
                                        <p:tav tm="0">
                                          <p:val>
                                            <p:fltVal val="90"/>
                                          </p:val>
                                        </p:tav>
                                        <p:tav tm="100000">
                                          <p:val>
                                            <p:fltVal val="0"/>
                                          </p:val>
                                        </p:tav>
                                      </p:tavLst>
                                    </p:anim>
                                    <p:animEffect transition="in" filter="fade">
                                      <p:cBhvr>
                                        <p:cTn id="15" dur="1000"/>
                                        <p:tgtEl>
                                          <p:spTgt spid="2"/>
                                        </p:tgtEl>
                                      </p:cBhvr>
                                    </p:animEffect>
                                  </p:childTnLst>
                                </p:cTn>
                              </p:par>
                              <p:par>
                                <p:cTn id="16" presetID="31" presetClass="entr" presetSubtype="0"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 calcmode="lin" valueType="num">
                                      <p:cBhvr>
                                        <p:cTn id="18" dur="1000" fill="hold"/>
                                        <p:tgtEl>
                                          <p:spTgt spid="1026"/>
                                        </p:tgtEl>
                                        <p:attrNameLst>
                                          <p:attrName>ppt_w</p:attrName>
                                        </p:attrNameLst>
                                      </p:cBhvr>
                                      <p:tavLst>
                                        <p:tav tm="0">
                                          <p:val>
                                            <p:fltVal val="0"/>
                                          </p:val>
                                        </p:tav>
                                        <p:tav tm="100000">
                                          <p:val>
                                            <p:strVal val="#ppt_w"/>
                                          </p:val>
                                        </p:tav>
                                      </p:tavLst>
                                    </p:anim>
                                    <p:anim calcmode="lin" valueType="num">
                                      <p:cBhvr>
                                        <p:cTn id="19" dur="1000" fill="hold"/>
                                        <p:tgtEl>
                                          <p:spTgt spid="1026"/>
                                        </p:tgtEl>
                                        <p:attrNameLst>
                                          <p:attrName>ppt_h</p:attrName>
                                        </p:attrNameLst>
                                      </p:cBhvr>
                                      <p:tavLst>
                                        <p:tav tm="0">
                                          <p:val>
                                            <p:fltVal val="0"/>
                                          </p:val>
                                        </p:tav>
                                        <p:tav tm="100000">
                                          <p:val>
                                            <p:strVal val="#ppt_h"/>
                                          </p:val>
                                        </p:tav>
                                      </p:tavLst>
                                    </p:anim>
                                    <p:anim calcmode="lin" valueType="num">
                                      <p:cBhvr>
                                        <p:cTn id="20" dur="1000" fill="hold"/>
                                        <p:tgtEl>
                                          <p:spTgt spid="1026"/>
                                        </p:tgtEl>
                                        <p:attrNameLst>
                                          <p:attrName>style.rotation</p:attrName>
                                        </p:attrNameLst>
                                      </p:cBhvr>
                                      <p:tavLst>
                                        <p:tav tm="0">
                                          <p:val>
                                            <p:fltVal val="90"/>
                                          </p:val>
                                        </p:tav>
                                        <p:tav tm="100000">
                                          <p:val>
                                            <p:fltVal val="0"/>
                                          </p:val>
                                        </p:tav>
                                      </p:tavLst>
                                    </p:anim>
                                    <p:animEffect transition="in" filter="fade">
                                      <p:cBhvr>
                                        <p:cTn id="21"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9"/>
          </p:nvPr>
        </p:nvSpPr>
        <p:spPr/>
        <p:txBody>
          <a:bodyPr/>
          <a:lstStyle/>
          <a:p>
            <a:pPr>
              <a:defRPr/>
            </a:pPr>
            <a:fld id="{25F2CEDC-C121-4A35-A220-69FF99A1891C}" type="slidenum">
              <a:rPr lang="es-ES_tradnl" smtClean="0"/>
              <a:pPr>
                <a:defRPr/>
              </a:pPr>
              <a:t>22</a:t>
            </a:fld>
            <a:endParaRPr lang="es-ES_tradnl" dirty="0"/>
          </a:p>
        </p:txBody>
      </p:sp>
      <p:pic>
        <p:nvPicPr>
          <p:cNvPr id="1028" name="Picture 4" descr="http://historiaybiografias.com/archivos_varios2/babel.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62000" y="1"/>
            <a:ext cx="5161263" cy="309752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2" name="Picture 8" descr="https://abelial.files.wordpress.com/2013/04/torre-de-babel2.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923263" y="0"/>
            <a:ext cx="2489164" cy="309752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6" name="Picture 12" descr="Resultado de imagen para torre de babel"/>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0" y="3097529"/>
            <a:ext cx="2129813" cy="267513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Rectángulo 4"/>
          <p:cNvSpPr/>
          <p:nvPr/>
        </p:nvSpPr>
        <p:spPr bwMode="auto">
          <a:xfrm>
            <a:off x="2891814" y="3097528"/>
            <a:ext cx="5520613" cy="2675139"/>
          </a:xfrm>
          <a:prstGeom prst="rect">
            <a:avLst/>
          </a:prstGeom>
          <a:solidFill>
            <a:srgbClr val="00B050"/>
          </a:solid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r>
              <a:rPr lang="es-CO" sz="1333" b="1" i="1" dirty="0"/>
              <a:t>Significativa edificación mencionada en el judeocristiano, construida por los hombres en tiempos inmemoriales y que fehacientemente se lo puede identificar con el histórico zigurat de la antigua ciudad de Babilonia. Este edificio, en cuya cúspide estaba la </a:t>
            </a:r>
            <a:r>
              <a:rPr lang="es-CO" sz="1333" b="1" i="1" u="sng" dirty="0" err="1">
                <a:hlinkClick r:id="rId5" tooltip="Esagila"/>
              </a:rPr>
              <a:t>Esagila</a:t>
            </a:r>
            <a:r>
              <a:rPr lang="es-CO" sz="1333" b="1" i="1" dirty="0"/>
              <a:t> -templo dedicado a </a:t>
            </a:r>
            <a:r>
              <a:rPr lang="es-CO" sz="1333" b="1" i="1" u="sng" dirty="0" err="1">
                <a:hlinkClick r:id="rId6" tooltip="Marduk"/>
              </a:rPr>
              <a:t>Marduk</a:t>
            </a:r>
            <a:r>
              <a:rPr lang="es-CO" sz="1333" b="1" i="1" dirty="0"/>
              <a:t>-, originalmente tenía siete pisos de altura y más de 91 metros, pero pocos de sus restos permanecen en la actualidad.</a:t>
            </a:r>
          </a:p>
          <a:p>
            <a:r>
              <a:rPr lang="es-CO" sz="1333" b="1" i="1" dirty="0"/>
              <a:t>La Torre de Babel no solo es una edificación clave en la tradición judeocristiana y mencionada en el antiguo Testamento, sino también pertenece al ideario universal y su historia ha trascendido generaciones. Pero la leyenda de la torre reposa sobre una realidad, pues existía en efecto en Babilonia una construcción de varios pisos y de origen desconocido, que era ya restaurada en tiempos de </a:t>
            </a:r>
            <a:r>
              <a:rPr lang="es-CO" sz="1333" b="1" i="1" dirty="0" err="1"/>
              <a:t>Nabopolasar</a:t>
            </a:r>
            <a:r>
              <a:rPr lang="es-CO" sz="1333" b="1" i="1" dirty="0"/>
              <a:t> (625-605 AC), fundador de la dinastía caldea.</a:t>
            </a:r>
          </a:p>
        </p:txBody>
      </p:sp>
    </p:spTree>
    <p:extLst>
      <p:ext uri="{BB962C8B-B14F-4D97-AF65-F5344CB8AC3E}">
        <p14:creationId xmlns:p14="http://schemas.microsoft.com/office/powerpoint/2010/main" val="250587901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1000"/>
                                        <p:tgtEl>
                                          <p:spTgt spid="1028"/>
                                        </p:tgtEl>
                                      </p:cBhvr>
                                    </p:animEffect>
                                    <p:anim calcmode="lin" valueType="num">
                                      <p:cBhvr>
                                        <p:cTn id="8" dur="1000" fill="hold"/>
                                        <p:tgtEl>
                                          <p:spTgt spid="1028"/>
                                        </p:tgtEl>
                                        <p:attrNameLst>
                                          <p:attrName>ppt_x</p:attrName>
                                        </p:attrNameLst>
                                      </p:cBhvr>
                                      <p:tavLst>
                                        <p:tav tm="0">
                                          <p:val>
                                            <p:strVal val="#ppt_x"/>
                                          </p:val>
                                        </p:tav>
                                        <p:tav tm="100000">
                                          <p:val>
                                            <p:strVal val="#ppt_x"/>
                                          </p:val>
                                        </p:tav>
                                      </p:tavLst>
                                    </p:anim>
                                    <p:anim calcmode="lin" valueType="num">
                                      <p:cBhvr>
                                        <p:cTn id="9" dur="1000" fill="hold"/>
                                        <p:tgtEl>
                                          <p:spTgt spid="102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32"/>
                                        </p:tgtEl>
                                        <p:attrNameLst>
                                          <p:attrName>style.visibility</p:attrName>
                                        </p:attrNameLst>
                                      </p:cBhvr>
                                      <p:to>
                                        <p:strVal val="visible"/>
                                      </p:to>
                                    </p:set>
                                    <p:animEffect transition="in" filter="fade">
                                      <p:cBhvr>
                                        <p:cTn id="12" dur="1000"/>
                                        <p:tgtEl>
                                          <p:spTgt spid="1032"/>
                                        </p:tgtEl>
                                      </p:cBhvr>
                                    </p:animEffect>
                                    <p:anim calcmode="lin" valueType="num">
                                      <p:cBhvr>
                                        <p:cTn id="13" dur="1000" fill="hold"/>
                                        <p:tgtEl>
                                          <p:spTgt spid="1032"/>
                                        </p:tgtEl>
                                        <p:attrNameLst>
                                          <p:attrName>ppt_x</p:attrName>
                                        </p:attrNameLst>
                                      </p:cBhvr>
                                      <p:tavLst>
                                        <p:tav tm="0">
                                          <p:val>
                                            <p:strVal val="#ppt_x"/>
                                          </p:val>
                                        </p:tav>
                                        <p:tav tm="100000">
                                          <p:val>
                                            <p:strVal val="#ppt_x"/>
                                          </p:val>
                                        </p:tav>
                                      </p:tavLst>
                                    </p:anim>
                                    <p:anim calcmode="lin" valueType="num">
                                      <p:cBhvr>
                                        <p:cTn id="14" dur="1000" fill="hold"/>
                                        <p:tgtEl>
                                          <p:spTgt spid="103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36"/>
                                        </p:tgtEl>
                                        <p:attrNameLst>
                                          <p:attrName>style.visibility</p:attrName>
                                        </p:attrNameLst>
                                      </p:cBhvr>
                                      <p:to>
                                        <p:strVal val="visible"/>
                                      </p:to>
                                    </p:set>
                                    <p:anim calcmode="lin" valueType="num">
                                      <p:cBhvr additive="base">
                                        <p:cTn id="19" dur="500" fill="hold"/>
                                        <p:tgtEl>
                                          <p:spTgt spid="1036"/>
                                        </p:tgtEl>
                                        <p:attrNameLst>
                                          <p:attrName>ppt_x</p:attrName>
                                        </p:attrNameLst>
                                      </p:cBhvr>
                                      <p:tavLst>
                                        <p:tav tm="0">
                                          <p:val>
                                            <p:strVal val="#ppt_x"/>
                                          </p:val>
                                        </p:tav>
                                        <p:tav tm="100000">
                                          <p:val>
                                            <p:strVal val="#ppt_x"/>
                                          </p:val>
                                        </p:tav>
                                      </p:tavLst>
                                    </p:anim>
                                    <p:anim calcmode="lin" valueType="num">
                                      <p:cBhvr additive="base">
                                        <p:cTn id="20" dur="500" fill="hold"/>
                                        <p:tgtEl>
                                          <p:spTgt spid="103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9"/>
          </p:nvPr>
        </p:nvSpPr>
        <p:spPr>
          <a:xfrm>
            <a:off x="125413" y="4486524"/>
            <a:ext cx="1905000" cy="269875"/>
          </a:xfrm>
        </p:spPr>
        <p:txBody>
          <a:bodyPr/>
          <a:lstStyle/>
          <a:p>
            <a:pPr>
              <a:defRPr/>
            </a:pPr>
            <a:fld id="{AEB14108-B812-43B4-9694-255BBB9249A7}" type="slidenum">
              <a:rPr lang="es-ES_tradnl" smtClean="0"/>
              <a:pPr>
                <a:defRPr/>
              </a:pPr>
              <a:t>23</a:t>
            </a:fld>
            <a:endParaRPr lang="es-ES_tradnl" dirty="0"/>
          </a:p>
        </p:txBody>
      </p:sp>
      <p:pic>
        <p:nvPicPr>
          <p:cNvPr id="7" name="Picture 3"/>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22654" y="1109734"/>
            <a:ext cx="2293678" cy="1440160"/>
          </a:xfrm>
          <a:prstGeom prst="rect">
            <a:avLst/>
          </a:prstGeom>
          <a:noFill/>
          <a:ln>
            <a:noFill/>
          </a:ln>
          <a:effectLst>
            <a:glow rad="101600">
              <a:schemeClr val="accent3">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9113" y="2623208"/>
            <a:ext cx="2360228" cy="1253872"/>
          </a:xfrm>
          <a:prstGeom prst="rect">
            <a:avLst/>
          </a:prstGeom>
          <a:noFill/>
          <a:ln>
            <a:noFill/>
          </a:ln>
          <a:effectLst>
            <a:glow rad="101600">
              <a:schemeClr val="accent3">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6459" y="3983608"/>
            <a:ext cx="2528137" cy="1371620"/>
          </a:xfrm>
          <a:prstGeom prst="rect">
            <a:avLst/>
          </a:prstGeom>
          <a:noFill/>
          <a:ln>
            <a:noFill/>
          </a:ln>
          <a:effectLst>
            <a:glow rad="101600">
              <a:schemeClr val="accent3">
                <a:satMod val="175000"/>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0" name="14 Grupo"/>
          <p:cNvGrpSpPr>
            <a:grpSpLocks/>
          </p:cNvGrpSpPr>
          <p:nvPr/>
        </p:nvGrpSpPr>
        <p:grpSpPr bwMode="auto">
          <a:xfrm>
            <a:off x="3364705" y="1129308"/>
            <a:ext cx="5740769" cy="4503099"/>
            <a:chOff x="2039479" y="2050761"/>
            <a:chExt cx="5318334" cy="4412296"/>
          </a:xfrm>
        </p:grpSpPr>
        <p:sp>
          <p:nvSpPr>
            <p:cNvPr id="11" name="11 Forma libre"/>
            <p:cNvSpPr/>
            <p:nvPr/>
          </p:nvSpPr>
          <p:spPr>
            <a:xfrm>
              <a:off x="2039479" y="2050761"/>
              <a:ext cx="5318334" cy="448017"/>
            </a:xfrm>
            <a:custGeom>
              <a:avLst/>
              <a:gdLst>
                <a:gd name="connsiteX0" fmla="*/ 0 w 2610000"/>
                <a:gd name="connsiteY0" fmla="*/ 0 h 650919"/>
                <a:gd name="connsiteX1" fmla="*/ 2610000 w 2610000"/>
                <a:gd name="connsiteY1" fmla="*/ 0 h 650919"/>
                <a:gd name="connsiteX2" fmla="*/ 2610000 w 2610000"/>
                <a:gd name="connsiteY2" fmla="*/ 650919 h 650919"/>
                <a:gd name="connsiteX3" fmla="*/ 0 w 2610000"/>
                <a:gd name="connsiteY3" fmla="*/ 650919 h 650919"/>
                <a:gd name="connsiteX4" fmla="*/ 0 w 2610000"/>
                <a:gd name="connsiteY4" fmla="*/ 0 h 650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0000" h="650919">
                  <a:moveTo>
                    <a:pt x="0" y="0"/>
                  </a:moveTo>
                  <a:lnTo>
                    <a:pt x="2610000" y="0"/>
                  </a:lnTo>
                  <a:lnTo>
                    <a:pt x="2610000" y="650919"/>
                  </a:lnTo>
                  <a:lnTo>
                    <a:pt x="0" y="650919"/>
                  </a:lnTo>
                  <a:lnTo>
                    <a:pt x="0" y="0"/>
                  </a:lnTo>
                  <a:close/>
                </a:path>
              </a:pathLst>
            </a:custGeom>
            <a:solidFill>
              <a:schemeClr val="accent1">
                <a:lumMod val="20000"/>
                <a:lumOff val="80000"/>
              </a:schemeClr>
            </a:solidFill>
            <a:ln>
              <a:solidFill>
                <a:schemeClr val="tx1"/>
              </a:solidFill>
            </a:ln>
            <a:effectLst>
              <a:glow rad="63500">
                <a:schemeClr val="accent6">
                  <a:satMod val="175000"/>
                  <a:alpha val="40000"/>
                </a:schemeClr>
              </a:glow>
              <a:outerShdw blurRad="40000" dist="23000" dir="5400000" rotWithShape="0">
                <a:srgbClr val="000000">
                  <a:alpha val="35000"/>
                </a:srgbClr>
              </a:outerShdw>
            </a:effectLst>
            <a:scene3d>
              <a:camera prst="orthographicFront"/>
              <a:lightRig rig="threePt" dir="t"/>
            </a:scene3d>
            <a:sp3d>
              <a:bevelT/>
            </a:sp3d>
          </p:spPr>
          <p:style>
            <a:lnRef idx="1">
              <a:schemeClr val="accent6"/>
            </a:lnRef>
            <a:fillRef idx="3">
              <a:schemeClr val="accent6"/>
            </a:fillRef>
            <a:effectRef idx="2">
              <a:schemeClr val="accent6"/>
            </a:effectRef>
            <a:fontRef idx="minor">
              <a:schemeClr val="lt1"/>
            </a:fontRef>
          </p:style>
          <p:txBody>
            <a:bodyPr lIns="48260" tIns="48260" rIns="48260" bIns="48260" spcCol="1270" anchor="ctr"/>
            <a:lstStyle/>
            <a:p>
              <a:pPr defTabSz="844550" fontAlgn="auto">
                <a:lnSpc>
                  <a:spcPct val="90000"/>
                </a:lnSpc>
                <a:spcBef>
                  <a:spcPts val="0"/>
                </a:spcBef>
                <a:spcAft>
                  <a:spcPct val="35000"/>
                </a:spcAft>
                <a:defRPr/>
              </a:pPr>
              <a:r>
                <a:rPr lang="es-ES" sz="2500" b="1" dirty="0">
                  <a:solidFill>
                    <a:srgbClr val="000000"/>
                  </a:solidFill>
                </a:rPr>
                <a:t>Países en desarrollo y países en transición</a:t>
              </a:r>
              <a:endParaRPr lang="es-CO" sz="2500" b="1" dirty="0">
                <a:solidFill>
                  <a:srgbClr val="000000"/>
                </a:solidFill>
              </a:endParaRPr>
            </a:p>
          </p:txBody>
        </p:sp>
        <p:sp>
          <p:nvSpPr>
            <p:cNvPr id="12" name="12 Forma libre"/>
            <p:cNvSpPr/>
            <p:nvPr/>
          </p:nvSpPr>
          <p:spPr>
            <a:xfrm>
              <a:off x="2047029" y="2699322"/>
              <a:ext cx="5292566" cy="489981"/>
            </a:xfrm>
            <a:custGeom>
              <a:avLst/>
              <a:gdLst>
                <a:gd name="connsiteX0" fmla="*/ 0 w 2385000"/>
                <a:gd name="connsiteY0" fmla="*/ 0 h 650919"/>
                <a:gd name="connsiteX1" fmla="*/ 2385000 w 2385000"/>
                <a:gd name="connsiteY1" fmla="*/ 0 h 650919"/>
                <a:gd name="connsiteX2" fmla="*/ 2385000 w 2385000"/>
                <a:gd name="connsiteY2" fmla="*/ 650919 h 650919"/>
                <a:gd name="connsiteX3" fmla="*/ 0 w 2385000"/>
                <a:gd name="connsiteY3" fmla="*/ 650919 h 650919"/>
                <a:gd name="connsiteX4" fmla="*/ 0 w 2385000"/>
                <a:gd name="connsiteY4" fmla="*/ 0 h 650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5000" h="650919">
                  <a:moveTo>
                    <a:pt x="0" y="0"/>
                  </a:moveTo>
                  <a:lnTo>
                    <a:pt x="2385000" y="0"/>
                  </a:lnTo>
                  <a:lnTo>
                    <a:pt x="2385000" y="650919"/>
                  </a:lnTo>
                  <a:lnTo>
                    <a:pt x="0" y="650919"/>
                  </a:lnTo>
                  <a:lnTo>
                    <a:pt x="0" y="0"/>
                  </a:lnTo>
                  <a:close/>
                </a:path>
              </a:pathLst>
            </a:custGeom>
            <a:solidFill>
              <a:schemeClr val="accent1">
                <a:lumMod val="20000"/>
                <a:lumOff val="80000"/>
              </a:schemeClr>
            </a:solidFill>
            <a:ln>
              <a:solidFill>
                <a:schemeClr val="tx1"/>
              </a:solidFill>
            </a:ln>
            <a:effectLst>
              <a:glow rad="101600">
                <a:schemeClr val="accent6">
                  <a:satMod val="175000"/>
                  <a:alpha val="40000"/>
                </a:schemeClr>
              </a:glow>
              <a:outerShdw blurRad="40000" dist="23000" dir="5400000" rotWithShape="0">
                <a:srgbClr val="000000">
                  <a:alpha val="35000"/>
                </a:srgbClr>
              </a:outerShdw>
            </a:effectLst>
            <a:scene3d>
              <a:camera prst="orthographicFront"/>
              <a:lightRig rig="threePt" dir="t"/>
            </a:scene3d>
            <a:sp3d>
              <a:bevelT/>
            </a:sp3d>
          </p:spPr>
          <p:style>
            <a:lnRef idx="1">
              <a:schemeClr val="accent6"/>
            </a:lnRef>
            <a:fillRef idx="3">
              <a:schemeClr val="accent6"/>
            </a:fillRef>
            <a:effectRef idx="2">
              <a:schemeClr val="accent6"/>
            </a:effectRef>
            <a:fontRef idx="minor">
              <a:schemeClr val="lt1"/>
            </a:fontRef>
          </p:style>
          <p:txBody>
            <a:bodyPr lIns="48260" tIns="48260" rIns="48260" bIns="48260" spcCol="1270" anchor="ctr"/>
            <a:lstStyle/>
            <a:p>
              <a:pPr defTabSz="844550" fontAlgn="auto">
                <a:lnSpc>
                  <a:spcPct val="90000"/>
                </a:lnSpc>
                <a:spcBef>
                  <a:spcPts val="0"/>
                </a:spcBef>
                <a:spcAft>
                  <a:spcPct val="35000"/>
                </a:spcAft>
                <a:defRPr/>
              </a:pPr>
              <a:r>
                <a:rPr lang="es-ES" sz="2500" b="1" dirty="0">
                  <a:solidFill>
                    <a:srgbClr val="000000"/>
                  </a:solidFill>
                </a:rPr>
                <a:t>Modifican sus Modelos Contables</a:t>
              </a:r>
              <a:endParaRPr lang="es-CO" sz="2500" b="1" dirty="0">
                <a:solidFill>
                  <a:srgbClr val="000000"/>
                </a:solidFill>
              </a:endParaRPr>
            </a:p>
          </p:txBody>
        </p:sp>
        <p:sp>
          <p:nvSpPr>
            <p:cNvPr id="13" name="13 Forma libre"/>
            <p:cNvSpPr/>
            <p:nvPr/>
          </p:nvSpPr>
          <p:spPr>
            <a:xfrm>
              <a:off x="2075642" y="3342301"/>
              <a:ext cx="5263954" cy="371527"/>
            </a:xfrm>
            <a:custGeom>
              <a:avLst/>
              <a:gdLst>
                <a:gd name="connsiteX0" fmla="*/ 0 w 2025000"/>
                <a:gd name="connsiteY0" fmla="*/ 0 h 650919"/>
                <a:gd name="connsiteX1" fmla="*/ 2025000 w 2025000"/>
                <a:gd name="connsiteY1" fmla="*/ 0 h 650919"/>
                <a:gd name="connsiteX2" fmla="*/ 2025000 w 2025000"/>
                <a:gd name="connsiteY2" fmla="*/ 650919 h 650919"/>
                <a:gd name="connsiteX3" fmla="*/ 0 w 2025000"/>
                <a:gd name="connsiteY3" fmla="*/ 650919 h 650919"/>
                <a:gd name="connsiteX4" fmla="*/ 0 w 2025000"/>
                <a:gd name="connsiteY4" fmla="*/ 0 h 650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5000" h="650919">
                  <a:moveTo>
                    <a:pt x="0" y="0"/>
                  </a:moveTo>
                  <a:lnTo>
                    <a:pt x="2025000" y="0"/>
                  </a:lnTo>
                  <a:lnTo>
                    <a:pt x="2025000" y="650919"/>
                  </a:lnTo>
                  <a:lnTo>
                    <a:pt x="0" y="650919"/>
                  </a:lnTo>
                  <a:lnTo>
                    <a:pt x="0" y="0"/>
                  </a:lnTo>
                  <a:close/>
                </a:path>
              </a:pathLst>
            </a:custGeom>
            <a:solidFill>
              <a:schemeClr val="accent1">
                <a:lumMod val="20000"/>
                <a:lumOff val="80000"/>
              </a:schemeClr>
            </a:solidFill>
            <a:ln>
              <a:solidFill>
                <a:schemeClr val="tx1"/>
              </a:solidFill>
            </a:ln>
            <a:effectLst>
              <a:glow rad="101600">
                <a:schemeClr val="accent6">
                  <a:satMod val="175000"/>
                  <a:alpha val="40000"/>
                </a:schemeClr>
              </a:glow>
              <a:outerShdw blurRad="40000" dist="23000" dir="5400000" rotWithShape="0">
                <a:srgbClr val="000000">
                  <a:alpha val="35000"/>
                </a:srgbClr>
              </a:outerShdw>
            </a:effectLst>
            <a:scene3d>
              <a:camera prst="orthographicFront"/>
              <a:lightRig rig="threePt" dir="t"/>
            </a:scene3d>
            <a:sp3d>
              <a:bevelT/>
            </a:sp3d>
          </p:spPr>
          <p:style>
            <a:lnRef idx="1">
              <a:schemeClr val="accent6"/>
            </a:lnRef>
            <a:fillRef idx="3">
              <a:schemeClr val="accent6"/>
            </a:fillRef>
            <a:effectRef idx="2">
              <a:schemeClr val="accent6"/>
            </a:effectRef>
            <a:fontRef idx="minor">
              <a:schemeClr val="lt1"/>
            </a:fontRef>
          </p:style>
          <p:txBody>
            <a:bodyPr lIns="48260" tIns="48260" rIns="48260" bIns="48260" spcCol="1270" anchor="ctr"/>
            <a:lstStyle/>
            <a:p>
              <a:pPr defTabSz="844550" fontAlgn="auto">
                <a:lnSpc>
                  <a:spcPct val="90000"/>
                </a:lnSpc>
                <a:spcBef>
                  <a:spcPts val="0"/>
                </a:spcBef>
                <a:spcAft>
                  <a:spcPct val="35000"/>
                </a:spcAft>
                <a:defRPr/>
              </a:pPr>
              <a:r>
                <a:rPr lang="es-ES" sz="2500" b="1" dirty="0">
                  <a:solidFill>
                    <a:srgbClr val="000000"/>
                  </a:solidFill>
                </a:rPr>
                <a:t>Configurados a sus necesidades</a:t>
              </a:r>
              <a:endParaRPr lang="es-CO" sz="2500" b="1" dirty="0">
                <a:solidFill>
                  <a:srgbClr val="000000"/>
                </a:solidFill>
              </a:endParaRPr>
            </a:p>
          </p:txBody>
        </p:sp>
        <p:sp>
          <p:nvSpPr>
            <p:cNvPr id="14" name="14 Forma libre"/>
            <p:cNvSpPr/>
            <p:nvPr/>
          </p:nvSpPr>
          <p:spPr>
            <a:xfrm>
              <a:off x="2075642" y="3878687"/>
              <a:ext cx="5263954" cy="682086"/>
            </a:xfrm>
            <a:custGeom>
              <a:avLst/>
              <a:gdLst>
                <a:gd name="connsiteX0" fmla="*/ 0 w 4680000"/>
                <a:gd name="connsiteY0" fmla="*/ 0 h 650919"/>
                <a:gd name="connsiteX1" fmla="*/ 4680000 w 4680000"/>
                <a:gd name="connsiteY1" fmla="*/ 0 h 650919"/>
                <a:gd name="connsiteX2" fmla="*/ 4680000 w 4680000"/>
                <a:gd name="connsiteY2" fmla="*/ 650919 h 650919"/>
                <a:gd name="connsiteX3" fmla="*/ 0 w 4680000"/>
                <a:gd name="connsiteY3" fmla="*/ 650919 h 650919"/>
                <a:gd name="connsiteX4" fmla="*/ 0 w 4680000"/>
                <a:gd name="connsiteY4" fmla="*/ 0 h 650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80000" h="650919">
                  <a:moveTo>
                    <a:pt x="0" y="0"/>
                  </a:moveTo>
                  <a:lnTo>
                    <a:pt x="4680000" y="0"/>
                  </a:lnTo>
                  <a:lnTo>
                    <a:pt x="4680000" y="650919"/>
                  </a:lnTo>
                  <a:lnTo>
                    <a:pt x="0" y="650919"/>
                  </a:lnTo>
                  <a:lnTo>
                    <a:pt x="0" y="0"/>
                  </a:lnTo>
                  <a:close/>
                </a:path>
              </a:pathLst>
            </a:custGeom>
            <a:solidFill>
              <a:schemeClr val="accent1">
                <a:lumMod val="20000"/>
                <a:lumOff val="80000"/>
              </a:schemeClr>
            </a:solidFill>
            <a:ln>
              <a:solidFill>
                <a:schemeClr val="tx1"/>
              </a:solidFill>
            </a:ln>
            <a:effectLst>
              <a:glow rad="101600">
                <a:schemeClr val="accent6">
                  <a:satMod val="175000"/>
                  <a:alpha val="40000"/>
                </a:schemeClr>
              </a:glow>
              <a:outerShdw blurRad="40000" dist="23000" dir="5400000" rotWithShape="0">
                <a:srgbClr val="000000">
                  <a:alpha val="35000"/>
                </a:srgbClr>
              </a:outerShdw>
            </a:effectLst>
            <a:scene3d>
              <a:camera prst="orthographicFront"/>
              <a:lightRig rig="threePt" dir="t"/>
            </a:scene3d>
            <a:sp3d>
              <a:bevelT/>
            </a:sp3d>
          </p:spPr>
          <p:style>
            <a:lnRef idx="1">
              <a:schemeClr val="accent6"/>
            </a:lnRef>
            <a:fillRef idx="3">
              <a:schemeClr val="accent6"/>
            </a:fillRef>
            <a:effectRef idx="2">
              <a:schemeClr val="accent6"/>
            </a:effectRef>
            <a:fontRef idx="minor">
              <a:schemeClr val="lt1"/>
            </a:fontRef>
          </p:style>
          <p:txBody>
            <a:bodyPr lIns="48260" tIns="48260" rIns="48260" bIns="48260" spcCol="1270" anchor="ctr"/>
            <a:lstStyle/>
            <a:p>
              <a:pPr defTabSz="844550">
                <a:lnSpc>
                  <a:spcPct val="90000"/>
                </a:lnSpc>
                <a:spcAft>
                  <a:spcPct val="35000"/>
                </a:spcAft>
                <a:defRPr/>
              </a:pPr>
              <a:r>
                <a:rPr lang="es-ES" sz="2500" b="1" dirty="0">
                  <a:solidFill>
                    <a:srgbClr val="000000"/>
                  </a:solidFill>
                </a:rPr>
                <a:t>Procesos de Adopción, Convergencia, Armonización, Adaptación</a:t>
              </a:r>
              <a:endParaRPr lang="es-CO" sz="2500" b="1" dirty="0">
                <a:solidFill>
                  <a:srgbClr val="000000"/>
                </a:solidFill>
              </a:endParaRPr>
            </a:p>
          </p:txBody>
        </p:sp>
        <p:sp>
          <p:nvSpPr>
            <p:cNvPr id="15" name="15 Forma libre"/>
            <p:cNvSpPr/>
            <p:nvPr/>
          </p:nvSpPr>
          <p:spPr>
            <a:xfrm>
              <a:off x="2075642" y="4721153"/>
              <a:ext cx="5263954" cy="406168"/>
            </a:xfrm>
            <a:custGeom>
              <a:avLst/>
              <a:gdLst>
                <a:gd name="connsiteX0" fmla="*/ 0 w 2340000"/>
                <a:gd name="connsiteY0" fmla="*/ 0 h 650919"/>
                <a:gd name="connsiteX1" fmla="*/ 2340000 w 2340000"/>
                <a:gd name="connsiteY1" fmla="*/ 0 h 650919"/>
                <a:gd name="connsiteX2" fmla="*/ 2340000 w 2340000"/>
                <a:gd name="connsiteY2" fmla="*/ 650919 h 650919"/>
                <a:gd name="connsiteX3" fmla="*/ 0 w 2340000"/>
                <a:gd name="connsiteY3" fmla="*/ 650919 h 650919"/>
                <a:gd name="connsiteX4" fmla="*/ 0 w 2340000"/>
                <a:gd name="connsiteY4" fmla="*/ 0 h 650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0000" h="650919">
                  <a:moveTo>
                    <a:pt x="0" y="0"/>
                  </a:moveTo>
                  <a:lnTo>
                    <a:pt x="2340000" y="0"/>
                  </a:lnTo>
                  <a:lnTo>
                    <a:pt x="2340000" y="650919"/>
                  </a:lnTo>
                  <a:lnTo>
                    <a:pt x="0" y="650919"/>
                  </a:lnTo>
                  <a:lnTo>
                    <a:pt x="0" y="0"/>
                  </a:lnTo>
                  <a:close/>
                </a:path>
              </a:pathLst>
            </a:custGeom>
            <a:solidFill>
              <a:schemeClr val="accent1">
                <a:lumMod val="20000"/>
                <a:lumOff val="80000"/>
              </a:schemeClr>
            </a:solidFill>
            <a:ln>
              <a:solidFill>
                <a:schemeClr val="tx1"/>
              </a:solidFill>
            </a:ln>
            <a:effectLst>
              <a:glow rad="101600">
                <a:schemeClr val="accent6">
                  <a:satMod val="175000"/>
                  <a:alpha val="40000"/>
                </a:schemeClr>
              </a:glow>
              <a:outerShdw blurRad="40000" dist="23000" dir="5400000" rotWithShape="0">
                <a:srgbClr val="000000">
                  <a:alpha val="35000"/>
                </a:srgbClr>
              </a:outerShdw>
            </a:effectLst>
            <a:scene3d>
              <a:camera prst="orthographicFront"/>
              <a:lightRig rig="threePt" dir="t"/>
            </a:scene3d>
            <a:sp3d>
              <a:bevelT/>
            </a:sp3d>
          </p:spPr>
          <p:style>
            <a:lnRef idx="1">
              <a:schemeClr val="accent6"/>
            </a:lnRef>
            <a:fillRef idx="3">
              <a:schemeClr val="accent6"/>
            </a:fillRef>
            <a:effectRef idx="2">
              <a:schemeClr val="accent6"/>
            </a:effectRef>
            <a:fontRef idx="minor">
              <a:schemeClr val="lt1"/>
            </a:fontRef>
          </p:style>
          <p:txBody>
            <a:bodyPr lIns="48260" tIns="48260" rIns="48260" bIns="48260" spcCol="1270" anchor="ctr"/>
            <a:lstStyle/>
            <a:p>
              <a:pPr defTabSz="844550" fontAlgn="auto">
                <a:lnSpc>
                  <a:spcPct val="90000"/>
                </a:lnSpc>
                <a:spcBef>
                  <a:spcPts val="0"/>
                </a:spcBef>
                <a:spcAft>
                  <a:spcPct val="35000"/>
                </a:spcAft>
                <a:defRPr/>
              </a:pPr>
              <a:r>
                <a:rPr lang="es-ES" sz="2500" b="1" dirty="0">
                  <a:solidFill>
                    <a:srgbClr val="000000"/>
                  </a:solidFill>
                </a:rPr>
                <a:t>Modelos Contables Homogéneos</a:t>
              </a:r>
              <a:endParaRPr lang="es-CO" sz="2500" b="1" dirty="0">
                <a:solidFill>
                  <a:srgbClr val="000000"/>
                </a:solidFill>
              </a:endParaRPr>
            </a:p>
          </p:txBody>
        </p:sp>
        <p:sp>
          <p:nvSpPr>
            <p:cNvPr id="16" name="16 Forma libre"/>
            <p:cNvSpPr/>
            <p:nvPr/>
          </p:nvSpPr>
          <p:spPr>
            <a:xfrm>
              <a:off x="2075642" y="5277404"/>
              <a:ext cx="5263954" cy="458129"/>
            </a:xfrm>
            <a:custGeom>
              <a:avLst/>
              <a:gdLst>
                <a:gd name="connsiteX0" fmla="*/ 0 w 1755000"/>
                <a:gd name="connsiteY0" fmla="*/ 0 h 650919"/>
                <a:gd name="connsiteX1" fmla="*/ 1755000 w 1755000"/>
                <a:gd name="connsiteY1" fmla="*/ 0 h 650919"/>
                <a:gd name="connsiteX2" fmla="*/ 1755000 w 1755000"/>
                <a:gd name="connsiteY2" fmla="*/ 650919 h 650919"/>
                <a:gd name="connsiteX3" fmla="*/ 0 w 1755000"/>
                <a:gd name="connsiteY3" fmla="*/ 650919 h 650919"/>
                <a:gd name="connsiteX4" fmla="*/ 0 w 1755000"/>
                <a:gd name="connsiteY4" fmla="*/ 0 h 650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5000" h="650919">
                  <a:moveTo>
                    <a:pt x="0" y="0"/>
                  </a:moveTo>
                  <a:lnTo>
                    <a:pt x="1755000" y="0"/>
                  </a:lnTo>
                  <a:lnTo>
                    <a:pt x="1755000" y="650919"/>
                  </a:lnTo>
                  <a:lnTo>
                    <a:pt x="0" y="650919"/>
                  </a:lnTo>
                  <a:lnTo>
                    <a:pt x="0" y="0"/>
                  </a:lnTo>
                  <a:close/>
                </a:path>
              </a:pathLst>
            </a:custGeom>
            <a:solidFill>
              <a:schemeClr val="accent1">
                <a:lumMod val="20000"/>
                <a:lumOff val="80000"/>
              </a:schemeClr>
            </a:solidFill>
            <a:ln>
              <a:solidFill>
                <a:schemeClr val="tx1"/>
              </a:solidFill>
            </a:ln>
            <a:effectLst>
              <a:glow rad="63500">
                <a:schemeClr val="accent6">
                  <a:satMod val="175000"/>
                  <a:alpha val="40000"/>
                </a:schemeClr>
              </a:glow>
              <a:outerShdw blurRad="40000" dist="23000" dir="5400000" rotWithShape="0">
                <a:srgbClr val="000000">
                  <a:alpha val="35000"/>
                </a:srgbClr>
              </a:outerShdw>
            </a:effectLst>
            <a:scene3d>
              <a:camera prst="orthographicFront"/>
              <a:lightRig rig="threePt" dir="t"/>
            </a:scene3d>
            <a:sp3d>
              <a:bevelT/>
            </a:sp3d>
          </p:spPr>
          <p:style>
            <a:lnRef idx="1">
              <a:schemeClr val="accent6"/>
            </a:lnRef>
            <a:fillRef idx="3">
              <a:schemeClr val="accent6"/>
            </a:fillRef>
            <a:effectRef idx="2">
              <a:schemeClr val="accent6"/>
            </a:effectRef>
            <a:fontRef idx="minor">
              <a:schemeClr val="lt1"/>
            </a:fontRef>
          </p:style>
          <p:txBody>
            <a:bodyPr lIns="48260" tIns="48260" rIns="48260" bIns="48260" spcCol="1270" anchor="ctr"/>
            <a:lstStyle/>
            <a:p>
              <a:pPr defTabSz="844550" fontAlgn="auto">
                <a:lnSpc>
                  <a:spcPct val="90000"/>
                </a:lnSpc>
                <a:spcBef>
                  <a:spcPts val="0"/>
                </a:spcBef>
                <a:spcAft>
                  <a:spcPct val="35000"/>
                </a:spcAft>
                <a:defRPr/>
              </a:pPr>
              <a:r>
                <a:rPr lang="es-ES" sz="2500" b="1" dirty="0">
                  <a:solidFill>
                    <a:schemeClr val="tx1"/>
                  </a:solidFill>
                </a:rPr>
                <a:t>Vinculados al Capital Global</a:t>
              </a:r>
              <a:endParaRPr lang="es-CO" sz="2500" b="1" dirty="0">
                <a:solidFill>
                  <a:schemeClr val="tx1"/>
                </a:solidFill>
              </a:endParaRPr>
            </a:p>
          </p:txBody>
        </p:sp>
        <p:sp>
          <p:nvSpPr>
            <p:cNvPr id="17" name="17 Forma libre"/>
            <p:cNvSpPr/>
            <p:nvPr/>
          </p:nvSpPr>
          <p:spPr>
            <a:xfrm>
              <a:off x="2061913" y="5873212"/>
              <a:ext cx="5277683" cy="589845"/>
            </a:xfrm>
            <a:custGeom>
              <a:avLst/>
              <a:gdLst>
                <a:gd name="connsiteX0" fmla="*/ 0 w 3510000"/>
                <a:gd name="connsiteY0" fmla="*/ 0 h 650919"/>
                <a:gd name="connsiteX1" fmla="*/ 3510000 w 3510000"/>
                <a:gd name="connsiteY1" fmla="*/ 0 h 650919"/>
                <a:gd name="connsiteX2" fmla="*/ 3510000 w 3510000"/>
                <a:gd name="connsiteY2" fmla="*/ 650919 h 650919"/>
                <a:gd name="connsiteX3" fmla="*/ 0 w 3510000"/>
                <a:gd name="connsiteY3" fmla="*/ 650919 h 650919"/>
                <a:gd name="connsiteX4" fmla="*/ 0 w 3510000"/>
                <a:gd name="connsiteY4" fmla="*/ 0 h 6509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0000" h="650919">
                  <a:moveTo>
                    <a:pt x="0" y="0"/>
                  </a:moveTo>
                  <a:lnTo>
                    <a:pt x="3510000" y="0"/>
                  </a:lnTo>
                  <a:lnTo>
                    <a:pt x="3510000" y="650919"/>
                  </a:lnTo>
                  <a:lnTo>
                    <a:pt x="0" y="650919"/>
                  </a:lnTo>
                  <a:lnTo>
                    <a:pt x="0" y="0"/>
                  </a:lnTo>
                  <a:close/>
                </a:path>
              </a:pathLst>
            </a:custGeom>
            <a:solidFill>
              <a:schemeClr val="accent1">
                <a:lumMod val="20000"/>
                <a:lumOff val="80000"/>
              </a:schemeClr>
            </a:solidFill>
            <a:ln>
              <a:solidFill>
                <a:schemeClr val="tx1"/>
              </a:solidFill>
            </a:ln>
            <a:effectLst>
              <a:glow rad="101600">
                <a:schemeClr val="accent6">
                  <a:satMod val="175000"/>
                  <a:alpha val="40000"/>
                </a:schemeClr>
              </a:glow>
              <a:outerShdw blurRad="40000" dist="23000" dir="5400000" rotWithShape="0">
                <a:srgbClr val="000000">
                  <a:alpha val="35000"/>
                </a:srgbClr>
              </a:outerShdw>
            </a:effectLst>
            <a:scene3d>
              <a:camera prst="orthographicFront"/>
              <a:lightRig rig="threePt" dir="t"/>
            </a:scene3d>
            <a:sp3d>
              <a:bevelT/>
            </a:sp3d>
          </p:spPr>
          <p:style>
            <a:lnRef idx="1">
              <a:schemeClr val="accent6"/>
            </a:lnRef>
            <a:fillRef idx="3">
              <a:schemeClr val="accent6"/>
            </a:fillRef>
            <a:effectRef idx="2">
              <a:schemeClr val="accent6"/>
            </a:effectRef>
            <a:fontRef idx="minor">
              <a:schemeClr val="lt1"/>
            </a:fontRef>
          </p:style>
          <p:txBody>
            <a:bodyPr lIns="48260" tIns="48260" rIns="48260" bIns="48260" spcCol="1270" anchor="ctr"/>
            <a:lstStyle/>
            <a:p>
              <a:pPr defTabSz="844550" fontAlgn="auto">
                <a:lnSpc>
                  <a:spcPct val="90000"/>
                </a:lnSpc>
                <a:spcBef>
                  <a:spcPts val="0"/>
                </a:spcBef>
                <a:spcAft>
                  <a:spcPct val="35000"/>
                </a:spcAft>
                <a:defRPr/>
              </a:pPr>
              <a:r>
                <a:rPr lang="es-ES" sz="2500" b="1" dirty="0">
                  <a:solidFill>
                    <a:srgbClr val="000000"/>
                  </a:solidFill>
                </a:rPr>
                <a:t>Asociados a las necesidades de países desarrollados</a:t>
              </a:r>
              <a:endParaRPr lang="es-CO" sz="2500" b="1" dirty="0">
                <a:solidFill>
                  <a:srgbClr val="000000"/>
                </a:solidFill>
              </a:endParaRPr>
            </a:p>
          </p:txBody>
        </p:sp>
      </p:grpSp>
      <p:sp>
        <p:nvSpPr>
          <p:cNvPr id="18" name="Rectángulo 16"/>
          <p:cNvSpPr/>
          <p:nvPr/>
        </p:nvSpPr>
        <p:spPr>
          <a:xfrm>
            <a:off x="101457" y="5422540"/>
            <a:ext cx="2232246" cy="23210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CO" sz="800" b="1" dirty="0">
                <a:solidFill>
                  <a:schemeClr val="tx1"/>
                </a:solidFill>
              </a:rPr>
              <a:t>* </a:t>
            </a:r>
            <a:r>
              <a:rPr lang="es-CO" sz="600" b="1" dirty="0">
                <a:solidFill>
                  <a:schemeClr val="tx1"/>
                </a:solidFill>
              </a:rPr>
              <a:t>Original Ajustada de John Cardona A </a:t>
            </a:r>
          </a:p>
        </p:txBody>
      </p:sp>
      <p:sp>
        <p:nvSpPr>
          <p:cNvPr id="19" name="Flecha izquierda y derecha 21"/>
          <p:cNvSpPr/>
          <p:nvPr/>
        </p:nvSpPr>
        <p:spPr>
          <a:xfrm rot="5400000">
            <a:off x="749701" y="3212949"/>
            <a:ext cx="4281635" cy="396240"/>
          </a:xfrm>
          <a:prstGeom prst="leftRightArrow">
            <a:avLst/>
          </a:prstGeom>
          <a:solidFill>
            <a:schemeClr val="accent1">
              <a:lumMod val="75000"/>
            </a:schemeClr>
          </a:solidFill>
          <a:ln>
            <a:solidFill>
              <a:schemeClr val="tx1"/>
            </a:solidFill>
          </a:ln>
          <a:effectLst>
            <a:glow rad="228600">
              <a:schemeClr val="accent2">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3" name="CuadroTexto 22"/>
          <p:cNvSpPr txBox="1"/>
          <p:nvPr/>
        </p:nvSpPr>
        <p:spPr>
          <a:xfrm>
            <a:off x="1045234" y="121196"/>
            <a:ext cx="7415198" cy="769441"/>
          </a:xfrm>
          <a:prstGeom prst="rect">
            <a:avLst/>
          </a:prstGeom>
          <a:noFill/>
        </p:spPr>
        <p:txBody>
          <a:bodyPr wrap="square" rtlCol="0">
            <a:spAutoFit/>
          </a:bodyPr>
          <a:lstStyle/>
          <a:p>
            <a:r>
              <a:rPr lang="es-CO" sz="4400" b="1" dirty="0">
                <a:solidFill>
                  <a:schemeClr val="bg1"/>
                </a:solidFill>
                <a:latin typeface="+mn-lt"/>
              </a:rPr>
              <a:t>Procesos de cambio contable *</a:t>
            </a:r>
          </a:p>
        </p:txBody>
      </p:sp>
    </p:spTree>
    <p:extLst>
      <p:ext uri="{BB962C8B-B14F-4D97-AF65-F5344CB8AC3E}">
        <p14:creationId xmlns:p14="http://schemas.microsoft.com/office/powerpoint/2010/main" val="412174351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31"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1000" fill="hold"/>
                                        <p:tgtEl>
                                          <p:spTgt spid="10"/>
                                        </p:tgtEl>
                                        <p:attrNameLst>
                                          <p:attrName>ppt_w</p:attrName>
                                        </p:attrNameLst>
                                      </p:cBhvr>
                                      <p:tavLst>
                                        <p:tav tm="0">
                                          <p:val>
                                            <p:fltVal val="0"/>
                                          </p:val>
                                        </p:tav>
                                        <p:tav tm="100000">
                                          <p:val>
                                            <p:strVal val="#ppt_w"/>
                                          </p:val>
                                        </p:tav>
                                      </p:tavLst>
                                    </p:anim>
                                    <p:anim calcmode="lin" valueType="num">
                                      <p:cBhvr>
                                        <p:cTn id="19" dur="1000" fill="hold"/>
                                        <p:tgtEl>
                                          <p:spTgt spid="10"/>
                                        </p:tgtEl>
                                        <p:attrNameLst>
                                          <p:attrName>ppt_h</p:attrName>
                                        </p:attrNameLst>
                                      </p:cBhvr>
                                      <p:tavLst>
                                        <p:tav tm="0">
                                          <p:val>
                                            <p:fltVal val="0"/>
                                          </p:val>
                                        </p:tav>
                                        <p:tav tm="100000">
                                          <p:val>
                                            <p:strVal val="#ppt_h"/>
                                          </p:val>
                                        </p:tav>
                                      </p:tavLst>
                                    </p:anim>
                                    <p:anim calcmode="lin" valueType="num">
                                      <p:cBhvr>
                                        <p:cTn id="20" dur="1000" fill="hold"/>
                                        <p:tgtEl>
                                          <p:spTgt spid="10"/>
                                        </p:tgtEl>
                                        <p:attrNameLst>
                                          <p:attrName>style.rotation</p:attrName>
                                        </p:attrNameLst>
                                      </p:cBhvr>
                                      <p:tavLst>
                                        <p:tav tm="0">
                                          <p:val>
                                            <p:fltVal val="90"/>
                                          </p:val>
                                        </p:tav>
                                        <p:tav tm="100000">
                                          <p:val>
                                            <p:fltVal val="0"/>
                                          </p:val>
                                        </p:tav>
                                      </p:tavLst>
                                    </p:anim>
                                    <p:animEffect transition="in" filter="fade">
                                      <p:cBhvr>
                                        <p:cTn id="21" dur="1000"/>
                                        <p:tgtEl>
                                          <p:spTgt spid="10"/>
                                        </p:tgtEl>
                                      </p:cBhvr>
                                    </p:animEffect>
                                  </p:childTnLst>
                                </p:cTn>
                              </p:par>
                              <p:par>
                                <p:cTn id="22" presetID="31"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p:cTn id="24" dur="1000" fill="hold"/>
                                        <p:tgtEl>
                                          <p:spTgt spid="19"/>
                                        </p:tgtEl>
                                        <p:attrNameLst>
                                          <p:attrName>ppt_w</p:attrName>
                                        </p:attrNameLst>
                                      </p:cBhvr>
                                      <p:tavLst>
                                        <p:tav tm="0">
                                          <p:val>
                                            <p:fltVal val="0"/>
                                          </p:val>
                                        </p:tav>
                                        <p:tav tm="100000">
                                          <p:val>
                                            <p:strVal val="#ppt_w"/>
                                          </p:val>
                                        </p:tav>
                                      </p:tavLst>
                                    </p:anim>
                                    <p:anim calcmode="lin" valueType="num">
                                      <p:cBhvr>
                                        <p:cTn id="25" dur="1000" fill="hold"/>
                                        <p:tgtEl>
                                          <p:spTgt spid="19"/>
                                        </p:tgtEl>
                                        <p:attrNameLst>
                                          <p:attrName>ppt_h</p:attrName>
                                        </p:attrNameLst>
                                      </p:cBhvr>
                                      <p:tavLst>
                                        <p:tav tm="0">
                                          <p:val>
                                            <p:fltVal val="0"/>
                                          </p:val>
                                        </p:tav>
                                        <p:tav tm="100000">
                                          <p:val>
                                            <p:strVal val="#ppt_h"/>
                                          </p:val>
                                        </p:tav>
                                      </p:tavLst>
                                    </p:anim>
                                    <p:anim calcmode="lin" valueType="num">
                                      <p:cBhvr>
                                        <p:cTn id="26" dur="1000" fill="hold"/>
                                        <p:tgtEl>
                                          <p:spTgt spid="19"/>
                                        </p:tgtEl>
                                        <p:attrNameLst>
                                          <p:attrName>style.rotation</p:attrName>
                                        </p:attrNameLst>
                                      </p:cBhvr>
                                      <p:tavLst>
                                        <p:tav tm="0">
                                          <p:val>
                                            <p:fltVal val="90"/>
                                          </p:val>
                                        </p:tav>
                                        <p:tav tm="100000">
                                          <p:val>
                                            <p:fltVal val="0"/>
                                          </p:val>
                                        </p:tav>
                                      </p:tavLst>
                                    </p:anim>
                                    <p:animEffect transition="in" filter="fade">
                                      <p:cBhvr>
                                        <p:cTn id="27"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0"/>
          </p:nvPr>
        </p:nvSpPr>
        <p:spPr/>
        <p:txBody>
          <a:bodyPr/>
          <a:lstStyle/>
          <a:p>
            <a:pPr>
              <a:defRPr/>
            </a:pPr>
            <a:fld id="{680876C3-5B85-43D9-9CB8-66632069018E}" type="slidenum">
              <a:rPr lang="es-ES_tradnl" smtClean="0"/>
              <a:pPr>
                <a:defRPr/>
              </a:pPr>
              <a:t>24</a:t>
            </a:fld>
            <a:endParaRPr lang="es-ES_tradnl" dirty="0"/>
          </a:p>
        </p:txBody>
      </p:sp>
      <p:sp>
        <p:nvSpPr>
          <p:cNvPr id="6" name="1 Título"/>
          <p:cNvSpPr>
            <a:spLocks noGrp="1"/>
          </p:cNvSpPr>
          <p:nvPr>
            <p:ph type="ctrTitle"/>
          </p:nvPr>
        </p:nvSpPr>
        <p:spPr bwMode="auto">
          <a:xfrm>
            <a:off x="762000" y="2092854"/>
            <a:ext cx="7620000" cy="131736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6200" tIns="38100" rIns="76200" bIns="38100" numCol="1" anchor="ctr" anchorCtr="0" compatLnSpc="1">
            <a:prstTxWarp prst="textNoShape">
              <a:avLst/>
            </a:prstTxWarp>
            <a:noAutofit/>
          </a:bodyPr>
          <a:lstStyle/>
          <a:p>
            <a:pPr algn="ctr" eaLnBrk="1" hangingPunct="1"/>
            <a:r>
              <a:rPr lang="es-CO" altLang="es-ES" sz="3833" dirty="0"/>
              <a:t>1. Contexto legal de la convergencia a NIIF/NIC y NICSP</a:t>
            </a:r>
          </a:p>
        </p:txBody>
      </p:sp>
    </p:spTree>
    <p:extLst>
      <p:ext uri="{BB962C8B-B14F-4D97-AF65-F5344CB8AC3E}">
        <p14:creationId xmlns:p14="http://schemas.microsoft.com/office/powerpoint/2010/main" val="38163097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5 Título"/>
          <p:cNvSpPr>
            <a:spLocks noGrp="1"/>
          </p:cNvSpPr>
          <p:nvPr>
            <p:ph type="ctrTitle"/>
          </p:nvPr>
        </p:nvSpPr>
        <p:spPr bwMode="auto">
          <a:xfrm>
            <a:off x="1151620" y="216587"/>
            <a:ext cx="6600733" cy="78070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6200" tIns="38100" rIns="76200" bIns="38100" numCol="1" anchor="t" anchorCtr="0" compatLnSpc="1">
            <a:prstTxWarp prst="textNoShape">
              <a:avLst/>
            </a:prstTxWarp>
          </a:bodyPr>
          <a:lstStyle/>
          <a:p>
            <a:pPr algn="ctr"/>
            <a:r>
              <a:rPr lang="es-ES" sz="3667" dirty="0">
                <a:effectLst>
                  <a:outerShdw blurRad="38100" dist="38100" dir="2700000" algn="tl">
                    <a:srgbClr val="000000"/>
                  </a:outerShdw>
                </a:effectLst>
                <a:latin typeface="Calibri" pitchFamily="34" charset="0"/>
                <a:cs typeface="Arial" charset="0"/>
              </a:rPr>
              <a:t>Contexto Legal NIIF/NIC y NICSP</a:t>
            </a:r>
            <a:endParaRPr lang="es-ES" altLang="es-ES" sz="3667" dirty="0"/>
          </a:p>
        </p:txBody>
      </p:sp>
      <p:sp>
        <p:nvSpPr>
          <p:cNvPr id="3" name="2 Marcador de número de diapositiva"/>
          <p:cNvSpPr>
            <a:spLocks noGrp="1"/>
          </p:cNvSpPr>
          <p:nvPr>
            <p:ph type="sldNum" sz="quarter" idx="15"/>
          </p:nvPr>
        </p:nvSpPr>
        <p:spPr/>
        <p:txBody>
          <a:bodyPr/>
          <a:lstStyle/>
          <a:p>
            <a:pPr>
              <a:defRPr/>
            </a:pPr>
            <a:fld id="{5B9744C6-0976-4199-BD6F-DDF0E7FB7E0D}" type="slidenum">
              <a:rPr lang="es-ES_tradnl"/>
              <a:pPr>
                <a:defRPr/>
              </a:pPr>
              <a:t>25</a:t>
            </a:fld>
            <a:endParaRPr lang="es-ES_tradnl" dirty="0"/>
          </a:p>
        </p:txBody>
      </p:sp>
      <p:sp>
        <p:nvSpPr>
          <p:cNvPr id="6" name="Rectangle 12"/>
          <p:cNvSpPr txBox="1">
            <a:spLocks noChangeArrowheads="1"/>
          </p:cNvSpPr>
          <p:nvPr/>
        </p:nvSpPr>
        <p:spPr bwMode="auto">
          <a:xfrm>
            <a:off x="938295" y="961822"/>
            <a:ext cx="7430967" cy="414046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447675" indent="-382588" algn="l" rtl="0" eaLnBrk="0" fontAlgn="base" hangingPunct="0">
              <a:spcBef>
                <a:spcPct val="20000"/>
              </a:spcBef>
              <a:spcAft>
                <a:spcPct val="0"/>
              </a:spcAft>
              <a:buClr>
                <a:schemeClr val="accent1"/>
              </a:buClr>
              <a:buSzPct val="80000"/>
              <a:buFont typeface="Wingdings 2" pitchFamily="18" charset="2"/>
              <a:buChar char=""/>
              <a:defRPr lang="es-ES" sz="3000" kern="1200">
                <a:solidFill>
                  <a:schemeClr val="tx1"/>
                </a:solidFill>
                <a:latin typeface="+mn-lt"/>
                <a:ea typeface="+mn-ea"/>
                <a:cs typeface="+mn-cs"/>
              </a:defRPr>
            </a:lvl1pPr>
            <a:lvl2pPr marL="822325" indent="-285750" algn="l" rtl="0" eaLnBrk="0" fontAlgn="base" hangingPunct="0">
              <a:spcBef>
                <a:spcPct val="20000"/>
              </a:spcBef>
              <a:spcAft>
                <a:spcPct val="0"/>
              </a:spcAft>
              <a:buClr>
                <a:schemeClr val="accent1"/>
              </a:buClr>
              <a:buSzPct val="95000"/>
              <a:buFont typeface="Verdana" pitchFamily="34" charset="0"/>
              <a:buChar char="›"/>
              <a:defRPr lang="es-ES" sz="2600" kern="1200">
                <a:solidFill>
                  <a:schemeClr val="tx1"/>
                </a:solidFill>
                <a:latin typeface="+mn-lt"/>
                <a:ea typeface="+mn-ea"/>
                <a:cs typeface="+mn-cs"/>
              </a:defRPr>
            </a:lvl2pPr>
            <a:lvl3pPr marL="1104900" indent="-228600" algn="l" rtl="0" eaLnBrk="0" fontAlgn="base" hangingPunct="0">
              <a:spcBef>
                <a:spcPct val="20000"/>
              </a:spcBef>
              <a:spcAft>
                <a:spcPct val="0"/>
              </a:spcAft>
              <a:buClr>
                <a:schemeClr val="accent1"/>
              </a:buClr>
              <a:buFont typeface="Wingdings 2" pitchFamily="18" charset="2"/>
              <a:buChar char=""/>
              <a:defRPr lang="es-ES" sz="2400" kern="1200">
                <a:solidFill>
                  <a:schemeClr val="tx1"/>
                </a:solidFill>
                <a:latin typeface="+mn-lt"/>
                <a:ea typeface="+mn-ea"/>
                <a:cs typeface="+mn-cs"/>
              </a:defRPr>
            </a:lvl3pPr>
            <a:lvl4pPr marL="1371600" indent="-209550" algn="l" rtl="0" eaLnBrk="0" fontAlgn="base" hangingPunct="0">
              <a:spcBef>
                <a:spcPct val="20000"/>
              </a:spcBef>
              <a:spcAft>
                <a:spcPct val="0"/>
              </a:spcAft>
              <a:buClr>
                <a:schemeClr val="accent1"/>
              </a:buClr>
              <a:buFont typeface="Wingdings 2" pitchFamily="18" charset="2"/>
              <a:buChar char=""/>
              <a:defRPr lang="es-ES" sz="2000" kern="1200">
                <a:solidFill>
                  <a:schemeClr val="tx1"/>
                </a:solidFill>
                <a:latin typeface="+mn-lt"/>
                <a:ea typeface="+mn-ea"/>
                <a:cs typeface="+mn-cs"/>
              </a:defRPr>
            </a:lvl4pPr>
            <a:lvl5pPr marL="1600200" indent="-209550" algn="l" rtl="0" eaLnBrk="0" fontAlgn="base" hangingPunct="0">
              <a:spcBef>
                <a:spcPct val="20000"/>
              </a:spcBef>
              <a:spcAft>
                <a:spcPct val="0"/>
              </a:spcAft>
              <a:buClr>
                <a:srgbClr val="C1CBB6"/>
              </a:buClr>
              <a:buFont typeface="Wingdings 2" pitchFamily="18" charset="2"/>
              <a:buChar char=""/>
              <a:defRPr lang="es-ES"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lang="es-ES"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lang="es-ES"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lang="es-ES"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lang="es-ES" sz="1600" kern="1200">
                <a:solidFill>
                  <a:schemeClr val="tx1"/>
                </a:solidFill>
                <a:latin typeface="+mn-lt"/>
                <a:ea typeface="+mn-ea"/>
                <a:cs typeface="+mn-cs"/>
              </a:defRPr>
            </a:lvl9pPr>
          </a:lstStyle>
          <a:p>
            <a:pPr eaLnBrk="1" hangingPunct="1">
              <a:lnSpc>
                <a:spcPct val="90000"/>
              </a:lnSpc>
            </a:pPr>
            <a:endParaRPr lang="es-ES" altLang="es-ES" sz="1500" b="1" dirty="0">
              <a:latin typeface="Calibri" pitchFamily="34" charset="0"/>
            </a:endParaRPr>
          </a:p>
          <a:p>
            <a:pPr marL="54237" indent="0" eaLnBrk="1" hangingPunct="1">
              <a:lnSpc>
                <a:spcPct val="90000"/>
              </a:lnSpc>
              <a:buNone/>
            </a:pPr>
            <a:endParaRPr lang="es-ES" altLang="es-ES" sz="1500" b="1" dirty="0">
              <a:latin typeface="Calibri" pitchFamily="34" charset="0"/>
            </a:endParaRPr>
          </a:p>
          <a:p>
            <a:pPr marL="54237" indent="0" eaLnBrk="1" hangingPunct="1">
              <a:lnSpc>
                <a:spcPct val="90000"/>
              </a:lnSpc>
              <a:buNone/>
            </a:pPr>
            <a:endParaRPr lang="es-ES" altLang="es-ES" sz="1500" b="1" dirty="0">
              <a:latin typeface="Calibri" pitchFamily="34" charset="0"/>
            </a:endParaRPr>
          </a:p>
          <a:p>
            <a:pPr eaLnBrk="1" hangingPunct="1">
              <a:lnSpc>
                <a:spcPct val="90000"/>
              </a:lnSpc>
            </a:pPr>
            <a:endParaRPr lang="es-ES" altLang="es-ES" sz="1500" b="1" dirty="0">
              <a:latin typeface="Calibri" pitchFamily="34" charset="0"/>
            </a:endParaRPr>
          </a:p>
          <a:p>
            <a:pPr eaLnBrk="1" hangingPunct="1">
              <a:lnSpc>
                <a:spcPct val="90000"/>
              </a:lnSpc>
            </a:pPr>
            <a:endParaRPr lang="es-ES" altLang="es-ES" sz="1500" b="1" dirty="0">
              <a:latin typeface="Calibri" pitchFamily="34" charset="0"/>
            </a:endParaRPr>
          </a:p>
          <a:p>
            <a:pPr eaLnBrk="1" hangingPunct="1">
              <a:lnSpc>
                <a:spcPct val="90000"/>
              </a:lnSpc>
            </a:pPr>
            <a:endParaRPr lang="es-ES" altLang="es-ES" sz="1500" b="1" dirty="0">
              <a:latin typeface="Calibri" pitchFamily="34" charset="0"/>
            </a:endParaRPr>
          </a:p>
          <a:p>
            <a:pPr eaLnBrk="1" hangingPunct="1">
              <a:lnSpc>
                <a:spcPct val="90000"/>
              </a:lnSpc>
            </a:pPr>
            <a:endParaRPr lang="es-ES" altLang="es-ES" sz="1500" b="1" dirty="0">
              <a:latin typeface="Calibri" pitchFamily="34" charset="0"/>
            </a:endParaRPr>
          </a:p>
          <a:p>
            <a:pPr eaLnBrk="1" hangingPunct="1">
              <a:lnSpc>
                <a:spcPct val="90000"/>
              </a:lnSpc>
            </a:pPr>
            <a:endParaRPr lang="es-ES" altLang="es-ES" sz="1500" b="1" dirty="0">
              <a:latin typeface="Calibri" pitchFamily="34" charset="0"/>
            </a:endParaRPr>
          </a:p>
          <a:p>
            <a:pPr eaLnBrk="1" hangingPunct="1">
              <a:lnSpc>
                <a:spcPct val="90000"/>
              </a:lnSpc>
            </a:pPr>
            <a:endParaRPr lang="es-ES" altLang="es-ES" sz="1333" b="1" dirty="0">
              <a:latin typeface="Calibri" pitchFamily="34" charset="0"/>
            </a:endParaRPr>
          </a:p>
        </p:txBody>
      </p:sp>
      <p:sp>
        <p:nvSpPr>
          <p:cNvPr id="5" name="4 Forma libre"/>
          <p:cNvSpPr/>
          <p:nvPr/>
        </p:nvSpPr>
        <p:spPr>
          <a:xfrm>
            <a:off x="1271634" y="1357333"/>
            <a:ext cx="2280253" cy="667482"/>
          </a:xfrm>
          <a:custGeom>
            <a:avLst/>
            <a:gdLst>
              <a:gd name="connsiteX0" fmla="*/ 0 w 2786105"/>
              <a:gd name="connsiteY0" fmla="*/ 0 h 611175"/>
              <a:gd name="connsiteX1" fmla="*/ 2786105 w 2786105"/>
              <a:gd name="connsiteY1" fmla="*/ 0 h 611175"/>
              <a:gd name="connsiteX2" fmla="*/ 2786105 w 2786105"/>
              <a:gd name="connsiteY2" fmla="*/ 611175 h 611175"/>
              <a:gd name="connsiteX3" fmla="*/ 0 w 2786105"/>
              <a:gd name="connsiteY3" fmla="*/ 611175 h 611175"/>
              <a:gd name="connsiteX4" fmla="*/ 0 w 2786105"/>
              <a:gd name="connsiteY4" fmla="*/ 0 h 611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6105" h="611175">
                <a:moveTo>
                  <a:pt x="0" y="0"/>
                </a:moveTo>
                <a:lnTo>
                  <a:pt x="2786105" y="0"/>
                </a:lnTo>
                <a:lnTo>
                  <a:pt x="2786105" y="611175"/>
                </a:lnTo>
                <a:lnTo>
                  <a:pt x="0" y="611175"/>
                </a:lnTo>
                <a:lnTo>
                  <a:pt x="0" y="0"/>
                </a:lnTo>
                <a:close/>
              </a:path>
            </a:pathLst>
          </a:custGeom>
          <a:ln>
            <a:solidFill>
              <a:schemeClr val="accent6">
                <a:lumMod val="75000"/>
              </a:schemeClr>
            </a:solidFill>
          </a:ln>
          <a:effectLst>
            <a:glow rad="63500">
              <a:schemeClr val="accent3">
                <a:satMod val="175000"/>
                <a:alpha val="40000"/>
              </a:schemeClr>
            </a:glow>
          </a:effectLst>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491438" tIns="44450" rIns="44450" bIns="44450" numCol="1" spcCol="1270" anchor="ctr" anchorCtr="0">
            <a:noAutofit/>
          </a:bodyPr>
          <a:lstStyle/>
          <a:p>
            <a:pPr defTabSz="518563">
              <a:lnSpc>
                <a:spcPct val="90000"/>
              </a:lnSpc>
              <a:spcAft>
                <a:spcPct val="35000"/>
              </a:spcAft>
            </a:pPr>
            <a:r>
              <a:rPr lang="es-ES" altLang="es-ES" sz="1667" b="1" dirty="0">
                <a:latin typeface="Calibri" pitchFamily="34" charset="0"/>
              </a:rPr>
              <a:t>Artículo 354 de la Constitución Política</a:t>
            </a:r>
            <a:endParaRPr lang="es-ES" sz="1667" dirty="0"/>
          </a:p>
        </p:txBody>
      </p:sp>
      <p:sp>
        <p:nvSpPr>
          <p:cNvPr id="8" name="7 Rectángulo"/>
          <p:cNvSpPr/>
          <p:nvPr/>
        </p:nvSpPr>
        <p:spPr>
          <a:xfrm>
            <a:off x="971600" y="1237320"/>
            <a:ext cx="507883" cy="761825"/>
          </a:xfrm>
          <a:prstGeom prst="rect">
            <a:avLst/>
          </a:prstGeom>
          <a:solidFill>
            <a:schemeClr val="bg1">
              <a:lumMod val="65000"/>
            </a:schemeClr>
          </a:solidFill>
          <a:ln>
            <a:solidFill>
              <a:schemeClr val="accent2">
                <a:lumMod val="75000"/>
              </a:schemeClr>
            </a:solid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9" name="8 Forma libre"/>
          <p:cNvSpPr/>
          <p:nvPr/>
        </p:nvSpPr>
        <p:spPr>
          <a:xfrm>
            <a:off x="4410486" y="1297327"/>
            <a:ext cx="2321754" cy="540060"/>
          </a:xfrm>
          <a:custGeom>
            <a:avLst/>
            <a:gdLst>
              <a:gd name="connsiteX0" fmla="*/ 0 w 2786105"/>
              <a:gd name="connsiteY0" fmla="*/ 0 h 611175"/>
              <a:gd name="connsiteX1" fmla="*/ 2786105 w 2786105"/>
              <a:gd name="connsiteY1" fmla="*/ 0 h 611175"/>
              <a:gd name="connsiteX2" fmla="*/ 2786105 w 2786105"/>
              <a:gd name="connsiteY2" fmla="*/ 611175 h 611175"/>
              <a:gd name="connsiteX3" fmla="*/ 0 w 2786105"/>
              <a:gd name="connsiteY3" fmla="*/ 611175 h 611175"/>
              <a:gd name="connsiteX4" fmla="*/ 0 w 2786105"/>
              <a:gd name="connsiteY4" fmla="*/ 0 h 611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6105" h="611175">
                <a:moveTo>
                  <a:pt x="0" y="0"/>
                </a:moveTo>
                <a:lnTo>
                  <a:pt x="2786105" y="0"/>
                </a:lnTo>
                <a:lnTo>
                  <a:pt x="2786105" y="611175"/>
                </a:lnTo>
                <a:lnTo>
                  <a:pt x="0" y="611175"/>
                </a:lnTo>
                <a:lnTo>
                  <a:pt x="0" y="0"/>
                </a:lnTo>
                <a:close/>
              </a:path>
            </a:pathLst>
          </a:custGeom>
          <a:ln>
            <a:solidFill>
              <a:schemeClr val="accent6">
                <a:lumMod val="75000"/>
              </a:schemeClr>
            </a:solidFill>
          </a:ln>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491438" tIns="44450" rIns="44450" bIns="44450" numCol="1" spcCol="1270" anchor="ctr" anchorCtr="0">
            <a:noAutofit/>
          </a:bodyPr>
          <a:lstStyle/>
          <a:p>
            <a:pPr defTabSz="518563">
              <a:lnSpc>
                <a:spcPct val="90000"/>
              </a:lnSpc>
              <a:spcAft>
                <a:spcPct val="35000"/>
              </a:spcAft>
            </a:pPr>
            <a:r>
              <a:rPr lang="es-ES" altLang="es-ES" sz="1667" b="1" dirty="0">
                <a:latin typeface="Calibri" pitchFamily="34" charset="0"/>
              </a:rPr>
              <a:t>Ley 298 / 1996</a:t>
            </a:r>
            <a:endParaRPr lang="es-ES" sz="1667" dirty="0"/>
          </a:p>
        </p:txBody>
      </p:sp>
      <p:sp>
        <p:nvSpPr>
          <p:cNvPr id="10" name="9 Rectángulo"/>
          <p:cNvSpPr/>
          <p:nvPr/>
        </p:nvSpPr>
        <p:spPr>
          <a:xfrm>
            <a:off x="4174650" y="1177314"/>
            <a:ext cx="507883" cy="593164"/>
          </a:xfrm>
          <a:prstGeom prst="rect">
            <a:avLst/>
          </a:prstGeom>
          <a:solidFill>
            <a:schemeClr val="bg1">
              <a:lumMod val="65000"/>
            </a:schemeClr>
          </a:solidFill>
          <a:ln>
            <a:solidFill>
              <a:schemeClr val="accent6">
                <a:lumMod val="75000"/>
              </a:schemeClr>
            </a:solid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1" name="10 Forma libre"/>
          <p:cNvSpPr/>
          <p:nvPr/>
        </p:nvSpPr>
        <p:spPr>
          <a:xfrm>
            <a:off x="1342373" y="2191959"/>
            <a:ext cx="2329528" cy="725548"/>
          </a:xfrm>
          <a:custGeom>
            <a:avLst/>
            <a:gdLst>
              <a:gd name="connsiteX0" fmla="*/ 0 w 2786105"/>
              <a:gd name="connsiteY0" fmla="*/ 0 h 870658"/>
              <a:gd name="connsiteX1" fmla="*/ 2786105 w 2786105"/>
              <a:gd name="connsiteY1" fmla="*/ 0 h 870658"/>
              <a:gd name="connsiteX2" fmla="*/ 2786105 w 2786105"/>
              <a:gd name="connsiteY2" fmla="*/ 870658 h 870658"/>
              <a:gd name="connsiteX3" fmla="*/ 0 w 2786105"/>
              <a:gd name="connsiteY3" fmla="*/ 870658 h 870658"/>
              <a:gd name="connsiteX4" fmla="*/ 0 w 2786105"/>
              <a:gd name="connsiteY4" fmla="*/ 0 h 870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6105" h="870658">
                <a:moveTo>
                  <a:pt x="0" y="0"/>
                </a:moveTo>
                <a:lnTo>
                  <a:pt x="2786105" y="0"/>
                </a:lnTo>
                <a:lnTo>
                  <a:pt x="2786105" y="870658"/>
                </a:lnTo>
                <a:lnTo>
                  <a:pt x="0" y="870658"/>
                </a:lnTo>
                <a:lnTo>
                  <a:pt x="0" y="0"/>
                </a:lnTo>
                <a:close/>
              </a:path>
            </a:pathLst>
          </a:custGeom>
          <a:ln>
            <a:solidFill>
              <a:schemeClr val="accent6">
                <a:lumMod val="75000"/>
              </a:schemeClr>
            </a:solidFill>
          </a:ln>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491438" tIns="44450" rIns="44450" bIns="44450" numCol="1" spcCol="1270" anchor="ctr" anchorCtr="0">
            <a:noAutofit/>
          </a:bodyPr>
          <a:lstStyle/>
          <a:p>
            <a:pPr defTabSz="518563">
              <a:lnSpc>
                <a:spcPct val="90000"/>
              </a:lnSpc>
              <a:spcAft>
                <a:spcPct val="35000"/>
              </a:spcAft>
            </a:pPr>
            <a:r>
              <a:rPr lang="es-ES" altLang="es-ES" sz="1667" b="1" dirty="0">
                <a:latin typeface="Calibri" pitchFamily="34" charset="0"/>
              </a:rPr>
              <a:t>Ley 1314 de 2009 (Artículos 1º, 6º y 12º)</a:t>
            </a:r>
            <a:endParaRPr lang="es-ES" sz="1667" dirty="0"/>
          </a:p>
        </p:txBody>
      </p:sp>
      <p:sp>
        <p:nvSpPr>
          <p:cNvPr id="12" name="11 Rectángulo"/>
          <p:cNvSpPr/>
          <p:nvPr/>
        </p:nvSpPr>
        <p:spPr>
          <a:xfrm>
            <a:off x="971600" y="2099003"/>
            <a:ext cx="507883" cy="761825"/>
          </a:xfrm>
          <a:prstGeom prst="rect">
            <a:avLst/>
          </a:prstGeom>
          <a:solidFill>
            <a:schemeClr val="bg1">
              <a:lumMod val="65000"/>
            </a:schemeClr>
          </a:solidFill>
          <a:ln>
            <a:solidFill>
              <a:schemeClr val="accent6">
                <a:lumMod val="75000"/>
              </a:schemeClr>
            </a:solid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3" name="12 Forma libre"/>
          <p:cNvSpPr/>
          <p:nvPr/>
        </p:nvSpPr>
        <p:spPr>
          <a:xfrm>
            <a:off x="4391403" y="2095878"/>
            <a:ext cx="2940904" cy="701615"/>
          </a:xfrm>
          <a:custGeom>
            <a:avLst/>
            <a:gdLst>
              <a:gd name="connsiteX0" fmla="*/ 0 w 2786105"/>
              <a:gd name="connsiteY0" fmla="*/ 0 h 683701"/>
              <a:gd name="connsiteX1" fmla="*/ 2786105 w 2786105"/>
              <a:gd name="connsiteY1" fmla="*/ 0 h 683701"/>
              <a:gd name="connsiteX2" fmla="*/ 2786105 w 2786105"/>
              <a:gd name="connsiteY2" fmla="*/ 683701 h 683701"/>
              <a:gd name="connsiteX3" fmla="*/ 0 w 2786105"/>
              <a:gd name="connsiteY3" fmla="*/ 683701 h 683701"/>
              <a:gd name="connsiteX4" fmla="*/ 0 w 2786105"/>
              <a:gd name="connsiteY4" fmla="*/ 0 h 683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6105" h="683701">
                <a:moveTo>
                  <a:pt x="0" y="0"/>
                </a:moveTo>
                <a:lnTo>
                  <a:pt x="2786105" y="0"/>
                </a:lnTo>
                <a:lnTo>
                  <a:pt x="2786105" y="683701"/>
                </a:lnTo>
                <a:lnTo>
                  <a:pt x="0" y="683701"/>
                </a:lnTo>
                <a:lnTo>
                  <a:pt x="0" y="0"/>
                </a:lnTo>
                <a:close/>
              </a:path>
            </a:pathLst>
          </a:custGeom>
          <a:ln>
            <a:solidFill>
              <a:schemeClr val="accent6">
                <a:lumMod val="75000"/>
              </a:schemeClr>
            </a:solidFill>
          </a:ln>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491438" tIns="44450" rIns="44450" bIns="44450" numCol="1" spcCol="1270" anchor="ctr" anchorCtr="0">
            <a:noAutofit/>
          </a:bodyPr>
          <a:lstStyle/>
          <a:p>
            <a:pPr defTabSz="518563">
              <a:lnSpc>
                <a:spcPct val="90000"/>
              </a:lnSpc>
              <a:spcAft>
                <a:spcPct val="35000"/>
              </a:spcAft>
            </a:pPr>
            <a:r>
              <a:rPr lang="es-ES" altLang="es-ES" sz="1667" b="1" dirty="0">
                <a:latin typeface="Calibri" pitchFamily="34" charset="0"/>
              </a:rPr>
              <a:t>Ley 1450 / 2011 (Artículo 240) </a:t>
            </a:r>
            <a:endParaRPr lang="es-ES" sz="1667" dirty="0"/>
          </a:p>
        </p:txBody>
      </p:sp>
      <p:sp>
        <p:nvSpPr>
          <p:cNvPr id="14" name="13 Rectángulo"/>
          <p:cNvSpPr/>
          <p:nvPr/>
        </p:nvSpPr>
        <p:spPr>
          <a:xfrm>
            <a:off x="4184130" y="1957400"/>
            <a:ext cx="507883" cy="761825"/>
          </a:xfrm>
          <a:prstGeom prst="rect">
            <a:avLst/>
          </a:prstGeom>
          <a:solidFill>
            <a:schemeClr val="bg1">
              <a:lumMod val="65000"/>
            </a:schemeClr>
          </a:solidFill>
          <a:ln>
            <a:solidFill>
              <a:schemeClr val="accent6">
                <a:lumMod val="75000"/>
              </a:schemeClr>
            </a:solid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5" name="14 Forma libre"/>
          <p:cNvSpPr/>
          <p:nvPr/>
        </p:nvSpPr>
        <p:spPr>
          <a:xfrm>
            <a:off x="1342373" y="3206223"/>
            <a:ext cx="2509548" cy="671391"/>
          </a:xfrm>
          <a:custGeom>
            <a:avLst/>
            <a:gdLst>
              <a:gd name="connsiteX0" fmla="*/ 0 w 2786105"/>
              <a:gd name="connsiteY0" fmla="*/ 0 h 683701"/>
              <a:gd name="connsiteX1" fmla="*/ 2786105 w 2786105"/>
              <a:gd name="connsiteY1" fmla="*/ 0 h 683701"/>
              <a:gd name="connsiteX2" fmla="*/ 2786105 w 2786105"/>
              <a:gd name="connsiteY2" fmla="*/ 683701 h 683701"/>
              <a:gd name="connsiteX3" fmla="*/ 0 w 2786105"/>
              <a:gd name="connsiteY3" fmla="*/ 683701 h 683701"/>
              <a:gd name="connsiteX4" fmla="*/ 0 w 2786105"/>
              <a:gd name="connsiteY4" fmla="*/ 0 h 683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6105" h="683701">
                <a:moveTo>
                  <a:pt x="0" y="0"/>
                </a:moveTo>
                <a:lnTo>
                  <a:pt x="2786105" y="0"/>
                </a:lnTo>
                <a:lnTo>
                  <a:pt x="2786105" y="683701"/>
                </a:lnTo>
                <a:lnTo>
                  <a:pt x="0" y="683701"/>
                </a:lnTo>
                <a:lnTo>
                  <a:pt x="0" y="0"/>
                </a:lnTo>
                <a:close/>
              </a:path>
            </a:pathLst>
          </a:custGeom>
          <a:ln>
            <a:solidFill>
              <a:schemeClr val="accent6">
                <a:lumMod val="75000"/>
              </a:schemeClr>
            </a:solidFill>
          </a:ln>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491438" tIns="44450" rIns="44450" bIns="44450" numCol="1" spcCol="1270" anchor="ctr" anchorCtr="0">
            <a:noAutofit/>
          </a:bodyPr>
          <a:lstStyle/>
          <a:p>
            <a:pPr defTabSz="518563">
              <a:lnSpc>
                <a:spcPct val="90000"/>
              </a:lnSpc>
              <a:spcAft>
                <a:spcPct val="35000"/>
              </a:spcAft>
            </a:pPr>
            <a:r>
              <a:rPr lang="es-ES" altLang="es-ES" sz="1667" b="1" dirty="0">
                <a:latin typeface="Calibri" pitchFamily="34" charset="0"/>
              </a:rPr>
              <a:t>Decreto 3048 / 2011  </a:t>
            </a:r>
            <a:r>
              <a:rPr lang="es-ES" altLang="es-ES" sz="1583" b="1" dirty="0">
                <a:latin typeface="Calibri" pitchFamily="34" charset="0"/>
              </a:rPr>
              <a:t>Comisión Intersectorial</a:t>
            </a:r>
            <a:endParaRPr lang="es-ES" sz="1583" dirty="0"/>
          </a:p>
        </p:txBody>
      </p:sp>
      <p:sp>
        <p:nvSpPr>
          <p:cNvPr id="16" name="15 Rectángulo"/>
          <p:cNvSpPr/>
          <p:nvPr/>
        </p:nvSpPr>
        <p:spPr>
          <a:xfrm>
            <a:off x="971600" y="3046650"/>
            <a:ext cx="506607" cy="761825"/>
          </a:xfrm>
          <a:prstGeom prst="rect">
            <a:avLst/>
          </a:prstGeom>
          <a:solidFill>
            <a:schemeClr val="bg1">
              <a:lumMod val="65000"/>
            </a:schemeClr>
          </a:solidFill>
          <a:ln>
            <a:solidFill>
              <a:schemeClr val="accent6">
                <a:lumMod val="75000"/>
              </a:schemeClr>
            </a:solid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7" name="16 Forma libre"/>
          <p:cNvSpPr/>
          <p:nvPr/>
        </p:nvSpPr>
        <p:spPr>
          <a:xfrm>
            <a:off x="4271390" y="2895092"/>
            <a:ext cx="4021024" cy="947646"/>
          </a:xfrm>
          <a:custGeom>
            <a:avLst/>
            <a:gdLst>
              <a:gd name="connsiteX0" fmla="*/ 0 w 2786105"/>
              <a:gd name="connsiteY0" fmla="*/ 0 h 870658"/>
              <a:gd name="connsiteX1" fmla="*/ 2786105 w 2786105"/>
              <a:gd name="connsiteY1" fmla="*/ 0 h 870658"/>
              <a:gd name="connsiteX2" fmla="*/ 2786105 w 2786105"/>
              <a:gd name="connsiteY2" fmla="*/ 870658 h 870658"/>
              <a:gd name="connsiteX3" fmla="*/ 0 w 2786105"/>
              <a:gd name="connsiteY3" fmla="*/ 870658 h 870658"/>
              <a:gd name="connsiteX4" fmla="*/ 0 w 2786105"/>
              <a:gd name="connsiteY4" fmla="*/ 0 h 870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6105" h="870658">
                <a:moveTo>
                  <a:pt x="0" y="0"/>
                </a:moveTo>
                <a:lnTo>
                  <a:pt x="2786105" y="0"/>
                </a:lnTo>
                <a:lnTo>
                  <a:pt x="2786105" y="870658"/>
                </a:lnTo>
                <a:lnTo>
                  <a:pt x="0" y="870658"/>
                </a:lnTo>
                <a:lnTo>
                  <a:pt x="0" y="0"/>
                </a:lnTo>
                <a:close/>
              </a:path>
            </a:pathLst>
          </a:custGeom>
          <a:ln>
            <a:solidFill>
              <a:schemeClr val="accent6">
                <a:lumMod val="75000"/>
              </a:schemeClr>
            </a:solidFill>
          </a:ln>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491438" tIns="44450" rIns="44450" bIns="44450" numCol="1" spcCol="1270" anchor="ctr" anchorCtr="0">
            <a:noAutofit/>
          </a:bodyPr>
          <a:lstStyle/>
          <a:p>
            <a:pPr defTabSz="518563">
              <a:lnSpc>
                <a:spcPct val="90000"/>
              </a:lnSpc>
              <a:spcAft>
                <a:spcPct val="35000"/>
              </a:spcAft>
            </a:pPr>
            <a:r>
              <a:rPr lang="es-ES" altLang="es-ES" sz="1667" b="1" dirty="0">
                <a:latin typeface="Calibri" pitchFamily="34" charset="0"/>
              </a:rPr>
              <a:t>Decretos 4946 / 2011,  Modificado por los Decretos 403 y 1618 / 2012 - Aplicación Voluntaria, Decreto 2784 / 2012, 2706 de 2012 y 3022 / 2013</a:t>
            </a:r>
            <a:endParaRPr lang="es-ES" sz="1667" dirty="0"/>
          </a:p>
        </p:txBody>
      </p:sp>
      <p:sp>
        <p:nvSpPr>
          <p:cNvPr id="18" name="17 Rectángulo"/>
          <p:cNvSpPr/>
          <p:nvPr/>
        </p:nvSpPr>
        <p:spPr>
          <a:xfrm>
            <a:off x="4174650" y="2820265"/>
            <a:ext cx="507883" cy="953949"/>
          </a:xfrm>
          <a:prstGeom prst="rect">
            <a:avLst/>
          </a:prstGeom>
          <a:solidFill>
            <a:schemeClr val="bg1">
              <a:lumMod val="65000"/>
            </a:schemeClr>
          </a:solidFill>
          <a:ln>
            <a:solidFill>
              <a:schemeClr val="accent6">
                <a:lumMod val="75000"/>
              </a:schemeClr>
            </a:solid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9" name="18 Forma libre"/>
          <p:cNvSpPr/>
          <p:nvPr/>
        </p:nvSpPr>
        <p:spPr>
          <a:xfrm>
            <a:off x="1342373" y="4030574"/>
            <a:ext cx="2509548" cy="725548"/>
          </a:xfrm>
          <a:custGeom>
            <a:avLst/>
            <a:gdLst>
              <a:gd name="connsiteX0" fmla="*/ 0 w 2786105"/>
              <a:gd name="connsiteY0" fmla="*/ 0 h 870658"/>
              <a:gd name="connsiteX1" fmla="*/ 2786105 w 2786105"/>
              <a:gd name="connsiteY1" fmla="*/ 0 h 870658"/>
              <a:gd name="connsiteX2" fmla="*/ 2786105 w 2786105"/>
              <a:gd name="connsiteY2" fmla="*/ 870658 h 870658"/>
              <a:gd name="connsiteX3" fmla="*/ 0 w 2786105"/>
              <a:gd name="connsiteY3" fmla="*/ 870658 h 870658"/>
              <a:gd name="connsiteX4" fmla="*/ 0 w 2786105"/>
              <a:gd name="connsiteY4" fmla="*/ 0 h 870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6105" h="870658">
                <a:moveTo>
                  <a:pt x="0" y="0"/>
                </a:moveTo>
                <a:lnTo>
                  <a:pt x="2786105" y="0"/>
                </a:lnTo>
                <a:lnTo>
                  <a:pt x="2786105" y="870658"/>
                </a:lnTo>
                <a:lnTo>
                  <a:pt x="0" y="870658"/>
                </a:lnTo>
                <a:lnTo>
                  <a:pt x="0" y="0"/>
                </a:lnTo>
                <a:close/>
              </a:path>
            </a:pathLst>
          </a:custGeom>
          <a:ln>
            <a:solidFill>
              <a:schemeClr val="accent6">
                <a:lumMod val="75000"/>
              </a:schemeClr>
            </a:solidFill>
          </a:ln>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491438" tIns="44450" rIns="44450" bIns="44450" numCol="1" spcCol="1270" anchor="ctr" anchorCtr="0">
            <a:noAutofit/>
          </a:bodyPr>
          <a:lstStyle/>
          <a:p>
            <a:pPr defTabSz="518563">
              <a:lnSpc>
                <a:spcPct val="90000"/>
              </a:lnSpc>
              <a:spcAft>
                <a:spcPct val="35000"/>
              </a:spcAft>
            </a:pPr>
            <a:r>
              <a:rPr lang="es-ES" altLang="es-ES" sz="1667" b="1" dirty="0">
                <a:latin typeface="Calibri" pitchFamily="34" charset="0"/>
              </a:rPr>
              <a:t>Resoluciones CGN 033 y 220 / 2012  Aplicación Voluntaria</a:t>
            </a:r>
            <a:endParaRPr lang="es-ES" sz="1667" dirty="0"/>
          </a:p>
        </p:txBody>
      </p:sp>
      <p:sp>
        <p:nvSpPr>
          <p:cNvPr id="20" name="19 Rectángulo"/>
          <p:cNvSpPr/>
          <p:nvPr/>
        </p:nvSpPr>
        <p:spPr>
          <a:xfrm>
            <a:off x="971600" y="3955882"/>
            <a:ext cx="507883" cy="761825"/>
          </a:xfrm>
          <a:prstGeom prst="rect">
            <a:avLst/>
          </a:prstGeom>
          <a:solidFill>
            <a:schemeClr val="bg1">
              <a:lumMod val="65000"/>
            </a:schemeClr>
          </a:solidFill>
          <a:ln>
            <a:solidFill>
              <a:schemeClr val="accent6">
                <a:lumMod val="75000"/>
              </a:schemeClr>
            </a:solid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1" name="20 Forma libre"/>
          <p:cNvSpPr/>
          <p:nvPr/>
        </p:nvSpPr>
        <p:spPr>
          <a:xfrm>
            <a:off x="4410486" y="4047714"/>
            <a:ext cx="2561781" cy="730000"/>
          </a:xfrm>
          <a:custGeom>
            <a:avLst/>
            <a:gdLst>
              <a:gd name="connsiteX0" fmla="*/ 0 w 2786105"/>
              <a:gd name="connsiteY0" fmla="*/ 0 h 444975"/>
              <a:gd name="connsiteX1" fmla="*/ 2786105 w 2786105"/>
              <a:gd name="connsiteY1" fmla="*/ 0 h 444975"/>
              <a:gd name="connsiteX2" fmla="*/ 2786105 w 2786105"/>
              <a:gd name="connsiteY2" fmla="*/ 444975 h 444975"/>
              <a:gd name="connsiteX3" fmla="*/ 0 w 2786105"/>
              <a:gd name="connsiteY3" fmla="*/ 444975 h 444975"/>
              <a:gd name="connsiteX4" fmla="*/ 0 w 2786105"/>
              <a:gd name="connsiteY4" fmla="*/ 0 h 444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6105" h="444975">
                <a:moveTo>
                  <a:pt x="0" y="0"/>
                </a:moveTo>
                <a:lnTo>
                  <a:pt x="2786105" y="0"/>
                </a:lnTo>
                <a:lnTo>
                  <a:pt x="2786105" y="444975"/>
                </a:lnTo>
                <a:lnTo>
                  <a:pt x="0" y="444975"/>
                </a:lnTo>
                <a:lnTo>
                  <a:pt x="0" y="0"/>
                </a:lnTo>
                <a:close/>
              </a:path>
            </a:pathLst>
          </a:custGeom>
          <a:ln>
            <a:solidFill>
              <a:schemeClr val="accent6">
                <a:lumMod val="75000"/>
              </a:schemeClr>
            </a:solidFill>
          </a:ln>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491438" tIns="44450" rIns="44450" bIns="44450" numCol="1" spcCol="1270" anchor="ctr" anchorCtr="0">
            <a:noAutofit/>
          </a:bodyPr>
          <a:lstStyle/>
          <a:p>
            <a:pPr defTabSz="518563">
              <a:lnSpc>
                <a:spcPct val="90000"/>
              </a:lnSpc>
              <a:spcAft>
                <a:spcPct val="35000"/>
              </a:spcAft>
            </a:pPr>
            <a:r>
              <a:rPr lang="es-ES" altLang="es-ES" sz="1667" b="1" dirty="0">
                <a:latin typeface="Calibri" pitchFamily="34" charset="0"/>
              </a:rPr>
              <a:t>Resolución 743 / 2013 y 598 / 2014 </a:t>
            </a:r>
            <a:endParaRPr lang="es-ES" sz="1667" dirty="0"/>
          </a:p>
        </p:txBody>
      </p:sp>
      <p:sp>
        <p:nvSpPr>
          <p:cNvPr id="22" name="21 Rectángulo"/>
          <p:cNvSpPr/>
          <p:nvPr/>
        </p:nvSpPr>
        <p:spPr>
          <a:xfrm>
            <a:off x="4174650" y="3960035"/>
            <a:ext cx="507883" cy="761825"/>
          </a:xfrm>
          <a:prstGeom prst="rect">
            <a:avLst/>
          </a:prstGeom>
          <a:solidFill>
            <a:schemeClr val="bg1">
              <a:lumMod val="65000"/>
            </a:schemeClr>
          </a:solidFill>
          <a:ln>
            <a:solidFill>
              <a:schemeClr val="accent6">
                <a:lumMod val="75000"/>
              </a:schemeClr>
            </a:solid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23" name="22 Forma libre"/>
          <p:cNvSpPr/>
          <p:nvPr/>
        </p:nvSpPr>
        <p:spPr>
          <a:xfrm>
            <a:off x="2806881" y="4897727"/>
            <a:ext cx="2785233" cy="760388"/>
          </a:xfrm>
          <a:custGeom>
            <a:avLst/>
            <a:gdLst>
              <a:gd name="connsiteX0" fmla="*/ 0 w 2786105"/>
              <a:gd name="connsiteY0" fmla="*/ 0 h 444975"/>
              <a:gd name="connsiteX1" fmla="*/ 2786105 w 2786105"/>
              <a:gd name="connsiteY1" fmla="*/ 0 h 444975"/>
              <a:gd name="connsiteX2" fmla="*/ 2786105 w 2786105"/>
              <a:gd name="connsiteY2" fmla="*/ 444975 h 444975"/>
              <a:gd name="connsiteX3" fmla="*/ 0 w 2786105"/>
              <a:gd name="connsiteY3" fmla="*/ 444975 h 444975"/>
              <a:gd name="connsiteX4" fmla="*/ 0 w 2786105"/>
              <a:gd name="connsiteY4" fmla="*/ 0 h 444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6105" h="444975">
                <a:moveTo>
                  <a:pt x="0" y="0"/>
                </a:moveTo>
                <a:lnTo>
                  <a:pt x="2786105" y="0"/>
                </a:lnTo>
                <a:lnTo>
                  <a:pt x="2786105" y="444975"/>
                </a:lnTo>
                <a:lnTo>
                  <a:pt x="0" y="444975"/>
                </a:lnTo>
                <a:lnTo>
                  <a:pt x="0" y="0"/>
                </a:lnTo>
                <a:close/>
              </a:path>
            </a:pathLst>
          </a:custGeom>
          <a:ln>
            <a:solidFill>
              <a:schemeClr val="accent6">
                <a:lumMod val="75000"/>
              </a:schemeClr>
            </a:solidFill>
          </a:ln>
        </p:spPr>
        <p:style>
          <a:lnRef idx="1">
            <a:schemeClr val="accent1">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491438" tIns="44450" rIns="44450" bIns="44450" numCol="1" spcCol="1270" anchor="ctr" anchorCtr="0">
            <a:noAutofit/>
          </a:bodyPr>
          <a:lstStyle/>
          <a:p>
            <a:pPr defTabSz="518563">
              <a:lnSpc>
                <a:spcPct val="90000"/>
              </a:lnSpc>
              <a:spcAft>
                <a:spcPct val="35000"/>
              </a:spcAft>
            </a:pPr>
            <a:r>
              <a:rPr lang="es-ES" altLang="es-ES" sz="1667" b="1" dirty="0">
                <a:latin typeface="Calibri" pitchFamily="34" charset="0"/>
              </a:rPr>
              <a:t>Resolución 414 /2014. Circular 003  e Instructivo 002/14</a:t>
            </a:r>
            <a:endParaRPr lang="es-ES" sz="1667" dirty="0"/>
          </a:p>
        </p:txBody>
      </p:sp>
      <p:sp>
        <p:nvSpPr>
          <p:cNvPr id="24" name="23 Rectángulo"/>
          <p:cNvSpPr/>
          <p:nvPr/>
        </p:nvSpPr>
        <p:spPr>
          <a:xfrm>
            <a:off x="2530121" y="4839158"/>
            <a:ext cx="507883" cy="761825"/>
          </a:xfrm>
          <a:prstGeom prst="rect">
            <a:avLst/>
          </a:prstGeom>
          <a:solidFill>
            <a:schemeClr val="bg1">
              <a:lumMod val="65000"/>
            </a:schemeClr>
          </a:solidFill>
          <a:ln>
            <a:solidFill>
              <a:schemeClr val="accent6">
                <a:lumMod val="75000"/>
              </a:schemeClr>
            </a:solidFill>
          </a:ln>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sp>
    </p:spTree>
    <p:extLst>
      <p:ext uri="{BB962C8B-B14F-4D97-AF65-F5344CB8AC3E}">
        <p14:creationId xmlns:p14="http://schemas.microsoft.com/office/powerpoint/2010/main" val="415358112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Título"/>
          <p:cNvSpPr>
            <a:spLocks noGrp="1"/>
          </p:cNvSpPr>
          <p:nvPr>
            <p:ph type="ctrTitle"/>
          </p:nvPr>
        </p:nvSpPr>
        <p:spPr>
          <a:xfrm>
            <a:off x="791580" y="2092854"/>
            <a:ext cx="7460968" cy="1317360"/>
          </a:xfrm>
        </p:spPr>
        <p:txBody>
          <a:bodyPr/>
          <a:lstStyle/>
          <a:p>
            <a:pPr algn="ctr"/>
            <a:r>
              <a:rPr lang="es-CO" altLang="es-ES" sz="3833" dirty="0"/>
              <a:t>2. Referentes para la Convergencia NIIF/NIC y NICSP</a:t>
            </a:r>
            <a:endParaRPr lang="es-CO" sz="3833" dirty="0"/>
          </a:p>
        </p:txBody>
      </p:sp>
      <p:sp>
        <p:nvSpPr>
          <p:cNvPr id="3" name="2 Marcador de número de diapositiva"/>
          <p:cNvSpPr>
            <a:spLocks noGrp="1"/>
          </p:cNvSpPr>
          <p:nvPr>
            <p:ph type="sldNum" sz="quarter" idx="10"/>
          </p:nvPr>
        </p:nvSpPr>
        <p:spPr/>
        <p:txBody>
          <a:bodyPr/>
          <a:lstStyle/>
          <a:p>
            <a:pPr>
              <a:defRPr/>
            </a:pPr>
            <a:fld id="{25F2CEDC-C121-4A35-A220-69FF99A1891C}" type="slidenum">
              <a:rPr lang="es-ES_tradnl" smtClean="0"/>
              <a:pPr>
                <a:defRPr/>
              </a:pPr>
              <a:t>26</a:t>
            </a:fld>
            <a:endParaRPr lang="es-ES_tradnl" dirty="0"/>
          </a:p>
        </p:txBody>
      </p:sp>
    </p:spTree>
    <p:extLst>
      <p:ext uri="{BB962C8B-B14F-4D97-AF65-F5344CB8AC3E}">
        <p14:creationId xmlns:p14="http://schemas.microsoft.com/office/powerpoint/2010/main" val="274685602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5"/>
          </p:nvPr>
        </p:nvSpPr>
        <p:spPr/>
        <p:txBody>
          <a:bodyPr/>
          <a:lstStyle/>
          <a:p>
            <a:pPr>
              <a:defRPr/>
            </a:pPr>
            <a:fld id="{41691127-B32D-4E7D-8BFA-A06DEB7EA862}" type="slidenum">
              <a:rPr lang="es-ES_tradnl"/>
              <a:pPr>
                <a:defRPr/>
              </a:pPr>
              <a:t>27</a:t>
            </a:fld>
            <a:endParaRPr lang="es-ES_tradnl" dirty="0"/>
          </a:p>
        </p:txBody>
      </p:sp>
      <p:pic>
        <p:nvPicPr>
          <p:cNvPr id="7" name="Imagen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23468" y="157200"/>
            <a:ext cx="7254445" cy="630677"/>
          </a:xfrm>
          <a:prstGeom prst="rect">
            <a:avLst/>
          </a:prstGeom>
          <a:solidFill>
            <a:schemeClr val="tx1">
              <a:lumMod val="50000"/>
              <a:lumOff val="50000"/>
            </a:schemeClr>
          </a:solidFill>
          <a:ln>
            <a:solidFill>
              <a:schemeClr val="tx1"/>
            </a:solidFill>
          </a:ln>
        </p:spPr>
      </p:pic>
      <p:pic>
        <p:nvPicPr>
          <p:cNvPr id="8" name="Imagen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2000" y="1117307"/>
            <a:ext cx="1829780" cy="2667493"/>
          </a:xfrm>
          <a:prstGeom prst="rect">
            <a:avLst/>
          </a:prstGeom>
          <a:effectLst>
            <a:glow rad="139700">
              <a:schemeClr val="accent3">
                <a:satMod val="175000"/>
                <a:alpha val="40000"/>
              </a:schemeClr>
            </a:glow>
          </a:effectLst>
        </p:spPr>
      </p:pic>
      <p:pic>
        <p:nvPicPr>
          <p:cNvPr id="9" name="Imagen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591780" y="1057301"/>
            <a:ext cx="5790220" cy="4380486"/>
          </a:xfrm>
          <a:prstGeom prst="rect">
            <a:avLst/>
          </a:prstGeom>
        </p:spPr>
      </p:pic>
      <p:sp>
        <p:nvSpPr>
          <p:cNvPr id="10" name="Flecha doblada 8"/>
          <p:cNvSpPr/>
          <p:nvPr/>
        </p:nvSpPr>
        <p:spPr>
          <a:xfrm rot="16200000">
            <a:off x="1516629" y="3642555"/>
            <a:ext cx="932906" cy="1217397"/>
          </a:xfrm>
          <a:prstGeom prst="bentArrow">
            <a:avLst/>
          </a:prstGeom>
          <a:solidFill>
            <a:srgbClr val="00B050"/>
          </a:solidFill>
          <a:ln>
            <a:solidFill>
              <a:schemeClr val="tx1"/>
            </a:solidFill>
          </a:ln>
          <a:effectLst>
            <a:glow rad="101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917">
              <a:solidFill>
                <a:schemeClr val="tx1"/>
              </a:solidFill>
            </a:endParaRPr>
          </a:p>
        </p:txBody>
      </p:sp>
    </p:spTree>
    <p:extLst>
      <p:ext uri="{BB962C8B-B14F-4D97-AF65-F5344CB8AC3E}">
        <p14:creationId xmlns:p14="http://schemas.microsoft.com/office/powerpoint/2010/main" val="87875816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9"/>
          </p:nvPr>
        </p:nvSpPr>
        <p:spPr/>
        <p:txBody>
          <a:bodyPr/>
          <a:lstStyle/>
          <a:p>
            <a:pPr>
              <a:defRPr/>
            </a:pPr>
            <a:fld id="{25F2CEDC-C121-4A35-A220-69FF99A1891C}" type="slidenum">
              <a:rPr lang="es-ES_tradnl" smtClean="0"/>
              <a:pPr>
                <a:defRPr/>
              </a:pPr>
              <a:t>28</a:t>
            </a:fld>
            <a:endParaRPr lang="es-ES_tradnl" dirty="0"/>
          </a:p>
        </p:txBody>
      </p:sp>
      <p:sp>
        <p:nvSpPr>
          <p:cNvPr id="2" name="Rectángulo 1"/>
          <p:cNvSpPr/>
          <p:nvPr/>
        </p:nvSpPr>
        <p:spPr bwMode="auto">
          <a:xfrm>
            <a:off x="762000" y="0"/>
            <a:ext cx="7620000" cy="757267"/>
          </a:xfrm>
          <a:prstGeom prst="rect">
            <a:avLst/>
          </a:prstGeom>
          <a:solidFill>
            <a:schemeClr val="accent1">
              <a:lumMod val="75000"/>
            </a:schemeClr>
          </a:solid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hangingPunct="0"/>
            <a:endParaRPr lang="es-CO" sz="2000">
              <a:latin typeface="Times New Roman" pitchFamily="18" charset="0"/>
            </a:endParaRPr>
          </a:p>
        </p:txBody>
      </p:sp>
      <p:pic>
        <p:nvPicPr>
          <p:cNvPr id="4" name="Picture 2"/>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762001" y="0"/>
            <a:ext cx="7619999" cy="51377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ángulo 4"/>
          <p:cNvSpPr/>
          <p:nvPr/>
        </p:nvSpPr>
        <p:spPr bwMode="auto">
          <a:xfrm>
            <a:off x="791581" y="5416270"/>
            <a:ext cx="3950074" cy="261544"/>
          </a:xfrm>
          <a:prstGeom prst="rect">
            <a:avLst/>
          </a:prstGeom>
          <a:solidFill>
            <a:schemeClr val="bg1"/>
          </a:solid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algn="l">
              <a:spcBef>
                <a:spcPct val="0"/>
              </a:spcBef>
            </a:pPr>
            <a:r>
              <a:rPr lang="es-CO" sz="917" b="1" i="1" dirty="0"/>
              <a:t>Fuente: </a:t>
            </a:r>
            <a:r>
              <a:rPr lang="es-CO" sz="833" i="1" dirty="0"/>
              <a:t>https://plataforma-proesad.upeu.edu.pe/.../201011482_1594_13689420</a:t>
            </a:r>
            <a:endParaRPr lang="es-CO" sz="833" dirty="0">
              <a:latin typeface="Times New Roman" pitchFamily="18" charset="0"/>
            </a:endParaRPr>
          </a:p>
        </p:txBody>
      </p:sp>
    </p:spTree>
    <p:extLst>
      <p:ext uri="{BB962C8B-B14F-4D97-AF65-F5344CB8AC3E}">
        <p14:creationId xmlns:p14="http://schemas.microsoft.com/office/powerpoint/2010/main" val="3969102117"/>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9"/>
          </p:nvPr>
        </p:nvSpPr>
        <p:spPr/>
        <p:txBody>
          <a:bodyPr/>
          <a:lstStyle/>
          <a:p>
            <a:pPr>
              <a:defRPr/>
            </a:pPr>
            <a:fld id="{BD78BF63-D6E5-49D8-99EB-4D36175B83F1}" type="slidenum">
              <a:rPr lang="es-ES_tradnl" smtClean="0"/>
              <a:pPr>
                <a:defRPr/>
              </a:pPr>
              <a:t>29</a:t>
            </a:fld>
            <a:endParaRPr lang="es-ES_tradnl" dirty="0"/>
          </a:p>
        </p:txBody>
      </p:sp>
      <p:pic>
        <p:nvPicPr>
          <p:cNvPr id="5" name="Imagen 4"/>
          <p:cNvPicPr>
            <a:picLocks noChangeAspect="1"/>
          </p:cNvPicPr>
          <p:nvPr/>
        </p:nvPicPr>
        <p:blipFill>
          <a:blip r:embed="rId2"/>
          <a:stretch>
            <a:fillRect/>
          </a:stretch>
        </p:blipFill>
        <p:spPr>
          <a:xfrm>
            <a:off x="0" y="337220"/>
            <a:ext cx="9144000" cy="5377780"/>
          </a:xfrm>
          <a:prstGeom prst="rect">
            <a:avLst/>
          </a:prstGeom>
        </p:spPr>
      </p:pic>
    </p:spTree>
    <p:extLst>
      <p:ext uri="{BB962C8B-B14F-4D97-AF65-F5344CB8AC3E}">
        <p14:creationId xmlns:p14="http://schemas.microsoft.com/office/powerpoint/2010/main" val="3253831245"/>
      </p:ext>
    </p:extLst>
  </p:cSld>
  <p:clrMapOvr>
    <a:masterClrMapping/>
  </p:clrMapOvr>
  <p:transition spd="slow">
    <p:split orient="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texto"/>
          <p:cNvSpPr>
            <a:spLocks noGrp="1"/>
          </p:cNvSpPr>
          <p:nvPr>
            <p:ph type="body" sz="quarter" idx="17"/>
          </p:nvPr>
        </p:nvSpPr>
        <p:spPr>
          <a:xfrm>
            <a:off x="2411760" y="157427"/>
            <a:ext cx="6552728" cy="4860313"/>
          </a:xfrm>
          <a:blipFill>
            <a:blip r:embed="rId3"/>
            <a:tile tx="0" ty="0" sx="100000" sy="100000" flip="none" algn="tl"/>
          </a:blipFill>
          <a:effectLst>
            <a:outerShdw blurRad="76200" dir="13500000" sy="23000" kx="1200000" algn="br" rotWithShape="0">
              <a:prstClr val="black">
                <a:alpha val="20000"/>
              </a:prstClr>
            </a:outerShdw>
          </a:effectLst>
        </p:spPr>
        <p:style>
          <a:lnRef idx="0">
            <a:schemeClr val="accent5"/>
          </a:lnRef>
          <a:fillRef idx="3">
            <a:schemeClr val="accent5"/>
          </a:fillRef>
          <a:effectRef idx="3">
            <a:schemeClr val="accent5"/>
          </a:effectRef>
          <a:fontRef idx="minor">
            <a:schemeClr val="lt1"/>
          </a:fontRef>
        </p:style>
        <p:txBody>
          <a:bodyPr anchor="ctr"/>
          <a:lstStyle/>
          <a:p>
            <a:pPr marL="625475" indent="-571500" algn="just">
              <a:lnSpc>
                <a:spcPct val="90000"/>
              </a:lnSpc>
              <a:spcAft>
                <a:spcPct val="35000"/>
              </a:spcAft>
              <a:buSzPct val="90000"/>
              <a:buFontTx/>
              <a:buAutoNum type="arabicPeriod"/>
              <a:defRPr/>
            </a:pPr>
            <a:r>
              <a:rPr lang="es-ES" b="1" dirty="0">
                <a:solidFill>
                  <a:srgbClr val="003300"/>
                </a:solidFill>
                <a:effectLst>
                  <a:outerShdw blurRad="38100" dist="38100" dir="2700000" algn="tl">
                    <a:srgbClr val="000000">
                      <a:alpha val="43137"/>
                    </a:srgbClr>
                  </a:outerShdw>
                </a:effectLst>
                <a:latin typeface="Calibri" pitchFamily="34" charset="0"/>
              </a:rPr>
              <a:t>Ámbito de aplicación de la contabilidad pública</a:t>
            </a:r>
          </a:p>
          <a:p>
            <a:pPr marL="625475" indent="-571500" algn="just">
              <a:lnSpc>
                <a:spcPct val="90000"/>
              </a:lnSpc>
              <a:spcAft>
                <a:spcPct val="35000"/>
              </a:spcAft>
              <a:buSzPct val="90000"/>
              <a:buFontTx/>
              <a:buAutoNum type="arabicPeriod"/>
              <a:defRPr/>
            </a:pPr>
            <a:r>
              <a:rPr lang="es-ES" b="1" dirty="0">
                <a:solidFill>
                  <a:srgbClr val="003300"/>
                </a:solidFill>
                <a:effectLst>
                  <a:outerShdw blurRad="38100" dist="38100" dir="2700000" algn="tl">
                    <a:srgbClr val="000000">
                      <a:alpha val="43137"/>
                    </a:srgbClr>
                  </a:outerShdw>
                </a:effectLst>
                <a:latin typeface="Calibri" pitchFamily="34" charset="0"/>
              </a:rPr>
              <a:t>Política de regulación contable pública y nueva estructura del Régimen de Contabilidad Pública</a:t>
            </a:r>
          </a:p>
          <a:p>
            <a:pPr marL="625475" indent="-571500" algn="just">
              <a:lnSpc>
                <a:spcPct val="90000"/>
              </a:lnSpc>
              <a:spcAft>
                <a:spcPct val="35000"/>
              </a:spcAft>
              <a:buSzPct val="90000"/>
              <a:buFontTx/>
              <a:buAutoNum type="arabicPeriod"/>
              <a:defRPr/>
            </a:pPr>
            <a:r>
              <a:rPr lang="es-ES" b="1" dirty="0">
                <a:solidFill>
                  <a:srgbClr val="003300"/>
                </a:solidFill>
                <a:effectLst>
                  <a:outerShdw blurRad="38100" dist="38100" dir="2700000" algn="tl">
                    <a:srgbClr val="000000">
                      <a:alpha val="43137"/>
                    </a:srgbClr>
                  </a:outerShdw>
                </a:effectLst>
                <a:latin typeface="Calibri" pitchFamily="34" charset="0"/>
              </a:rPr>
              <a:t>Perspectivas de la regulación contable pública</a:t>
            </a:r>
          </a:p>
        </p:txBody>
      </p:sp>
      <p:sp>
        <p:nvSpPr>
          <p:cNvPr id="2" name="1 Título"/>
          <p:cNvSpPr>
            <a:spLocks noGrp="1"/>
          </p:cNvSpPr>
          <p:nvPr>
            <p:ph type="ctrTitle"/>
          </p:nvPr>
        </p:nvSpPr>
        <p:spPr>
          <a:xfrm>
            <a:off x="107504" y="2713485"/>
            <a:ext cx="1720850" cy="648072"/>
          </a:xfrm>
        </p:spPr>
        <p:txBody>
          <a:bodyPr anchor="ctr"/>
          <a:lstStyle/>
          <a:p>
            <a:r>
              <a:rPr lang="es-CO" sz="3200" u="sng" dirty="0">
                <a:effectLst>
                  <a:outerShdw blurRad="38100" dist="38100" dir="2700000" algn="tl">
                    <a:srgbClr val="000000">
                      <a:alpha val="43137"/>
                    </a:srgbClr>
                  </a:outerShdw>
                </a:effectLst>
              </a:rPr>
              <a:t>AGENDA</a:t>
            </a:r>
          </a:p>
        </p:txBody>
      </p:sp>
      <p:pic>
        <p:nvPicPr>
          <p:cNvPr id="18" name="17 Imagen"/>
          <p:cNvPicPr/>
          <p:nvPr/>
        </p:nvPicPr>
        <p:blipFill>
          <a:blip r:embed="rId4" cstate="email">
            <a:extLst>
              <a:ext uri="{28A0092B-C50C-407E-A947-70E740481C1C}">
                <a14:useLocalDpi xmlns:a14="http://schemas.microsoft.com/office/drawing/2010/main"/>
              </a:ext>
            </a:extLst>
          </a:blip>
          <a:srcRect/>
          <a:stretch>
            <a:fillRect/>
          </a:stretch>
        </p:blipFill>
        <p:spPr bwMode="auto">
          <a:xfrm>
            <a:off x="-36512" y="193204"/>
            <a:ext cx="2232248" cy="2232248"/>
          </a:xfrm>
          <a:prstGeom prst="rect">
            <a:avLst/>
          </a:prstGeom>
          <a:noFill/>
          <a:ln>
            <a:noFill/>
          </a:ln>
        </p:spPr>
      </p:pic>
    </p:spTree>
    <p:extLst>
      <p:ext uri="{BB962C8B-B14F-4D97-AF65-F5344CB8AC3E}">
        <p14:creationId xmlns:p14="http://schemas.microsoft.com/office/powerpoint/2010/main" val="18959905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9"/>
          </p:nvPr>
        </p:nvSpPr>
        <p:spPr>
          <a:xfrm>
            <a:off x="1004280" y="5388240"/>
            <a:ext cx="1587500" cy="269875"/>
          </a:xfrm>
        </p:spPr>
        <p:txBody>
          <a:bodyPr/>
          <a:lstStyle/>
          <a:p>
            <a:pPr>
              <a:defRPr/>
            </a:pPr>
            <a:fld id="{BD78BF63-D6E5-49D8-99EB-4D36175B83F1}" type="slidenum">
              <a:rPr lang="es-ES_tradnl" smtClean="0"/>
              <a:pPr>
                <a:defRPr/>
              </a:pPr>
              <a:t>30</a:t>
            </a:fld>
            <a:endParaRPr lang="es-ES_tradnl" dirty="0"/>
          </a:p>
        </p:txBody>
      </p:sp>
      <p:grpSp>
        <p:nvGrpSpPr>
          <p:cNvPr id="6" name="Organization Chart 5"/>
          <p:cNvGrpSpPr>
            <a:grpSpLocks/>
          </p:cNvGrpSpPr>
          <p:nvPr/>
        </p:nvGrpSpPr>
        <p:grpSpPr bwMode="auto">
          <a:xfrm>
            <a:off x="2711094" y="796708"/>
            <a:ext cx="3603953" cy="813634"/>
            <a:chOff x="1481" y="683"/>
            <a:chExt cx="1209" cy="385"/>
          </a:xfrm>
        </p:grpSpPr>
        <p:cxnSp>
          <p:nvCxnSpPr>
            <p:cNvPr id="7" name="_s14340"/>
            <p:cNvCxnSpPr>
              <a:cxnSpLocks noChangeShapeType="1"/>
            </p:cNvCxnSpPr>
            <p:nvPr/>
          </p:nvCxnSpPr>
          <p:spPr bwMode="auto">
            <a:xfrm rot="16200000" flipV="1">
              <a:off x="2195" y="574"/>
              <a:ext cx="385" cy="604"/>
            </a:xfrm>
            <a:prstGeom prst="bentConnector3">
              <a:avLst>
                <a:gd name="adj1" fmla="val 50000"/>
              </a:avLst>
            </a:prstGeom>
            <a:noFill/>
            <a:ln w="28575">
              <a:solidFill>
                <a:schemeClr val="accent1">
                  <a:lumMod val="50000"/>
                </a:schemeClr>
              </a:solidFill>
              <a:miter lim="800000"/>
              <a:headEnd/>
              <a:tailEnd/>
            </a:ln>
          </p:spPr>
        </p:cxnSp>
        <p:cxnSp>
          <p:nvCxnSpPr>
            <p:cNvPr id="8" name="_s14341"/>
            <p:cNvCxnSpPr>
              <a:cxnSpLocks noChangeShapeType="1"/>
            </p:cNvCxnSpPr>
            <p:nvPr/>
          </p:nvCxnSpPr>
          <p:spPr bwMode="auto">
            <a:xfrm rot="5400000" flipH="1" flipV="1">
              <a:off x="1624" y="578"/>
              <a:ext cx="318" cy="604"/>
            </a:xfrm>
            <a:prstGeom prst="bentConnector3">
              <a:avLst>
                <a:gd name="adj1" fmla="val 50000"/>
              </a:avLst>
            </a:prstGeom>
            <a:noFill/>
            <a:ln w="28575">
              <a:solidFill>
                <a:schemeClr val="accent1">
                  <a:lumMod val="50000"/>
                </a:schemeClr>
              </a:solidFill>
              <a:miter lim="800000"/>
              <a:headEnd/>
              <a:tailEnd/>
            </a:ln>
          </p:spPr>
        </p:cxnSp>
      </p:grpSp>
      <p:sp>
        <p:nvSpPr>
          <p:cNvPr id="11" name="AutoShape 4"/>
          <p:cNvSpPr txBox="1">
            <a:spLocks noChangeArrowheads="1"/>
          </p:cNvSpPr>
          <p:nvPr/>
        </p:nvSpPr>
        <p:spPr bwMode="auto">
          <a:xfrm>
            <a:off x="1431231" y="107557"/>
            <a:ext cx="6165639" cy="871985"/>
          </a:xfrm>
          <a:prstGeom prst="roundRect">
            <a:avLst>
              <a:gd name="adj" fmla="val 21667"/>
            </a:avLst>
          </a:prstGeom>
          <a:ln>
            <a:solidFill>
              <a:schemeClr val="tx1"/>
            </a:solidFill>
            <a:headEnd/>
            <a:tailEnd/>
          </a:ln>
          <a:effectLst>
            <a:glow rad="101600">
              <a:schemeClr val="accent4">
                <a:satMod val="175000"/>
                <a:alpha val="40000"/>
              </a:schemeClr>
            </a:glow>
            <a:outerShdw blurRad="40000" dist="23000" dir="5400000" rotWithShape="0">
              <a:srgbClr val="000000">
                <a:alpha val="35000"/>
              </a:srgbClr>
            </a:outerShdw>
          </a:effectLst>
        </p:spPr>
        <p:style>
          <a:lnRef idx="0">
            <a:schemeClr val="accent5"/>
          </a:lnRef>
          <a:fillRef idx="3">
            <a:schemeClr val="accent5"/>
          </a:fillRef>
          <a:effectRef idx="3">
            <a:schemeClr val="accent5"/>
          </a:effectRef>
          <a:fontRef idx="minor">
            <a:schemeClr val="lt1"/>
          </a:fontRef>
        </p:style>
        <p:txBody>
          <a:bodyPr anchor="ctr" anchorCtr="1"/>
          <a:lstStyle>
            <a:lvl1pPr marL="447675" indent="-382588" algn="l" rtl="0" eaLnBrk="0" fontAlgn="base" hangingPunct="0">
              <a:spcBef>
                <a:spcPct val="20000"/>
              </a:spcBef>
              <a:spcAft>
                <a:spcPct val="0"/>
              </a:spcAft>
              <a:buClr>
                <a:schemeClr val="accent1"/>
              </a:buClr>
              <a:buSzPct val="80000"/>
              <a:buFont typeface="Wingdings 2" pitchFamily="18" charset="2"/>
              <a:buChar char=""/>
              <a:defRPr lang="es-ES" sz="3000" kern="1200">
                <a:solidFill>
                  <a:schemeClr val="tx1"/>
                </a:solidFill>
                <a:latin typeface="+mn-lt"/>
                <a:ea typeface="+mn-ea"/>
                <a:cs typeface="+mn-cs"/>
              </a:defRPr>
            </a:lvl1pPr>
            <a:lvl2pPr marL="822325" indent="-285750" algn="l" rtl="0" eaLnBrk="0" fontAlgn="base" hangingPunct="0">
              <a:spcBef>
                <a:spcPct val="20000"/>
              </a:spcBef>
              <a:spcAft>
                <a:spcPct val="0"/>
              </a:spcAft>
              <a:buClr>
                <a:schemeClr val="accent1"/>
              </a:buClr>
              <a:buSzPct val="95000"/>
              <a:buFont typeface="Verdana" pitchFamily="34" charset="0"/>
              <a:buChar char="›"/>
              <a:defRPr lang="es-ES" sz="2600" kern="1200">
                <a:solidFill>
                  <a:schemeClr val="tx1"/>
                </a:solidFill>
                <a:latin typeface="+mn-lt"/>
                <a:ea typeface="+mn-ea"/>
                <a:cs typeface="+mn-cs"/>
              </a:defRPr>
            </a:lvl2pPr>
            <a:lvl3pPr marL="1104900" indent="-228600" algn="l" rtl="0" eaLnBrk="0" fontAlgn="base" hangingPunct="0">
              <a:spcBef>
                <a:spcPct val="20000"/>
              </a:spcBef>
              <a:spcAft>
                <a:spcPct val="0"/>
              </a:spcAft>
              <a:buClr>
                <a:schemeClr val="accent1"/>
              </a:buClr>
              <a:buFont typeface="Wingdings 2" pitchFamily="18" charset="2"/>
              <a:buChar char=""/>
              <a:defRPr lang="es-ES" sz="2400" kern="1200">
                <a:solidFill>
                  <a:schemeClr val="tx1"/>
                </a:solidFill>
                <a:latin typeface="+mn-lt"/>
                <a:ea typeface="+mn-ea"/>
                <a:cs typeface="+mn-cs"/>
              </a:defRPr>
            </a:lvl3pPr>
            <a:lvl4pPr marL="1371600" indent="-209550" algn="l" rtl="0" eaLnBrk="0" fontAlgn="base" hangingPunct="0">
              <a:spcBef>
                <a:spcPct val="20000"/>
              </a:spcBef>
              <a:spcAft>
                <a:spcPct val="0"/>
              </a:spcAft>
              <a:buClr>
                <a:schemeClr val="accent1"/>
              </a:buClr>
              <a:buFont typeface="Wingdings 2" pitchFamily="18" charset="2"/>
              <a:buChar char=""/>
              <a:defRPr lang="es-ES" sz="2000" kern="1200">
                <a:solidFill>
                  <a:schemeClr val="tx1"/>
                </a:solidFill>
                <a:latin typeface="+mn-lt"/>
                <a:ea typeface="+mn-ea"/>
                <a:cs typeface="+mn-cs"/>
              </a:defRPr>
            </a:lvl4pPr>
            <a:lvl5pPr marL="1600200" indent="-209550" algn="l" rtl="0" eaLnBrk="0" fontAlgn="base" hangingPunct="0">
              <a:spcBef>
                <a:spcPct val="20000"/>
              </a:spcBef>
              <a:spcAft>
                <a:spcPct val="0"/>
              </a:spcAft>
              <a:buClr>
                <a:srgbClr val="C1CBB6"/>
              </a:buClr>
              <a:buFont typeface="Wingdings 2" pitchFamily="18" charset="2"/>
              <a:buChar char=""/>
              <a:defRPr lang="es-ES"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lang="es-ES"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lang="es-ES"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lang="es-ES"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lang="es-ES" sz="1600" kern="1200">
                <a:solidFill>
                  <a:schemeClr val="tx1"/>
                </a:solidFill>
                <a:latin typeface="+mn-lt"/>
                <a:ea typeface="+mn-ea"/>
                <a:cs typeface="+mn-cs"/>
              </a:defRPr>
            </a:lvl9pPr>
          </a:lstStyle>
          <a:p>
            <a:pPr marL="52915" indent="0" algn="ctr" eaLnBrk="1" hangingPunct="1">
              <a:buNone/>
              <a:defRPr/>
            </a:pPr>
            <a:r>
              <a:rPr lang="es-CO" altLang="es-ES" b="1" dirty="0">
                <a:solidFill>
                  <a:schemeClr val="tx1">
                    <a:lumMod val="95000"/>
                    <a:lumOff val="5000"/>
                  </a:schemeClr>
                </a:solidFill>
                <a:latin typeface="Calibri" panose="020F0502020204030204" pitchFamily="34" charset="0"/>
              </a:rPr>
              <a:t>Referentes para la  Convergencia NIIF/NIC y NICSP</a:t>
            </a:r>
            <a:endParaRPr lang="es-ES" b="1" dirty="0">
              <a:solidFill>
                <a:schemeClr val="tx1">
                  <a:lumMod val="95000"/>
                  <a:lumOff val="5000"/>
                </a:schemeClr>
              </a:solidFill>
              <a:effectLst>
                <a:outerShdw blurRad="38100" dist="38100" dir="2700000" algn="tl">
                  <a:srgbClr val="000000"/>
                </a:outerShdw>
              </a:effectLst>
              <a:latin typeface="Calibri" panose="020F0502020204030204" pitchFamily="34" charset="0"/>
              <a:cs typeface="Arial" charset="0"/>
            </a:endParaRPr>
          </a:p>
        </p:txBody>
      </p:sp>
      <p:sp>
        <p:nvSpPr>
          <p:cNvPr id="12" name="Text Box 51"/>
          <p:cNvSpPr txBox="1">
            <a:spLocks noChangeArrowheads="1"/>
          </p:cNvSpPr>
          <p:nvPr/>
        </p:nvSpPr>
        <p:spPr bwMode="auto">
          <a:xfrm>
            <a:off x="3236641" y="2282198"/>
            <a:ext cx="2581011"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spcBef>
                <a:spcPct val="50000"/>
              </a:spcBef>
            </a:pPr>
            <a:r>
              <a:rPr lang="es-CO" altLang="es-CO" sz="2000" i="1" dirty="0">
                <a:latin typeface="Calibri" panose="020F0502020204030204" pitchFamily="34" charset="0"/>
              </a:rPr>
              <a:t>Gobierno  </a:t>
            </a:r>
            <a:endParaRPr lang="es-ES" altLang="es-CO" sz="2000" i="1" dirty="0">
              <a:latin typeface="Calibri" panose="020F0502020204030204" pitchFamily="34" charset="0"/>
            </a:endParaRPr>
          </a:p>
        </p:txBody>
      </p:sp>
      <p:cxnSp>
        <p:nvCxnSpPr>
          <p:cNvPr id="13" name="33 Conector recto de flecha"/>
          <p:cNvCxnSpPr/>
          <p:nvPr/>
        </p:nvCxnSpPr>
        <p:spPr>
          <a:xfrm rot="10800000" flipV="1">
            <a:off x="5390349" y="2462114"/>
            <a:ext cx="357188" cy="1323"/>
          </a:xfrm>
          <a:prstGeom prst="straightConnector1">
            <a:avLst/>
          </a:prstGeom>
          <a:ln w="47625">
            <a:solidFill>
              <a:srgbClr val="F7B031"/>
            </a:solidFill>
            <a:tailEnd type="arrow"/>
          </a:ln>
        </p:spPr>
        <p:style>
          <a:lnRef idx="3">
            <a:schemeClr val="dk1"/>
          </a:lnRef>
          <a:fillRef idx="0">
            <a:schemeClr val="dk1"/>
          </a:fillRef>
          <a:effectRef idx="2">
            <a:schemeClr val="dk1"/>
          </a:effectRef>
          <a:fontRef idx="minor">
            <a:schemeClr val="tx1"/>
          </a:fontRef>
        </p:style>
      </p:cxnSp>
      <p:sp>
        <p:nvSpPr>
          <p:cNvPr id="14" name="Text Box 47"/>
          <p:cNvSpPr txBox="1">
            <a:spLocks noChangeArrowheads="1"/>
          </p:cNvSpPr>
          <p:nvPr/>
        </p:nvSpPr>
        <p:spPr bwMode="auto">
          <a:xfrm>
            <a:off x="3236641" y="3639378"/>
            <a:ext cx="2581011" cy="86177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spcBef>
                <a:spcPct val="50000"/>
              </a:spcBef>
            </a:pPr>
            <a:r>
              <a:rPr lang="es-CO" altLang="es-CO" sz="2000" i="1" dirty="0">
                <a:latin typeface="Calibri" panose="020F0502020204030204" pitchFamily="34" charset="0"/>
              </a:rPr>
              <a:t>Sector privado</a:t>
            </a:r>
          </a:p>
          <a:p>
            <a:pPr algn="ctr" eaLnBrk="1" hangingPunct="1">
              <a:spcBef>
                <a:spcPct val="50000"/>
              </a:spcBef>
            </a:pPr>
            <a:r>
              <a:rPr lang="es-CO" altLang="es-CO" sz="2000" i="1" dirty="0">
                <a:latin typeface="Calibri" panose="020F0502020204030204" pitchFamily="34" charset="0"/>
              </a:rPr>
              <a:t>-Empresas-</a:t>
            </a:r>
            <a:endParaRPr lang="es-ES" altLang="es-CO" sz="2000" i="1" dirty="0">
              <a:latin typeface="Calibri" panose="020F0502020204030204" pitchFamily="34" charset="0"/>
            </a:endParaRPr>
          </a:p>
        </p:txBody>
      </p:sp>
      <p:cxnSp>
        <p:nvCxnSpPr>
          <p:cNvPr id="15" name="33 Conector recto de flecha"/>
          <p:cNvCxnSpPr/>
          <p:nvPr/>
        </p:nvCxnSpPr>
        <p:spPr>
          <a:xfrm>
            <a:off x="3247225" y="4116318"/>
            <a:ext cx="416719" cy="1323"/>
          </a:xfrm>
          <a:prstGeom prst="straightConnector1">
            <a:avLst/>
          </a:prstGeom>
          <a:ln w="47625">
            <a:solidFill>
              <a:srgbClr val="F7B031"/>
            </a:solidFill>
            <a:tailEnd type="arrow"/>
          </a:ln>
        </p:spPr>
        <p:style>
          <a:lnRef idx="3">
            <a:schemeClr val="dk1"/>
          </a:lnRef>
          <a:fillRef idx="0">
            <a:schemeClr val="dk1"/>
          </a:fillRef>
          <a:effectRef idx="2">
            <a:schemeClr val="dk1"/>
          </a:effectRef>
          <a:fontRef idx="minor">
            <a:schemeClr val="tx1"/>
          </a:fontRef>
        </p:style>
      </p:cxnSp>
      <p:cxnSp>
        <p:nvCxnSpPr>
          <p:cNvPr id="16" name="33 Conector recto de flecha"/>
          <p:cNvCxnSpPr/>
          <p:nvPr/>
        </p:nvCxnSpPr>
        <p:spPr>
          <a:xfrm rot="10800000" flipV="1">
            <a:off x="5390349" y="4020510"/>
            <a:ext cx="357188" cy="1323"/>
          </a:xfrm>
          <a:prstGeom prst="straightConnector1">
            <a:avLst/>
          </a:prstGeom>
          <a:ln w="47625">
            <a:solidFill>
              <a:srgbClr val="F7B031"/>
            </a:solidFill>
            <a:tailEnd type="arrow"/>
          </a:ln>
        </p:spPr>
        <p:style>
          <a:lnRef idx="3">
            <a:schemeClr val="dk1"/>
          </a:lnRef>
          <a:fillRef idx="0">
            <a:schemeClr val="dk1"/>
          </a:fillRef>
          <a:effectRef idx="2">
            <a:schemeClr val="dk1"/>
          </a:effectRef>
          <a:fontRef idx="minor">
            <a:schemeClr val="tx1"/>
          </a:fontRef>
        </p:style>
      </p:cxnSp>
      <p:sp>
        <p:nvSpPr>
          <p:cNvPr id="17" name="Text Box 46"/>
          <p:cNvSpPr txBox="1">
            <a:spLocks noChangeArrowheads="1"/>
          </p:cNvSpPr>
          <p:nvPr/>
        </p:nvSpPr>
        <p:spPr bwMode="auto">
          <a:xfrm>
            <a:off x="3476792" y="2762418"/>
            <a:ext cx="2391833" cy="40011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spcBef>
                <a:spcPct val="50000"/>
              </a:spcBef>
            </a:pPr>
            <a:r>
              <a:rPr lang="es-CO" altLang="es-CO" sz="2000" i="1" dirty="0">
                <a:latin typeface="Calibri" panose="020F0502020204030204" pitchFamily="34" charset="0"/>
              </a:rPr>
              <a:t>Empresas estatales</a:t>
            </a:r>
          </a:p>
        </p:txBody>
      </p:sp>
      <p:cxnSp>
        <p:nvCxnSpPr>
          <p:cNvPr id="18" name="33 Conector recto de flecha"/>
          <p:cNvCxnSpPr/>
          <p:nvPr/>
        </p:nvCxnSpPr>
        <p:spPr>
          <a:xfrm>
            <a:off x="3247225" y="2938364"/>
            <a:ext cx="416719" cy="1323"/>
          </a:xfrm>
          <a:prstGeom prst="straightConnector1">
            <a:avLst/>
          </a:prstGeom>
          <a:ln w="47625">
            <a:solidFill>
              <a:srgbClr val="F7B031"/>
            </a:solidFill>
            <a:tailEnd type="arrow"/>
          </a:ln>
        </p:spPr>
        <p:style>
          <a:lnRef idx="3">
            <a:schemeClr val="dk1"/>
          </a:lnRef>
          <a:fillRef idx="0">
            <a:schemeClr val="dk1"/>
          </a:fillRef>
          <a:effectRef idx="2">
            <a:schemeClr val="dk1"/>
          </a:effectRef>
          <a:fontRef idx="minor">
            <a:schemeClr val="tx1"/>
          </a:fontRef>
        </p:style>
      </p:cxnSp>
      <p:cxnSp>
        <p:nvCxnSpPr>
          <p:cNvPr id="19" name="33 Conector recto de flecha"/>
          <p:cNvCxnSpPr/>
          <p:nvPr/>
        </p:nvCxnSpPr>
        <p:spPr>
          <a:xfrm>
            <a:off x="3247225" y="2462114"/>
            <a:ext cx="416719" cy="1323"/>
          </a:xfrm>
          <a:prstGeom prst="straightConnector1">
            <a:avLst/>
          </a:prstGeom>
          <a:ln w="47625">
            <a:solidFill>
              <a:srgbClr val="F7B031"/>
            </a:solidFill>
            <a:tailEnd type="arrow"/>
          </a:ln>
        </p:spPr>
        <p:style>
          <a:lnRef idx="3">
            <a:schemeClr val="dk1"/>
          </a:lnRef>
          <a:fillRef idx="0">
            <a:schemeClr val="dk1"/>
          </a:fillRef>
          <a:effectRef idx="2">
            <a:schemeClr val="dk1"/>
          </a:effectRef>
          <a:fontRef idx="minor">
            <a:schemeClr val="tx1"/>
          </a:fontRef>
        </p:style>
      </p:cxnSp>
      <p:sp>
        <p:nvSpPr>
          <p:cNvPr id="20" name="19 CuadroTexto"/>
          <p:cNvSpPr txBox="1"/>
          <p:nvPr/>
        </p:nvSpPr>
        <p:spPr>
          <a:xfrm>
            <a:off x="1556536" y="1382615"/>
            <a:ext cx="2340240" cy="631135"/>
          </a:xfrm>
          <a:prstGeom prst="rect">
            <a:avLst/>
          </a:prstGeom>
          <a:gradFill>
            <a:gsLst>
              <a:gs pos="0">
                <a:schemeClr val="bg1"/>
              </a:gs>
              <a:gs pos="50000">
                <a:srgbClr val="B4DE86"/>
              </a:gs>
              <a:gs pos="100000">
                <a:srgbClr val="76B531"/>
              </a:gs>
            </a:gsLst>
            <a:lin ang="5400000" scaled="0"/>
          </a:gradFill>
          <a:ln w="19050">
            <a:solidFill>
              <a:schemeClr val="tx1"/>
            </a:solidFill>
            <a:prstDash val="solid"/>
          </a:ln>
          <a:effectLst>
            <a:glow rad="63500">
              <a:schemeClr val="accent6">
                <a:satMod val="175000"/>
                <a:alpha val="40000"/>
              </a:schemeClr>
            </a:glow>
          </a:effectLst>
        </p:spPr>
        <p:txBody>
          <a:bodyPr>
            <a:spAutoFit/>
          </a:bodyPr>
          <a:lstStyle/>
          <a:p>
            <a:pPr algn="ctr" fontAlgn="ctr">
              <a:spcBef>
                <a:spcPts val="0"/>
              </a:spcBef>
              <a:spcAft>
                <a:spcPts val="0"/>
              </a:spcAft>
              <a:defRPr/>
            </a:pPr>
            <a:endParaRPr lang="es-ES" sz="417" b="1" dirty="0">
              <a:solidFill>
                <a:srgbClr val="000000"/>
              </a:solidFill>
              <a:effectLst>
                <a:outerShdw blurRad="38100" dist="38100" dir="2700000" algn="tl">
                  <a:srgbClr val="000000">
                    <a:alpha val="43137"/>
                  </a:srgbClr>
                </a:outerShdw>
              </a:effectLst>
              <a:latin typeface="Calibri" panose="020F0502020204030204" pitchFamily="34" charset="0"/>
            </a:endParaRPr>
          </a:p>
          <a:p>
            <a:pPr algn="ctr" fontAlgn="ctr">
              <a:spcBef>
                <a:spcPts val="0"/>
              </a:spcBef>
              <a:spcAft>
                <a:spcPts val="0"/>
              </a:spcAft>
              <a:defRPr/>
            </a:pPr>
            <a:r>
              <a:rPr lang="es-ES" sz="2667" b="1" dirty="0">
                <a:solidFill>
                  <a:srgbClr val="000000"/>
                </a:solidFill>
                <a:effectLst>
                  <a:outerShdw blurRad="38100" dist="38100" dir="2700000" algn="tl">
                    <a:srgbClr val="000000">
                      <a:alpha val="43137"/>
                    </a:srgbClr>
                  </a:outerShdw>
                </a:effectLst>
                <a:latin typeface="Calibri" panose="020F0502020204030204" pitchFamily="34" charset="0"/>
              </a:rPr>
              <a:t>NACIONALES</a:t>
            </a:r>
          </a:p>
          <a:p>
            <a:pPr algn="ctr" fontAlgn="ctr">
              <a:spcBef>
                <a:spcPts val="0"/>
              </a:spcBef>
              <a:spcAft>
                <a:spcPts val="0"/>
              </a:spcAft>
              <a:defRPr/>
            </a:pPr>
            <a:endParaRPr lang="es-ES" sz="417" b="1" dirty="0">
              <a:solidFill>
                <a:srgbClr val="000000"/>
              </a:solidFill>
              <a:effectLst>
                <a:outerShdw blurRad="38100" dist="38100" dir="2700000" algn="tl">
                  <a:srgbClr val="000000">
                    <a:alpha val="43137"/>
                  </a:srgbClr>
                </a:outerShdw>
              </a:effectLst>
              <a:latin typeface="Calibri" panose="020F0502020204030204" pitchFamily="34" charset="0"/>
            </a:endParaRPr>
          </a:p>
        </p:txBody>
      </p:sp>
      <p:sp>
        <p:nvSpPr>
          <p:cNvPr id="21" name="20 CuadroTexto"/>
          <p:cNvSpPr txBox="1"/>
          <p:nvPr/>
        </p:nvSpPr>
        <p:spPr>
          <a:xfrm>
            <a:off x="4450729" y="1382615"/>
            <a:ext cx="3106558" cy="631135"/>
          </a:xfrm>
          <a:prstGeom prst="rect">
            <a:avLst/>
          </a:prstGeom>
          <a:gradFill>
            <a:gsLst>
              <a:gs pos="0">
                <a:schemeClr val="bg1"/>
              </a:gs>
              <a:gs pos="50000">
                <a:srgbClr val="B4DE86"/>
              </a:gs>
              <a:gs pos="100000">
                <a:srgbClr val="76B531"/>
              </a:gs>
            </a:gsLst>
            <a:lin ang="5400000" scaled="0"/>
          </a:gradFill>
          <a:ln w="19050">
            <a:solidFill>
              <a:schemeClr val="tx1"/>
            </a:solidFill>
            <a:prstDash val="solid"/>
          </a:ln>
          <a:effectLst>
            <a:glow rad="63500">
              <a:schemeClr val="accent6">
                <a:satMod val="175000"/>
                <a:alpha val="40000"/>
              </a:schemeClr>
            </a:glow>
          </a:effectLst>
        </p:spPr>
        <p:txBody>
          <a:bodyPr wrap="square">
            <a:spAutoFit/>
          </a:bodyPr>
          <a:lstStyle/>
          <a:p>
            <a:pPr algn="ctr" fontAlgn="ctr">
              <a:spcBef>
                <a:spcPts val="0"/>
              </a:spcBef>
              <a:spcAft>
                <a:spcPts val="0"/>
              </a:spcAft>
              <a:defRPr/>
            </a:pPr>
            <a:endParaRPr lang="es-ES" sz="417" b="1" dirty="0">
              <a:solidFill>
                <a:srgbClr val="000000"/>
              </a:solidFill>
              <a:effectLst>
                <a:outerShdw blurRad="38100" dist="38100" dir="2700000" algn="tl">
                  <a:srgbClr val="000000">
                    <a:alpha val="43137"/>
                  </a:srgbClr>
                </a:outerShdw>
              </a:effectLst>
              <a:latin typeface="Calibri" panose="020F0502020204030204" pitchFamily="34" charset="0"/>
            </a:endParaRPr>
          </a:p>
          <a:p>
            <a:pPr algn="ctr" fontAlgn="ctr">
              <a:spcBef>
                <a:spcPts val="0"/>
              </a:spcBef>
              <a:spcAft>
                <a:spcPts val="0"/>
              </a:spcAft>
              <a:defRPr/>
            </a:pPr>
            <a:r>
              <a:rPr lang="es-ES" sz="2667" b="1" dirty="0">
                <a:solidFill>
                  <a:srgbClr val="000000"/>
                </a:solidFill>
                <a:effectLst>
                  <a:outerShdw blurRad="38100" dist="38100" dir="2700000" algn="tl">
                    <a:srgbClr val="000000">
                      <a:alpha val="43137"/>
                    </a:srgbClr>
                  </a:outerShdw>
                </a:effectLst>
                <a:latin typeface="Calibri" panose="020F0502020204030204" pitchFamily="34" charset="0"/>
              </a:rPr>
              <a:t>INTERNACIONALES</a:t>
            </a:r>
          </a:p>
          <a:p>
            <a:pPr algn="ctr" fontAlgn="ctr">
              <a:spcBef>
                <a:spcPts val="0"/>
              </a:spcBef>
              <a:spcAft>
                <a:spcPts val="0"/>
              </a:spcAft>
              <a:defRPr/>
            </a:pPr>
            <a:endParaRPr lang="es-ES" sz="417" b="1" dirty="0">
              <a:solidFill>
                <a:srgbClr val="000000"/>
              </a:solidFill>
              <a:effectLst>
                <a:outerShdw blurRad="38100" dist="38100" dir="2700000" algn="tl">
                  <a:srgbClr val="000000">
                    <a:alpha val="43137"/>
                  </a:srgbClr>
                </a:outerShdw>
              </a:effectLst>
              <a:latin typeface="Calibri" panose="020F0502020204030204" pitchFamily="34" charset="0"/>
            </a:endParaRPr>
          </a:p>
        </p:txBody>
      </p:sp>
      <p:sp>
        <p:nvSpPr>
          <p:cNvPr id="22" name="21 CuadroTexto"/>
          <p:cNvSpPr txBox="1"/>
          <p:nvPr/>
        </p:nvSpPr>
        <p:spPr>
          <a:xfrm>
            <a:off x="2216672" y="2150982"/>
            <a:ext cx="1079500" cy="1152737"/>
          </a:xfrm>
          <a:prstGeom prst="rect">
            <a:avLst/>
          </a:prstGeom>
          <a:gradFill>
            <a:gsLst>
              <a:gs pos="0">
                <a:schemeClr val="bg1"/>
              </a:gs>
              <a:gs pos="10000">
                <a:schemeClr val="accent2">
                  <a:lumMod val="40000"/>
                  <a:lumOff val="60000"/>
                </a:schemeClr>
              </a:gs>
              <a:gs pos="100000">
                <a:srgbClr val="F7B009"/>
              </a:gs>
            </a:gsLst>
            <a:lin ang="0" scaled="0"/>
          </a:gradFill>
          <a:ln w="12700">
            <a:solidFill>
              <a:schemeClr val="tx2"/>
            </a:solidFill>
            <a:prstDash val="solid"/>
          </a:ln>
          <a:effectLst>
            <a:glow rad="101600">
              <a:schemeClr val="accent1">
                <a:satMod val="175000"/>
                <a:alpha val="40000"/>
              </a:schemeClr>
            </a:glow>
          </a:effectLst>
        </p:spPr>
        <p:txBody>
          <a:bodyPr anchor="ctr"/>
          <a:lstStyle/>
          <a:p>
            <a:pPr algn="ctr" fontAlgn="ctr">
              <a:spcBef>
                <a:spcPts val="0"/>
              </a:spcBef>
              <a:spcAft>
                <a:spcPts val="0"/>
              </a:spcAft>
              <a:defRPr/>
            </a:pPr>
            <a:r>
              <a:rPr lang="es-ES" sz="2333" b="1" dirty="0">
                <a:effectLst>
                  <a:outerShdw blurRad="38100" dist="38100" dir="2700000" algn="tl">
                    <a:srgbClr val="000000">
                      <a:alpha val="43137"/>
                    </a:srgbClr>
                  </a:outerShdw>
                </a:effectLst>
                <a:latin typeface="Calibri" panose="020F0502020204030204" pitchFamily="34" charset="0"/>
              </a:rPr>
              <a:t>C G N</a:t>
            </a:r>
            <a:endParaRPr lang="es-ES" sz="2333" b="1" i="1" dirty="0">
              <a:effectLst>
                <a:outerShdw blurRad="38100" dist="38100" dir="2700000" algn="tl">
                  <a:srgbClr val="000000">
                    <a:alpha val="43137"/>
                  </a:srgbClr>
                </a:outerShdw>
              </a:effectLst>
              <a:latin typeface="Calibri" panose="020F0502020204030204" pitchFamily="34" charset="0"/>
            </a:endParaRPr>
          </a:p>
        </p:txBody>
      </p:sp>
      <p:sp>
        <p:nvSpPr>
          <p:cNvPr id="23" name="_s1030"/>
          <p:cNvSpPr>
            <a:spLocks noChangeArrowheads="1"/>
          </p:cNvSpPr>
          <p:nvPr/>
        </p:nvSpPr>
        <p:spPr bwMode="auto">
          <a:xfrm>
            <a:off x="1196704" y="2401240"/>
            <a:ext cx="840053" cy="633698"/>
          </a:xfrm>
          <a:prstGeom prst="roundRect">
            <a:avLst>
              <a:gd name="adj" fmla="val 16667"/>
            </a:avLst>
          </a:prstGeom>
          <a:gradFill>
            <a:gsLst>
              <a:gs pos="0">
                <a:schemeClr val="bg1">
                  <a:lumMod val="65000"/>
                </a:schemeClr>
              </a:gs>
              <a:gs pos="50000">
                <a:schemeClr val="bg1"/>
              </a:gs>
              <a:gs pos="100000">
                <a:schemeClr val="bg1">
                  <a:lumMod val="85000"/>
                </a:schemeClr>
              </a:gs>
            </a:gsLst>
            <a:path path="rect">
              <a:fillToRect l="100000" t="100000"/>
            </a:path>
          </a:gradFill>
          <a:ln w="3175" algn="ctr">
            <a:solidFill>
              <a:schemeClr val="tx1"/>
            </a:solidFill>
            <a:round/>
            <a:headEnd/>
            <a:tailEnd/>
          </a:ln>
          <a:effectLst/>
        </p:spPr>
        <p:txBody>
          <a:bodyPr wrap="none" anchor="ctr"/>
          <a:lstStyle/>
          <a:p>
            <a:pPr algn="ctr" fontAlgn="auto">
              <a:spcBef>
                <a:spcPts val="0"/>
              </a:spcBef>
              <a:spcAft>
                <a:spcPts val="0"/>
              </a:spcAft>
              <a:defRPr/>
            </a:pPr>
            <a:r>
              <a:rPr lang="es-ES" sz="2667" b="1" dirty="0">
                <a:solidFill>
                  <a:schemeClr val="accent6">
                    <a:lumMod val="75000"/>
                  </a:schemeClr>
                </a:solidFill>
                <a:effectLst>
                  <a:outerShdw blurRad="38100" dist="38100" dir="2700000" algn="tl">
                    <a:srgbClr val="000000">
                      <a:alpha val="43137"/>
                    </a:srgbClr>
                  </a:outerShdw>
                </a:effectLst>
                <a:latin typeface="Calibri" panose="020F0502020204030204" pitchFamily="34" charset="0"/>
              </a:rPr>
              <a:t>R C P</a:t>
            </a:r>
          </a:p>
        </p:txBody>
      </p:sp>
      <p:sp>
        <p:nvSpPr>
          <p:cNvPr id="24" name="23 CuadroTexto"/>
          <p:cNvSpPr txBox="1"/>
          <p:nvPr/>
        </p:nvSpPr>
        <p:spPr>
          <a:xfrm>
            <a:off x="5756798" y="2282199"/>
            <a:ext cx="960438" cy="840053"/>
          </a:xfrm>
          <a:prstGeom prst="rect">
            <a:avLst/>
          </a:prstGeom>
          <a:gradFill>
            <a:gsLst>
              <a:gs pos="0">
                <a:schemeClr val="bg1"/>
              </a:gs>
              <a:gs pos="10000">
                <a:schemeClr val="accent2">
                  <a:lumMod val="40000"/>
                  <a:lumOff val="60000"/>
                </a:schemeClr>
              </a:gs>
              <a:gs pos="100000">
                <a:srgbClr val="F7B009"/>
              </a:gs>
            </a:gsLst>
            <a:lin ang="0" scaled="0"/>
          </a:gradFill>
          <a:ln w="12700">
            <a:solidFill>
              <a:schemeClr val="tx2"/>
            </a:solidFill>
            <a:prstDash val="solid"/>
          </a:ln>
          <a:effectLst>
            <a:glow rad="101600">
              <a:schemeClr val="accent1">
                <a:satMod val="175000"/>
                <a:alpha val="40000"/>
              </a:schemeClr>
            </a:glow>
          </a:effectLst>
        </p:spPr>
        <p:txBody>
          <a:bodyPr anchor="ctr"/>
          <a:lstStyle>
            <a:defPPr>
              <a:defRPr lang="es-ES_tradnl"/>
            </a:defPPr>
            <a:lvl1pPr algn="ctr" fontAlgn="ctr">
              <a:spcBef>
                <a:spcPts val="0"/>
              </a:spcBef>
              <a:spcAft>
                <a:spcPts val="0"/>
              </a:spcAft>
              <a:defRPr sz="2800" b="1">
                <a:effectLst>
                  <a:outerShdw blurRad="38100" dist="38100" dir="2700000" algn="tl">
                    <a:srgbClr val="000000">
                      <a:alpha val="43137"/>
                    </a:srgbClr>
                  </a:outerShdw>
                </a:effectLst>
                <a:latin typeface="Calibri" panose="020F0502020204030204" pitchFamily="34" charset="0"/>
              </a:defRPr>
            </a:lvl1pPr>
          </a:lstStyle>
          <a:p>
            <a:r>
              <a:rPr lang="es-ES" sz="2333" dirty="0"/>
              <a:t>I F A C</a:t>
            </a:r>
          </a:p>
        </p:txBody>
      </p:sp>
      <p:sp>
        <p:nvSpPr>
          <p:cNvPr id="25" name="_s1030"/>
          <p:cNvSpPr>
            <a:spLocks noChangeArrowheads="1"/>
          </p:cNvSpPr>
          <p:nvPr/>
        </p:nvSpPr>
        <p:spPr bwMode="auto">
          <a:xfrm>
            <a:off x="6897151" y="2282198"/>
            <a:ext cx="899583" cy="864940"/>
          </a:xfrm>
          <a:prstGeom prst="roundRect">
            <a:avLst>
              <a:gd name="adj" fmla="val 16667"/>
            </a:avLst>
          </a:prstGeom>
          <a:gradFill>
            <a:gsLst>
              <a:gs pos="0">
                <a:schemeClr val="bg1">
                  <a:lumMod val="65000"/>
                </a:schemeClr>
              </a:gs>
              <a:gs pos="50000">
                <a:schemeClr val="bg1"/>
              </a:gs>
              <a:gs pos="100000">
                <a:schemeClr val="bg1">
                  <a:lumMod val="85000"/>
                </a:schemeClr>
              </a:gs>
            </a:gsLst>
            <a:path path="rect">
              <a:fillToRect l="100000" t="100000"/>
            </a:path>
          </a:gradFill>
          <a:ln w="3175" algn="ctr">
            <a:solidFill>
              <a:schemeClr val="tx1"/>
            </a:solidFill>
            <a:round/>
            <a:headEnd/>
            <a:tailEnd/>
          </a:ln>
          <a:effectLst/>
        </p:spPr>
        <p:txBody>
          <a:bodyPr wrap="none" anchor="ctr"/>
          <a:lstStyle/>
          <a:p>
            <a:pPr algn="ctr" fontAlgn="auto">
              <a:spcBef>
                <a:spcPts val="0"/>
              </a:spcBef>
              <a:spcAft>
                <a:spcPts val="0"/>
              </a:spcAft>
              <a:defRPr/>
            </a:pPr>
            <a:r>
              <a:rPr lang="es-ES" sz="2333" b="1" dirty="0">
                <a:solidFill>
                  <a:schemeClr val="accent6">
                    <a:lumMod val="75000"/>
                  </a:schemeClr>
                </a:solidFill>
                <a:effectLst>
                  <a:outerShdw blurRad="38100" dist="38100" dir="2700000" algn="tl">
                    <a:srgbClr val="000000">
                      <a:alpha val="43137"/>
                    </a:srgbClr>
                  </a:outerShdw>
                </a:effectLst>
                <a:latin typeface="Calibri" panose="020F0502020204030204" pitchFamily="34" charset="0"/>
              </a:rPr>
              <a:t>NICSP</a:t>
            </a:r>
          </a:p>
        </p:txBody>
      </p:sp>
      <p:sp>
        <p:nvSpPr>
          <p:cNvPr id="26" name="_s1030"/>
          <p:cNvSpPr>
            <a:spLocks noChangeArrowheads="1"/>
          </p:cNvSpPr>
          <p:nvPr/>
        </p:nvSpPr>
        <p:spPr bwMode="auto">
          <a:xfrm>
            <a:off x="6897152" y="3541615"/>
            <a:ext cx="960438" cy="900907"/>
          </a:xfrm>
          <a:prstGeom prst="roundRect">
            <a:avLst>
              <a:gd name="adj" fmla="val 16667"/>
            </a:avLst>
          </a:prstGeom>
          <a:gradFill>
            <a:gsLst>
              <a:gs pos="0">
                <a:schemeClr val="bg1">
                  <a:lumMod val="65000"/>
                </a:schemeClr>
              </a:gs>
              <a:gs pos="50000">
                <a:schemeClr val="bg1"/>
              </a:gs>
              <a:gs pos="100000">
                <a:schemeClr val="bg1">
                  <a:lumMod val="85000"/>
                </a:schemeClr>
              </a:gs>
            </a:gsLst>
            <a:path path="rect">
              <a:fillToRect l="100000" t="100000"/>
            </a:path>
          </a:gradFill>
          <a:ln w="3175" algn="ctr">
            <a:solidFill>
              <a:schemeClr val="tx1"/>
            </a:solidFill>
            <a:round/>
            <a:headEnd/>
            <a:tailEnd/>
          </a:ln>
          <a:effectLst/>
        </p:spPr>
        <p:txBody>
          <a:bodyPr wrap="none" anchor="ctr"/>
          <a:lstStyle/>
          <a:p>
            <a:pPr algn="ctr" fontAlgn="auto">
              <a:spcBef>
                <a:spcPts val="0"/>
              </a:spcBef>
              <a:spcAft>
                <a:spcPts val="0"/>
              </a:spcAft>
              <a:defRPr/>
            </a:pPr>
            <a:r>
              <a:rPr lang="es-ES" sz="2333" b="1" dirty="0">
                <a:solidFill>
                  <a:schemeClr val="accent6">
                    <a:lumMod val="75000"/>
                  </a:schemeClr>
                </a:solidFill>
                <a:effectLst>
                  <a:outerShdw blurRad="38100" dist="38100" dir="2700000" algn="tl">
                    <a:srgbClr val="000000">
                      <a:alpha val="43137"/>
                    </a:srgbClr>
                  </a:outerShdw>
                </a:effectLst>
                <a:latin typeface="Calibri" panose="020F0502020204030204" pitchFamily="34" charset="0"/>
              </a:rPr>
              <a:t>NIC / </a:t>
            </a:r>
          </a:p>
          <a:p>
            <a:pPr algn="ctr" fontAlgn="auto">
              <a:spcBef>
                <a:spcPts val="0"/>
              </a:spcBef>
              <a:spcAft>
                <a:spcPts val="0"/>
              </a:spcAft>
              <a:defRPr/>
            </a:pPr>
            <a:r>
              <a:rPr lang="es-ES" sz="2333" b="1" dirty="0">
                <a:solidFill>
                  <a:schemeClr val="accent6">
                    <a:lumMod val="75000"/>
                  </a:schemeClr>
                </a:solidFill>
                <a:effectLst>
                  <a:outerShdw blurRad="38100" dist="38100" dir="2700000" algn="tl">
                    <a:srgbClr val="000000">
                      <a:alpha val="43137"/>
                    </a:srgbClr>
                  </a:outerShdw>
                </a:effectLst>
                <a:latin typeface="Calibri" panose="020F0502020204030204" pitchFamily="34" charset="0"/>
              </a:rPr>
              <a:t>NIIF</a:t>
            </a:r>
          </a:p>
        </p:txBody>
      </p:sp>
      <p:cxnSp>
        <p:nvCxnSpPr>
          <p:cNvPr id="27" name="_s14340"/>
          <p:cNvCxnSpPr>
            <a:cxnSpLocks noChangeShapeType="1"/>
            <a:stCxn id="22" idx="1"/>
            <a:endCxn id="23" idx="3"/>
          </p:cNvCxnSpPr>
          <p:nvPr/>
        </p:nvCxnSpPr>
        <p:spPr bwMode="auto">
          <a:xfrm rot="10800000">
            <a:off x="2036757" y="2718090"/>
            <a:ext cx="179916" cy="9261"/>
          </a:xfrm>
          <a:prstGeom prst="bentConnector3">
            <a:avLst>
              <a:gd name="adj1" fmla="val 50000"/>
            </a:avLst>
          </a:prstGeom>
          <a:noFill/>
          <a:ln w="28575">
            <a:solidFill>
              <a:schemeClr val="accent1">
                <a:lumMod val="50000"/>
              </a:schemeClr>
            </a:solidFill>
            <a:miter lim="800000"/>
            <a:headEnd/>
            <a:tailEnd/>
          </a:ln>
        </p:spPr>
      </p:cxnSp>
      <p:cxnSp>
        <p:nvCxnSpPr>
          <p:cNvPr id="28" name="_s14340"/>
          <p:cNvCxnSpPr>
            <a:cxnSpLocks noChangeShapeType="1"/>
            <a:stCxn id="24" idx="3"/>
            <a:endCxn id="25" idx="1"/>
          </p:cNvCxnSpPr>
          <p:nvPr/>
        </p:nvCxnSpPr>
        <p:spPr bwMode="auto">
          <a:xfrm>
            <a:off x="6717235" y="2702225"/>
            <a:ext cx="179916" cy="12443"/>
          </a:xfrm>
          <a:prstGeom prst="bentConnector3">
            <a:avLst>
              <a:gd name="adj1" fmla="val 50000"/>
            </a:avLst>
          </a:prstGeom>
          <a:noFill/>
          <a:ln w="28575">
            <a:solidFill>
              <a:schemeClr val="bg1">
                <a:lumMod val="50000"/>
              </a:schemeClr>
            </a:solidFill>
            <a:miter lim="800000"/>
            <a:headEnd/>
            <a:tailEnd/>
          </a:ln>
        </p:spPr>
      </p:cxnSp>
      <p:cxnSp>
        <p:nvCxnSpPr>
          <p:cNvPr id="29" name="_s14340"/>
          <p:cNvCxnSpPr>
            <a:cxnSpLocks noChangeShapeType="1"/>
            <a:stCxn id="36" idx="3"/>
            <a:endCxn id="26" idx="1"/>
          </p:cNvCxnSpPr>
          <p:nvPr/>
        </p:nvCxnSpPr>
        <p:spPr bwMode="auto">
          <a:xfrm>
            <a:off x="6707974" y="3988100"/>
            <a:ext cx="189178" cy="3968"/>
          </a:xfrm>
          <a:prstGeom prst="bentConnector3">
            <a:avLst>
              <a:gd name="adj1" fmla="val 50000"/>
            </a:avLst>
          </a:prstGeom>
          <a:noFill/>
          <a:ln w="28575">
            <a:solidFill>
              <a:schemeClr val="accent1">
                <a:lumMod val="50000"/>
              </a:schemeClr>
            </a:solidFill>
            <a:miter lim="800000"/>
            <a:headEnd/>
            <a:tailEnd/>
          </a:ln>
        </p:spPr>
      </p:cxnSp>
      <p:sp>
        <p:nvSpPr>
          <p:cNvPr id="30" name="29 CuadroTexto"/>
          <p:cNvSpPr txBox="1"/>
          <p:nvPr/>
        </p:nvSpPr>
        <p:spPr>
          <a:xfrm>
            <a:off x="2216672" y="3541614"/>
            <a:ext cx="1079500" cy="1209828"/>
          </a:xfrm>
          <a:prstGeom prst="rect">
            <a:avLst/>
          </a:prstGeom>
          <a:gradFill>
            <a:gsLst>
              <a:gs pos="0">
                <a:schemeClr val="bg1"/>
              </a:gs>
              <a:gs pos="10000">
                <a:schemeClr val="accent2">
                  <a:lumMod val="40000"/>
                  <a:lumOff val="60000"/>
                </a:schemeClr>
              </a:gs>
              <a:gs pos="100000">
                <a:srgbClr val="F7B009"/>
              </a:gs>
            </a:gsLst>
            <a:lin ang="0" scaled="0"/>
          </a:gradFill>
          <a:ln w="12700">
            <a:solidFill>
              <a:schemeClr val="tx2"/>
            </a:solidFill>
            <a:prstDash val="solid"/>
          </a:ln>
          <a:effectLst>
            <a:glow rad="101600">
              <a:schemeClr val="accent1">
                <a:satMod val="175000"/>
                <a:alpha val="40000"/>
              </a:schemeClr>
            </a:glow>
          </a:effectLst>
        </p:spPr>
        <p:txBody>
          <a:bodyPr anchor="ctr"/>
          <a:lstStyle>
            <a:defPPr>
              <a:defRPr lang="es-ES_tradnl"/>
            </a:defPPr>
            <a:lvl1pPr algn="ctr" fontAlgn="ctr">
              <a:spcBef>
                <a:spcPts val="0"/>
              </a:spcBef>
              <a:spcAft>
                <a:spcPts val="0"/>
              </a:spcAft>
              <a:defRPr sz="2800" b="1">
                <a:effectLst>
                  <a:outerShdw blurRad="38100" dist="38100" dir="2700000" algn="tl">
                    <a:srgbClr val="000000">
                      <a:alpha val="43137"/>
                    </a:srgbClr>
                  </a:outerShdw>
                </a:effectLst>
                <a:latin typeface="Calibri" panose="020F0502020204030204" pitchFamily="34" charset="0"/>
              </a:defRPr>
            </a:lvl1pPr>
          </a:lstStyle>
          <a:p>
            <a:r>
              <a:rPr lang="es-ES" sz="2000" dirty="0"/>
              <a:t>MHCP</a:t>
            </a:r>
          </a:p>
          <a:p>
            <a:r>
              <a:rPr lang="es-ES" sz="2000" dirty="0" err="1"/>
              <a:t>M.Cio</a:t>
            </a:r>
            <a:endParaRPr lang="es-ES" sz="2000" dirty="0"/>
          </a:p>
          <a:p>
            <a:r>
              <a:rPr lang="es-ES" sz="2000" dirty="0"/>
              <a:t>CTCP</a:t>
            </a:r>
          </a:p>
        </p:txBody>
      </p:sp>
      <p:cxnSp>
        <p:nvCxnSpPr>
          <p:cNvPr id="31" name="_s14341"/>
          <p:cNvCxnSpPr>
            <a:cxnSpLocks noChangeShapeType="1"/>
            <a:stCxn id="23" idx="1"/>
            <a:endCxn id="20" idx="1"/>
          </p:cNvCxnSpPr>
          <p:nvPr/>
        </p:nvCxnSpPr>
        <p:spPr bwMode="auto">
          <a:xfrm rot="10800000" flipH="1">
            <a:off x="1196704" y="1698183"/>
            <a:ext cx="359832" cy="1019906"/>
          </a:xfrm>
          <a:prstGeom prst="bentConnector3">
            <a:avLst>
              <a:gd name="adj1" fmla="val -63530"/>
            </a:avLst>
          </a:prstGeom>
          <a:noFill/>
          <a:ln w="28575">
            <a:solidFill>
              <a:schemeClr val="accent1">
                <a:lumMod val="50000"/>
              </a:schemeClr>
            </a:solidFill>
            <a:miter lim="800000"/>
            <a:headEnd/>
            <a:tailEnd/>
          </a:ln>
        </p:spPr>
      </p:cxnSp>
      <p:cxnSp>
        <p:nvCxnSpPr>
          <p:cNvPr id="32" name="_s14341"/>
          <p:cNvCxnSpPr>
            <a:cxnSpLocks noChangeShapeType="1"/>
          </p:cNvCxnSpPr>
          <p:nvPr/>
        </p:nvCxnSpPr>
        <p:spPr bwMode="auto">
          <a:xfrm rot="5400000" flipH="1" flipV="1">
            <a:off x="-41882" y="2883894"/>
            <a:ext cx="2392298" cy="5293"/>
          </a:xfrm>
          <a:prstGeom prst="bentConnector3">
            <a:avLst>
              <a:gd name="adj1" fmla="val 43485"/>
            </a:avLst>
          </a:prstGeom>
          <a:noFill/>
          <a:ln w="28575">
            <a:solidFill>
              <a:schemeClr val="accent1">
                <a:lumMod val="50000"/>
              </a:schemeClr>
            </a:solidFill>
            <a:miter lim="800000"/>
            <a:headEnd/>
            <a:tailEnd/>
          </a:ln>
        </p:spPr>
      </p:cxnSp>
      <p:cxnSp>
        <p:nvCxnSpPr>
          <p:cNvPr id="33" name="_s14341"/>
          <p:cNvCxnSpPr>
            <a:cxnSpLocks noChangeShapeType="1"/>
            <a:stCxn id="25" idx="3"/>
            <a:endCxn id="21" idx="3"/>
          </p:cNvCxnSpPr>
          <p:nvPr/>
        </p:nvCxnSpPr>
        <p:spPr bwMode="auto">
          <a:xfrm flipH="1" flipV="1">
            <a:off x="7557287" y="1698183"/>
            <a:ext cx="239447" cy="1016485"/>
          </a:xfrm>
          <a:prstGeom prst="bentConnector3">
            <a:avLst>
              <a:gd name="adj1" fmla="val -95470"/>
            </a:avLst>
          </a:prstGeom>
          <a:noFill/>
          <a:ln w="28575">
            <a:solidFill>
              <a:schemeClr val="accent1">
                <a:lumMod val="50000"/>
              </a:schemeClr>
            </a:solidFill>
            <a:miter lim="800000"/>
            <a:headEnd/>
            <a:tailEnd/>
          </a:ln>
          <a:extLst>
            <a:ext uri="{909E8E84-426E-40DD-AFC4-6F175D3DCCD1}">
              <a14:hiddenFill xmlns:a14="http://schemas.microsoft.com/office/drawing/2010/main">
                <a:noFill/>
              </a14:hiddenFill>
            </a:ext>
          </a:extLst>
        </p:spPr>
      </p:cxnSp>
      <p:cxnSp>
        <p:nvCxnSpPr>
          <p:cNvPr id="34" name="_s14341"/>
          <p:cNvCxnSpPr>
            <a:cxnSpLocks noChangeShapeType="1"/>
          </p:cNvCxnSpPr>
          <p:nvPr/>
        </p:nvCxnSpPr>
        <p:spPr bwMode="auto">
          <a:xfrm flipH="1" flipV="1">
            <a:off x="7557286" y="1644552"/>
            <a:ext cx="292365" cy="2317750"/>
          </a:xfrm>
          <a:prstGeom prst="bentConnector3">
            <a:avLst>
              <a:gd name="adj1" fmla="val -65157"/>
            </a:avLst>
          </a:prstGeom>
          <a:noFill/>
          <a:ln w="28575">
            <a:solidFill>
              <a:schemeClr val="accent1">
                <a:lumMod val="50000"/>
              </a:schemeClr>
            </a:solidFill>
            <a:miter lim="800000"/>
            <a:headEnd/>
            <a:tailEnd/>
          </a:ln>
          <a:extLst>
            <a:ext uri="{909E8E84-426E-40DD-AFC4-6F175D3DCCD1}">
              <a14:hiddenFill xmlns:a14="http://schemas.microsoft.com/office/drawing/2010/main">
                <a:noFill/>
              </a14:hiddenFill>
            </a:ext>
          </a:extLst>
        </p:spPr>
      </p:cxnSp>
      <p:cxnSp>
        <p:nvCxnSpPr>
          <p:cNvPr id="35" name="34 Conector angular"/>
          <p:cNvCxnSpPr/>
          <p:nvPr/>
        </p:nvCxnSpPr>
        <p:spPr>
          <a:xfrm rot="16200000" flipV="1">
            <a:off x="5183974" y="3093146"/>
            <a:ext cx="771260" cy="654844"/>
          </a:xfrm>
          <a:prstGeom prst="bentConnector3">
            <a:avLst>
              <a:gd name="adj1" fmla="val 50000"/>
            </a:avLst>
          </a:prstGeom>
          <a:ln w="63500">
            <a:solidFill>
              <a:srgbClr val="F7B03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36" name="35 CuadroTexto"/>
          <p:cNvSpPr txBox="1"/>
          <p:nvPr/>
        </p:nvSpPr>
        <p:spPr>
          <a:xfrm>
            <a:off x="5747537" y="3533678"/>
            <a:ext cx="960438" cy="908844"/>
          </a:xfrm>
          <a:prstGeom prst="rect">
            <a:avLst/>
          </a:prstGeom>
          <a:gradFill>
            <a:gsLst>
              <a:gs pos="0">
                <a:schemeClr val="bg1"/>
              </a:gs>
              <a:gs pos="10000">
                <a:schemeClr val="accent2">
                  <a:lumMod val="40000"/>
                  <a:lumOff val="60000"/>
                </a:schemeClr>
              </a:gs>
              <a:gs pos="100000">
                <a:srgbClr val="F7B009"/>
              </a:gs>
            </a:gsLst>
            <a:lin ang="0" scaled="0"/>
          </a:gradFill>
          <a:ln w="12700">
            <a:solidFill>
              <a:schemeClr val="tx2"/>
            </a:solidFill>
            <a:prstDash val="solid"/>
          </a:ln>
          <a:effectLst>
            <a:glow rad="101600">
              <a:schemeClr val="accent1">
                <a:satMod val="175000"/>
                <a:alpha val="40000"/>
              </a:schemeClr>
            </a:glow>
          </a:effectLst>
        </p:spPr>
        <p:txBody>
          <a:bodyPr anchor="ctr"/>
          <a:lstStyle>
            <a:defPPr>
              <a:defRPr lang="es-ES_tradnl"/>
            </a:defPPr>
            <a:lvl1pPr algn="ctr" fontAlgn="ctr">
              <a:spcBef>
                <a:spcPts val="0"/>
              </a:spcBef>
              <a:spcAft>
                <a:spcPts val="0"/>
              </a:spcAft>
              <a:defRPr sz="2800" b="1">
                <a:effectLst>
                  <a:outerShdw blurRad="38100" dist="38100" dir="2700000" algn="tl">
                    <a:srgbClr val="000000">
                      <a:alpha val="43137"/>
                    </a:srgbClr>
                  </a:outerShdw>
                </a:effectLst>
                <a:latin typeface="Calibri" panose="020F0502020204030204" pitchFamily="34" charset="0"/>
              </a:defRPr>
            </a:lvl1pPr>
          </a:lstStyle>
          <a:p>
            <a:r>
              <a:rPr lang="es-ES" sz="2333" dirty="0"/>
              <a:t>I A S B</a:t>
            </a:r>
          </a:p>
        </p:txBody>
      </p:sp>
      <p:cxnSp>
        <p:nvCxnSpPr>
          <p:cNvPr id="43" name="_s14340"/>
          <p:cNvCxnSpPr>
            <a:cxnSpLocks noChangeShapeType="1"/>
          </p:cNvCxnSpPr>
          <p:nvPr/>
        </p:nvCxnSpPr>
        <p:spPr bwMode="auto">
          <a:xfrm rot="10800000" flipV="1">
            <a:off x="1146487" y="3992068"/>
            <a:ext cx="1050394" cy="69180"/>
          </a:xfrm>
          <a:prstGeom prst="bentConnector3">
            <a:avLst>
              <a:gd name="adj1" fmla="val 50000"/>
            </a:avLst>
          </a:prstGeom>
          <a:noFill/>
          <a:ln w="28575">
            <a:solidFill>
              <a:srgbClr val="008080"/>
            </a:solidFill>
            <a:miter lim="800000"/>
            <a:headEnd/>
            <a:tailEnd/>
          </a:ln>
        </p:spPr>
      </p:cxnSp>
    </p:spTree>
    <p:extLst>
      <p:ext uri="{BB962C8B-B14F-4D97-AF65-F5344CB8AC3E}">
        <p14:creationId xmlns:p14="http://schemas.microsoft.com/office/powerpoint/2010/main" val="317028811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5"/>
          </p:nvPr>
        </p:nvSpPr>
        <p:spPr>
          <a:xfrm>
            <a:off x="791580" y="5388240"/>
            <a:ext cx="1587500" cy="269875"/>
          </a:xfrm>
        </p:spPr>
        <p:txBody>
          <a:bodyPr/>
          <a:lstStyle/>
          <a:p>
            <a:pPr>
              <a:defRPr/>
            </a:pPr>
            <a:fld id="{8A025F99-1DAF-4D1C-906F-3757E7DA4970}" type="slidenum">
              <a:rPr lang="es-ES_tradnl" smtClean="0"/>
              <a:pPr>
                <a:defRPr/>
              </a:pPr>
              <a:t>31</a:t>
            </a:fld>
            <a:endParaRPr lang="es-ES_tradnl" dirty="0"/>
          </a:p>
        </p:txBody>
      </p:sp>
      <p:sp>
        <p:nvSpPr>
          <p:cNvPr id="6" name="Título 1"/>
          <p:cNvSpPr txBox="1">
            <a:spLocks/>
          </p:cNvSpPr>
          <p:nvPr/>
        </p:nvSpPr>
        <p:spPr>
          <a:xfrm>
            <a:off x="762000" y="49188"/>
            <a:ext cx="7455483" cy="637646"/>
          </a:xfrm>
          <a:prstGeom prst="rect">
            <a:avLst/>
          </a:prstGeom>
        </p:spPr>
        <p:txBody>
          <a:bodyPr/>
          <a:lstStyle>
            <a:lvl1pPr algn="l" rtl="0" eaLnBrk="1" fontAlgn="base" hangingPunct="1">
              <a:spcBef>
                <a:spcPct val="0"/>
              </a:spcBef>
              <a:spcAft>
                <a:spcPct val="0"/>
              </a:spcAft>
              <a:defRPr sz="3200" b="1" baseline="0">
                <a:solidFill>
                  <a:schemeClr val="bg1"/>
                </a:solidFill>
                <a:latin typeface="+mj-lt"/>
                <a:ea typeface="+mj-ea"/>
                <a:cs typeface="+mj-cs"/>
              </a:defRPr>
            </a:lvl1pPr>
            <a:lvl2pPr algn="ctr" rtl="0" eaLnBrk="1" fontAlgn="base" hangingPunct="1">
              <a:spcBef>
                <a:spcPct val="0"/>
              </a:spcBef>
              <a:spcAft>
                <a:spcPct val="0"/>
              </a:spcAft>
              <a:defRPr sz="3200" b="1">
                <a:solidFill>
                  <a:schemeClr val="tx2"/>
                </a:solidFill>
                <a:latin typeface="Calibri" pitchFamily="34" charset="0"/>
              </a:defRPr>
            </a:lvl2pPr>
            <a:lvl3pPr algn="ctr" rtl="0" eaLnBrk="1" fontAlgn="base" hangingPunct="1">
              <a:spcBef>
                <a:spcPct val="0"/>
              </a:spcBef>
              <a:spcAft>
                <a:spcPct val="0"/>
              </a:spcAft>
              <a:defRPr sz="3200" b="1">
                <a:solidFill>
                  <a:schemeClr val="tx2"/>
                </a:solidFill>
                <a:latin typeface="Calibri" pitchFamily="34" charset="0"/>
              </a:defRPr>
            </a:lvl3pPr>
            <a:lvl4pPr algn="ctr" rtl="0" eaLnBrk="1" fontAlgn="base" hangingPunct="1">
              <a:spcBef>
                <a:spcPct val="0"/>
              </a:spcBef>
              <a:spcAft>
                <a:spcPct val="0"/>
              </a:spcAft>
              <a:defRPr sz="3200" b="1">
                <a:solidFill>
                  <a:schemeClr val="tx2"/>
                </a:solidFill>
                <a:latin typeface="Calibri" pitchFamily="34" charset="0"/>
              </a:defRPr>
            </a:lvl4pPr>
            <a:lvl5pPr algn="ctr" rtl="0" eaLnBrk="1" fontAlgn="base" hangingPunct="1">
              <a:spcBef>
                <a:spcPct val="0"/>
              </a:spcBef>
              <a:spcAft>
                <a:spcPct val="0"/>
              </a:spcAft>
              <a:defRPr sz="3200" b="1">
                <a:solidFill>
                  <a:schemeClr val="tx2"/>
                </a:solidFill>
                <a:latin typeface="Calibri" pitchFamily="34" charset="0"/>
              </a:defRPr>
            </a:lvl5pPr>
            <a:lvl6pPr marL="457200" algn="ctr" rtl="0" eaLnBrk="1" fontAlgn="base" hangingPunct="1">
              <a:spcBef>
                <a:spcPct val="0"/>
              </a:spcBef>
              <a:spcAft>
                <a:spcPct val="0"/>
              </a:spcAft>
              <a:defRPr sz="3200" b="1">
                <a:solidFill>
                  <a:schemeClr val="tx2"/>
                </a:solidFill>
                <a:latin typeface="Arial Narrow" pitchFamily="34" charset="0"/>
              </a:defRPr>
            </a:lvl6pPr>
            <a:lvl7pPr marL="914400" algn="ctr" rtl="0" eaLnBrk="1" fontAlgn="base" hangingPunct="1">
              <a:spcBef>
                <a:spcPct val="0"/>
              </a:spcBef>
              <a:spcAft>
                <a:spcPct val="0"/>
              </a:spcAft>
              <a:defRPr sz="3200" b="1">
                <a:solidFill>
                  <a:schemeClr val="tx2"/>
                </a:solidFill>
                <a:latin typeface="Arial Narrow" pitchFamily="34" charset="0"/>
              </a:defRPr>
            </a:lvl7pPr>
            <a:lvl8pPr marL="1371600" algn="ctr" rtl="0" eaLnBrk="1" fontAlgn="base" hangingPunct="1">
              <a:spcBef>
                <a:spcPct val="0"/>
              </a:spcBef>
              <a:spcAft>
                <a:spcPct val="0"/>
              </a:spcAft>
              <a:defRPr sz="3200" b="1">
                <a:solidFill>
                  <a:schemeClr val="tx2"/>
                </a:solidFill>
                <a:latin typeface="Arial Narrow" pitchFamily="34" charset="0"/>
              </a:defRPr>
            </a:lvl8pPr>
            <a:lvl9pPr marL="1828800" algn="ctr" rtl="0" eaLnBrk="1" fontAlgn="base" hangingPunct="1">
              <a:spcBef>
                <a:spcPct val="0"/>
              </a:spcBef>
              <a:spcAft>
                <a:spcPct val="0"/>
              </a:spcAft>
              <a:defRPr sz="3200" b="1">
                <a:solidFill>
                  <a:schemeClr val="tx2"/>
                </a:solidFill>
                <a:latin typeface="Arial Narrow" pitchFamily="34" charset="0"/>
              </a:defRPr>
            </a:lvl9pPr>
          </a:lstStyle>
          <a:p>
            <a:pPr algn="ctr"/>
            <a:r>
              <a:rPr lang="es-CO" altLang="es-CO" sz="3000" kern="0" dirty="0"/>
              <a:t>MARCOS NORMATIVOS  DE CONTABILIDAD PÚBLICA EN COLOMBIA</a:t>
            </a:r>
          </a:p>
        </p:txBody>
      </p:sp>
      <p:sp>
        <p:nvSpPr>
          <p:cNvPr id="7" name="18 CuadroTexto"/>
          <p:cNvSpPr txBox="1"/>
          <p:nvPr/>
        </p:nvSpPr>
        <p:spPr>
          <a:xfrm>
            <a:off x="791580" y="997293"/>
            <a:ext cx="7500833" cy="515526"/>
          </a:xfrm>
          <a:prstGeom prst="rect">
            <a:avLst/>
          </a:prstGeom>
          <a:gradFill>
            <a:gsLst>
              <a:gs pos="0">
                <a:schemeClr val="bg1"/>
              </a:gs>
              <a:gs pos="50000">
                <a:srgbClr val="B4DE86"/>
              </a:gs>
              <a:gs pos="100000">
                <a:srgbClr val="76B531"/>
              </a:gs>
            </a:gsLst>
            <a:lin ang="5400000" scaled="0"/>
          </a:gradFill>
          <a:ln w="19050">
            <a:solidFill>
              <a:schemeClr val="tx1"/>
            </a:solidFill>
            <a:prstDash val="solid"/>
          </a:ln>
          <a:effectLst>
            <a:glow rad="63500">
              <a:schemeClr val="accent6">
                <a:satMod val="175000"/>
                <a:alpha val="40000"/>
              </a:schemeClr>
            </a:glow>
          </a:effectLst>
        </p:spPr>
        <p:txBody>
          <a:bodyPr wrap="square">
            <a:spAutoFit/>
          </a:bodyPr>
          <a:lstStyle>
            <a:lvl1pPr>
              <a:defRPr sz="2200">
                <a:solidFill>
                  <a:schemeClr val="tx1"/>
                </a:solidFill>
                <a:latin typeface="Century Gothic" pitchFamily="34" charset="0"/>
                <a:cs typeface="Arial" charset="0"/>
              </a:defRPr>
            </a:lvl1pPr>
            <a:lvl2pPr marL="742950" indent="-285750">
              <a:defRPr sz="2200">
                <a:solidFill>
                  <a:schemeClr val="tx1"/>
                </a:solidFill>
                <a:latin typeface="Century Gothic" pitchFamily="34" charset="0"/>
                <a:cs typeface="Arial" charset="0"/>
              </a:defRPr>
            </a:lvl2pPr>
            <a:lvl3pPr marL="1143000" indent="-228600">
              <a:defRPr sz="2200">
                <a:solidFill>
                  <a:schemeClr val="tx1"/>
                </a:solidFill>
                <a:latin typeface="Century Gothic" pitchFamily="34" charset="0"/>
                <a:cs typeface="Arial" charset="0"/>
              </a:defRPr>
            </a:lvl3pPr>
            <a:lvl4pPr marL="1600200" indent="-228600">
              <a:defRPr sz="2200">
                <a:solidFill>
                  <a:schemeClr val="tx1"/>
                </a:solidFill>
                <a:latin typeface="Century Gothic" pitchFamily="34" charset="0"/>
                <a:cs typeface="Arial" charset="0"/>
              </a:defRPr>
            </a:lvl4pPr>
            <a:lvl5pPr marL="2057400" indent="-228600">
              <a:defRPr sz="2200">
                <a:solidFill>
                  <a:schemeClr val="tx1"/>
                </a:solidFill>
                <a:latin typeface="Century Gothic" pitchFamily="34" charset="0"/>
                <a:cs typeface="Arial" charset="0"/>
              </a:defRPr>
            </a:lvl5pPr>
            <a:lvl6pPr marL="2514600" indent="-228600" fontAlgn="base">
              <a:spcBef>
                <a:spcPct val="0"/>
              </a:spcBef>
              <a:spcAft>
                <a:spcPct val="0"/>
              </a:spcAft>
              <a:defRPr sz="2200">
                <a:solidFill>
                  <a:schemeClr val="tx1"/>
                </a:solidFill>
                <a:latin typeface="Century Gothic" pitchFamily="34" charset="0"/>
                <a:cs typeface="Arial" charset="0"/>
              </a:defRPr>
            </a:lvl6pPr>
            <a:lvl7pPr marL="2971800" indent="-228600" fontAlgn="base">
              <a:spcBef>
                <a:spcPct val="0"/>
              </a:spcBef>
              <a:spcAft>
                <a:spcPct val="0"/>
              </a:spcAft>
              <a:defRPr sz="2200">
                <a:solidFill>
                  <a:schemeClr val="tx1"/>
                </a:solidFill>
                <a:latin typeface="Century Gothic" pitchFamily="34" charset="0"/>
                <a:cs typeface="Arial" charset="0"/>
              </a:defRPr>
            </a:lvl7pPr>
            <a:lvl8pPr marL="3429000" indent="-228600" fontAlgn="base">
              <a:spcBef>
                <a:spcPct val="0"/>
              </a:spcBef>
              <a:spcAft>
                <a:spcPct val="0"/>
              </a:spcAft>
              <a:defRPr sz="2200">
                <a:solidFill>
                  <a:schemeClr val="tx1"/>
                </a:solidFill>
                <a:latin typeface="Century Gothic" pitchFamily="34" charset="0"/>
                <a:cs typeface="Arial" charset="0"/>
              </a:defRPr>
            </a:lvl8pPr>
            <a:lvl9pPr marL="3886200" indent="-228600" fontAlgn="base">
              <a:spcBef>
                <a:spcPct val="0"/>
              </a:spcBef>
              <a:spcAft>
                <a:spcPct val="0"/>
              </a:spcAft>
              <a:defRPr sz="2200">
                <a:solidFill>
                  <a:schemeClr val="tx1"/>
                </a:solidFill>
                <a:latin typeface="Century Gothic" pitchFamily="34" charset="0"/>
                <a:cs typeface="Arial" charset="0"/>
              </a:defRPr>
            </a:lvl9pPr>
          </a:lstStyle>
          <a:p>
            <a:pPr algn="ctr" fontAlgn="ctr">
              <a:defRPr/>
            </a:pPr>
            <a:endParaRPr lang="es-ES" sz="417" b="1" dirty="0">
              <a:solidFill>
                <a:srgbClr val="000000"/>
              </a:solidFill>
            </a:endParaRPr>
          </a:p>
          <a:p>
            <a:pPr algn="ctr" fontAlgn="ctr">
              <a:defRPr/>
            </a:pPr>
            <a:r>
              <a:rPr lang="es-ES" sz="2333" b="1" dirty="0">
                <a:solidFill>
                  <a:srgbClr val="000000"/>
                </a:solidFill>
                <a:latin typeface="Calibri" pitchFamily="34" charset="0"/>
              </a:rPr>
              <a:t>RÉGIMEN DE CONTABILIDAD PÚBLICA - RCP</a:t>
            </a:r>
          </a:p>
        </p:txBody>
      </p:sp>
      <p:sp>
        <p:nvSpPr>
          <p:cNvPr id="8" name="_s1030"/>
          <p:cNvSpPr>
            <a:spLocks noChangeArrowheads="1"/>
          </p:cNvSpPr>
          <p:nvPr/>
        </p:nvSpPr>
        <p:spPr bwMode="auto">
          <a:xfrm>
            <a:off x="1005128" y="2264958"/>
            <a:ext cx="1373953" cy="600604"/>
          </a:xfrm>
          <a:prstGeom prst="roundRect">
            <a:avLst>
              <a:gd name="adj" fmla="val 16667"/>
            </a:avLst>
          </a:prstGeom>
          <a:gradFill rotWithShape="0">
            <a:gsLst>
              <a:gs pos="0">
                <a:srgbClr val="A6A6A6"/>
              </a:gs>
              <a:gs pos="50000">
                <a:srgbClr val="FFFFFF"/>
              </a:gs>
              <a:gs pos="100000">
                <a:srgbClr val="D9D9D9"/>
              </a:gs>
            </a:gsLst>
            <a:path path="rect">
              <a:fillToRect l="100000" t="100000"/>
            </a:path>
          </a:gradFill>
          <a:ln w="12700" algn="ctr">
            <a:solidFill>
              <a:schemeClr val="tx1"/>
            </a:solidFill>
            <a:round/>
            <a:headEnd/>
            <a:tailEnd/>
          </a:ln>
          <a:effectLst>
            <a:glow rad="63500">
              <a:schemeClr val="accent6">
                <a:satMod val="175000"/>
                <a:alpha val="40000"/>
              </a:schemeClr>
            </a:glow>
          </a:effectLst>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s-ES" altLang="es-CO" sz="2667" b="1" dirty="0">
                <a:solidFill>
                  <a:srgbClr val="4E75A3"/>
                </a:solidFill>
              </a:rPr>
              <a:t>NICSP</a:t>
            </a:r>
          </a:p>
        </p:txBody>
      </p:sp>
      <p:sp>
        <p:nvSpPr>
          <p:cNvPr id="9" name="20 CuadroTexto"/>
          <p:cNvSpPr txBox="1">
            <a:spLocks noChangeArrowheads="1"/>
          </p:cNvSpPr>
          <p:nvPr/>
        </p:nvSpPr>
        <p:spPr bwMode="auto">
          <a:xfrm>
            <a:off x="791580" y="3126941"/>
            <a:ext cx="1937858" cy="510646"/>
          </a:xfrm>
          <a:prstGeom prst="rect">
            <a:avLst/>
          </a:prstGeom>
          <a:ln>
            <a:solidFill>
              <a:schemeClr val="tx1"/>
            </a:solidFill>
            <a:headEnd/>
            <a:tailEnd/>
          </a:ln>
          <a:effectLst>
            <a:glow rad="63500">
              <a:schemeClr val="accent6">
                <a:satMod val="175000"/>
                <a:alpha val="40000"/>
              </a:schemeClr>
            </a:glow>
          </a:effectLst>
        </p:spPr>
        <p:style>
          <a:lnRef idx="2">
            <a:schemeClr val="accent1"/>
          </a:lnRef>
          <a:fillRef idx="1">
            <a:schemeClr val="lt1"/>
          </a:fillRef>
          <a:effectRef idx="0">
            <a:schemeClr val="accent1"/>
          </a:effectRef>
          <a:fontRef idx="minor">
            <a:schemeClr val="dk1"/>
          </a:fontRef>
        </p:style>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ctr">
              <a:spcBef>
                <a:spcPct val="0"/>
              </a:spcBef>
              <a:buFontTx/>
              <a:buNone/>
            </a:pPr>
            <a:r>
              <a:rPr lang="es-ES" altLang="es-CO" sz="1667" b="1" dirty="0"/>
              <a:t>Entidades </a:t>
            </a:r>
          </a:p>
          <a:p>
            <a:pPr algn="ctr" fontAlgn="ctr">
              <a:spcBef>
                <a:spcPct val="0"/>
              </a:spcBef>
              <a:buFontTx/>
              <a:buNone/>
            </a:pPr>
            <a:r>
              <a:rPr lang="es-ES" altLang="es-CO" sz="1667" b="1" dirty="0"/>
              <a:t>Gobierno General</a:t>
            </a:r>
          </a:p>
        </p:txBody>
      </p:sp>
      <p:sp>
        <p:nvSpPr>
          <p:cNvPr id="10" name="20 CuadroTexto"/>
          <p:cNvSpPr txBox="1">
            <a:spLocks noChangeArrowheads="1"/>
          </p:cNvSpPr>
          <p:nvPr/>
        </p:nvSpPr>
        <p:spPr bwMode="auto">
          <a:xfrm>
            <a:off x="4916951" y="3019020"/>
            <a:ext cx="1656292" cy="326760"/>
          </a:xfrm>
          <a:prstGeom prst="rect">
            <a:avLst/>
          </a:prstGeom>
          <a:gradFill rotWithShape="0">
            <a:gsLst>
              <a:gs pos="0">
                <a:srgbClr val="FFFFFF"/>
              </a:gs>
              <a:gs pos="50000">
                <a:srgbClr val="FFFFFF"/>
              </a:gs>
              <a:gs pos="100000">
                <a:srgbClr val="F7B009"/>
              </a:gs>
            </a:gsLst>
            <a:lin ang="0"/>
          </a:gradFill>
          <a:ln w="19050">
            <a:solidFill>
              <a:schemeClr val="tx1"/>
            </a:solidFill>
            <a:miter lim="800000"/>
            <a:headEnd/>
            <a:tailEnd/>
          </a:ln>
          <a:effectLst>
            <a:glow rad="63500">
              <a:schemeClr val="accent4">
                <a:satMod val="175000"/>
                <a:alpha val="40000"/>
              </a:schemeClr>
            </a:glow>
          </a:effec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fontAlgn="ctr">
              <a:spcBef>
                <a:spcPct val="0"/>
              </a:spcBef>
              <a:buFontTx/>
              <a:buNone/>
            </a:pPr>
            <a:r>
              <a:rPr lang="es-ES" altLang="es-CO" sz="1500" b="1" dirty="0"/>
              <a:t>Empresas Públicas</a:t>
            </a:r>
          </a:p>
        </p:txBody>
      </p:sp>
      <p:sp>
        <p:nvSpPr>
          <p:cNvPr id="11" name="_s1030"/>
          <p:cNvSpPr>
            <a:spLocks noChangeArrowheads="1"/>
          </p:cNvSpPr>
          <p:nvPr/>
        </p:nvSpPr>
        <p:spPr bwMode="auto">
          <a:xfrm>
            <a:off x="2652116" y="3699330"/>
            <a:ext cx="2699971" cy="718344"/>
          </a:xfrm>
          <a:prstGeom prst="roundRect">
            <a:avLst>
              <a:gd name="adj" fmla="val 16667"/>
            </a:avLst>
          </a:prstGeom>
          <a:ln>
            <a:solidFill>
              <a:schemeClr val="tx1"/>
            </a:solidFill>
            <a:headEnd/>
            <a:tailEnd/>
          </a:ln>
          <a:effectLst>
            <a:glow rad="63500">
              <a:schemeClr val="accent4">
                <a:satMod val="175000"/>
                <a:alpha val="40000"/>
              </a:schemeClr>
            </a:glow>
          </a:effectLst>
        </p:spPr>
        <p:style>
          <a:lnRef idx="2">
            <a:schemeClr val="accent1"/>
          </a:lnRef>
          <a:fillRef idx="1">
            <a:schemeClr val="lt1"/>
          </a:fillRef>
          <a:effectRef idx="0">
            <a:schemeClr val="accent1"/>
          </a:effectRef>
          <a:fontRef idx="minor">
            <a:schemeClr val="dk1"/>
          </a:fontRef>
        </p:style>
        <p:txBody>
          <a:bodyPr wrap="none" anchor="ctr"/>
          <a:lstStyle/>
          <a:p>
            <a:pPr algn="ctr">
              <a:lnSpc>
                <a:spcPts val="1333"/>
              </a:lnSpc>
              <a:defRPr/>
            </a:pPr>
            <a:r>
              <a:rPr lang="es-ES" sz="1667" b="1" dirty="0">
                <a:solidFill>
                  <a:srgbClr val="C00000"/>
                </a:solidFill>
                <a:latin typeface="Calibri" pitchFamily="34" charset="0"/>
                <a:cs typeface="Arial" charset="0"/>
              </a:rPr>
              <a:t>Que cotizan en el mercado  de</a:t>
            </a:r>
          </a:p>
          <a:p>
            <a:pPr algn="ctr">
              <a:lnSpc>
                <a:spcPts val="1333"/>
              </a:lnSpc>
              <a:defRPr/>
            </a:pPr>
            <a:r>
              <a:rPr lang="es-ES" sz="1667" b="1" dirty="0">
                <a:solidFill>
                  <a:srgbClr val="C00000"/>
                </a:solidFill>
                <a:latin typeface="Calibri" pitchFamily="34" charset="0"/>
                <a:cs typeface="Arial" charset="0"/>
              </a:rPr>
              <a:t> valores o captan o administran </a:t>
            </a:r>
          </a:p>
          <a:p>
            <a:pPr algn="ctr">
              <a:lnSpc>
                <a:spcPts val="1333"/>
              </a:lnSpc>
              <a:defRPr/>
            </a:pPr>
            <a:r>
              <a:rPr lang="es-ES" sz="1667" b="1" dirty="0">
                <a:solidFill>
                  <a:srgbClr val="C00000"/>
                </a:solidFill>
                <a:latin typeface="Calibri" pitchFamily="34" charset="0"/>
                <a:cs typeface="Arial" charset="0"/>
              </a:rPr>
              <a:t>ahorro del público</a:t>
            </a:r>
          </a:p>
        </p:txBody>
      </p:sp>
      <p:sp>
        <p:nvSpPr>
          <p:cNvPr id="12" name="_s1030"/>
          <p:cNvSpPr>
            <a:spLocks noChangeArrowheads="1"/>
          </p:cNvSpPr>
          <p:nvPr/>
        </p:nvSpPr>
        <p:spPr bwMode="auto">
          <a:xfrm>
            <a:off x="5532107" y="3641617"/>
            <a:ext cx="2760307" cy="656043"/>
          </a:xfrm>
          <a:prstGeom prst="roundRect">
            <a:avLst>
              <a:gd name="adj" fmla="val 16667"/>
            </a:avLst>
          </a:prstGeom>
          <a:ln>
            <a:solidFill>
              <a:schemeClr val="tx1"/>
            </a:solidFill>
            <a:headEnd/>
            <a:tailEnd/>
          </a:ln>
          <a:effectLst>
            <a:glow rad="63500">
              <a:schemeClr val="accent4">
                <a:satMod val="175000"/>
                <a:alpha val="40000"/>
              </a:schemeClr>
            </a:glow>
          </a:effectLst>
        </p:spPr>
        <p:style>
          <a:lnRef idx="2">
            <a:schemeClr val="accent1"/>
          </a:lnRef>
          <a:fillRef idx="1">
            <a:schemeClr val="lt1"/>
          </a:fillRef>
          <a:effectRef idx="0">
            <a:schemeClr val="accent1"/>
          </a:effectRef>
          <a:fontRef idx="minor">
            <a:schemeClr val="dk1"/>
          </a:fontRef>
        </p:style>
        <p:txBody>
          <a:bodyPr wrap="none" anchor="ctr"/>
          <a:lstStyle/>
          <a:p>
            <a:pPr algn="ctr">
              <a:lnSpc>
                <a:spcPts val="1500"/>
              </a:lnSpc>
              <a:defRPr/>
            </a:pPr>
            <a:r>
              <a:rPr lang="es-ES" sz="1667" b="1" dirty="0">
                <a:solidFill>
                  <a:srgbClr val="4E75A3"/>
                </a:solidFill>
                <a:latin typeface="Calibri" pitchFamily="34" charset="0"/>
                <a:cs typeface="Arial" charset="0"/>
              </a:rPr>
              <a:t>     </a:t>
            </a:r>
          </a:p>
          <a:p>
            <a:pPr algn="ctr">
              <a:lnSpc>
                <a:spcPts val="1500"/>
              </a:lnSpc>
              <a:defRPr/>
            </a:pPr>
            <a:endParaRPr lang="es-ES" sz="1667" b="1" dirty="0">
              <a:solidFill>
                <a:srgbClr val="4E75A3"/>
              </a:solidFill>
              <a:latin typeface="Calibri" pitchFamily="34" charset="0"/>
              <a:cs typeface="Arial" charset="0"/>
            </a:endParaRPr>
          </a:p>
          <a:p>
            <a:pPr algn="ctr">
              <a:lnSpc>
                <a:spcPts val="1500"/>
              </a:lnSpc>
              <a:defRPr/>
            </a:pPr>
            <a:endParaRPr lang="es-ES" sz="1667" b="1" dirty="0">
              <a:solidFill>
                <a:srgbClr val="4E75A3"/>
              </a:solidFill>
              <a:latin typeface="Calibri" pitchFamily="34" charset="0"/>
              <a:cs typeface="Arial" charset="0"/>
            </a:endParaRPr>
          </a:p>
          <a:p>
            <a:pPr algn="ctr">
              <a:lnSpc>
                <a:spcPts val="1500"/>
              </a:lnSpc>
              <a:defRPr/>
            </a:pPr>
            <a:r>
              <a:rPr lang="es-ES" sz="1667" b="1" dirty="0">
                <a:solidFill>
                  <a:srgbClr val="C00000"/>
                </a:solidFill>
                <a:latin typeface="Calibri" pitchFamily="34" charset="0"/>
                <a:cs typeface="Arial" charset="0"/>
              </a:rPr>
              <a:t>Que no cotizan en el mercado</a:t>
            </a:r>
          </a:p>
          <a:p>
            <a:pPr algn="ctr">
              <a:lnSpc>
                <a:spcPts val="1500"/>
              </a:lnSpc>
              <a:defRPr/>
            </a:pPr>
            <a:r>
              <a:rPr lang="es-ES" sz="1667" b="1" dirty="0">
                <a:solidFill>
                  <a:srgbClr val="C00000"/>
                </a:solidFill>
                <a:latin typeface="Calibri" pitchFamily="34" charset="0"/>
                <a:cs typeface="Arial" charset="0"/>
              </a:rPr>
              <a:t> de valores y que  no captan  ni</a:t>
            </a:r>
          </a:p>
          <a:p>
            <a:pPr algn="ctr">
              <a:lnSpc>
                <a:spcPts val="1500"/>
              </a:lnSpc>
              <a:defRPr/>
            </a:pPr>
            <a:r>
              <a:rPr lang="es-ES" sz="1667" b="1" dirty="0">
                <a:solidFill>
                  <a:srgbClr val="C00000"/>
                </a:solidFill>
                <a:latin typeface="Calibri" pitchFamily="34" charset="0"/>
                <a:cs typeface="Arial" charset="0"/>
              </a:rPr>
              <a:t> administran ahorro del público</a:t>
            </a:r>
          </a:p>
          <a:p>
            <a:pPr algn="ctr">
              <a:lnSpc>
                <a:spcPts val="1500"/>
              </a:lnSpc>
              <a:defRPr/>
            </a:pPr>
            <a:endParaRPr lang="es-ES" sz="1667" b="1" dirty="0">
              <a:solidFill>
                <a:srgbClr val="4E75A3"/>
              </a:solidFill>
              <a:latin typeface="Calibri" pitchFamily="34" charset="0"/>
              <a:cs typeface="Arial" charset="0"/>
            </a:endParaRPr>
          </a:p>
          <a:p>
            <a:pPr algn="ctr">
              <a:lnSpc>
                <a:spcPts val="1500"/>
              </a:lnSpc>
              <a:defRPr/>
            </a:pPr>
            <a:endParaRPr lang="es-ES" sz="1667" b="1" dirty="0">
              <a:solidFill>
                <a:srgbClr val="4E75A3"/>
              </a:solidFill>
              <a:latin typeface="Calibri" pitchFamily="34" charset="0"/>
              <a:cs typeface="Arial" charset="0"/>
            </a:endParaRPr>
          </a:p>
          <a:p>
            <a:pPr algn="ctr">
              <a:lnSpc>
                <a:spcPts val="1500"/>
              </a:lnSpc>
              <a:defRPr/>
            </a:pPr>
            <a:endParaRPr lang="es-ES" sz="1667" b="1" dirty="0">
              <a:solidFill>
                <a:srgbClr val="4E75A3"/>
              </a:solidFill>
              <a:latin typeface="Calibri" pitchFamily="34" charset="0"/>
              <a:cs typeface="Arial" charset="0"/>
            </a:endParaRPr>
          </a:p>
        </p:txBody>
      </p:sp>
      <p:sp>
        <p:nvSpPr>
          <p:cNvPr id="13" name="10 CuadroTexto"/>
          <p:cNvSpPr txBox="1">
            <a:spLocks noChangeArrowheads="1"/>
          </p:cNvSpPr>
          <p:nvPr/>
        </p:nvSpPr>
        <p:spPr bwMode="auto">
          <a:xfrm>
            <a:off x="2876889" y="4785261"/>
            <a:ext cx="2199558" cy="784830"/>
          </a:xfrm>
          <a:prstGeom prst="rect">
            <a:avLst/>
          </a:prstGeom>
          <a:ln>
            <a:solidFill>
              <a:schemeClr val="tx1"/>
            </a:solidFill>
            <a:headEnd/>
            <a:tailEnd/>
          </a:ln>
          <a:effectLst>
            <a:glow rad="63500">
              <a:schemeClr val="accent4">
                <a:satMod val="175000"/>
                <a:alpha val="40000"/>
              </a:scheme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wrap="square" anchor="ctr" anchorCtr="1">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 typeface="Wingdings" panose="05000000000000000000" pitchFamily="2" charset="2"/>
              <a:buNone/>
            </a:pPr>
            <a:r>
              <a:rPr lang="es-AR" altLang="es-CO" sz="1500" b="1" dirty="0">
                <a:solidFill>
                  <a:srgbClr val="000000"/>
                </a:solidFill>
              </a:rPr>
              <a:t>Res. 743 / 2013, modificada por la Res 598  10/12/2014 (CGN)</a:t>
            </a:r>
          </a:p>
        </p:txBody>
      </p:sp>
      <p:sp>
        <p:nvSpPr>
          <p:cNvPr id="14" name="_s1030"/>
          <p:cNvSpPr>
            <a:spLocks noChangeArrowheads="1"/>
          </p:cNvSpPr>
          <p:nvPr/>
        </p:nvSpPr>
        <p:spPr bwMode="auto">
          <a:xfrm>
            <a:off x="2231741" y="1628634"/>
            <a:ext cx="3133680" cy="420688"/>
          </a:xfrm>
          <a:prstGeom prst="roundRect">
            <a:avLst>
              <a:gd name="adj" fmla="val 16667"/>
            </a:avLst>
          </a:prstGeom>
          <a:gradFill>
            <a:gsLst>
              <a:gs pos="0">
                <a:schemeClr val="bg1">
                  <a:lumMod val="65000"/>
                </a:schemeClr>
              </a:gs>
              <a:gs pos="50000">
                <a:schemeClr val="bg1"/>
              </a:gs>
              <a:gs pos="100000">
                <a:schemeClr val="bg1">
                  <a:lumMod val="85000"/>
                </a:schemeClr>
              </a:gs>
            </a:gsLst>
            <a:path path="rect">
              <a:fillToRect l="100000" t="100000"/>
            </a:path>
          </a:gradFill>
          <a:ln w="3175" algn="ctr">
            <a:solidFill>
              <a:schemeClr val="tx1"/>
            </a:solidFill>
            <a:round/>
            <a:headEnd/>
            <a:tailEnd/>
          </a:ln>
          <a:effectLst>
            <a:glow rad="63500">
              <a:schemeClr val="accent6">
                <a:satMod val="175000"/>
                <a:alpha val="40000"/>
              </a:schemeClr>
            </a:glow>
          </a:effectLst>
        </p:spPr>
        <p:txBody>
          <a:bodyPr wrap="none" anchor="ctr"/>
          <a:lstStyle/>
          <a:p>
            <a:pPr algn="ctr">
              <a:defRPr/>
            </a:pPr>
            <a:r>
              <a:rPr lang="es-CO" sz="3000" b="1" dirty="0">
                <a:solidFill>
                  <a:srgbClr val="4E75A3"/>
                </a:solidFill>
                <a:latin typeface="Calibri" pitchFamily="34" charset="0"/>
              </a:rPr>
              <a:t>Alineado con </a:t>
            </a:r>
            <a:endParaRPr lang="es-ES" sz="3000" b="1" dirty="0">
              <a:solidFill>
                <a:srgbClr val="4E75A3"/>
              </a:solidFill>
              <a:latin typeface="Calibri" pitchFamily="34" charset="0"/>
            </a:endParaRPr>
          </a:p>
        </p:txBody>
      </p:sp>
      <p:sp>
        <p:nvSpPr>
          <p:cNvPr id="15" name="10 CuadroTexto"/>
          <p:cNvSpPr txBox="1">
            <a:spLocks noChangeArrowheads="1"/>
          </p:cNvSpPr>
          <p:nvPr/>
        </p:nvSpPr>
        <p:spPr bwMode="auto">
          <a:xfrm>
            <a:off x="907428" y="4094395"/>
            <a:ext cx="1515672" cy="605422"/>
          </a:xfrm>
          <a:prstGeom prst="rect">
            <a:avLst/>
          </a:prstGeom>
          <a:gradFill rotWithShape="0">
            <a:gsLst>
              <a:gs pos="0">
                <a:schemeClr val="bg1">
                  <a:lumMod val="75000"/>
                </a:schemeClr>
              </a:gs>
              <a:gs pos="14000">
                <a:srgbClr val="FFFFFF"/>
              </a:gs>
              <a:gs pos="50000">
                <a:srgbClr val="FFFFFF"/>
              </a:gs>
              <a:gs pos="100000">
                <a:schemeClr val="bg1"/>
              </a:gs>
            </a:gsLst>
            <a:lin ang="5400000"/>
          </a:gradFill>
          <a:ln w="6350" algn="ctr">
            <a:solidFill>
              <a:schemeClr val="tx1"/>
            </a:solidFill>
            <a:miter lim="800000"/>
            <a:headEnd/>
            <a:tailEnd/>
          </a:ln>
          <a:effectLst>
            <a:glow rad="63500">
              <a:schemeClr val="accent6">
                <a:satMod val="175000"/>
                <a:alpha val="40000"/>
              </a:schemeClr>
            </a:glow>
          </a:effectLst>
        </p:spPr>
        <p:txBody>
          <a:bodyPr wrap="none" anchor="ctr" anchorCtr="1">
            <a:spAutoFit/>
          </a:bodyPr>
          <a:lstStyle>
            <a:lvl1pPr>
              <a:defRPr sz="2200">
                <a:solidFill>
                  <a:schemeClr val="tx1"/>
                </a:solidFill>
                <a:latin typeface="Century Gothic" pitchFamily="34" charset="0"/>
                <a:cs typeface="Arial" charset="0"/>
              </a:defRPr>
            </a:lvl1pPr>
            <a:lvl2pPr marL="742950" indent="-285750">
              <a:defRPr sz="2200">
                <a:solidFill>
                  <a:schemeClr val="tx1"/>
                </a:solidFill>
                <a:latin typeface="Century Gothic" pitchFamily="34" charset="0"/>
                <a:cs typeface="Arial" charset="0"/>
              </a:defRPr>
            </a:lvl2pPr>
            <a:lvl3pPr marL="1143000" indent="-228600">
              <a:defRPr sz="2200">
                <a:solidFill>
                  <a:schemeClr val="tx1"/>
                </a:solidFill>
                <a:latin typeface="Century Gothic" pitchFamily="34" charset="0"/>
                <a:cs typeface="Arial" charset="0"/>
              </a:defRPr>
            </a:lvl3pPr>
            <a:lvl4pPr marL="1600200" indent="-228600">
              <a:defRPr sz="2200">
                <a:solidFill>
                  <a:schemeClr val="tx1"/>
                </a:solidFill>
                <a:latin typeface="Century Gothic" pitchFamily="34" charset="0"/>
                <a:cs typeface="Arial" charset="0"/>
              </a:defRPr>
            </a:lvl4pPr>
            <a:lvl5pPr marL="2057400" indent="-228600">
              <a:defRPr sz="2200">
                <a:solidFill>
                  <a:schemeClr val="tx1"/>
                </a:solidFill>
                <a:latin typeface="Century Gothic" pitchFamily="34" charset="0"/>
                <a:cs typeface="Arial" charset="0"/>
              </a:defRPr>
            </a:lvl5pPr>
            <a:lvl6pPr marL="2514600" indent="-228600" fontAlgn="base">
              <a:spcBef>
                <a:spcPct val="0"/>
              </a:spcBef>
              <a:spcAft>
                <a:spcPct val="0"/>
              </a:spcAft>
              <a:defRPr sz="2200">
                <a:solidFill>
                  <a:schemeClr val="tx1"/>
                </a:solidFill>
                <a:latin typeface="Century Gothic" pitchFamily="34" charset="0"/>
                <a:cs typeface="Arial" charset="0"/>
              </a:defRPr>
            </a:lvl6pPr>
            <a:lvl7pPr marL="2971800" indent="-228600" fontAlgn="base">
              <a:spcBef>
                <a:spcPct val="0"/>
              </a:spcBef>
              <a:spcAft>
                <a:spcPct val="0"/>
              </a:spcAft>
              <a:defRPr sz="2200">
                <a:solidFill>
                  <a:schemeClr val="tx1"/>
                </a:solidFill>
                <a:latin typeface="Century Gothic" pitchFamily="34" charset="0"/>
                <a:cs typeface="Arial" charset="0"/>
              </a:defRPr>
            </a:lvl7pPr>
            <a:lvl8pPr marL="3429000" indent="-228600" fontAlgn="base">
              <a:spcBef>
                <a:spcPct val="0"/>
              </a:spcBef>
              <a:spcAft>
                <a:spcPct val="0"/>
              </a:spcAft>
              <a:defRPr sz="2200">
                <a:solidFill>
                  <a:schemeClr val="tx1"/>
                </a:solidFill>
                <a:latin typeface="Century Gothic" pitchFamily="34" charset="0"/>
                <a:cs typeface="Arial" charset="0"/>
              </a:defRPr>
            </a:lvl8pPr>
            <a:lvl9pPr marL="3886200" indent="-228600" fontAlgn="base">
              <a:spcBef>
                <a:spcPct val="0"/>
              </a:spcBef>
              <a:spcAft>
                <a:spcPct val="0"/>
              </a:spcAft>
              <a:defRPr sz="2200">
                <a:solidFill>
                  <a:schemeClr val="tx1"/>
                </a:solidFill>
                <a:latin typeface="Century Gothic" pitchFamily="34" charset="0"/>
                <a:cs typeface="Arial" charset="0"/>
              </a:defRPr>
            </a:lvl9pPr>
          </a:lstStyle>
          <a:p>
            <a:pPr algn="ctr">
              <a:buFont typeface="Wingdings" pitchFamily="2" charset="2"/>
              <a:buNone/>
              <a:defRPr/>
            </a:pPr>
            <a:r>
              <a:rPr lang="es-AR" sz="1667" b="1" dirty="0">
                <a:solidFill>
                  <a:srgbClr val="000000"/>
                </a:solidFill>
                <a:latin typeface="Calibri" pitchFamily="34" charset="0"/>
              </a:rPr>
              <a:t>Proyecto de </a:t>
            </a:r>
          </a:p>
          <a:p>
            <a:pPr algn="ctr">
              <a:buFont typeface="Wingdings" pitchFamily="2" charset="2"/>
              <a:buNone/>
              <a:defRPr/>
            </a:pPr>
            <a:r>
              <a:rPr lang="es-AR" sz="1667" b="1" dirty="0">
                <a:solidFill>
                  <a:srgbClr val="000000"/>
                </a:solidFill>
                <a:latin typeface="Calibri" pitchFamily="34" charset="0"/>
              </a:rPr>
              <a:t>Modernización</a:t>
            </a:r>
          </a:p>
        </p:txBody>
      </p:sp>
      <p:sp>
        <p:nvSpPr>
          <p:cNvPr id="16" name="_s1030"/>
          <p:cNvSpPr>
            <a:spLocks noChangeArrowheads="1"/>
          </p:cNvSpPr>
          <p:nvPr/>
        </p:nvSpPr>
        <p:spPr bwMode="auto">
          <a:xfrm>
            <a:off x="5052053" y="2266280"/>
            <a:ext cx="1680187" cy="478896"/>
          </a:xfrm>
          <a:prstGeom prst="roundRect">
            <a:avLst>
              <a:gd name="adj" fmla="val 16667"/>
            </a:avLst>
          </a:prstGeom>
          <a:gradFill>
            <a:gsLst>
              <a:gs pos="0">
                <a:schemeClr val="bg1">
                  <a:lumMod val="65000"/>
                </a:schemeClr>
              </a:gs>
              <a:gs pos="50000">
                <a:schemeClr val="bg1"/>
              </a:gs>
              <a:gs pos="100000">
                <a:schemeClr val="bg1">
                  <a:lumMod val="85000"/>
                </a:schemeClr>
              </a:gs>
            </a:gsLst>
            <a:path path="rect">
              <a:fillToRect l="100000" t="100000"/>
            </a:path>
          </a:gradFill>
          <a:ln w="3175" algn="ctr">
            <a:solidFill>
              <a:schemeClr val="tx1"/>
            </a:solidFill>
            <a:round/>
            <a:headEnd/>
            <a:tailEnd/>
          </a:ln>
          <a:effectLst>
            <a:glow rad="63500">
              <a:schemeClr val="accent4">
                <a:satMod val="175000"/>
                <a:alpha val="40000"/>
              </a:schemeClr>
            </a:glow>
          </a:effectLst>
        </p:spPr>
        <p:txBody>
          <a:bodyPr wrap="none" anchor="ctr"/>
          <a:lstStyle/>
          <a:p>
            <a:pPr algn="ctr">
              <a:defRPr/>
            </a:pPr>
            <a:r>
              <a:rPr lang="es-ES" sz="2667" b="1" dirty="0">
                <a:solidFill>
                  <a:srgbClr val="4E75A3"/>
                </a:solidFill>
              </a:rPr>
              <a:t>NIC / NIIF</a:t>
            </a:r>
          </a:p>
        </p:txBody>
      </p:sp>
      <p:sp>
        <p:nvSpPr>
          <p:cNvPr id="17" name="Line 27"/>
          <p:cNvSpPr>
            <a:spLocks noChangeShapeType="1"/>
          </p:cNvSpPr>
          <p:nvPr/>
        </p:nvSpPr>
        <p:spPr bwMode="auto">
          <a:xfrm>
            <a:off x="4195962" y="1569246"/>
            <a:ext cx="0" cy="59389"/>
          </a:xfrm>
          <a:prstGeom prst="line">
            <a:avLst/>
          </a:prstGeom>
          <a:noFill/>
          <a:ln w="2540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s-CO" sz="1917"/>
          </a:p>
        </p:txBody>
      </p:sp>
      <p:cxnSp>
        <p:nvCxnSpPr>
          <p:cNvPr id="18" name="AutoShape 28"/>
          <p:cNvCxnSpPr>
            <a:cxnSpLocks noChangeShapeType="1"/>
            <a:stCxn id="14" idx="2"/>
            <a:endCxn id="8" idx="0"/>
          </p:cNvCxnSpPr>
          <p:nvPr/>
        </p:nvCxnSpPr>
        <p:spPr bwMode="auto">
          <a:xfrm rot="5400000">
            <a:off x="2637525" y="1103901"/>
            <a:ext cx="215636" cy="2106477"/>
          </a:xfrm>
          <a:prstGeom prst="bentConnector3">
            <a:avLst>
              <a:gd name="adj1" fmla="val 50000"/>
            </a:avLst>
          </a:prstGeom>
          <a:noFill/>
          <a:ln w="25400">
            <a:solidFill>
              <a:srgbClr val="008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AutoShape 29"/>
          <p:cNvCxnSpPr>
            <a:cxnSpLocks noChangeShapeType="1"/>
            <a:stCxn id="14" idx="2"/>
            <a:endCxn id="16" idx="0"/>
          </p:cNvCxnSpPr>
          <p:nvPr/>
        </p:nvCxnSpPr>
        <p:spPr bwMode="auto">
          <a:xfrm rot="16200000" flipH="1">
            <a:off x="4736884" y="1111018"/>
            <a:ext cx="216958" cy="2093566"/>
          </a:xfrm>
          <a:prstGeom prst="bentConnector3">
            <a:avLst>
              <a:gd name="adj1" fmla="val 50000"/>
            </a:avLst>
          </a:prstGeom>
          <a:noFill/>
          <a:ln w="25400">
            <a:solidFill>
              <a:srgbClr val="00800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 name="10 CuadroTexto"/>
          <p:cNvSpPr txBox="1">
            <a:spLocks noChangeArrowheads="1"/>
          </p:cNvSpPr>
          <p:nvPr/>
        </p:nvSpPr>
        <p:spPr bwMode="auto">
          <a:xfrm>
            <a:off x="5833959" y="4578975"/>
            <a:ext cx="2218428" cy="605422"/>
          </a:xfrm>
          <a:prstGeom prst="rect">
            <a:avLst/>
          </a:prstGeom>
          <a:ln>
            <a:solidFill>
              <a:schemeClr val="tx1"/>
            </a:solidFill>
            <a:headEnd/>
            <a:tailEnd/>
          </a:ln>
          <a:effectLst>
            <a:glow rad="63500">
              <a:schemeClr val="accent4">
                <a:satMod val="175000"/>
                <a:alpha val="40000"/>
              </a:schemeClr>
            </a:glow>
            <a:outerShdw blurRad="40000" dist="20000" dir="5400000" rotWithShape="0">
              <a:srgbClr val="000000">
                <a:alpha val="38000"/>
              </a:srgbClr>
            </a:outerShdw>
          </a:effectLst>
        </p:spPr>
        <p:style>
          <a:lnRef idx="1">
            <a:schemeClr val="accent1"/>
          </a:lnRef>
          <a:fillRef idx="2">
            <a:schemeClr val="accent1"/>
          </a:fillRef>
          <a:effectRef idx="1">
            <a:schemeClr val="accent1"/>
          </a:effectRef>
          <a:fontRef idx="minor">
            <a:schemeClr val="dk1"/>
          </a:fontRef>
        </p:style>
        <p:txBody>
          <a:bodyPr wrap="square" anchor="ctr" anchorCtr="1">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 typeface="Wingdings" panose="05000000000000000000" pitchFamily="2" charset="2"/>
              <a:buNone/>
            </a:pPr>
            <a:r>
              <a:rPr lang="es-AR" altLang="es-CO" sz="1667" b="1" dirty="0">
                <a:solidFill>
                  <a:srgbClr val="000000"/>
                </a:solidFill>
              </a:rPr>
              <a:t>Res. 414 de 2014</a:t>
            </a:r>
          </a:p>
          <a:p>
            <a:pPr algn="ctr">
              <a:spcBef>
                <a:spcPct val="0"/>
              </a:spcBef>
              <a:buFont typeface="Wingdings" panose="05000000000000000000" pitchFamily="2" charset="2"/>
              <a:buNone/>
            </a:pPr>
            <a:r>
              <a:rPr lang="es-AR" altLang="es-CO" sz="1667" b="1" dirty="0">
                <a:solidFill>
                  <a:srgbClr val="000000"/>
                </a:solidFill>
              </a:rPr>
              <a:t>(CGN)</a:t>
            </a:r>
          </a:p>
        </p:txBody>
      </p:sp>
      <p:sp>
        <p:nvSpPr>
          <p:cNvPr id="21" name="10 CuadroTexto"/>
          <p:cNvSpPr txBox="1">
            <a:spLocks noChangeArrowheads="1"/>
          </p:cNvSpPr>
          <p:nvPr/>
        </p:nvSpPr>
        <p:spPr bwMode="auto">
          <a:xfrm>
            <a:off x="979671" y="5130027"/>
            <a:ext cx="1369862" cy="348878"/>
          </a:xfrm>
          <a:prstGeom prst="rect">
            <a:avLst/>
          </a:prstGeom>
          <a:gradFill rotWithShape="0">
            <a:gsLst>
              <a:gs pos="0">
                <a:schemeClr val="bg1">
                  <a:lumMod val="75000"/>
                </a:schemeClr>
              </a:gs>
              <a:gs pos="14000">
                <a:srgbClr val="FFFFFF"/>
              </a:gs>
              <a:gs pos="50000">
                <a:srgbClr val="FFFFFF"/>
              </a:gs>
              <a:gs pos="100000">
                <a:schemeClr val="bg1"/>
              </a:gs>
            </a:gsLst>
            <a:lin ang="5400000"/>
          </a:gradFill>
          <a:ln w="6350" algn="ctr">
            <a:solidFill>
              <a:schemeClr val="tx1"/>
            </a:solidFill>
            <a:miter lim="800000"/>
            <a:headEnd/>
            <a:tailEnd/>
          </a:ln>
          <a:effectLst>
            <a:glow rad="63500">
              <a:schemeClr val="accent6">
                <a:satMod val="175000"/>
                <a:alpha val="40000"/>
              </a:schemeClr>
            </a:glow>
          </a:effectLst>
        </p:spPr>
        <p:txBody>
          <a:bodyPr wrap="none" anchor="ctr" anchorCtr="1">
            <a:spAutoFit/>
          </a:bodyPr>
          <a:lstStyle>
            <a:lvl1pPr>
              <a:defRPr sz="2200">
                <a:solidFill>
                  <a:schemeClr val="tx1"/>
                </a:solidFill>
                <a:latin typeface="Century Gothic" pitchFamily="34" charset="0"/>
                <a:cs typeface="Arial" charset="0"/>
              </a:defRPr>
            </a:lvl1pPr>
            <a:lvl2pPr marL="742950" indent="-285750">
              <a:defRPr sz="2200">
                <a:solidFill>
                  <a:schemeClr val="tx1"/>
                </a:solidFill>
                <a:latin typeface="Century Gothic" pitchFamily="34" charset="0"/>
                <a:cs typeface="Arial" charset="0"/>
              </a:defRPr>
            </a:lvl2pPr>
            <a:lvl3pPr marL="1143000" indent="-228600">
              <a:defRPr sz="2200">
                <a:solidFill>
                  <a:schemeClr val="tx1"/>
                </a:solidFill>
                <a:latin typeface="Century Gothic" pitchFamily="34" charset="0"/>
                <a:cs typeface="Arial" charset="0"/>
              </a:defRPr>
            </a:lvl3pPr>
            <a:lvl4pPr marL="1600200" indent="-228600">
              <a:defRPr sz="2200">
                <a:solidFill>
                  <a:schemeClr val="tx1"/>
                </a:solidFill>
                <a:latin typeface="Century Gothic" pitchFamily="34" charset="0"/>
                <a:cs typeface="Arial" charset="0"/>
              </a:defRPr>
            </a:lvl4pPr>
            <a:lvl5pPr marL="2057400" indent="-228600">
              <a:defRPr sz="2200">
                <a:solidFill>
                  <a:schemeClr val="tx1"/>
                </a:solidFill>
                <a:latin typeface="Century Gothic" pitchFamily="34" charset="0"/>
                <a:cs typeface="Arial" charset="0"/>
              </a:defRPr>
            </a:lvl5pPr>
            <a:lvl6pPr marL="2514600" indent="-228600" fontAlgn="base">
              <a:spcBef>
                <a:spcPct val="0"/>
              </a:spcBef>
              <a:spcAft>
                <a:spcPct val="0"/>
              </a:spcAft>
              <a:defRPr sz="2200">
                <a:solidFill>
                  <a:schemeClr val="tx1"/>
                </a:solidFill>
                <a:latin typeface="Century Gothic" pitchFamily="34" charset="0"/>
                <a:cs typeface="Arial" charset="0"/>
              </a:defRPr>
            </a:lvl6pPr>
            <a:lvl7pPr marL="2971800" indent="-228600" fontAlgn="base">
              <a:spcBef>
                <a:spcPct val="0"/>
              </a:spcBef>
              <a:spcAft>
                <a:spcPct val="0"/>
              </a:spcAft>
              <a:defRPr sz="2200">
                <a:solidFill>
                  <a:schemeClr val="tx1"/>
                </a:solidFill>
                <a:latin typeface="Century Gothic" pitchFamily="34" charset="0"/>
                <a:cs typeface="Arial" charset="0"/>
              </a:defRPr>
            </a:lvl7pPr>
            <a:lvl8pPr marL="3429000" indent="-228600" fontAlgn="base">
              <a:spcBef>
                <a:spcPct val="0"/>
              </a:spcBef>
              <a:spcAft>
                <a:spcPct val="0"/>
              </a:spcAft>
              <a:defRPr sz="2200">
                <a:solidFill>
                  <a:schemeClr val="tx1"/>
                </a:solidFill>
                <a:latin typeface="Century Gothic" pitchFamily="34" charset="0"/>
                <a:cs typeface="Arial" charset="0"/>
              </a:defRPr>
            </a:lvl8pPr>
            <a:lvl9pPr marL="3886200" indent="-228600" fontAlgn="base">
              <a:spcBef>
                <a:spcPct val="0"/>
              </a:spcBef>
              <a:spcAft>
                <a:spcPct val="0"/>
              </a:spcAft>
              <a:defRPr sz="2200">
                <a:solidFill>
                  <a:schemeClr val="tx1"/>
                </a:solidFill>
                <a:latin typeface="Century Gothic" pitchFamily="34" charset="0"/>
                <a:cs typeface="Arial" charset="0"/>
              </a:defRPr>
            </a:lvl9pPr>
          </a:lstStyle>
          <a:p>
            <a:pPr algn="ctr">
              <a:buFont typeface="Wingdings" pitchFamily="2" charset="2"/>
              <a:buNone/>
              <a:defRPr/>
            </a:pPr>
            <a:r>
              <a:rPr lang="es-AR" sz="1667" b="1" dirty="0">
                <a:solidFill>
                  <a:srgbClr val="000000"/>
                </a:solidFill>
                <a:latin typeface="Calibri" pitchFamily="34" charset="0"/>
              </a:rPr>
              <a:t>En Desarrollo</a:t>
            </a:r>
          </a:p>
        </p:txBody>
      </p:sp>
      <p:sp>
        <p:nvSpPr>
          <p:cNvPr id="22" name="Flecha abajo 21"/>
          <p:cNvSpPr/>
          <p:nvPr/>
        </p:nvSpPr>
        <p:spPr>
          <a:xfrm>
            <a:off x="1593825" y="3727628"/>
            <a:ext cx="239448" cy="269999"/>
          </a:xfrm>
          <a:prstGeom prst="downArrow">
            <a:avLst/>
          </a:prstGeom>
          <a:gradFill>
            <a:gsLst>
              <a:gs pos="50000">
                <a:srgbClr val="0070C0"/>
              </a:gs>
              <a:gs pos="0">
                <a:schemeClr val="tx2">
                  <a:lumMod val="75000"/>
                </a:schemeClr>
              </a:gs>
              <a:gs pos="100000">
                <a:srgbClr val="002060"/>
              </a:gs>
            </a:gsLst>
            <a:lin ang="0" scaled="0"/>
          </a:gradFill>
          <a:ln>
            <a:solidFill>
              <a:schemeClr val="tx1"/>
            </a:solidFill>
          </a:ln>
          <a:effectLst>
            <a:glow rad="63500">
              <a:schemeClr val="accent2">
                <a:satMod val="175000"/>
                <a:alpha val="40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CO" sz="1917"/>
          </a:p>
        </p:txBody>
      </p:sp>
      <p:sp>
        <p:nvSpPr>
          <p:cNvPr id="23" name="Flecha abajo 22"/>
          <p:cNvSpPr/>
          <p:nvPr/>
        </p:nvSpPr>
        <p:spPr>
          <a:xfrm>
            <a:off x="1593826" y="4800885"/>
            <a:ext cx="239448" cy="276862"/>
          </a:xfrm>
          <a:prstGeom prst="downArrow">
            <a:avLst/>
          </a:prstGeom>
          <a:gradFill>
            <a:gsLst>
              <a:gs pos="50000">
                <a:srgbClr val="0070C0"/>
              </a:gs>
              <a:gs pos="0">
                <a:schemeClr val="tx2">
                  <a:lumMod val="75000"/>
                </a:schemeClr>
              </a:gs>
              <a:gs pos="100000">
                <a:srgbClr val="002060"/>
              </a:gs>
            </a:gsLst>
            <a:lin ang="0" scaled="0"/>
          </a:gradFill>
          <a:ln>
            <a:solidFill>
              <a:schemeClr val="tx1"/>
            </a:solidFill>
          </a:ln>
          <a:effectLst>
            <a:glow rad="63500">
              <a:schemeClr val="accent2">
                <a:satMod val="175000"/>
                <a:alpha val="40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CO" sz="1917"/>
          </a:p>
        </p:txBody>
      </p:sp>
      <p:cxnSp>
        <p:nvCxnSpPr>
          <p:cNvPr id="24" name="Conector angular 23"/>
          <p:cNvCxnSpPr>
            <a:stCxn id="10" idx="2"/>
            <a:endCxn id="11" idx="0"/>
          </p:cNvCxnSpPr>
          <p:nvPr/>
        </p:nvCxnSpPr>
        <p:spPr>
          <a:xfrm rot="5400000">
            <a:off x="4696826" y="2651057"/>
            <a:ext cx="353549" cy="1742995"/>
          </a:xfrm>
          <a:prstGeom prst="bentConnector3">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Conector angular 24"/>
          <p:cNvCxnSpPr/>
          <p:nvPr/>
        </p:nvCxnSpPr>
        <p:spPr>
          <a:xfrm rot="16200000" flipH="1">
            <a:off x="6143295" y="2939357"/>
            <a:ext cx="295837" cy="1092233"/>
          </a:xfrm>
          <a:prstGeom prst="bentConnector3">
            <a:avLst>
              <a:gd name="adj1" fmla="val 50000"/>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6" name="Flecha abajo 25"/>
          <p:cNvSpPr/>
          <p:nvPr/>
        </p:nvSpPr>
        <p:spPr>
          <a:xfrm>
            <a:off x="3776990" y="4479416"/>
            <a:ext cx="240771" cy="238291"/>
          </a:xfrm>
          <a:prstGeom prst="downArrow">
            <a:avLst/>
          </a:prstGeom>
          <a:ln>
            <a:solidFill>
              <a:schemeClr val="tx1"/>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CO" sz="1917"/>
          </a:p>
        </p:txBody>
      </p:sp>
      <p:sp>
        <p:nvSpPr>
          <p:cNvPr id="27" name="Flecha abajo 26"/>
          <p:cNvSpPr/>
          <p:nvPr/>
        </p:nvSpPr>
        <p:spPr>
          <a:xfrm>
            <a:off x="6852833" y="4357667"/>
            <a:ext cx="239448" cy="199286"/>
          </a:xfrm>
          <a:prstGeom prst="downArrow">
            <a:avLst/>
          </a:prstGeom>
          <a:ln>
            <a:solidFill>
              <a:schemeClr val="tx1"/>
            </a:solidFill>
          </a:ln>
          <a:effectLst>
            <a:glow rad="635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CO" sz="1917"/>
          </a:p>
        </p:txBody>
      </p:sp>
      <p:sp>
        <p:nvSpPr>
          <p:cNvPr id="28" name="Flecha abajo 27"/>
          <p:cNvSpPr/>
          <p:nvPr/>
        </p:nvSpPr>
        <p:spPr>
          <a:xfrm>
            <a:off x="5636618" y="2783045"/>
            <a:ext cx="239448" cy="194469"/>
          </a:xfrm>
          <a:prstGeom prst="downArrow">
            <a:avLst/>
          </a:prstGeom>
          <a:solidFill>
            <a:schemeClr val="bg1">
              <a:lumMod val="75000"/>
            </a:schemeClr>
          </a:solidFill>
          <a:ln>
            <a:solidFill>
              <a:schemeClr val="tx1"/>
            </a:solidFill>
          </a:ln>
          <a:effectLst>
            <a:glow rad="63500">
              <a:schemeClr val="accent4">
                <a:satMod val="175000"/>
                <a:alpha val="40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CO" sz="1917"/>
          </a:p>
        </p:txBody>
      </p:sp>
      <p:sp>
        <p:nvSpPr>
          <p:cNvPr id="32" name="Flecha abajo 31"/>
          <p:cNvSpPr/>
          <p:nvPr/>
        </p:nvSpPr>
        <p:spPr>
          <a:xfrm>
            <a:off x="1617727" y="2876022"/>
            <a:ext cx="239448" cy="195790"/>
          </a:xfrm>
          <a:prstGeom prst="downArrow">
            <a:avLst/>
          </a:prstGeom>
          <a:gradFill>
            <a:gsLst>
              <a:gs pos="50000">
                <a:srgbClr val="0070C0"/>
              </a:gs>
              <a:gs pos="0">
                <a:schemeClr val="tx2">
                  <a:lumMod val="75000"/>
                </a:schemeClr>
              </a:gs>
              <a:gs pos="100000">
                <a:srgbClr val="002060"/>
              </a:gs>
            </a:gsLst>
            <a:lin ang="0" scaled="0"/>
          </a:gradFill>
          <a:ln>
            <a:solidFill>
              <a:schemeClr val="tx1"/>
            </a:solidFill>
          </a:ln>
          <a:effectLst>
            <a:glow rad="63500">
              <a:schemeClr val="accent2">
                <a:satMod val="175000"/>
                <a:alpha val="40000"/>
              </a:schemeClr>
            </a:glow>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CO" sz="1917"/>
          </a:p>
        </p:txBody>
      </p:sp>
    </p:spTree>
    <p:extLst>
      <p:ext uri="{BB962C8B-B14F-4D97-AF65-F5344CB8AC3E}">
        <p14:creationId xmlns:p14="http://schemas.microsoft.com/office/powerpoint/2010/main" val="204611454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Título"/>
          <p:cNvSpPr>
            <a:spLocks noGrp="1"/>
          </p:cNvSpPr>
          <p:nvPr>
            <p:ph type="ctrTitle"/>
          </p:nvPr>
        </p:nvSpPr>
        <p:spPr>
          <a:prstGeom prst="rect">
            <a:avLst/>
          </a:prstGeom>
        </p:spPr>
        <p:txBody>
          <a:bodyPr>
            <a:normAutofit/>
          </a:bodyPr>
          <a:lstStyle/>
          <a:p>
            <a:pPr marL="342900" indent="-342900" eaLnBrk="1" fontAlgn="auto" hangingPunct="1">
              <a:spcBef>
                <a:spcPts val="0"/>
              </a:spcBef>
              <a:spcAft>
                <a:spcPts val="0"/>
              </a:spcAft>
              <a:defRPr/>
            </a:pPr>
            <a:r>
              <a:rPr sz="3200" b="1" kern="0" dirty="0">
                <a:ln>
                  <a:noFill/>
                </a:ln>
                <a:solidFill>
                  <a:srgbClr val="1F497D"/>
                </a:solidFill>
              </a:rPr>
              <a:t> </a:t>
            </a:r>
            <a:endParaRPr lang="es-CO" sz="3000" b="1" kern="0" dirty="0">
              <a:ln>
                <a:noFill/>
              </a:ln>
              <a:solidFill>
                <a:srgbClr val="1F497D"/>
              </a:solidFill>
              <a:effectLst>
                <a:outerShdw blurRad="38100" dist="38100" dir="2700000" algn="tl">
                  <a:srgbClr val="000000"/>
                </a:outerShdw>
              </a:effectLst>
              <a:cs typeface="Arial" charset="0"/>
            </a:endParaRPr>
          </a:p>
        </p:txBody>
      </p:sp>
      <p:sp>
        <p:nvSpPr>
          <p:cNvPr id="10" name="1 Título"/>
          <p:cNvSpPr txBox="1">
            <a:spLocks/>
          </p:cNvSpPr>
          <p:nvPr/>
        </p:nvSpPr>
        <p:spPr>
          <a:xfrm>
            <a:off x="150218" y="-22269"/>
            <a:ext cx="8742957" cy="1079569"/>
          </a:xfrm>
          <a:prstGeom prst="rect">
            <a:avLst/>
          </a:prstGeom>
        </p:spPr>
        <p:txBody>
          <a:bodyPr anchor="ctr"/>
          <a:lstStyle>
            <a:lvl1pPr algn="l" rtl="0" eaLnBrk="1" fontAlgn="base" hangingPunct="1">
              <a:spcBef>
                <a:spcPct val="0"/>
              </a:spcBef>
              <a:spcAft>
                <a:spcPct val="0"/>
              </a:spcAft>
              <a:defRPr sz="3200" b="1" baseline="0">
                <a:solidFill>
                  <a:schemeClr val="bg1"/>
                </a:solidFill>
                <a:latin typeface="+mj-lt"/>
                <a:ea typeface="+mj-ea"/>
                <a:cs typeface="+mj-cs"/>
              </a:defRPr>
            </a:lvl1pPr>
            <a:lvl2pPr algn="ctr" rtl="0" eaLnBrk="1" fontAlgn="base" hangingPunct="1">
              <a:spcBef>
                <a:spcPct val="0"/>
              </a:spcBef>
              <a:spcAft>
                <a:spcPct val="0"/>
              </a:spcAft>
              <a:defRPr sz="3200" b="1">
                <a:solidFill>
                  <a:schemeClr val="tx2"/>
                </a:solidFill>
                <a:latin typeface="Calibri" pitchFamily="34" charset="0"/>
              </a:defRPr>
            </a:lvl2pPr>
            <a:lvl3pPr algn="ctr" rtl="0" eaLnBrk="1" fontAlgn="base" hangingPunct="1">
              <a:spcBef>
                <a:spcPct val="0"/>
              </a:spcBef>
              <a:spcAft>
                <a:spcPct val="0"/>
              </a:spcAft>
              <a:defRPr sz="3200" b="1">
                <a:solidFill>
                  <a:schemeClr val="tx2"/>
                </a:solidFill>
                <a:latin typeface="Calibri" pitchFamily="34" charset="0"/>
              </a:defRPr>
            </a:lvl3pPr>
            <a:lvl4pPr algn="ctr" rtl="0" eaLnBrk="1" fontAlgn="base" hangingPunct="1">
              <a:spcBef>
                <a:spcPct val="0"/>
              </a:spcBef>
              <a:spcAft>
                <a:spcPct val="0"/>
              </a:spcAft>
              <a:defRPr sz="3200" b="1">
                <a:solidFill>
                  <a:schemeClr val="tx2"/>
                </a:solidFill>
                <a:latin typeface="Calibri" pitchFamily="34" charset="0"/>
              </a:defRPr>
            </a:lvl4pPr>
            <a:lvl5pPr algn="ctr" rtl="0" eaLnBrk="1" fontAlgn="base" hangingPunct="1">
              <a:spcBef>
                <a:spcPct val="0"/>
              </a:spcBef>
              <a:spcAft>
                <a:spcPct val="0"/>
              </a:spcAft>
              <a:defRPr sz="3200" b="1">
                <a:solidFill>
                  <a:schemeClr val="tx2"/>
                </a:solidFill>
                <a:latin typeface="Calibri" pitchFamily="34" charset="0"/>
              </a:defRPr>
            </a:lvl5pPr>
            <a:lvl6pPr marL="457200" algn="ctr" rtl="0" eaLnBrk="1" fontAlgn="base" hangingPunct="1">
              <a:spcBef>
                <a:spcPct val="0"/>
              </a:spcBef>
              <a:spcAft>
                <a:spcPct val="0"/>
              </a:spcAft>
              <a:defRPr sz="3200" b="1">
                <a:solidFill>
                  <a:schemeClr val="tx2"/>
                </a:solidFill>
                <a:latin typeface="Arial Narrow" pitchFamily="34" charset="0"/>
              </a:defRPr>
            </a:lvl6pPr>
            <a:lvl7pPr marL="914400" algn="ctr" rtl="0" eaLnBrk="1" fontAlgn="base" hangingPunct="1">
              <a:spcBef>
                <a:spcPct val="0"/>
              </a:spcBef>
              <a:spcAft>
                <a:spcPct val="0"/>
              </a:spcAft>
              <a:defRPr sz="3200" b="1">
                <a:solidFill>
                  <a:schemeClr val="tx2"/>
                </a:solidFill>
                <a:latin typeface="Arial Narrow" pitchFamily="34" charset="0"/>
              </a:defRPr>
            </a:lvl7pPr>
            <a:lvl8pPr marL="1371600" algn="ctr" rtl="0" eaLnBrk="1" fontAlgn="base" hangingPunct="1">
              <a:spcBef>
                <a:spcPct val="0"/>
              </a:spcBef>
              <a:spcAft>
                <a:spcPct val="0"/>
              </a:spcAft>
              <a:defRPr sz="3200" b="1">
                <a:solidFill>
                  <a:schemeClr val="tx2"/>
                </a:solidFill>
                <a:latin typeface="Arial Narrow" pitchFamily="34" charset="0"/>
              </a:defRPr>
            </a:lvl8pPr>
            <a:lvl9pPr marL="1828800" algn="ctr" rtl="0" eaLnBrk="1" fontAlgn="base" hangingPunct="1">
              <a:spcBef>
                <a:spcPct val="0"/>
              </a:spcBef>
              <a:spcAft>
                <a:spcPct val="0"/>
              </a:spcAft>
              <a:defRPr sz="3200" b="1">
                <a:solidFill>
                  <a:schemeClr val="tx2"/>
                </a:solidFill>
                <a:latin typeface="Arial Narrow" pitchFamily="34" charset="0"/>
              </a:defRPr>
            </a:lvl9pPr>
          </a:lstStyle>
          <a:p>
            <a:pPr algn="ctr"/>
            <a:r>
              <a:rPr lang="es-CO" kern="0" dirty="0">
                <a:effectLst>
                  <a:outerShdw blurRad="38100" dist="38100" dir="2700000" algn="tl">
                    <a:srgbClr val="000000">
                      <a:alpha val="43137"/>
                    </a:srgbClr>
                  </a:outerShdw>
                </a:effectLst>
              </a:rPr>
              <a:t>Política de Regulación Contable Pública</a:t>
            </a:r>
          </a:p>
        </p:txBody>
      </p:sp>
      <p:graphicFrame>
        <p:nvGraphicFramePr>
          <p:cNvPr id="4" name="3 Diagrama"/>
          <p:cNvGraphicFramePr/>
          <p:nvPr>
            <p:extLst>
              <p:ext uri="{D42A27DB-BD31-4B8C-83A1-F6EECF244321}">
                <p14:modId xmlns:p14="http://schemas.microsoft.com/office/powerpoint/2010/main" val="3317150368"/>
              </p:ext>
            </p:extLst>
          </p:nvPr>
        </p:nvGraphicFramePr>
        <p:xfrm>
          <a:off x="222573" y="1057300"/>
          <a:ext cx="8598246"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Footer Placeholder 9"/>
          <p:cNvSpPr txBox="1">
            <a:spLocks/>
          </p:cNvSpPr>
          <p:nvPr/>
        </p:nvSpPr>
        <p:spPr>
          <a:xfrm>
            <a:off x="0" y="5377780"/>
            <a:ext cx="2843808" cy="250825"/>
          </a:xfrm>
          <a:prstGeom prst="rect">
            <a:avLst/>
          </a:prstGeom>
        </p:spPr>
        <p:txBody>
          <a:bodyPr/>
          <a:lstStyle>
            <a:defPPr>
              <a:defRPr lang="es-ES_tradnl"/>
            </a:defPPr>
            <a:lvl1pPr algn="l" rtl="0" fontAlgn="base">
              <a:spcBef>
                <a:spcPct val="0"/>
              </a:spcBef>
              <a:spcAft>
                <a:spcPct val="0"/>
              </a:spcAft>
              <a:defRPr sz="2300" kern="1200">
                <a:solidFill>
                  <a:schemeClr val="tx1"/>
                </a:solidFill>
                <a:latin typeface="Arial Narrow" pitchFamily="34" charset="0"/>
                <a:ea typeface="+mn-ea"/>
                <a:cs typeface="Arial" charset="0"/>
              </a:defRPr>
            </a:lvl1pPr>
            <a:lvl2pPr marL="457200" algn="l" rtl="0" fontAlgn="base">
              <a:spcBef>
                <a:spcPct val="0"/>
              </a:spcBef>
              <a:spcAft>
                <a:spcPct val="0"/>
              </a:spcAft>
              <a:defRPr sz="2300" kern="1200">
                <a:solidFill>
                  <a:schemeClr val="tx1"/>
                </a:solidFill>
                <a:latin typeface="Arial Narrow" pitchFamily="34" charset="0"/>
                <a:ea typeface="+mn-ea"/>
                <a:cs typeface="Arial" charset="0"/>
              </a:defRPr>
            </a:lvl2pPr>
            <a:lvl3pPr marL="914400" algn="l" rtl="0" fontAlgn="base">
              <a:spcBef>
                <a:spcPct val="0"/>
              </a:spcBef>
              <a:spcAft>
                <a:spcPct val="0"/>
              </a:spcAft>
              <a:defRPr sz="2300" kern="1200">
                <a:solidFill>
                  <a:schemeClr val="tx1"/>
                </a:solidFill>
                <a:latin typeface="Arial Narrow" pitchFamily="34" charset="0"/>
                <a:ea typeface="+mn-ea"/>
                <a:cs typeface="Arial" charset="0"/>
              </a:defRPr>
            </a:lvl3pPr>
            <a:lvl4pPr marL="1371600" algn="l" rtl="0" fontAlgn="base">
              <a:spcBef>
                <a:spcPct val="0"/>
              </a:spcBef>
              <a:spcAft>
                <a:spcPct val="0"/>
              </a:spcAft>
              <a:defRPr sz="2300" kern="1200">
                <a:solidFill>
                  <a:schemeClr val="tx1"/>
                </a:solidFill>
                <a:latin typeface="Arial Narrow" pitchFamily="34" charset="0"/>
                <a:ea typeface="+mn-ea"/>
                <a:cs typeface="Arial" charset="0"/>
              </a:defRPr>
            </a:lvl4pPr>
            <a:lvl5pPr marL="1828800" algn="l" rtl="0" fontAlgn="base">
              <a:spcBef>
                <a:spcPct val="0"/>
              </a:spcBef>
              <a:spcAft>
                <a:spcPct val="0"/>
              </a:spcAft>
              <a:defRPr sz="2300" kern="1200">
                <a:solidFill>
                  <a:schemeClr val="tx1"/>
                </a:solidFill>
                <a:latin typeface="Arial Narrow" pitchFamily="34" charset="0"/>
                <a:ea typeface="+mn-ea"/>
                <a:cs typeface="Arial" charset="0"/>
              </a:defRPr>
            </a:lvl5pPr>
            <a:lvl6pPr marL="2286000" algn="l" defTabSz="914400" rtl="0" eaLnBrk="1" latinLnBrk="0" hangingPunct="1">
              <a:defRPr sz="2300" kern="1200">
                <a:solidFill>
                  <a:schemeClr val="tx1"/>
                </a:solidFill>
                <a:latin typeface="Arial Narrow" pitchFamily="34" charset="0"/>
                <a:ea typeface="+mn-ea"/>
                <a:cs typeface="Arial" charset="0"/>
              </a:defRPr>
            </a:lvl6pPr>
            <a:lvl7pPr marL="2743200" algn="l" defTabSz="914400" rtl="0" eaLnBrk="1" latinLnBrk="0" hangingPunct="1">
              <a:defRPr sz="2300" kern="1200">
                <a:solidFill>
                  <a:schemeClr val="tx1"/>
                </a:solidFill>
                <a:latin typeface="Arial Narrow" pitchFamily="34" charset="0"/>
                <a:ea typeface="+mn-ea"/>
                <a:cs typeface="Arial" charset="0"/>
              </a:defRPr>
            </a:lvl7pPr>
            <a:lvl8pPr marL="3200400" algn="l" defTabSz="914400" rtl="0" eaLnBrk="1" latinLnBrk="0" hangingPunct="1">
              <a:defRPr sz="2300" kern="1200">
                <a:solidFill>
                  <a:schemeClr val="tx1"/>
                </a:solidFill>
                <a:latin typeface="Arial Narrow" pitchFamily="34" charset="0"/>
                <a:ea typeface="+mn-ea"/>
                <a:cs typeface="Arial" charset="0"/>
              </a:defRPr>
            </a:lvl8pPr>
            <a:lvl9pPr marL="3657600" algn="l" defTabSz="914400" rtl="0" eaLnBrk="1" latinLnBrk="0" hangingPunct="1">
              <a:defRPr sz="2300" kern="1200">
                <a:solidFill>
                  <a:schemeClr val="tx1"/>
                </a:solidFill>
                <a:latin typeface="Arial Narrow" pitchFamily="34" charset="0"/>
                <a:ea typeface="+mn-ea"/>
                <a:cs typeface="Arial" charset="0"/>
              </a:defRPr>
            </a:lvl9pPr>
          </a:lstStyle>
          <a:p>
            <a:pPr algn="ctr">
              <a:defRPr/>
            </a:pPr>
            <a:r>
              <a:rPr lang="es-CO" sz="800">
                <a:solidFill>
                  <a:srgbClr val="008080"/>
                </a:solidFill>
                <a:latin typeface="+mn-lt"/>
              </a:rPr>
              <a:t>Contaduría General de la Nación</a:t>
            </a:r>
            <a:endParaRPr lang="es-CO" sz="800" dirty="0">
              <a:solidFill>
                <a:srgbClr val="008080"/>
              </a:solidFill>
              <a:latin typeface="+mn-lt"/>
            </a:endParaRPr>
          </a:p>
        </p:txBody>
      </p:sp>
      <p:sp>
        <p:nvSpPr>
          <p:cNvPr id="7" name="2 Marcador de fecha"/>
          <p:cNvSpPr txBox="1">
            <a:spLocks/>
          </p:cNvSpPr>
          <p:nvPr/>
        </p:nvSpPr>
        <p:spPr bwMode="auto">
          <a:xfrm>
            <a:off x="3059833" y="5377780"/>
            <a:ext cx="864096" cy="238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s-ES_tradnl"/>
            </a:defPPr>
            <a:lvl1pPr algn="l" rtl="0" eaLnBrk="0" fontAlgn="base" hangingPunct="0">
              <a:spcBef>
                <a:spcPct val="0"/>
              </a:spcBef>
              <a:spcAft>
                <a:spcPct val="0"/>
              </a:spcAft>
              <a:defRPr sz="1400" kern="1200">
                <a:solidFill>
                  <a:schemeClr val="tx1"/>
                </a:solidFill>
                <a:latin typeface="+mn-lt"/>
                <a:ea typeface="+mn-ea"/>
                <a:cs typeface="+mn-cs"/>
              </a:defRPr>
            </a:lvl1pPr>
            <a:lvl2pPr marL="457200" algn="l" rtl="0" fontAlgn="base">
              <a:spcBef>
                <a:spcPct val="0"/>
              </a:spcBef>
              <a:spcAft>
                <a:spcPct val="0"/>
              </a:spcAft>
              <a:defRPr sz="2300" kern="1200">
                <a:solidFill>
                  <a:schemeClr val="tx1"/>
                </a:solidFill>
                <a:latin typeface="Arial Narrow" pitchFamily="34" charset="0"/>
                <a:ea typeface="+mn-ea"/>
                <a:cs typeface="Arial" charset="0"/>
              </a:defRPr>
            </a:lvl2pPr>
            <a:lvl3pPr marL="914400" algn="l" rtl="0" fontAlgn="base">
              <a:spcBef>
                <a:spcPct val="0"/>
              </a:spcBef>
              <a:spcAft>
                <a:spcPct val="0"/>
              </a:spcAft>
              <a:defRPr sz="2300" kern="1200">
                <a:solidFill>
                  <a:schemeClr val="tx1"/>
                </a:solidFill>
                <a:latin typeface="Arial Narrow" pitchFamily="34" charset="0"/>
                <a:ea typeface="+mn-ea"/>
                <a:cs typeface="Arial" charset="0"/>
              </a:defRPr>
            </a:lvl3pPr>
            <a:lvl4pPr marL="1371600" algn="l" rtl="0" fontAlgn="base">
              <a:spcBef>
                <a:spcPct val="0"/>
              </a:spcBef>
              <a:spcAft>
                <a:spcPct val="0"/>
              </a:spcAft>
              <a:defRPr sz="2300" kern="1200">
                <a:solidFill>
                  <a:schemeClr val="tx1"/>
                </a:solidFill>
                <a:latin typeface="Arial Narrow" pitchFamily="34" charset="0"/>
                <a:ea typeface="+mn-ea"/>
                <a:cs typeface="Arial" charset="0"/>
              </a:defRPr>
            </a:lvl4pPr>
            <a:lvl5pPr marL="1828800" algn="l" rtl="0" fontAlgn="base">
              <a:spcBef>
                <a:spcPct val="0"/>
              </a:spcBef>
              <a:spcAft>
                <a:spcPct val="0"/>
              </a:spcAft>
              <a:defRPr sz="2300" kern="1200">
                <a:solidFill>
                  <a:schemeClr val="tx1"/>
                </a:solidFill>
                <a:latin typeface="Arial Narrow" pitchFamily="34" charset="0"/>
                <a:ea typeface="+mn-ea"/>
                <a:cs typeface="Arial" charset="0"/>
              </a:defRPr>
            </a:lvl5pPr>
            <a:lvl6pPr marL="2286000" algn="l" defTabSz="914400" rtl="0" eaLnBrk="1" latinLnBrk="0" hangingPunct="1">
              <a:defRPr sz="2300" kern="1200">
                <a:solidFill>
                  <a:schemeClr val="tx1"/>
                </a:solidFill>
                <a:latin typeface="Arial Narrow" pitchFamily="34" charset="0"/>
                <a:ea typeface="+mn-ea"/>
                <a:cs typeface="Arial" charset="0"/>
              </a:defRPr>
            </a:lvl6pPr>
            <a:lvl7pPr marL="2743200" algn="l" defTabSz="914400" rtl="0" eaLnBrk="1" latinLnBrk="0" hangingPunct="1">
              <a:defRPr sz="2300" kern="1200">
                <a:solidFill>
                  <a:schemeClr val="tx1"/>
                </a:solidFill>
                <a:latin typeface="Arial Narrow" pitchFamily="34" charset="0"/>
                <a:ea typeface="+mn-ea"/>
                <a:cs typeface="Arial" charset="0"/>
              </a:defRPr>
            </a:lvl7pPr>
            <a:lvl8pPr marL="3200400" algn="l" defTabSz="914400" rtl="0" eaLnBrk="1" latinLnBrk="0" hangingPunct="1">
              <a:defRPr sz="2300" kern="1200">
                <a:solidFill>
                  <a:schemeClr val="tx1"/>
                </a:solidFill>
                <a:latin typeface="Arial Narrow" pitchFamily="34" charset="0"/>
                <a:ea typeface="+mn-ea"/>
                <a:cs typeface="Arial" charset="0"/>
              </a:defRPr>
            </a:lvl8pPr>
            <a:lvl9pPr marL="3657600" algn="l" defTabSz="914400" rtl="0" eaLnBrk="1" latinLnBrk="0" hangingPunct="1">
              <a:defRPr sz="2300" kern="1200">
                <a:solidFill>
                  <a:schemeClr val="tx1"/>
                </a:solidFill>
                <a:latin typeface="Arial Narrow" pitchFamily="34" charset="0"/>
                <a:ea typeface="+mn-ea"/>
                <a:cs typeface="Arial" charset="0"/>
              </a:defRPr>
            </a:lvl9pPr>
          </a:lstStyle>
          <a:p>
            <a:pPr algn="ctr">
              <a:defRPr/>
            </a:pPr>
            <a:fld id="{952CA26A-404C-43A2-B28E-A9186550AB00}" type="datetime1">
              <a:rPr lang="es-CO" sz="800" smtClean="0">
                <a:solidFill>
                  <a:srgbClr val="008080"/>
                </a:solidFill>
              </a:rPr>
              <a:pPr algn="ctr">
                <a:defRPr/>
              </a:pPr>
              <a:t>27/05/2021</a:t>
            </a:fld>
            <a:endParaRPr lang="es-CO" sz="800" dirty="0">
              <a:solidFill>
                <a:srgbClr val="008080"/>
              </a:solidFill>
            </a:endParaRPr>
          </a:p>
        </p:txBody>
      </p:sp>
      <p:sp>
        <p:nvSpPr>
          <p:cNvPr id="8" name="3 Marcador de número de diapositiva"/>
          <p:cNvSpPr txBox="1">
            <a:spLocks/>
          </p:cNvSpPr>
          <p:nvPr/>
        </p:nvSpPr>
        <p:spPr>
          <a:xfrm>
            <a:off x="125413" y="5387975"/>
            <a:ext cx="1905000" cy="269875"/>
          </a:xfrm>
          <a:prstGeom prst="rect">
            <a:avLst/>
          </a:prstGeom>
        </p:spPr>
        <p:txBody>
          <a:bodyPr/>
          <a:lstStyle>
            <a:defPPr>
              <a:defRPr lang="es-ES_tradnl"/>
            </a:defPPr>
            <a:lvl1pPr algn="l" rtl="0" fontAlgn="base">
              <a:spcBef>
                <a:spcPct val="0"/>
              </a:spcBef>
              <a:spcAft>
                <a:spcPct val="0"/>
              </a:spcAft>
              <a:defRPr sz="2300" kern="1200">
                <a:solidFill>
                  <a:schemeClr val="tx1"/>
                </a:solidFill>
                <a:latin typeface="Arial Narrow" pitchFamily="34" charset="0"/>
                <a:ea typeface="+mn-ea"/>
                <a:cs typeface="Arial" charset="0"/>
              </a:defRPr>
            </a:lvl1pPr>
            <a:lvl2pPr marL="457200" algn="l" rtl="0" fontAlgn="base">
              <a:spcBef>
                <a:spcPct val="0"/>
              </a:spcBef>
              <a:spcAft>
                <a:spcPct val="0"/>
              </a:spcAft>
              <a:defRPr sz="2300" kern="1200">
                <a:solidFill>
                  <a:schemeClr val="tx1"/>
                </a:solidFill>
                <a:latin typeface="Arial Narrow" pitchFamily="34" charset="0"/>
                <a:ea typeface="+mn-ea"/>
                <a:cs typeface="Arial" charset="0"/>
              </a:defRPr>
            </a:lvl2pPr>
            <a:lvl3pPr marL="914400" algn="l" rtl="0" fontAlgn="base">
              <a:spcBef>
                <a:spcPct val="0"/>
              </a:spcBef>
              <a:spcAft>
                <a:spcPct val="0"/>
              </a:spcAft>
              <a:defRPr sz="2300" kern="1200">
                <a:solidFill>
                  <a:schemeClr val="tx1"/>
                </a:solidFill>
                <a:latin typeface="Arial Narrow" pitchFamily="34" charset="0"/>
                <a:ea typeface="+mn-ea"/>
                <a:cs typeface="Arial" charset="0"/>
              </a:defRPr>
            </a:lvl3pPr>
            <a:lvl4pPr marL="1371600" algn="l" rtl="0" fontAlgn="base">
              <a:spcBef>
                <a:spcPct val="0"/>
              </a:spcBef>
              <a:spcAft>
                <a:spcPct val="0"/>
              </a:spcAft>
              <a:defRPr sz="2300" kern="1200">
                <a:solidFill>
                  <a:schemeClr val="tx1"/>
                </a:solidFill>
                <a:latin typeface="Arial Narrow" pitchFamily="34" charset="0"/>
                <a:ea typeface="+mn-ea"/>
                <a:cs typeface="Arial" charset="0"/>
              </a:defRPr>
            </a:lvl4pPr>
            <a:lvl5pPr marL="1828800" algn="l" rtl="0" fontAlgn="base">
              <a:spcBef>
                <a:spcPct val="0"/>
              </a:spcBef>
              <a:spcAft>
                <a:spcPct val="0"/>
              </a:spcAft>
              <a:defRPr sz="2300" kern="1200">
                <a:solidFill>
                  <a:schemeClr val="tx1"/>
                </a:solidFill>
                <a:latin typeface="Arial Narrow" pitchFamily="34" charset="0"/>
                <a:ea typeface="+mn-ea"/>
                <a:cs typeface="Arial" charset="0"/>
              </a:defRPr>
            </a:lvl5pPr>
            <a:lvl6pPr marL="2286000" algn="l" defTabSz="914400" rtl="0" eaLnBrk="1" latinLnBrk="0" hangingPunct="1">
              <a:defRPr sz="2300" kern="1200">
                <a:solidFill>
                  <a:schemeClr val="tx1"/>
                </a:solidFill>
                <a:latin typeface="Arial Narrow" pitchFamily="34" charset="0"/>
                <a:ea typeface="+mn-ea"/>
                <a:cs typeface="Arial" charset="0"/>
              </a:defRPr>
            </a:lvl6pPr>
            <a:lvl7pPr marL="2743200" algn="l" defTabSz="914400" rtl="0" eaLnBrk="1" latinLnBrk="0" hangingPunct="1">
              <a:defRPr sz="2300" kern="1200">
                <a:solidFill>
                  <a:schemeClr val="tx1"/>
                </a:solidFill>
                <a:latin typeface="Arial Narrow" pitchFamily="34" charset="0"/>
                <a:ea typeface="+mn-ea"/>
                <a:cs typeface="Arial" charset="0"/>
              </a:defRPr>
            </a:lvl7pPr>
            <a:lvl8pPr marL="3200400" algn="l" defTabSz="914400" rtl="0" eaLnBrk="1" latinLnBrk="0" hangingPunct="1">
              <a:defRPr sz="2300" kern="1200">
                <a:solidFill>
                  <a:schemeClr val="tx1"/>
                </a:solidFill>
                <a:latin typeface="Arial Narrow" pitchFamily="34" charset="0"/>
                <a:ea typeface="+mn-ea"/>
                <a:cs typeface="Arial" charset="0"/>
              </a:defRPr>
            </a:lvl8pPr>
            <a:lvl9pPr marL="3657600" algn="l" defTabSz="914400" rtl="0" eaLnBrk="1" latinLnBrk="0" hangingPunct="1">
              <a:defRPr sz="2300" kern="1200">
                <a:solidFill>
                  <a:schemeClr val="tx1"/>
                </a:solidFill>
                <a:latin typeface="Arial Narrow" pitchFamily="34" charset="0"/>
                <a:ea typeface="+mn-ea"/>
                <a:cs typeface="Arial" charset="0"/>
              </a:defRPr>
            </a:lvl9pPr>
          </a:lstStyle>
          <a:p>
            <a:pPr>
              <a:defRPr/>
            </a:pPr>
            <a:fld id="{953B75A0-CCA2-402A-B187-FB865F01CFF5}" type="slidenum">
              <a:rPr lang="es-ES_tradnl" sz="800" smtClean="0">
                <a:solidFill>
                  <a:srgbClr val="008080"/>
                </a:solidFill>
                <a:latin typeface="+mn-lt"/>
              </a:rPr>
              <a:pPr>
                <a:defRPr/>
              </a:pPr>
              <a:t>32</a:t>
            </a:fld>
            <a:endParaRPr lang="es-ES_tradnl" sz="800" dirty="0">
              <a:solidFill>
                <a:srgbClr val="008080"/>
              </a:solidFill>
              <a:latin typeface="+mn-lt"/>
            </a:endParaRPr>
          </a:p>
        </p:txBody>
      </p:sp>
    </p:spTree>
    <p:extLst>
      <p:ext uri="{BB962C8B-B14F-4D97-AF65-F5344CB8AC3E}">
        <p14:creationId xmlns:p14="http://schemas.microsoft.com/office/powerpoint/2010/main" val="389311809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14 Título"/>
          <p:cNvSpPr>
            <a:spLocks noGrp="1"/>
          </p:cNvSpPr>
          <p:nvPr>
            <p:ph type="ctrTitle"/>
          </p:nvPr>
        </p:nvSpPr>
        <p:spPr>
          <a:xfrm>
            <a:off x="887181" y="-22820"/>
            <a:ext cx="7404861" cy="1020113"/>
          </a:xfrm>
        </p:spPr>
        <p:txBody>
          <a:bodyPr/>
          <a:lstStyle/>
          <a:p>
            <a:pPr algn="ctr"/>
            <a:r>
              <a:rPr lang="es-ES" sz="3333" dirty="0">
                <a:effectLst>
                  <a:outerShdw blurRad="38100" dist="38100" dir="2700000" algn="tl">
                    <a:srgbClr val="000000"/>
                  </a:outerShdw>
                </a:effectLst>
                <a:latin typeface="Calibri" pitchFamily="34" charset="0"/>
                <a:cs typeface="Arial" charset="0"/>
              </a:rPr>
              <a:t>MODELOS DE CONTABILIDAD</a:t>
            </a:r>
            <a:br>
              <a:rPr lang="es-ES" sz="3333" dirty="0">
                <a:effectLst>
                  <a:outerShdw blurRad="38100" dist="38100" dir="2700000" algn="tl">
                    <a:srgbClr val="000000"/>
                  </a:outerShdw>
                </a:effectLst>
                <a:latin typeface="Calibri" pitchFamily="34" charset="0"/>
                <a:cs typeface="Arial" charset="0"/>
              </a:rPr>
            </a:br>
            <a:r>
              <a:rPr lang="es-ES" sz="3333" dirty="0">
                <a:effectLst>
                  <a:outerShdw blurRad="38100" dist="38100" dir="2700000" algn="tl">
                    <a:srgbClr val="000000"/>
                  </a:outerShdw>
                </a:effectLst>
                <a:latin typeface="Calibri" pitchFamily="34" charset="0"/>
                <a:cs typeface="Arial" charset="0"/>
              </a:rPr>
              <a:t> - CONVERGENCIA -</a:t>
            </a:r>
            <a:br>
              <a:rPr lang="es-ES" sz="3333" dirty="0">
                <a:effectLst>
                  <a:outerShdw blurRad="38100" dist="38100" dir="2700000" algn="tl">
                    <a:srgbClr val="000000"/>
                  </a:outerShdw>
                </a:effectLst>
                <a:latin typeface="Calibri" pitchFamily="34" charset="0"/>
                <a:cs typeface="Arial" charset="0"/>
              </a:rPr>
            </a:br>
            <a:endParaRPr lang="es-CO" sz="3333" dirty="0"/>
          </a:p>
        </p:txBody>
      </p:sp>
      <p:sp>
        <p:nvSpPr>
          <p:cNvPr id="4" name="3 Marcador de número de diapositiva"/>
          <p:cNvSpPr>
            <a:spLocks noGrp="1"/>
          </p:cNvSpPr>
          <p:nvPr>
            <p:ph type="sldNum" sz="quarter" idx="15"/>
          </p:nvPr>
        </p:nvSpPr>
        <p:spPr/>
        <p:txBody>
          <a:bodyPr/>
          <a:lstStyle/>
          <a:p>
            <a:pPr>
              <a:defRPr/>
            </a:pPr>
            <a:fld id="{BD78BF63-D6E5-49D8-99EB-4D36175B83F1}" type="slidenum">
              <a:rPr lang="es-ES_tradnl" smtClean="0"/>
              <a:pPr>
                <a:defRPr/>
              </a:pPr>
              <a:t>33</a:t>
            </a:fld>
            <a:endParaRPr lang="es-ES_tradnl" dirty="0"/>
          </a:p>
        </p:txBody>
      </p:sp>
      <p:graphicFrame>
        <p:nvGraphicFramePr>
          <p:cNvPr id="18" name="17 Marcador de SmartArt"/>
          <p:cNvGraphicFramePr>
            <a:graphicFrameLocks noGrp="1"/>
          </p:cNvGraphicFramePr>
          <p:nvPr>
            <p:ph type="dgm" sz="quarter" idx="13"/>
            <p:extLst>
              <p:ext uri="{D42A27DB-BD31-4B8C-83A1-F6EECF244321}">
                <p14:modId xmlns:p14="http://schemas.microsoft.com/office/powerpoint/2010/main" val="3132564369"/>
              </p:ext>
            </p:extLst>
          </p:nvPr>
        </p:nvGraphicFramePr>
        <p:xfrm>
          <a:off x="791581" y="1068150"/>
          <a:ext cx="7528449" cy="45402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9" name="18 CuadroTexto"/>
          <p:cNvSpPr txBox="1"/>
          <p:nvPr/>
        </p:nvSpPr>
        <p:spPr>
          <a:xfrm>
            <a:off x="791580" y="2781426"/>
            <a:ext cx="1920213" cy="784830"/>
          </a:xfrm>
          <a:prstGeom prst="rect">
            <a:avLst/>
          </a:prstGeom>
          <a:noFill/>
        </p:spPr>
        <p:txBody>
          <a:bodyPr wrap="square" rtlCol="0">
            <a:spAutoFit/>
          </a:bodyPr>
          <a:lstStyle/>
          <a:p>
            <a:pPr algn="ctr"/>
            <a:r>
              <a:rPr lang="es-ES" sz="1500" b="1" spc="250" dirty="0">
                <a:solidFill>
                  <a:schemeClr val="accent6">
                    <a:lumMod val="75000"/>
                  </a:schemeClr>
                </a:solidFill>
                <a:effectLst>
                  <a:outerShdw blurRad="38100" dist="38100" dir="2700000" algn="tl">
                    <a:srgbClr val="000000">
                      <a:alpha val="43137"/>
                    </a:srgbClr>
                  </a:outerShdw>
                </a:effectLst>
                <a:latin typeface="Calibri" panose="020F0502020204030204" pitchFamily="34" charset="0"/>
              </a:rPr>
              <a:t>MODELOS </a:t>
            </a:r>
          </a:p>
          <a:p>
            <a:pPr algn="ctr"/>
            <a:r>
              <a:rPr lang="es-ES" sz="1500" b="1" spc="250" dirty="0">
                <a:solidFill>
                  <a:schemeClr val="accent6">
                    <a:lumMod val="75000"/>
                  </a:schemeClr>
                </a:solidFill>
                <a:effectLst>
                  <a:outerShdw blurRad="38100" dist="38100" dir="2700000" algn="tl">
                    <a:srgbClr val="000000">
                      <a:alpha val="43137"/>
                    </a:srgbClr>
                  </a:outerShdw>
                </a:effectLst>
                <a:latin typeface="Calibri" panose="020F0502020204030204" pitchFamily="34" charset="0"/>
              </a:rPr>
              <a:t>DE</a:t>
            </a:r>
          </a:p>
          <a:p>
            <a:pPr algn="ctr"/>
            <a:r>
              <a:rPr lang="es-ES" sz="1500" b="1" spc="250" dirty="0">
                <a:solidFill>
                  <a:schemeClr val="accent6">
                    <a:lumMod val="75000"/>
                  </a:schemeClr>
                </a:solidFill>
                <a:effectLst>
                  <a:outerShdw blurRad="38100" dist="38100" dir="2700000" algn="tl">
                    <a:srgbClr val="000000">
                      <a:alpha val="43137"/>
                    </a:srgbClr>
                  </a:outerShdw>
                </a:effectLst>
                <a:latin typeface="Calibri" panose="020F0502020204030204" pitchFamily="34" charset="0"/>
              </a:rPr>
              <a:t>CONTABILIDAD</a:t>
            </a:r>
            <a:endParaRPr lang="es-CO" sz="1500" dirty="0">
              <a:solidFill>
                <a:schemeClr val="accent6">
                  <a:lumMod val="75000"/>
                </a:schemeClr>
              </a:solidFill>
            </a:endParaRPr>
          </a:p>
        </p:txBody>
      </p:sp>
      <p:sp>
        <p:nvSpPr>
          <p:cNvPr id="20" name="_s1030"/>
          <p:cNvSpPr>
            <a:spLocks noChangeArrowheads="1"/>
          </p:cNvSpPr>
          <p:nvPr/>
        </p:nvSpPr>
        <p:spPr bwMode="auto">
          <a:xfrm>
            <a:off x="7044966" y="1218627"/>
            <a:ext cx="1775506" cy="1098813"/>
          </a:xfrm>
          <a:prstGeom prst="roundRect">
            <a:avLst>
              <a:gd name="adj" fmla="val 16667"/>
            </a:avLst>
          </a:prstGeom>
          <a:gradFill>
            <a:gsLst>
              <a:gs pos="0">
                <a:schemeClr val="bg1">
                  <a:lumMod val="65000"/>
                </a:schemeClr>
              </a:gs>
              <a:gs pos="50000">
                <a:schemeClr val="bg1"/>
              </a:gs>
              <a:gs pos="100000">
                <a:schemeClr val="bg1">
                  <a:lumMod val="85000"/>
                </a:schemeClr>
              </a:gs>
            </a:gsLst>
            <a:path path="rect">
              <a:fillToRect l="100000" t="100000"/>
            </a:path>
          </a:gradFill>
          <a:ln w="3175" algn="ctr">
            <a:solidFill>
              <a:schemeClr val="tx1"/>
            </a:solidFill>
            <a:round/>
            <a:headEnd/>
            <a:tailEnd/>
          </a:ln>
          <a:effectLst>
            <a:glow rad="228600">
              <a:schemeClr val="accent6">
                <a:satMod val="175000"/>
                <a:alpha val="40000"/>
              </a:schemeClr>
            </a:glow>
          </a:effectLst>
        </p:spPr>
        <p:txBody>
          <a:bodyPr wrap="none" anchor="ctr"/>
          <a:lstStyle/>
          <a:p>
            <a:pPr algn="ctr" fontAlgn="auto">
              <a:spcBef>
                <a:spcPts val="0"/>
              </a:spcBef>
              <a:spcAft>
                <a:spcPts val="0"/>
              </a:spcAft>
              <a:defRPr/>
            </a:pPr>
            <a:r>
              <a:rPr lang="es-ES" sz="2667" b="1" dirty="0">
                <a:solidFill>
                  <a:schemeClr val="accent6"/>
                </a:solidFill>
                <a:effectLst>
                  <a:outerShdw blurRad="38100" dist="38100" dir="2700000" algn="tl">
                    <a:srgbClr val="000000">
                      <a:alpha val="43137"/>
                    </a:srgbClr>
                  </a:outerShdw>
                </a:effectLst>
                <a:latin typeface="Calibri" panose="020F0502020204030204" pitchFamily="34" charset="0"/>
              </a:rPr>
              <a:t>NIIF</a:t>
            </a:r>
          </a:p>
          <a:p>
            <a:pPr algn="ctr" fontAlgn="auto">
              <a:spcBef>
                <a:spcPts val="0"/>
              </a:spcBef>
              <a:spcAft>
                <a:spcPts val="0"/>
              </a:spcAft>
              <a:defRPr/>
            </a:pPr>
            <a:r>
              <a:rPr lang="es-ES" sz="1583" b="1" dirty="0">
                <a:solidFill>
                  <a:schemeClr val="accent6"/>
                </a:solidFill>
                <a:effectLst>
                  <a:outerShdw blurRad="38100" dist="38100" dir="2700000" algn="tl">
                    <a:srgbClr val="000000">
                      <a:alpha val="43137"/>
                    </a:srgbClr>
                  </a:outerShdw>
                </a:effectLst>
                <a:latin typeface="Calibri" panose="020F0502020204030204" pitchFamily="34" charset="0"/>
              </a:rPr>
              <a:t>Resoluciones</a:t>
            </a:r>
          </a:p>
          <a:p>
            <a:pPr algn="ctr" fontAlgn="auto">
              <a:spcBef>
                <a:spcPts val="0"/>
              </a:spcBef>
              <a:spcAft>
                <a:spcPts val="0"/>
              </a:spcAft>
              <a:defRPr/>
            </a:pPr>
            <a:r>
              <a:rPr lang="es-ES" sz="1583" b="1" dirty="0">
                <a:solidFill>
                  <a:schemeClr val="accent6"/>
                </a:solidFill>
                <a:effectLst>
                  <a:outerShdw blurRad="38100" dist="38100" dir="2700000" algn="tl">
                    <a:srgbClr val="000000">
                      <a:alpha val="43137"/>
                    </a:srgbClr>
                  </a:outerShdw>
                </a:effectLst>
                <a:latin typeface="Calibri" panose="020F0502020204030204" pitchFamily="34" charset="0"/>
              </a:rPr>
              <a:t>743 / 13</a:t>
            </a:r>
          </a:p>
          <a:p>
            <a:pPr algn="ctr" fontAlgn="auto">
              <a:spcBef>
                <a:spcPts val="0"/>
              </a:spcBef>
              <a:spcAft>
                <a:spcPts val="0"/>
              </a:spcAft>
              <a:defRPr/>
            </a:pPr>
            <a:r>
              <a:rPr lang="es-ES" sz="1583" b="1" dirty="0">
                <a:solidFill>
                  <a:schemeClr val="accent6"/>
                </a:solidFill>
                <a:effectLst>
                  <a:outerShdw blurRad="38100" dist="38100" dir="2700000" algn="tl">
                    <a:srgbClr val="000000">
                      <a:alpha val="43137"/>
                    </a:srgbClr>
                  </a:outerShdw>
                </a:effectLst>
                <a:latin typeface="Calibri" panose="020F0502020204030204" pitchFamily="34" charset="0"/>
              </a:rPr>
              <a:t>598 / 14</a:t>
            </a:r>
          </a:p>
        </p:txBody>
      </p:sp>
      <p:sp>
        <p:nvSpPr>
          <p:cNvPr id="21" name="_s1030"/>
          <p:cNvSpPr>
            <a:spLocks noChangeArrowheads="1"/>
          </p:cNvSpPr>
          <p:nvPr/>
        </p:nvSpPr>
        <p:spPr bwMode="auto">
          <a:xfrm>
            <a:off x="7285710" y="2676440"/>
            <a:ext cx="1534762" cy="1081161"/>
          </a:xfrm>
          <a:prstGeom prst="roundRect">
            <a:avLst>
              <a:gd name="adj" fmla="val 16667"/>
            </a:avLst>
          </a:prstGeom>
          <a:gradFill>
            <a:gsLst>
              <a:gs pos="0">
                <a:schemeClr val="bg1">
                  <a:lumMod val="65000"/>
                </a:schemeClr>
              </a:gs>
              <a:gs pos="50000">
                <a:schemeClr val="bg1"/>
              </a:gs>
              <a:gs pos="100000">
                <a:schemeClr val="bg1">
                  <a:lumMod val="85000"/>
                </a:schemeClr>
              </a:gs>
            </a:gsLst>
            <a:path path="rect">
              <a:fillToRect l="100000" t="100000"/>
            </a:path>
          </a:gradFill>
          <a:ln w="3175" algn="ctr">
            <a:solidFill>
              <a:schemeClr val="tx1"/>
            </a:solidFill>
            <a:round/>
            <a:headEnd/>
            <a:tailEnd/>
          </a:ln>
          <a:effectLst>
            <a:glow rad="228600">
              <a:schemeClr val="accent6">
                <a:satMod val="175000"/>
                <a:alpha val="40000"/>
              </a:schemeClr>
            </a:glow>
          </a:effectLst>
        </p:spPr>
        <p:txBody>
          <a:bodyPr wrap="none" anchor="ctr"/>
          <a:lstStyle/>
          <a:p>
            <a:pPr algn="ctr" fontAlgn="auto">
              <a:spcBef>
                <a:spcPts val="0"/>
              </a:spcBef>
              <a:spcAft>
                <a:spcPts val="0"/>
              </a:spcAft>
              <a:defRPr/>
            </a:pPr>
            <a:r>
              <a:rPr lang="es-ES" sz="2667" b="1" dirty="0">
                <a:solidFill>
                  <a:schemeClr val="accent6"/>
                </a:solidFill>
                <a:effectLst>
                  <a:outerShdw blurRad="38100" dist="38100" dir="2700000" algn="tl">
                    <a:srgbClr val="000000">
                      <a:alpha val="43137"/>
                    </a:srgbClr>
                  </a:outerShdw>
                </a:effectLst>
                <a:latin typeface="Calibri" panose="020F0502020204030204" pitchFamily="34" charset="0"/>
              </a:rPr>
              <a:t>NIIF</a:t>
            </a:r>
          </a:p>
          <a:p>
            <a:pPr algn="ctr" fontAlgn="auto">
              <a:spcBef>
                <a:spcPts val="0"/>
              </a:spcBef>
              <a:spcAft>
                <a:spcPts val="0"/>
              </a:spcAft>
              <a:defRPr/>
            </a:pPr>
            <a:r>
              <a:rPr lang="es-ES" sz="1583" b="1" dirty="0">
                <a:solidFill>
                  <a:schemeClr val="accent6"/>
                </a:solidFill>
                <a:effectLst>
                  <a:outerShdw blurRad="38100" dist="38100" dir="2700000" algn="tl">
                    <a:srgbClr val="000000">
                      <a:alpha val="43137"/>
                    </a:srgbClr>
                  </a:outerShdw>
                </a:effectLst>
                <a:latin typeface="Calibri" panose="020F0502020204030204" pitchFamily="34" charset="0"/>
              </a:rPr>
              <a:t>Resolución </a:t>
            </a:r>
          </a:p>
          <a:p>
            <a:pPr algn="ctr" fontAlgn="auto">
              <a:spcBef>
                <a:spcPts val="0"/>
              </a:spcBef>
              <a:spcAft>
                <a:spcPts val="0"/>
              </a:spcAft>
              <a:defRPr/>
            </a:pPr>
            <a:r>
              <a:rPr lang="es-ES" sz="1583" b="1" dirty="0">
                <a:solidFill>
                  <a:schemeClr val="accent6"/>
                </a:solidFill>
                <a:effectLst>
                  <a:outerShdw blurRad="38100" dist="38100" dir="2700000" algn="tl">
                    <a:srgbClr val="000000">
                      <a:alpha val="43137"/>
                    </a:srgbClr>
                  </a:outerShdw>
                </a:effectLst>
                <a:latin typeface="Calibri" panose="020F0502020204030204" pitchFamily="34" charset="0"/>
              </a:rPr>
              <a:t>414 / 14</a:t>
            </a:r>
          </a:p>
        </p:txBody>
      </p:sp>
      <p:sp>
        <p:nvSpPr>
          <p:cNvPr id="22" name="_s1030"/>
          <p:cNvSpPr>
            <a:spLocks noChangeArrowheads="1"/>
          </p:cNvSpPr>
          <p:nvPr/>
        </p:nvSpPr>
        <p:spPr bwMode="auto">
          <a:xfrm>
            <a:off x="7002644" y="4357668"/>
            <a:ext cx="1289398" cy="840093"/>
          </a:xfrm>
          <a:prstGeom prst="roundRect">
            <a:avLst>
              <a:gd name="adj" fmla="val 16667"/>
            </a:avLst>
          </a:prstGeom>
          <a:gradFill>
            <a:gsLst>
              <a:gs pos="0">
                <a:schemeClr val="bg1">
                  <a:lumMod val="65000"/>
                </a:schemeClr>
              </a:gs>
              <a:gs pos="50000">
                <a:schemeClr val="bg1"/>
              </a:gs>
              <a:gs pos="100000">
                <a:schemeClr val="bg1">
                  <a:lumMod val="85000"/>
                </a:schemeClr>
              </a:gs>
            </a:gsLst>
            <a:path path="rect">
              <a:fillToRect l="100000" t="100000"/>
            </a:path>
          </a:gradFill>
          <a:ln w="3175" algn="ctr">
            <a:solidFill>
              <a:schemeClr val="tx1"/>
            </a:solidFill>
            <a:round/>
            <a:headEnd/>
            <a:tailEnd/>
          </a:ln>
          <a:effectLst>
            <a:glow rad="63500">
              <a:schemeClr val="accent4">
                <a:satMod val="175000"/>
                <a:alpha val="40000"/>
              </a:schemeClr>
            </a:glow>
          </a:effectLst>
        </p:spPr>
        <p:txBody>
          <a:bodyPr wrap="none" anchor="ctr"/>
          <a:lstStyle/>
          <a:p>
            <a:pPr algn="ctr" fontAlgn="auto">
              <a:spcBef>
                <a:spcPts val="0"/>
              </a:spcBef>
              <a:spcAft>
                <a:spcPts val="0"/>
              </a:spcAft>
              <a:defRPr/>
            </a:pPr>
            <a:r>
              <a:rPr lang="es-ES" sz="2667" b="1" dirty="0">
                <a:solidFill>
                  <a:schemeClr val="accent6"/>
                </a:solidFill>
                <a:effectLst>
                  <a:outerShdw blurRad="38100" dist="38100" dir="2700000" algn="tl">
                    <a:srgbClr val="000000">
                      <a:alpha val="43137"/>
                    </a:srgbClr>
                  </a:outerShdw>
                </a:effectLst>
                <a:latin typeface="Calibri" panose="020F0502020204030204" pitchFamily="34" charset="0"/>
              </a:rPr>
              <a:t>NICSP</a:t>
            </a:r>
          </a:p>
          <a:p>
            <a:pPr algn="ctr" fontAlgn="auto">
              <a:spcBef>
                <a:spcPts val="0"/>
              </a:spcBef>
              <a:spcAft>
                <a:spcPts val="0"/>
              </a:spcAft>
              <a:defRPr/>
            </a:pPr>
            <a:r>
              <a:rPr lang="es-ES" sz="1583" b="1" dirty="0">
                <a:solidFill>
                  <a:schemeClr val="accent6"/>
                </a:solidFill>
                <a:effectLst>
                  <a:outerShdw blurRad="38100" dist="38100" dir="2700000" algn="tl">
                    <a:srgbClr val="000000">
                      <a:alpha val="43137"/>
                    </a:srgbClr>
                  </a:outerShdw>
                </a:effectLst>
                <a:latin typeface="Calibri" panose="020F0502020204030204" pitchFamily="34" charset="0"/>
              </a:rPr>
              <a:t>Resolución</a:t>
            </a:r>
          </a:p>
          <a:p>
            <a:pPr algn="ctr" fontAlgn="auto">
              <a:spcBef>
                <a:spcPts val="0"/>
              </a:spcBef>
              <a:spcAft>
                <a:spcPts val="0"/>
              </a:spcAft>
              <a:defRPr/>
            </a:pPr>
            <a:r>
              <a:rPr lang="es-ES" sz="1583" b="1" dirty="0">
                <a:solidFill>
                  <a:schemeClr val="accent6"/>
                </a:solidFill>
                <a:effectLst>
                  <a:outerShdw blurRad="38100" dist="38100" dir="2700000" algn="tl">
                    <a:srgbClr val="000000">
                      <a:alpha val="43137"/>
                    </a:srgbClr>
                  </a:outerShdw>
                </a:effectLst>
                <a:latin typeface="Calibri" panose="020F0502020204030204" pitchFamily="34" charset="0"/>
              </a:rPr>
              <a:t> 533 / 15</a:t>
            </a:r>
          </a:p>
        </p:txBody>
      </p:sp>
      <p:cxnSp>
        <p:nvCxnSpPr>
          <p:cNvPr id="23" name="Conector recto 3"/>
          <p:cNvCxnSpPr/>
          <p:nvPr/>
        </p:nvCxnSpPr>
        <p:spPr>
          <a:xfrm>
            <a:off x="6776310" y="1777380"/>
            <a:ext cx="191513" cy="0"/>
          </a:xfrm>
          <a:prstGeom prst="line">
            <a:avLst/>
          </a:prstGeom>
          <a:ln w="28575">
            <a:solidFill>
              <a:srgbClr val="FFC000"/>
            </a:solidFill>
          </a:ln>
        </p:spPr>
        <p:style>
          <a:lnRef idx="1">
            <a:schemeClr val="accent2"/>
          </a:lnRef>
          <a:fillRef idx="0">
            <a:schemeClr val="accent2"/>
          </a:fillRef>
          <a:effectRef idx="0">
            <a:schemeClr val="accent2"/>
          </a:effectRef>
          <a:fontRef idx="minor">
            <a:schemeClr val="tx1"/>
          </a:fontRef>
        </p:style>
      </p:cxnSp>
      <p:cxnSp>
        <p:nvCxnSpPr>
          <p:cNvPr id="24" name="Conector recto 17"/>
          <p:cNvCxnSpPr/>
          <p:nvPr/>
        </p:nvCxnSpPr>
        <p:spPr>
          <a:xfrm>
            <a:off x="6912260" y="3217540"/>
            <a:ext cx="301442" cy="0"/>
          </a:xfrm>
          <a:prstGeom prst="line">
            <a:avLst/>
          </a:prstGeom>
          <a:ln w="28575">
            <a:solidFill>
              <a:srgbClr val="FFC000"/>
            </a:solidFill>
          </a:ln>
        </p:spPr>
        <p:style>
          <a:lnRef idx="1">
            <a:schemeClr val="accent2"/>
          </a:lnRef>
          <a:fillRef idx="0">
            <a:schemeClr val="accent2"/>
          </a:fillRef>
          <a:effectRef idx="0">
            <a:schemeClr val="accent2"/>
          </a:effectRef>
          <a:fontRef idx="minor">
            <a:schemeClr val="tx1"/>
          </a:fontRef>
        </p:style>
      </p:cxnSp>
      <p:cxnSp>
        <p:nvCxnSpPr>
          <p:cNvPr id="25" name="Conector recto 18"/>
          <p:cNvCxnSpPr/>
          <p:nvPr/>
        </p:nvCxnSpPr>
        <p:spPr>
          <a:xfrm>
            <a:off x="6776310" y="4717707"/>
            <a:ext cx="211832" cy="0"/>
          </a:xfrm>
          <a:prstGeom prst="line">
            <a:avLst/>
          </a:prstGeom>
          <a:ln w="28575">
            <a:solidFill>
              <a:srgbClr val="FFC000"/>
            </a:solidFill>
          </a:ln>
        </p:spPr>
        <p:style>
          <a:lnRef idx="1">
            <a:schemeClr val="accent2"/>
          </a:lnRef>
          <a:fillRef idx="0">
            <a:schemeClr val="accent2"/>
          </a:fillRef>
          <a:effectRef idx="0">
            <a:schemeClr val="accent2"/>
          </a:effectRef>
          <a:fontRef idx="minor">
            <a:schemeClr val="tx1"/>
          </a:fontRef>
        </p:style>
      </p:cxnSp>
      <p:cxnSp>
        <p:nvCxnSpPr>
          <p:cNvPr id="32" name="Conector recto 17"/>
          <p:cNvCxnSpPr/>
          <p:nvPr/>
        </p:nvCxnSpPr>
        <p:spPr>
          <a:xfrm flipV="1">
            <a:off x="2735627" y="3338274"/>
            <a:ext cx="480053" cy="1"/>
          </a:xfrm>
          <a:prstGeom prst="line">
            <a:avLst/>
          </a:prstGeom>
          <a:ln w="28575">
            <a:solidFill>
              <a:srgbClr val="FFC000"/>
            </a:solidFill>
          </a:ln>
        </p:spPr>
        <p:style>
          <a:lnRef idx="1">
            <a:schemeClr val="accent2"/>
          </a:lnRef>
          <a:fillRef idx="0">
            <a:schemeClr val="accent2"/>
          </a:fillRef>
          <a:effectRef idx="0">
            <a:schemeClr val="accent2"/>
          </a:effectRef>
          <a:fontRef idx="minor">
            <a:schemeClr val="tx1"/>
          </a:fontRef>
        </p:style>
      </p:cxnSp>
      <p:cxnSp>
        <p:nvCxnSpPr>
          <p:cNvPr id="41" name="Conector recto 17"/>
          <p:cNvCxnSpPr/>
          <p:nvPr/>
        </p:nvCxnSpPr>
        <p:spPr>
          <a:xfrm flipV="1">
            <a:off x="2312872" y="1777381"/>
            <a:ext cx="938982" cy="822689"/>
          </a:xfrm>
          <a:prstGeom prst="line">
            <a:avLst/>
          </a:prstGeom>
          <a:ln w="28575">
            <a:solidFill>
              <a:srgbClr val="FFC000"/>
            </a:solidFill>
          </a:ln>
        </p:spPr>
        <p:style>
          <a:lnRef idx="1">
            <a:schemeClr val="accent2"/>
          </a:lnRef>
          <a:fillRef idx="0">
            <a:schemeClr val="accent2"/>
          </a:fillRef>
          <a:effectRef idx="0">
            <a:schemeClr val="accent2"/>
          </a:effectRef>
          <a:fontRef idx="minor">
            <a:schemeClr val="tx1"/>
          </a:fontRef>
        </p:style>
      </p:cxnSp>
      <p:cxnSp>
        <p:nvCxnSpPr>
          <p:cNvPr id="53" name="Conector recto 17"/>
          <p:cNvCxnSpPr/>
          <p:nvPr/>
        </p:nvCxnSpPr>
        <p:spPr>
          <a:xfrm>
            <a:off x="2531773" y="4057634"/>
            <a:ext cx="720080" cy="660073"/>
          </a:xfrm>
          <a:prstGeom prst="line">
            <a:avLst/>
          </a:prstGeom>
          <a:ln w="28575">
            <a:solidFill>
              <a:srgbClr val="FFC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804894399"/>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762000" y="2140581"/>
            <a:ext cx="7620000" cy="1220975"/>
          </a:xfrm>
          <a:prstGeom prst="rect">
            <a:avLst/>
          </a:prstGeom>
        </p:spPr>
        <p:txBody>
          <a:bodyPr wrap="square">
            <a:spAutoFit/>
          </a:bodyPr>
          <a:lstStyle/>
          <a:p>
            <a:pPr algn="ctr"/>
            <a:r>
              <a:rPr lang="es-CO" altLang="es-ES" sz="3667" b="1" dirty="0">
                <a:solidFill>
                  <a:schemeClr val="bg1">
                    <a:lumMod val="95000"/>
                  </a:schemeClr>
                </a:solidFill>
                <a:effectLst>
                  <a:outerShdw blurRad="38100" dist="38100" dir="2700000" algn="tl">
                    <a:srgbClr val="000000">
                      <a:alpha val="43137"/>
                    </a:srgbClr>
                  </a:outerShdw>
                </a:effectLst>
                <a:latin typeface="+mj-lt"/>
              </a:rPr>
              <a:t>3.1. Resoluciones 743 del 17/12/  y</a:t>
            </a:r>
          </a:p>
          <a:p>
            <a:pPr algn="ctr"/>
            <a:r>
              <a:rPr lang="es-CO" sz="3667" b="1" dirty="0">
                <a:solidFill>
                  <a:schemeClr val="bg1">
                    <a:lumMod val="95000"/>
                  </a:schemeClr>
                </a:solidFill>
                <a:effectLst>
                  <a:outerShdw blurRad="38100" dist="38100" dir="2700000" algn="tl">
                    <a:srgbClr val="000000">
                      <a:alpha val="43137"/>
                    </a:srgbClr>
                  </a:outerShdw>
                </a:effectLst>
                <a:latin typeface="+mj-lt"/>
              </a:rPr>
              <a:t>598  del 10/12/2014</a:t>
            </a:r>
          </a:p>
        </p:txBody>
      </p:sp>
    </p:spTree>
    <p:extLst>
      <p:ext uri="{BB962C8B-B14F-4D97-AF65-F5344CB8AC3E}">
        <p14:creationId xmlns:p14="http://schemas.microsoft.com/office/powerpoint/2010/main" val="286050583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5"/>
          </p:nvPr>
        </p:nvSpPr>
        <p:spPr/>
        <p:txBody>
          <a:bodyPr/>
          <a:lstStyle/>
          <a:p>
            <a:pPr>
              <a:defRPr/>
            </a:pPr>
            <a:fld id="{2726CD8E-2BE6-470A-9FB2-8B6638B65506}" type="slidenum">
              <a:rPr lang="es-ES_tradnl" smtClean="0"/>
              <a:pPr>
                <a:defRPr/>
              </a:pPr>
              <a:t>35</a:t>
            </a:fld>
            <a:endParaRPr lang="es-ES_tradnl" dirty="0"/>
          </a:p>
        </p:txBody>
      </p:sp>
      <p:sp>
        <p:nvSpPr>
          <p:cNvPr id="6" name="5 Rectángulo"/>
          <p:cNvSpPr/>
          <p:nvPr/>
        </p:nvSpPr>
        <p:spPr>
          <a:xfrm>
            <a:off x="0" y="-9465"/>
            <a:ext cx="9144000" cy="1138773"/>
          </a:xfrm>
          <a:prstGeom prst="rect">
            <a:avLst/>
          </a:prstGeom>
        </p:spPr>
        <p:txBody>
          <a:bodyPr wrap="square">
            <a:spAutoFit/>
          </a:bodyPr>
          <a:lstStyle/>
          <a:p>
            <a:pPr marL="444500" indent="-444500" algn="ctr" fontAlgn="auto">
              <a:lnSpc>
                <a:spcPct val="90000"/>
              </a:lnSpc>
              <a:spcAft>
                <a:spcPct val="35000"/>
              </a:spcAft>
              <a:buSzPct val="90000"/>
              <a:defRPr/>
            </a:pPr>
            <a:r>
              <a:rPr lang="es-ES" sz="2000" b="1" dirty="0">
                <a:solidFill>
                  <a:schemeClr val="bg1"/>
                </a:solidFill>
                <a:effectLst>
                  <a:outerShdw blurRad="38100" dist="38100" dir="2700000" algn="tl">
                    <a:srgbClr val="000000">
                      <a:alpha val="43137"/>
                    </a:srgbClr>
                  </a:outerShdw>
                </a:effectLst>
                <a:latin typeface="Calibri" pitchFamily="34" charset="0"/>
              </a:rPr>
              <a:t>MODELO DE CONTABILIDAD PARA EMPRESAS QUE </a:t>
            </a:r>
          </a:p>
          <a:p>
            <a:pPr marL="444500" indent="-444500" algn="ctr" fontAlgn="auto">
              <a:lnSpc>
                <a:spcPct val="90000"/>
              </a:lnSpc>
              <a:spcAft>
                <a:spcPct val="35000"/>
              </a:spcAft>
              <a:buSzPct val="90000"/>
              <a:defRPr/>
            </a:pPr>
            <a:r>
              <a:rPr lang="es-ES" sz="2000" b="1" dirty="0">
                <a:solidFill>
                  <a:schemeClr val="bg1"/>
                </a:solidFill>
                <a:effectLst>
                  <a:outerShdw blurRad="38100" dist="38100" dir="2700000" algn="tl">
                    <a:srgbClr val="000000">
                      <a:alpha val="43137"/>
                    </a:srgbClr>
                  </a:outerShdw>
                </a:effectLst>
                <a:latin typeface="Calibri" pitchFamily="34" charset="0"/>
              </a:rPr>
              <a:t>COTIZAN  EN EL MERCADO DE VALORES </a:t>
            </a:r>
          </a:p>
          <a:p>
            <a:pPr marL="444500" indent="-444500" algn="ctr" fontAlgn="auto">
              <a:lnSpc>
                <a:spcPct val="90000"/>
              </a:lnSpc>
              <a:spcAft>
                <a:spcPct val="35000"/>
              </a:spcAft>
              <a:buSzPct val="90000"/>
              <a:defRPr/>
            </a:pPr>
            <a:r>
              <a:rPr lang="es-ES" sz="2000" b="1" dirty="0">
                <a:solidFill>
                  <a:schemeClr val="bg1"/>
                </a:solidFill>
                <a:effectLst>
                  <a:outerShdw blurRad="38100" dist="38100" dir="2700000" algn="tl">
                    <a:srgbClr val="000000">
                      <a:alpha val="43137"/>
                    </a:srgbClr>
                  </a:outerShdw>
                </a:effectLst>
                <a:latin typeface="Calibri" pitchFamily="34" charset="0"/>
              </a:rPr>
              <a:t>(RESOLUCIÓN 743/13, 508/14)</a:t>
            </a:r>
          </a:p>
        </p:txBody>
      </p:sp>
      <p:grpSp>
        <p:nvGrpSpPr>
          <p:cNvPr id="7" name="11 Grupo"/>
          <p:cNvGrpSpPr>
            <a:grpSpLocks/>
          </p:cNvGrpSpPr>
          <p:nvPr/>
        </p:nvGrpSpPr>
        <p:grpSpPr bwMode="auto">
          <a:xfrm>
            <a:off x="7020272" y="1345332"/>
            <a:ext cx="2003713" cy="3584651"/>
            <a:chOff x="5377120" y="2731622"/>
            <a:chExt cx="2879094" cy="3358803"/>
          </a:xfrm>
        </p:grpSpPr>
        <p:sp>
          <p:nvSpPr>
            <p:cNvPr id="8" name="7 Forma libre"/>
            <p:cNvSpPr/>
            <p:nvPr/>
          </p:nvSpPr>
          <p:spPr>
            <a:xfrm rot="16200000">
              <a:off x="5137265" y="2971477"/>
              <a:ext cx="3358803" cy="2879094"/>
            </a:xfrm>
            <a:custGeom>
              <a:avLst/>
              <a:gdLst>
                <a:gd name="connsiteX0" fmla="*/ 0 w 3467944"/>
                <a:gd name="connsiteY0" fmla="*/ 173397 h 4530725"/>
                <a:gd name="connsiteX1" fmla="*/ 173397 w 3467944"/>
                <a:gd name="connsiteY1" fmla="*/ 0 h 4530725"/>
                <a:gd name="connsiteX2" fmla="*/ 3294547 w 3467944"/>
                <a:gd name="connsiteY2" fmla="*/ 0 h 4530725"/>
                <a:gd name="connsiteX3" fmla="*/ 3467944 w 3467944"/>
                <a:gd name="connsiteY3" fmla="*/ 173397 h 4530725"/>
                <a:gd name="connsiteX4" fmla="*/ 3467944 w 3467944"/>
                <a:gd name="connsiteY4" fmla="*/ 4357328 h 4530725"/>
                <a:gd name="connsiteX5" fmla="*/ 3294547 w 3467944"/>
                <a:gd name="connsiteY5" fmla="*/ 4530725 h 4530725"/>
                <a:gd name="connsiteX6" fmla="*/ 173397 w 3467944"/>
                <a:gd name="connsiteY6" fmla="*/ 4530725 h 4530725"/>
                <a:gd name="connsiteX7" fmla="*/ 0 w 3467944"/>
                <a:gd name="connsiteY7" fmla="*/ 4357328 h 4530725"/>
                <a:gd name="connsiteX8" fmla="*/ 0 w 3467944"/>
                <a:gd name="connsiteY8" fmla="*/ 173397 h 4530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67944" h="4530725">
                  <a:moveTo>
                    <a:pt x="3335221" y="1"/>
                  </a:moveTo>
                  <a:cubicBezTo>
                    <a:pt x="3408522" y="1"/>
                    <a:pt x="3467944" y="101424"/>
                    <a:pt x="3467944" y="226537"/>
                  </a:cubicBezTo>
                  <a:lnTo>
                    <a:pt x="3467944" y="4304188"/>
                  </a:lnTo>
                  <a:cubicBezTo>
                    <a:pt x="3467944" y="4429301"/>
                    <a:pt x="3408522" y="4530724"/>
                    <a:pt x="3335221" y="4530724"/>
                  </a:cubicBezTo>
                  <a:lnTo>
                    <a:pt x="132723" y="4530724"/>
                  </a:lnTo>
                  <a:cubicBezTo>
                    <a:pt x="59422" y="4530724"/>
                    <a:pt x="0" y="4429301"/>
                    <a:pt x="0" y="4304188"/>
                  </a:cubicBezTo>
                  <a:lnTo>
                    <a:pt x="0" y="226537"/>
                  </a:lnTo>
                  <a:cubicBezTo>
                    <a:pt x="0" y="101424"/>
                    <a:pt x="59422" y="1"/>
                    <a:pt x="132723" y="1"/>
                  </a:cubicBezTo>
                  <a:lnTo>
                    <a:pt x="3335221" y="1"/>
                  </a:lnTo>
                  <a:close/>
                </a:path>
              </a:pathLst>
            </a:custGeom>
            <a:blipFill>
              <a:blip r:embed="rId2" cstate="print">
                <a:duotone>
                  <a:schemeClr val="accent3">
                    <a:shade val="45000"/>
                    <a:satMod val="135000"/>
                  </a:schemeClr>
                  <a:prstClr val="white"/>
                </a:duotone>
              </a:blip>
              <a:tile tx="0" ty="0" sx="100000" sy="100000" flip="none" algn="tl"/>
            </a:blipFill>
            <a:ln w="38100" cap="flat" cmpd="sng" algn="ctr">
              <a:solidFill>
                <a:schemeClr val="tx1"/>
              </a:solidFill>
              <a:prstDash val="solid"/>
            </a:ln>
            <a:effectLst>
              <a:outerShdw blurRad="40000" dist="20000" dir="5400000" rotWithShape="0">
                <a:srgbClr val="000000">
                  <a:alpha val="38000"/>
                </a:srgbClr>
              </a:outerShdw>
            </a:effectLst>
          </p:spPr>
          <p:txBody>
            <a:bodyPr lIns="815532" tIns="164591" rIns="213359" bIns="2774357" spcCol="1270"/>
            <a:lstStyle/>
            <a:p>
              <a:pPr algn="r" defTabSz="2133600" fontAlgn="auto">
                <a:spcBef>
                  <a:spcPts val="0"/>
                </a:spcBef>
                <a:spcAft>
                  <a:spcPts val="0"/>
                </a:spcAft>
                <a:defRPr/>
              </a:pPr>
              <a:endParaRPr lang="es-ES" sz="1500" b="1" kern="0" dirty="0">
                <a:solidFill>
                  <a:srgbClr val="4F81BD">
                    <a:lumMod val="50000"/>
                  </a:srgbClr>
                </a:solidFill>
                <a:effectLst>
                  <a:outerShdw blurRad="38100" dist="38100" dir="2700000" algn="tl">
                    <a:srgbClr val="000000">
                      <a:alpha val="43137"/>
                    </a:srgbClr>
                  </a:outerShdw>
                </a:effectLst>
                <a:latin typeface="Calibri"/>
                <a:cs typeface="+mn-cs"/>
              </a:endParaRPr>
            </a:p>
          </p:txBody>
        </p:sp>
        <p:sp>
          <p:nvSpPr>
            <p:cNvPr id="9" name="3 CuadroTexto"/>
            <p:cNvSpPr txBox="1">
              <a:spLocks noChangeArrowheads="1"/>
            </p:cNvSpPr>
            <p:nvPr/>
          </p:nvSpPr>
          <p:spPr bwMode="auto">
            <a:xfrm>
              <a:off x="6124685" y="3910175"/>
              <a:ext cx="1919741" cy="1329217"/>
            </a:xfrm>
            <a:prstGeom prst="rect">
              <a:avLst/>
            </a:prstGeom>
            <a:ln>
              <a:solidFill>
                <a:schemeClr val="tx1"/>
              </a:solidFill>
              <a:headEnd/>
              <a:tailEnd/>
            </a:ln>
            <a:effectLst>
              <a:glow rad="101600">
                <a:schemeClr val="accent4">
                  <a:satMod val="175000"/>
                  <a:alpha val="40000"/>
                </a:schemeClr>
              </a:glow>
              <a:outerShdw blurRad="40000" dist="20000" dir="5400000" rotWithShape="0">
                <a:srgbClr val="000000">
                  <a:alpha val="38000"/>
                </a:srgbClr>
              </a:outerShdw>
            </a:effectLst>
          </p:spPr>
          <p:style>
            <a:lnRef idx="1">
              <a:schemeClr val="accent2"/>
            </a:lnRef>
            <a:fillRef idx="2">
              <a:schemeClr val="accent2"/>
            </a:fillRef>
            <a:effectRef idx="1">
              <a:schemeClr val="accent2"/>
            </a:effectRef>
            <a:fontRef idx="minor">
              <a:schemeClr val="dk1"/>
            </a:fontRef>
          </p:style>
          <p:txBody>
            <a:bodyPr wrap="square">
              <a:spAutoFit/>
            </a:bodyPr>
            <a:lstStyle/>
            <a:p>
              <a:pPr algn="ctr" fontAlgn="auto">
                <a:spcBef>
                  <a:spcPts val="0"/>
                </a:spcBef>
                <a:spcAft>
                  <a:spcPts val="0"/>
                </a:spcAft>
                <a:defRPr/>
              </a:pPr>
              <a:r>
                <a:rPr lang="es-ES" sz="1500" b="1" kern="0" dirty="0">
                  <a:latin typeface="Calibri" pitchFamily="34" charset="0"/>
                </a:rPr>
                <a:t>Anexo del Decreto 2784 de 2012</a:t>
              </a:r>
            </a:p>
            <a:p>
              <a:pPr algn="ctr" fontAlgn="auto">
                <a:spcBef>
                  <a:spcPts val="0"/>
                </a:spcBef>
                <a:spcAft>
                  <a:spcPts val="0"/>
                </a:spcAft>
                <a:defRPr/>
              </a:pPr>
              <a:r>
                <a:rPr lang="es-ES" sz="1500" b="1" kern="0" dirty="0">
                  <a:latin typeface="Calibri" pitchFamily="34" charset="0"/>
                </a:rPr>
                <a:t>(NIIF) –Incorporado al RCP.</a:t>
              </a:r>
            </a:p>
          </p:txBody>
        </p:sp>
      </p:grpSp>
      <p:sp>
        <p:nvSpPr>
          <p:cNvPr id="10" name="7 Rectángulo"/>
          <p:cNvSpPr>
            <a:spLocks noChangeArrowheads="1"/>
          </p:cNvSpPr>
          <p:nvPr/>
        </p:nvSpPr>
        <p:spPr bwMode="auto">
          <a:xfrm>
            <a:off x="251520" y="985292"/>
            <a:ext cx="6192688" cy="4696670"/>
          </a:xfrm>
          <a:prstGeom prst="rect">
            <a:avLst/>
          </a:prstGeom>
          <a:noFill/>
          <a:ln w="9525">
            <a:noFill/>
            <a:miter lim="800000"/>
            <a:headEnd/>
            <a:tailEnd/>
          </a:ln>
        </p:spPr>
        <p:txBody>
          <a:bodyPr wrap="square">
            <a:spAutoFit/>
          </a:bodyPr>
          <a:lstStyle/>
          <a:p>
            <a:pPr algn="just" fontAlgn="auto">
              <a:spcBef>
                <a:spcPct val="20000"/>
              </a:spcBef>
              <a:spcAft>
                <a:spcPts val="0"/>
              </a:spcAft>
              <a:buClr>
                <a:schemeClr val="accent1"/>
              </a:buClr>
              <a:buSzPct val="80000"/>
              <a:defRPr/>
            </a:pPr>
            <a:r>
              <a:rPr lang="es-ES" sz="1700" b="1" dirty="0">
                <a:latin typeface="Calibri" pitchFamily="34" charset="0"/>
              </a:rPr>
              <a:t>Empresas bajo el ámbito del RCP que cumplan alguna de las siguientes condiciones:</a:t>
            </a:r>
          </a:p>
          <a:p>
            <a:pPr marL="342900" indent="-342900" algn="just" fontAlgn="auto">
              <a:spcBef>
                <a:spcPct val="20000"/>
              </a:spcBef>
              <a:spcAft>
                <a:spcPts val="0"/>
              </a:spcAft>
              <a:buClr>
                <a:schemeClr val="tx2"/>
              </a:buClr>
              <a:buSzPct val="100000"/>
              <a:buFontTx/>
              <a:buAutoNum type="alphaLcPeriod"/>
              <a:defRPr/>
            </a:pPr>
            <a:r>
              <a:rPr lang="es-ES" sz="1700" b="1" dirty="0">
                <a:latin typeface="Calibri" pitchFamily="34" charset="0"/>
              </a:rPr>
              <a:t>Emisoras de valores.</a:t>
            </a:r>
          </a:p>
          <a:p>
            <a:pPr marL="342900" indent="-342900" algn="just" fontAlgn="auto">
              <a:spcBef>
                <a:spcPct val="20000"/>
              </a:spcBef>
              <a:spcAft>
                <a:spcPts val="0"/>
              </a:spcAft>
              <a:buClr>
                <a:schemeClr val="tx2"/>
              </a:buClr>
              <a:buSzPct val="100000"/>
              <a:buFontTx/>
              <a:buAutoNum type="alphaLcPeriod"/>
              <a:defRPr/>
            </a:pPr>
            <a:r>
              <a:rPr lang="es-ES" sz="1700" b="1" dirty="0">
                <a:latin typeface="Calibri" pitchFamily="34" charset="0"/>
              </a:rPr>
              <a:t>Empresas que hagan parte de un grupo económico cuya matriz tenga valores inscritos en el RNVE.</a:t>
            </a:r>
          </a:p>
          <a:p>
            <a:pPr marL="342900" indent="-342900" algn="just" fontAlgn="auto">
              <a:spcBef>
                <a:spcPct val="20000"/>
              </a:spcBef>
              <a:spcAft>
                <a:spcPts val="0"/>
              </a:spcAft>
              <a:buClr>
                <a:schemeClr val="tx2"/>
              </a:buClr>
              <a:buSzPct val="100000"/>
              <a:buFontTx/>
              <a:buAutoNum type="alphaLcPeriod"/>
              <a:defRPr/>
            </a:pPr>
            <a:r>
              <a:rPr lang="es-ES" sz="1700" b="1" dirty="0">
                <a:latin typeface="Calibri" pitchFamily="34" charset="0"/>
              </a:rPr>
              <a:t>Sociedades fiduciarias.</a:t>
            </a:r>
          </a:p>
          <a:p>
            <a:pPr marL="342900" indent="-342900" algn="just" fontAlgn="auto">
              <a:spcBef>
                <a:spcPct val="20000"/>
              </a:spcBef>
              <a:spcAft>
                <a:spcPts val="0"/>
              </a:spcAft>
              <a:buClr>
                <a:schemeClr val="tx2"/>
              </a:buClr>
              <a:buSzPct val="100000"/>
              <a:buFontTx/>
              <a:buAutoNum type="alphaLcPeriod"/>
              <a:defRPr/>
            </a:pPr>
            <a:r>
              <a:rPr lang="es-ES" sz="1700" b="1" dirty="0">
                <a:latin typeface="Calibri" pitchFamily="34" charset="0"/>
              </a:rPr>
              <a:t>Negocios fiduciarios cuyo fideicomitente sea una empresa pública que cumpla las condiciones establecidas en a), b) f) g) y h)</a:t>
            </a:r>
          </a:p>
          <a:p>
            <a:pPr marL="342900" indent="-342900" algn="just" fontAlgn="auto">
              <a:spcBef>
                <a:spcPct val="20000"/>
              </a:spcBef>
              <a:spcAft>
                <a:spcPts val="0"/>
              </a:spcAft>
              <a:buClr>
                <a:schemeClr val="tx2"/>
              </a:buClr>
              <a:buSzPct val="100000"/>
              <a:buFontTx/>
              <a:buAutoNum type="alphaLcPeriod"/>
              <a:defRPr/>
            </a:pPr>
            <a:r>
              <a:rPr lang="es-ES" sz="1700" b="1" dirty="0">
                <a:latin typeface="Calibri" pitchFamily="34" charset="0"/>
              </a:rPr>
              <a:t>Negocios fiduciarios cuyos títulos estén inscritos en el RNVE y su fideicomitente sea directa o indirectamente una o más empresas públicas.</a:t>
            </a:r>
          </a:p>
          <a:p>
            <a:pPr marL="342900" indent="-342900" algn="just" fontAlgn="auto">
              <a:spcBef>
                <a:spcPct val="20000"/>
              </a:spcBef>
              <a:spcAft>
                <a:spcPts val="0"/>
              </a:spcAft>
              <a:buClr>
                <a:schemeClr val="tx2"/>
              </a:buClr>
              <a:buSzPct val="100000"/>
              <a:buFontTx/>
              <a:buAutoNum type="alphaLcPeriod"/>
              <a:defRPr/>
            </a:pPr>
            <a:r>
              <a:rPr lang="es-ES" sz="1700" b="1" dirty="0">
                <a:latin typeface="Calibri" pitchFamily="34" charset="0"/>
              </a:rPr>
              <a:t>Establecimientos bancarios y aseguradoras.</a:t>
            </a:r>
          </a:p>
          <a:p>
            <a:pPr marL="342900" indent="-342900" algn="just" fontAlgn="auto">
              <a:spcBef>
                <a:spcPct val="20000"/>
              </a:spcBef>
              <a:spcAft>
                <a:spcPts val="0"/>
              </a:spcAft>
              <a:buClr>
                <a:schemeClr val="tx2"/>
              </a:buClr>
              <a:buSzPct val="100000"/>
              <a:buFontTx/>
              <a:buAutoNum type="alphaLcPeriod"/>
              <a:defRPr/>
            </a:pPr>
            <a:r>
              <a:rPr lang="es-ES" sz="1700" b="1" dirty="0">
                <a:latin typeface="Calibri" pitchFamily="34" charset="0"/>
              </a:rPr>
              <a:t>Fondos de garantías y entidades financieras con regímenes especiales</a:t>
            </a:r>
          </a:p>
          <a:p>
            <a:pPr marL="342900" indent="-342900" algn="just" fontAlgn="auto">
              <a:spcBef>
                <a:spcPct val="20000"/>
              </a:spcBef>
              <a:spcAft>
                <a:spcPts val="0"/>
              </a:spcAft>
              <a:buClr>
                <a:schemeClr val="tx2"/>
              </a:buClr>
              <a:buSzPct val="100000"/>
              <a:buFontTx/>
              <a:buAutoNum type="alphaLcPeriod"/>
              <a:defRPr/>
            </a:pPr>
            <a:r>
              <a:rPr lang="es-ES" sz="1700" b="1" dirty="0">
                <a:latin typeface="Calibri" pitchFamily="34" charset="0"/>
              </a:rPr>
              <a:t>Banco de la República.</a:t>
            </a:r>
          </a:p>
        </p:txBody>
      </p:sp>
      <p:sp>
        <p:nvSpPr>
          <p:cNvPr id="11" name="CuadroTexto 1"/>
          <p:cNvSpPr txBox="1"/>
          <p:nvPr/>
        </p:nvSpPr>
        <p:spPr>
          <a:xfrm>
            <a:off x="6970330" y="1921396"/>
            <a:ext cx="553998" cy="2511653"/>
          </a:xfrm>
          <a:prstGeom prst="rect">
            <a:avLst/>
          </a:prstGeom>
          <a:noFill/>
        </p:spPr>
        <p:txBody>
          <a:bodyPr vert="vert270" wrap="square" rtlCol="0">
            <a:spAutoFit/>
          </a:bodyPr>
          <a:lstStyle/>
          <a:p>
            <a:r>
              <a:rPr lang="es-ES" sz="2400" b="1" kern="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alibri"/>
              </a:rPr>
              <a:t>Marco Normativo</a:t>
            </a:r>
            <a:endParaRPr lang="es-CO"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grpSp>
        <p:nvGrpSpPr>
          <p:cNvPr id="12" name="11 Grupo"/>
          <p:cNvGrpSpPr/>
          <p:nvPr/>
        </p:nvGrpSpPr>
        <p:grpSpPr>
          <a:xfrm>
            <a:off x="6444208" y="3284984"/>
            <a:ext cx="415218" cy="478410"/>
            <a:chOff x="6876256" y="3284984"/>
            <a:chExt cx="415218" cy="576064"/>
          </a:xfrm>
        </p:grpSpPr>
        <p:sp>
          <p:nvSpPr>
            <p:cNvPr id="13" name="12 Extracto"/>
            <p:cNvSpPr>
              <a:spLocks noChangeArrowheads="1"/>
            </p:cNvSpPr>
            <p:nvPr/>
          </p:nvSpPr>
          <p:spPr bwMode="auto">
            <a:xfrm rot="5400000">
              <a:off x="6833156" y="3402729"/>
              <a:ext cx="576063" cy="340573"/>
            </a:xfrm>
            <a:prstGeom prst="flowChartExtract">
              <a:avLst/>
            </a:prstGeom>
            <a:ln>
              <a:solidFill>
                <a:schemeClr val="tx1"/>
              </a:solidFill>
              <a:headEnd/>
              <a:tailEnd/>
            </a:ln>
          </p:spPr>
          <p:style>
            <a:lnRef idx="0">
              <a:schemeClr val="accent3"/>
            </a:lnRef>
            <a:fillRef idx="3">
              <a:schemeClr val="accent3"/>
            </a:fillRef>
            <a:effectRef idx="3">
              <a:schemeClr val="accent3"/>
            </a:effectRef>
            <a:fontRef idx="minor">
              <a:schemeClr val="lt1"/>
            </a:fontRef>
          </p:style>
          <p:txBody>
            <a:bodyPr/>
            <a:lstStyle/>
            <a:p>
              <a:pPr eaLnBrk="1" hangingPunct="1"/>
              <a:endParaRPr lang="es-CO" altLang="es-CO" sz="1500" b="1">
                <a:solidFill>
                  <a:schemeClr val="accent4">
                    <a:lumMod val="95000"/>
                    <a:lumOff val="5000"/>
                  </a:schemeClr>
                </a:solidFill>
                <a:latin typeface="Century Gothic" pitchFamily="34" charset="0"/>
                <a:cs typeface="Arial" charset="0"/>
              </a:endParaRPr>
            </a:p>
          </p:txBody>
        </p:sp>
        <p:sp>
          <p:nvSpPr>
            <p:cNvPr id="14" name="13 Extracto"/>
            <p:cNvSpPr>
              <a:spLocks noChangeArrowheads="1"/>
            </p:cNvSpPr>
            <p:nvPr/>
          </p:nvSpPr>
          <p:spPr bwMode="auto">
            <a:xfrm rot="5400000">
              <a:off x="6758511" y="3402730"/>
              <a:ext cx="576063" cy="340573"/>
            </a:xfrm>
            <a:prstGeom prst="flowChartExtract">
              <a:avLst/>
            </a:prstGeom>
            <a:ln>
              <a:solidFill>
                <a:schemeClr val="tx1"/>
              </a:solidFill>
              <a:headEnd/>
              <a:tailEnd/>
            </a:ln>
          </p:spPr>
          <p:style>
            <a:lnRef idx="0">
              <a:schemeClr val="accent6"/>
            </a:lnRef>
            <a:fillRef idx="3">
              <a:schemeClr val="accent6"/>
            </a:fillRef>
            <a:effectRef idx="3">
              <a:schemeClr val="accent6"/>
            </a:effectRef>
            <a:fontRef idx="minor">
              <a:schemeClr val="lt1"/>
            </a:fontRef>
          </p:style>
          <p:txBody>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eaLnBrk="1" hangingPunct="1"/>
              <a:endParaRPr lang="es-CO" altLang="es-CO" sz="1500"/>
            </a:p>
          </p:txBody>
        </p:sp>
      </p:grpSp>
    </p:spTree>
    <p:extLst>
      <p:ext uri="{BB962C8B-B14F-4D97-AF65-F5344CB8AC3E}">
        <p14:creationId xmlns:p14="http://schemas.microsoft.com/office/powerpoint/2010/main" val="340643058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
                                        <p:tgtEl>
                                          <p:spTgt spid="12"/>
                                        </p:tgtEl>
                                      </p:cBhvr>
                                    </p:animEffect>
                                    <p:anim calcmode="lin" valueType="num">
                                      <p:cBhvr>
                                        <p:cTn id="8" dur="400" fill="hold"/>
                                        <p:tgtEl>
                                          <p:spTgt spid="12"/>
                                        </p:tgtEl>
                                        <p:attrNameLst>
                                          <p:attrName>ppt_x</p:attrName>
                                        </p:attrNameLst>
                                      </p:cBhvr>
                                      <p:tavLst>
                                        <p:tav tm="0">
                                          <p:val>
                                            <p:strVal val="#ppt_x"/>
                                          </p:val>
                                        </p:tav>
                                        <p:tav tm="100000">
                                          <p:val>
                                            <p:strVal val="#ppt_x"/>
                                          </p:val>
                                        </p:tav>
                                      </p:tavLst>
                                    </p:anim>
                                    <p:anim calcmode="lin" valueType="num">
                                      <p:cBhvr>
                                        <p:cTn id="9" dur="400" fill="hold"/>
                                        <p:tgtEl>
                                          <p:spTgt spid="12"/>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1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1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1000"/>
                            </p:stCondLst>
                            <p:childTnLst>
                              <p:par>
                                <p:cTn id="13" presetID="9"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dissolv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5"/>
          </p:nvPr>
        </p:nvSpPr>
        <p:spPr/>
        <p:txBody>
          <a:bodyPr/>
          <a:lstStyle/>
          <a:p>
            <a:pPr>
              <a:defRPr/>
            </a:pPr>
            <a:fld id="{2726CD8E-2BE6-470A-9FB2-8B6638B65506}" type="slidenum">
              <a:rPr lang="es-ES_tradnl" smtClean="0"/>
              <a:pPr>
                <a:defRPr/>
              </a:pPr>
              <a:t>36</a:t>
            </a:fld>
            <a:endParaRPr lang="es-ES_tradnl" dirty="0"/>
          </a:p>
        </p:txBody>
      </p:sp>
      <p:sp>
        <p:nvSpPr>
          <p:cNvPr id="6" name="AutoShape 4"/>
          <p:cNvSpPr>
            <a:spLocks noChangeArrowheads="1"/>
          </p:cNvSpPr>
          <p:nvPr/>
        </p:nvSpPr>
        <p:spPr bwMode="auto">
          <a:xfrm>
            <a:off x="1763687" y="265212"/>
            <a:ext cx="5400601" cy="481919"/>
          </a:xfrm>
          <a:prstGeom prst="roundRect">
            <a:avLst>
              <a:gd name="adj" fmla="val 21667"/>
            </a:avLst>
          </a:prstGeom>
          <a:gradFill rotWithShape="1">
            <a:gsLst>
              <a:gs pos="0">
                <a:srgbClr val="BDC9AF"/>
              </a:gs>
              <a:gs pos="100000">
                <a:srgbClr val="FFFFFF"/>
              </a:gs>
            </a:gsLst>
            <a:lin ang="2700000" scaled="1"/>
          </a:gradFill>
          <a:ln w="50800" algn="ctr">
            <a:solidFill>
              <a:schemeClr val="tx1"/>
            </a:solidFill>
            <a:round/>
            <a:headEnd/>
            <a:tailEnd/>
          </a:ln>
          <a:effectLst>
            <a:glow rad="63500">
              <a:schemeClr val="accent6">
                <a:satMod val="175000"/>
                <a:alpha val="40000"/>
              </a:schemeClr>
            </a:glow>
            <a:outerShdw dist="38100" dir="2700000" algn="tl" rotWithShape="0">
              <a:srgbClr val="000000">
                <a:alpha val="39998"/>
              </a:srgbClr>
            </a:outerShdw>
          </a:effectLst>
        </p:spPr>
        <p:txBody>
          <a:bodyPr anchor="ctr" anchorCtr="1"/>
          <a:lstStyle/>
          <a:p>
            <a:pPr algn="ctr" fontAlgn="auto">
              <a:spcBef>
                <a:spcPts val="0"/>
              </a:spcBef>
              <a:spcAft>
                <a:spcPts val="0"/>
              </a:spcAft>
              <a:defRPr/>
            </a:pPr>
            <a:r>
              <a:rPr lang="es-ES" sz="2800" b="1" dirty="0">
                <a:solidFill>
                  <a:schemeClr val="tx2"/>
                </a:solidFill>
                <a:effectLst>
                  <a:outerShdw blurRad="38100" dist="38100" dir="2700000" algn="tl">
                    <a:srgbClr val="000000">
                      <a:alpha val="43137"/>
                    </a:srgbClr>
                  </a:outerShdw>
                </a:effectLst>
                <a:latin typeface="Calibri" pitchFamily="34" charset="0"/>
              </a:rPr>
              <a:t>C r o n o g r a m a</a:t>
            </a:r>
            <a:endParaRPr lang="es-ES" sz="2800" kern="0" dirty="0">
              <a:solidFill>
                <a:schemeClr val="tx2"/>
              </a:solidFill>
              <a:latin typeface="Calibri" pitchFamily="34" charset="0"/>
            </a:endParaRPr>
          </a:p>
        </p:txBody>
      </p:sp>
      <p:sp>
        <p:nvSpPr>
          <p:cNvPr id="7" name="6 Rectángulo"/>
          <p:cNvSpPr/>
          <p:nvPr/>
        </p:nvSpPr>
        <p:spPr>
          <a:xfrm>
            <a:off x="35496" y="1358429"/>
            <a:ext cx="2627560" cy="547136"/>
          </a:xfrm>
          <a:prstGeom prst="rect">
            <a:avLst/>
          </a:prstGeom>
          <a:solidFill>
            <a:srgbClr val="C0504D">
              <a:hueOff val="0"/>
              <a:satOff val="0"/>
              <a:lumOff val="0"/>
              <a:alphaOff val="0"/>
            </a:srgbClr>
          </a:solidFill>
          <a:ln w="25400" cap="flat" cmpd="sng" algn="ctr">
            <a:solidFill>
              <a:schemeClr val="tx1"/>
            </a:solidFill>
            <a:prstDash val="solid"/>
          </a:ln>
          <a:effectLst/>
        </p:spPr>
        <p:txBody>
          <a:bodyPr lIns="563189" tIns="42672" rIns="477845" bIns="42672" spcCol="1270" anchor="ctr"/>
          <a:lstStyle/>
          <a:p>
            <a:pPr algn="ctr" defTabSz="1422400" fontAlgn="auto">
              <a:lnSpc>
                <a:spcPct val="90000"/>
              </a:lnSpc>
              <a:spcBef>
                <a:spcPts val="0"/>
              </a:spcBef>
              <a:spcAft>
                <a:spcPct val="35000"/>
              </a:spcAft>
              <a:defRPr/>
            </a:pPr>
            <a:r>
              <a:rPr lang="es-CO" sz="1400" b="1" kern="0" dirty="0">
                <a:solidFill>
                  <a:sysClr val="window" lastClr="FFFFFF"/>
                </a:solidFill>
                <a:latin typeface="Calibri"/>
                <a:cs typeface="+mn-cs"/>
              </a:rPr>
              <a:t>PERÍODO DE PREPARACIÓN OBLIGATORIA</a:t>
            </a:r>
          </a:p>
        </p:txBody>
      </p:sp>
      <p:sp>
        <p:nvSpPr>
          <p:cNvPr id="8" name="7 Rectángulo"/>
          <p:cNvSpPr/>
          <p:nvPr/>
        </p:nvSpPr>
        <p:spPr>
          <a:xfrm>
            <a:off x="3131690" y="1358429"/>
            <a:ext cx="2808014" cy="547136"/>
          </a:xfrm>
          <a:prstGeom prst="rect">
            <a:avLst/>
          </a:prstGeom>
          <a:solidFill>
            <a:srgbClr val="C0504D">
              <a:hueOff val="2340759"/>
              <a:satOff val="-2919"/>
              <a:lumOff val="686"/>
              <a:alphaOff val="0"/>
            </a:srgbClr>
          </a:solidFill>
          <a:ln w="25400" cap="flat" cmpd="sng" algn="ctr">
            <a:solidFill>
              <a:schemeClr val="tx1"/>
            </a:solidFill>
            <a:prstDash val="solid"/>
          </a:ln>
          <a:effectLst/>
        </p:spPr>
        <p:txBody>
          <a:bodyPr lIns="563189" tIns="42672" rIns="477845" bIns="42672" spcCol="1270" anchor="ctr"/>
          <a:lstStyle/>
          <a:p>
            <a:pPr algn="ctr" defTabSz="1422400" fontAlgn="auto">
              <a:lnSpc>
                <a:spcPct val="90000"/>
              </a:lnSpc>
              <a:spcBef>
                <a:spcPts val="0"/>
              </a:spcBef>
              <a:spcAft>
                <a:spcPct val="35000"/>
              </a:spcAft>
              <a:defRPr/>
            </a:pPr>
            <a:r>
              <a:rPr lang="es-CO" sz="1400" b="1" kern="0" dirty="0">
                <a:solidFill>
                  <a:schemeClr val="bg1"/>
                </a:solidFill>
                <a:latin typeface="Calibri"/>
                <a:cs typeface="+mn-cs"/>
              </a:rPr>
              <a:t>PERÍODO DE TRANSICIÓN </a:t>
            </a:r>
          </a:p>
        </p:txBody>
      </p:sp>
      <p:sp>
        <p:nvSpPr>
          <p:cNvPr id="9" name="8 Rectángulo"/>
          <p:cNvSpPr/>
          <p:nvPr/>
        </p:nvSpPr>
        <p:spPr>
          <a:xfrm>
            <a:off x="6298753" y="1358429"/>
            <a:ext cx="2448817" cy="547136"/>
          </a:xfrm>
          <a:prstGeom prst="rect">
            <a:avLst/>
          </a:prstGeom>
          <a:solidFill>
            <a:srgbClr val="C0504D">
              <a:hueOff val="4681519"/>
              <a:satOff val="-5839"/>
              <a:lumOff val="1373"/>
              <a:alphaOff val="0"/>
            </a:srgbClr>
          </a:solidFill>
          <a:ln w="25400" cap="flat" cmpd="sng" algn="ctr">
            <a:solidFill>
              <a:schemeClr val="tx1"/>
            </a:solidFill>
            <a:prstDash val="solid"/>
          </a:ln>
          <a:effectLst/>
        </p:spPr>
        <p:txBody>
          <a:bodyPr lIns="563189" tIns="42672" rIns="477845" bIns="42672" spcCol="1270" anchor="ctr"/>
          <a:lstStyle/>
          <a:p>
            <a:pPr algn="ctr" defTabSz="1422400" fontAlgn="auto">
              <a:lnSpc>
                <a:spcPct val="90000"/>
              </a:lnSpc>
              <a:spcBef>
                <a:spcPts val="0"/>
              </a:spcBef>
              <a:spcAft>
                <a:spcPct val="35000"/>
              </a:spcAft>
              <a:defRPr/>
            </a:pPr>
            <a:r>
              <a:rPr lang="es-CO" sz="1400" b="1" kern="0" dirty="0">
                <a:solidFill>
                  <a:sysClr val="window" lastClr="FFFFFF"/>
                </a:solidFill>
                <a:latin typeface="Calibri"/>
                <a:cs typeface="+mn-cs"/>
              </a:rPr>
              <a:t>PERÍODO DE APLICACIÓN </a:t>
            </a:r>
          </a:p>
        </p:txBody>
      </p:sp>
      <p:sp>
        <p:nvSpPr>
          <p:cNvPr id="10" name="8 CuadroTexto"/>
          <p:cNvSpPr txBox="1">
            <a:spLocks noChangeArrowheads="1"/>
          </p:cNvSpPr>
          <p:nvPr/>
        </p:nvSpPr>
        <p:spPr bwMode="auto">
          <a:xfrm>
            <a:off x="151954" y="986453"/>
            <a:ext cx="2556491"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r>
              <a:rPr lang="es-CO" altLang="es-CO" sz="2200" dirty="0">
                <a:latin typeface="Calibri" panose="020F0502020204030204" pitchFamily="34" charset="0"/>
              </a:rPr>
              <a:t>2013</a:t>
            </a:r>
          </a:p>
        </p:txBody>
      </p:sp>
      <p:sp>
        <p:nvSpPr>
          <p:cNvPr id="11" name="9 CuadroTexto"/>
          <p:cNvSpPr txBox="1">
            <a:spLocks noChangeArrowheads="1"/>
          </p:cNvSpPr>
          <p:nvPr/>
        </p:nvSpPr>
        <p:spPr bwMode="auto">
          <a:xfrm>
            <a:off x="3131690" y="986453"/>
            <a:ext cx="280756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r>
              <a:rPr lang="es-CO" altLang="es-CO" sz="2200" dirty="0">
                <a:latin typeface="Calibri" panose="020F0502020204030204" pitchFamily="34" charset="0"/>
              </a:rPr>
              <a:t>2014</a:t>
            </a:r>
          </a:p>
        </p:txBody>
      </p:sp>
      <p:sp>
        <p:nvSpPr>
          <p:cNvPr id="12" name="10 CuadroTexto"/>
          <p:cNvSpPr txBox="1">
            <a:spLocks noChangeArrowheads="1"/>
          </p:cNvSpPr>
          <p:nvPr/>
        </p:nvSpPr>
        <p:spPr bwMode="auto">
          <a:xfrm>
            <a:off x="6298753" y="986453"/>
            <a:ext cx="244881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r>
              <a:rPr lang="es-CO" altLang="es-CO" sz="2200" dirty="0">
                <a:latin typeface="Calibri" panose="020F0502020204030204" pitchFamily="34" charset="0"/>
              </a:rPr>
              <a:t>2015</a:t>
            </a:r>
          </a:p>
        </p:txBody>
      </p:sp>
      <p:sp>
        <p:nvSpPr>
          <p:cNvPr id="13" name="12 Rectángulo"/>
          <p:cNvSpPr>
            <a:spLocks noChangeArrowheads="1"/>
          </p:cNvSpPr>
          <p:nvPr/>
        </p:nvSpPr>
        <p:spPr bwMode="auto">
          <a:xfrm>
            <a:off x="3022773" y="2497460"/>
            <a:ext cx="3061395" cy="3016210"/>
          </a:xfrm>
          <a:prstGeom prst="rect">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solidFill>
              <a:schemeClr val="tx1"/>
            </a:solidFill>
            <a:prstDash val="solid"/>
            <a:headEnd/>
            <a:tailEnd/>
          </a:ln>
          <a:effectLst>
            <a:outerShdw blurRad="40000" dist="20000" dir="5400000" rotWithShape="0">
              <a:srgbClr val="000000">
                <a:alpha val="38000"/>
              </a:srgbClr>
            </a:outerShdw>
          </a:effectLst>
        </p:spPr>
        <p:txBody>
          <a:bodyPr wrap="square">
            <a:spAutoFit/>
          </a:bodyPr>
          <a:lstStyle/>
          <a:p>
            <a:pPr marL="268288" indent="-268288" algn="l" fontAlgn="auto">
              <a:spcBef>
                <a:spcPts val="0"/>
              </a:spcBef>
              <a:spcAft>
                <a:spcPts val="0"/>
              </a:spcAft>
              <a:defRPr/>
            </a:pPr>
            <a:r>
              <a:rPr lang="es-ES" sz="1900" b="1" kern="0" dirty="0">
                <a:solidFill>
                  <a:sysClr val="windowText" lastClr="000000"/>
                </a:solidFill>
                <a:latin typeface="Calibri"/>
              </a:rPr>
              <a:t>1. Para efectos legales, aplicación del PGCP, MP y DC y, simultáneamente se debe preparar información con base en el nuevo marco normativo.</a:t>
            </a:r>
          </a:p>
          <a:p>
            <a:pPr marL="268288" indent="-268288" algn="l" fontAlgn="auto">
              <a:spcBef>
                <a:spcPts val="0"/>
              </a:spcBef>
              <a:spcAft>
                <a:spcPts val="0"/>
              </a:spcAft>
              <a:defRPr/>
            </a:pPr>
            <a:r>
              <a:rPr lang="es-ES" sz="1900" b="1" kern="0" dirty="0">
                <a:solidFill>
                  <a:sysClr val="windowText" lastClr="000000"/>
                </a:solidFill>
                <a:latin typeface="Calibri"/>
              </a:rPr>
              <a:t>2. Enero 1: Preparación del estado de situación financiera de apertura.</a:t>
            </a:r>
            <a:endParaRPr lang="es-CO" sz="1900" b="1" kern="0" dirty="0">
              <a:solidFill>
                <a:sysClr val="windowText" lastClr="000000"/>
              </a:solidFill>
              <a:latin typeface="Calibri"/>
            </a:endParaRPr>
          </a:p>
        </p:txBody>
      </p:sp>
      <p:sp>
        <p:nvSpPr>
          <p:cNvPr id="14" name="19 Rectángulo"/>
          <p:cNvSpPr>
            <a:spLocks noChangeArrowheads="1"/>
          </p:cNvSpPr>
          <p:nvPr/>
        </p:nvSpPr>
        <p:spPr bwMode="auto">
          <a:xfrm>
            <a:off x="6329800" y="2713484"/>
            <a:ext cx="2418664" cy="2139047"/>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chemeClr val="tx1"/>
            </a:solidFill>
            <a:prstDash val="solid"/>
            <a:headEnd/>
            <a:tailEnd/>
          </a:ln>
          <a:effectLst>
            <a:outerShdw blurRad="40000" dist="20000" dir="5400000" rotWithShape="0">
              <a:srgbClr val="000000">
                <a:alpha val="38000"/>
              </a:srgbClr>
            </a:outerShdw>
          </a:effectLst>
        </p:spPr>
        <p:txBody>
          <a:bodyPr wrap="square">
            <a:spAutoFit/>
          </a:bodyPr>
          <a:lstStyle/>
          <a:p>
            <a:pPr algn="ctr" fontAlgn="auto">
              <a:spcBef>
                <a:spcPts val="0"/>
              </a:spcBef>
              <a:spcAft>
                <a:spcPts val="0"/>
              </a:spcAft>
              <a:defRPr/>
            </a:pPr>
            <a:r>
              <a:rPr lang="es-ES" sz="1900" b="1" kern="0" dirty="0">
                <a:solidFill>
                  <a:sysClr val="windowText" lastClr="000000"/>
                </a:solidFill>
                <a:latin typeface="Calibri"/>
              </a:rPr>
              <a:t>Para todos los efectos, aplicación del nuevo marco normativo anexo del Decreto 2784 de 2012 a partir del 1 de enero.</a:t>
            </a:r>
            <a:endParaRPr lang="es-CO" sz="1900" b="1" kern="0" dirty="0">
              <a:solidFill>
                <a:sysClr val="windowText" lastClr="000000"/>
              </a:solidFill>
              <a:latin typeface="Calibri"/>
            </a:endParaRPr>
          </a:p>
        </p:txBody>
      </p:sp>
      <p:sp>
        <p:nvSpPr>
          <p:cNvPr id="15" name="20 CuadroTexto"/>
          <p:cNvSpPr txBox="1">
            <a:spLocks noChangeArrowheads="1"/>
          </p:cNvSpPr>
          <p:nvPr/>
        </p:nvSpPr>
        <p:spPr bwMode="auto">
          <a:xfrm>
            <a:off x="170860" y="2857500"/>
            <a:ext cx="2600940" cy="1846659"/>
          </a:xfrm>
          <a:prstGeom prst="rect">
            <a:avLst/>
          </a:prstGeom>
          <a:gradFill rotWithShape="1">
            <a:gsLst>
              <a:gs pos="0">
                <a:srgbClr val="C0504D">
                  <a:lumMod val="20000"/>
                  <a:lumOff val="80000"/>
                </a:srgbClr>
              </a:gs>
              <a:gs pos="35000">
                <a:srgbClr val="C0504D">
                  <a:tint val="37000"/>
                  <a:satMod val="300000"/>
                </a:srgbClr>
              </a:gs>
              <a:gs pos="100000">
                <a:srgbClr val="C0504D">
                  <a:tint val="15000"/>
                  <a:satMod val="350000"/>
                </a:srgbClr>
              </a:gs>
            </a:gsLst>
            <a:lin ang="16200000" scaled="1"/>
          </a:gradFill>
          <a:ln w="9525" cap="flat" cmpd="sng" algn="ctr">
            <a:solidFill>
              <a:schemeClr val="tx1"/>
            </a:solidFill>
            <a:prstDash val="solid"/>
            <a:headEnd/>
            <a:tailEnd/>
          </a:ln>
          <a:effectLst>
            <a:outerShdw blurRad="40000" dist="20000" dir="5400000" rotWithShape="0">
              <a:srgbClr val="000000">
                <a:alpha val="38000"/>
              </a:srgbClr>
            </a:outerShdw>
          </a:effectLst>
        </p:spPr>
        <p:txBody>
          <a:bodyPr wrap="square">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fontAlgn="auto" hangingPunct="1">
              <a:spcBef>
                <a:spcPts val="0"/>
              </a:spcBef>
              <a:spcAft>
                <a:spcPts val="0"/>
              </a:spcAft>
              <a:defRPr/>
            </a:pPr>
            <a:r>
              <a:rPr lang="es-CO" sz="1900" kern="0" dirty="0">
                <a:solidFill>
                  <a:sysClr val="windowText" lastClr="000000"/>
                </a:solidFill>
                <a:latin typeface="Calibri" pitchFamily="34" charset="0"/>
              </a:rPr>
              <a:t>Actividades de preparación para aplicar el marco normativo anexo del Decreto 2784 de 2012.</a:t>
            </a:r>
          </a:p>
          <a:p>
            <a:pPr algn="ctr" eaLnBrk="1" fontAlgn="auto" hangingPunct="1">
              <a:spcBef>
                <a:spcPts val="0"/>
              </a:spcBef>
              <a:spcAft>
                <a:spcPts val="0"/>
              </a:spcAft>
              <a:defRPr/>
            </a:pPr>
            <a:endParaRPr lang="es-CO" sz="1900" b="0" kern="0" dirty="0">
              <a:solidFill>
                <a:sysClr val="windowText" lastClr="000000"/>
              </a:solidFill>
              <a:latin typeface="Calibri" pitchFamily="34" charset="0"/>
            </a:endParaRPr>
          </a:p>
        </p:txBody>
      </p:sp>
      <p:sp>
        <p:nvSpPr>
          <p:cNvPr id="16" name="15 Flecha derecha"/>
          <p:cNvSpPr/>
          <p:nvPr/>
        </p:nvSpPr>
        <p:spPr>
          <a:xfrm>
            <a:off x="2771800" y="1561356"/>
            <a:ext cx="288354" cy="171929"/>
          </a:xfrm>
          <a:prstGeom prst="rightArrow">
            <a:avLst/>
          </a:prstGeom>
          <a:solidFill>
            <a:srgbClr val="C0504D"/>
          </a:solidFill>
          <a:ln w="38100" cap="flat" cmpd="sng" algn="ctr">
            <a:solidFill>
              <a:schemeClr val="tx1"/>
            </a:solidFill>
            <a:prstDash val="solid"/>
          </a:ln>
          <a:effectLst>
            <a:outerShdw blurRad="40000" dist="20000" dir="5400000" rotWithShape="0">
              <a:srgbClr val="000000">
                <a:alpha val="38000"/>
              </a:srgbClr>
            </a:outerShdw>
          </a:effectLst>
        </p:spPr>
        <p:txBody>
          <a:bodyPr anchor="ctr"/>
          <a:lstStyle/>
          <a:p>
            <a:pPr algn="ctr" fontAlgn="auto">
              <a:spcBef>
                <a:spcPts val="0"/>
              </a:spcBef>
              <a:spcAft>
                <a:spcPts val="0"/>
              </a:spcAft>
              <a:defRPr/>
            </a:pPr>
            <a:endParaRPr lang="es-CO" sz="1900" kern="0">
              <a:solidFill>
                <a:sysClr val="window" lastClr="FFFFFF"/>
              </a:solidFill>
              <a:latin typeface="Calibri"/>
              <a:cs typeface="+mn-cs"/>
            </a:endParaRPr>
          </a:p>
        </p:txBody>
      </p:sp>
      <p:sp>
        <p:nvSpPr>
          <p:cNvPr id="17" name="16 Flecha izquierda y derecha"/>
          <p:cNvSpPr/>
          <p:nvPr/>
        </p:nvSpPr>
        <p:spPr>
          <a:xfrm>
            <a:off x="151954" y="2065412"/>
            <a:ext cx="2556491" cy="360040"/>
          </a:xfrm>
          <a:prstGeom prst="leftRightArrow">
            <a:avLst/>
          </a:prstGeom>
          <a:solidFill>
            <a:srgbClr val="C0504D">
              <a:hueOff val="0"/>
              <a:satOff val="0"/>
              <a:lumOff val="0"/>
              <a:alphaOff val="0"/>
            </a:srgbClr>
          </a:solidFill>
          <a:ln w="25400" cap="flat" cmpd="sng" algn="ctr">
            <a:solidFill>
              <a:schemeClr val="tx1"/>
            </a:solidFill>
            <a:prstDash val="solid"/>
          </a:ln>
          <a:effectLst/>
        </p:spPr>
        <p:txBody>
          <a:bodyPr lIns="563189" tIns="42672" rIns="477845" bIns="42672" spcCol="1270" anchor="ctr"/>
          <a:lstStyle/>
          <a:p>
            <a:pPr algn="ctr" defTabSz="1422400" fontAlgn="auto">
              <a:lnSpc>
                <a:spcPct val="90000"/>
              </a:lnSpc>
              <a:spcBef>
                <a:spcPts val="0"/>
              </a:spcBef>
              <a:spcAft>
                <a:spcPct val="35000"/>
              </a:spcAft>
              <a:defRPr/>
            </a:pPr>
            <a:endParaRPr lang="es-CO" sz="1900" kern="0">
              <a:solidFill>
                <a:sysClr val="window" lastClr="FFFFFF"/>
              </a:solidFill>
              <a:latin typeface="Calibri"/>
              <a:cs typeface="+mn-cs"/>
            </a:endParaRPr>
          </a:p>
        </p:txBody>
      </p:sp>
      <p:sp>
        <p:nvSpPr>
          <p:cNvPr id="18" name="17 Flecha izquierda y derecha"/>
          <p:cNvSpPr/>
          <p:nvPr/>
        </p:nvSpPr>
        <p:spPr>
          <a:xfrm>
            <a:off x="3131690" y="1952506"/>
            <a:ext cx="2808014" cy="400938"/>
          </a:xfrm>
          <a:prstGeom prst="leftRightArrow">
            <a:avLst/>
          </a:prstGeom>
          <a:solidFill>
            <a:srgbClr val="C0504D">
              <a:hueOff val="2340759"/>
              <a:satOff val="-2919"/>
              <a:lumOff val="686"/>
              <a:alphaOff val="0"/>
            </a:srgbClr>
          </a:solidFill>
          <a:ln w="25400" cap="flat" cmpd="sng" algn="ctr">
            <a:solidFill>
              <a:schemeClr val="tx1"/>
            </a:solidFill>
            <a:prstDash val="solid"/>
          </a:ln>
          <a:effectLst/>
        </p:spPr>
        <p:txBody>
          <a:bodyPr lIns="563189" tIns="42672" rIns="477845" bIns="42672" spcCol="1270" anchor="ctr"/>
          <a:lstStyle/>
          <a:p>
            <a:pPr defTabSz="1422400" fontAlgn="auto">
              <a:lnSpc>
                <a:spcPct val="90000"/>
              </a:lnSpc>
              <a:spcBef>
                <a:spcPts val="0"/>
              </a:spcBef>
              <a:spcAft>
                <a:spcPct val="35000"/>
              </a:spcAft>
              <a:defRPr/>
            </a:pPr>
            <a:endParaRPr lang="es-CO" sz="1900" kern="0" dirty="0">
              <a:solidFill>
                <a:sysClr val="window" lastClr="FFFFFF"/>
              </a:solidFill>
              <a:latin typeface="Calibri"/>
              <a:cs typeface="+mn-cs"/>
            </a:endParaRPr>
          </a:p>
        </p:txBody>
      </p:sp>
      <p:sp>
        <p:nvSpPr>
          <p:cNvPr id="19" name="18 Flecha izquierda y derecha"/>
          <p:cNvSpPr/>
          <p:nvPr/>
        </p:nvSpPr>
        <p:spPr>
          <a:xfrm>
            <a:off x="6328915" y="2065412"/>
            <a:ext cx="2418654" cy="432048"/>
          </a:xfrm>
          <a:prstGeom prst="leftRightArrow">
            <a:avLst/>
          </a:prstGeom>
          <a:solidFill>
            <a:srgbClr val="FF0000"/>
          </a:solidFill>
          <a:ln w="25400" cap="flat" cmpd="sng" algn="ctr">
            <a:solidFill>
              <a:schemeClr val="tx1"/>
            </a:solidFill>
            <a:prstDash val="solid"/>
          </a:ln>
          <a:effectLst/>
        </p:spPr>
        <p:txBody>
          <a:bodyPr lIns="563189" tIns="42672" rIns="477845" bIns="42672" spcCol="1270" anchor="ctr"/>
          <a:lstStyle/>
          <a:p>
            <a:pPr algn="ctr" defTabSz="1422400" fontAlgn="auto">
              <a:lnSpc>
                <a:spcPct val="90000"/>
              </a:lnSpc>
              <a:spcBef>
                <a:spcPts val="0"/>
              </a:spcBef>
              <a:spcAft>
                <a:spcPct val="35000"/>
              </a:spcAft>
              <a:defRPr/>
            </a:pPr>
            <a:endParaRPr lang="es-CO" sz="1900" kern="0" dirty="0">
              <a:solidFill>
                <a:sysClr val="window" lastClr="FFFFFF"/>
              </a:solidFill>
              <a:latin typeface="Calibri"/>
              <a:cs typeface="+mn-cs"/>
            </a:endParaRPr>
          </a:p>
        </p:txBody>
      </p:sp>
      <p:sp>
        <p:nvSpPr>
          <p:cNvPr id="20" name="19 Flecha derecha"/>
          <p:cNvSpPr/>
          <p:nvPr/>
        </p:nvSpPr>
        <p:spPr>
          <a:xfrm>
            <a:off x="6012732" y="1561356"/>
            <a:ext cx="287460" cy="171929"/>
          </a:xfrm>
          <a:prstGeom prst="rightArrow">
            <a:avLst/>
          </a:prstGeom>
          <a:solidFill>
            <a:srgbClr val="FF0000"/>
          </a:solidFill>
          <a:ln w="38100" cap="flat" cmpd="sng" algn="ctr">
            <a:solidFill>
              <a:schemeClr val="tx1"/>
            </a:solidFill>
            <a:prstDash val="solid"/>
          </a:ln>
          <a:effectLst>
            <a:outerShdw blurRad="40000" dist="20000" dir="5400000" rotWithShape="0">
              <a:srgbClr val="000000">
                <a:alpha val="38000"/>
              </a:srgbClr>
            </a:outerShdw>
          </a:effectLst>
        </p:spPr>
        <p:txBody>
          <a:bodyPr anchor="ctr"/>
          <a:lstStyle/>
          <a:p>
            <a:pPr algn="ctr" fontAlgn="auto">
              <a:spcBef>
                <a:spcPts val="0"/>
              </a:spcBef>
              <a:spcAft>
                <a:spcPts val="0"/>
              </a:spcAft>
              <a:defRPr/>
            </a:pPr>
            <a:endParaRPr lang="es-CO" sz="1900" kern="0">
              <a:solidFill>
                <a:sysClr val="window" lastClr="FFFFFF"/>
              </a:solidFill>
              <a:latin typeface="Calibri"/>
              <a:cs typeface="+mn-cs"/>
            </a:endParaRPr>
          </a:p>
        </p:txBody>
      </p:sp>
    </p:spTree>
    <p:extLst>
      <p:ext uri="{BB962C8B-B14F-4D97-AF65-F5344CB8AC3E}">
        <p14:creationId xmlns:p14="http://schemas.microsoft.com/office/powerpoint/2010/main" val="1240619978"/>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9"/>
          </p:nvPr>
        </p:nvSpPr>
        <p:spPr>
          <a:xfrm>
            <a:off x="866510" y="5388240"/>
            <a:ext cx="1785276" cy="269875"/>
          </a:xfrm>
        </p:spPr>
        <p:txBody>
          <a:bodyPr/>
          <a:lstStyle/>
          <a:p>
            <a:pPr>
              <a:defRPr/>
            </a:pPr>
            <a:r>
              <a:rPr lang="es-ES_tradnl" sz="917" b="1" dirty="0">
                <a:solidFill>
                  <a:schemeClr val="tx1"/>
                </a:solidFill>
              </a:rPr>
              <a:t>Fuente: </a:t>
            </a:r>
            <a:r>
              <a:rPr lang="es-ES_tradnl" b="1" dirty="0">
                <a:solidFill>
                  <a:schemeClr val="tx1"/>
                </a:solidFill>
              </a:rPr>
              <a:t>Amaro Gómez- </a:t>
            </a:r>
            <a:r>
              <a:rPr lang="es-ES_tradnl" b="1" dirty="0" err="1">
                <a:solidFill>
                  <a:schemeClr val="tx1"/>
                </a:solidFill>
              </a:rPr>
              <a:t>CReCER</a:t>
            </a:r>
            <a:r>
              <a:rPr lang="es-ES_tradnl" b="1" dirty="0">
                <a:solidFill>
                  <a:schemeClr val="tx1"/>
                </a:solidFill>
              </a:rPr>
              <a:t>  2015</a:t>
            </a:r>
          </a:p>
        </p:txBody>
      </p:sp>
      <p:sp>
        <p:nvSpPr>
          <p:cNvPr id="2" name="Rectángulo 1"/>
          <p:cNvSpPr/>
          <p:nvPr/>
        </p:nvSpPr>
        <p:spPr>
          <a:xfrm>
            <a:off x="762001" y="37187"/>
            <a:ext cx="7620000" cy="4401205"/>
          </a:xfrm>
          <a:prstGeom prst="rect">
            <a:avLst/>
          </a:prstGeom>
        </p:spPr>
        <p:txBody>
          <a:bodyPr wrap="square">
            <a:spAutoFit/>
          </a:bodyPr>
          <a:lstStyle/>
          <a:p>
            <a:pPr algn="ctr"/>
            <a:r>
              <a:rPr lang="es-CO" sz="2333" b="1" dirty="0">
                <a:latin typeface="Calibri,BoldItalic"/>
              </a:rPr>
              <a:t>Algunos D</a:t>
            </a:r>
            <a:r>
              <a:rPr lang="es-CO" sz="2333" b="1" dirty="0">
                <a:latin typeface="Calibri" panose="020F0502020204030204" pitchFamily="34" charset="0"/>
              </a:rPr>
              <a:t>esafíos Macroeconómicos para Latino América:</a:t>
            </a:r>
          </a:p>
          <a:p>
            <a:pPr algn="l"/>
            <a:r>
              <a:rPr lang="es-CO" sz="2000" dirty="0">
                <a:latin typeface="Wingdings" panose="05000000000000000000" pitchFamily="2" charset="2"/>
              </a:rPr>
              <a:t> </a:t>
            </a:r>
            <a:r>
              <a:rPr lang="es-CO" sz="2000" b="1" dirty="0">
                <a:latin typeface="Calibri" panose="020F0502020204030204" pitchFamily="34" charset="0"/>
              </a:rPr>
              <a:t>Crecimiento económico sostenible en el largo plazo, con:</a:t>
            </a:r>
          </a:p>
          <a:p>
            <a:pPr marL="666723" lvl="1" indent="-285739">
              <a:buFont typeface="Arial" panose="020B0604020202020204" pitchFamily="34" charset="0"/>
              <a:buChar char="•"/>
            </a:pPr>
            <a:r>
              <a:rPr lang="es-CO" sz="1667" i="1" dirty="0">
                <a:latin typeface="Calibri" panose="020F0502020204030204" pitchFamily="34" charset="0"/>
              </a:rPr>
              <a:t>Equilibrio fiscal</a:t>
            </a:r>
          </a:p>
          <a:p>
            <a:pPr marL="666723" lvl="1" indent="-285739">
              <a:buFont typeface="Arial" panose="020B0604020202020204" pitchFamily="34" charset="0"/>
              <a:buChar char="•"/>
            </a:pPr>
            <a:r>
              <a:rPr lang="es-CO" sz="1667" i="1" dirty="0">
                <a:latin typeface="Calibri" panose="020F0502020204030204" pitchFamily="34" charset="0"/>
              </a:rPr>
              <a:t>Elevando la productividad</a:t>
            </a:r>
          </a:p>
          <a:p>
            <a:pPr marL="666723" lvl="1" indent="-285739">
              <a:buFont typeface="Arial" panose="020B0604020202020204" pitchFamily="34" charset="0"/>
              <a:buChar char="•"/>
            </a:pPr>
            <a:r>
              <a:rPr lang="es-CO" sz="1667" i="1" dirty="0">
                <a:latin typeface="Calibri" panose="020F0502020204030204" pitchFamily="34" charset="0"/>
              </a:rPr>
              <a:t>Generando empleo</a:t>
            </a:r>
          </a:p>
          <a:p>
            <a:pPr algn="l"/>
            <a:r>
              <a:rPr lang="es-CO" sz="2000" dirty="0">
                <a:latin typeface="Wingdings" panose="05000000000000000000" pitchFamily="2" charset="2"/>
              </a:rPr>
              <a:t> </a:t>
            </a:r>
            <a:r>
              <a:rPr lang="es-CO" sz="2000" b="1" dirty="0">
                <a:latin typeface="Calibri" panose="020F0502020204030204" pitchFamily="34" charset="0"/>
              </a:rPr>
              <a:t>Exportaciones: reducir la dependencia de las mercaderías</a:t>
            </a:r>
          </a:p>
          <a:p>
            <a:pPr algn="l"/>
            <a:r>
              <a:rPr lang="es-CO" sz="2000" dirty="0">
                <a:latin typeface="Wingdings" panose="05000000000000000000" pitchFamily="2" charset="2"/>
              </a:rPr>
              <a:t> </a:t>
            </a:r>
            <a:r>
              <a:rPr lang="es-CO" sz="2000" b="1" dirty="0">
                <a:latin typeface="Calibri" panose="020F0502020204030204" pitchFamily="34" charset="0"/>
              </a:rPr>
              <a:t>Elevar la tasa de ahorro doméstico y mantener atracción de los</a:t>
            </a:r>
          </a:p>
          <a:p>
            <a:pPr algn="l"/>
            <a:r>
              <a:rPr lang="es-CO" sz="2000" b="1" dirty="0">
                <a:latin typeface="Calibri" panose="020F0502020204030204" pitchFamily="34" charset="0"/>
              </a:rPr>
              <a:t>inversionistas extranjeros</a:t>
            </a:r>
          </a:p>
          <a:p>
            <a:pPr algn="l"/>
            <a:r>
              <a:rPr lang="es-CO" sz="2000" dirty="0">
                <a:latin typeface="Wingdings" panose="05000000000000000000" pitchFamily="2" charset="2"/>
              </a:rPr>
              <a:t> </a:t>
            </a:r>
            <a:r>
              <a:rPr lang="es-CO" sz="2000" b="1" dirty="0">
                <a:latin typeface="Calibri" panose="020F0502020204030204" pitchFamily="34" charset="0"/>
              </a:rPr>
              <a:t>Aumentar la tasa de inversión, y</a:t>
            </a:r>
          </a:p>
          <a:p>
            <a:pPr algn="l"/>
            <a:r>
              <a:rPr lang="es-CO" sz="2000" dirty="0">
                <a:latin typeface="Wingdings" panose="05000000000000000000" pitchFamily="2" charset="2"/>
              </a:rPr>
              <a:t> </a:t>
            </a:r>
            <a:r>
              <a:rPr lang="es-CO" sz="2000" b="1" dirty="0">
                <a:latin typeface="Calibri" panose="020F0502020204030204" pitchFamily="34" charset="0"/>
              </a:rPr>
              <a:t>Proyectos con maduración a largo plazo en infraestructura</a:t>
            </a:r>
          </a:p>
          <a:p>
            <a:pPr algn="l"/>
            <a:r>
              <a:rPr lang="es-CO" sz="2000" dirty="0">
                <a:latin typeface="Wingdings" panose="05000000000000000000" pitchFamily="2" charset="2"/>
              </a:rPr>
              <a:t> </a:t>
            </a:r>
            <a:r>
              <a:rPr lang="es-CO" sz="2000" b="1" dirty="0">
                <a:latin typeface="Calibri" panose="020F0502020204030204" pitchFamily="34" charset="0"/>
              </a:rPr>
              <a:t>Estímulo a innovación y modernización</a:t>
            </a:r>
          </a:p>
          <a:p>
            <a:pPr algn="l"/>
            <a:r>
              <a:rPr lang="es-CO" sz="2000" dirty="0">
                <a:latin typeface="Wingdings" panose="05000000000000000000" pitchFamily="2" charset="2"/>
              </a:rPr>
              <a:t> </a:t>
            </a:r>
            <a:r>
              <a:rPr lang="es-CO" sz="2000" b="1" dirty="0">
                <a:latin typeface="Calibri" panose="020F0502020204030204" pitchFamily="34" charset="0"/>
              </a:rPr>
              <a:t>Desarrollar la economía doméstica y el mercado de valores</a:t>
            </a:r>
          </a:p>
          <a:p>
            <a:r>
              <a:rPr lang="es-CO" sz="2333" b="1" dirty="0" err="1">
                <a:latin typeface="Calibri,Bold"/>
              </a:rPr>
              <a:t>PYMEs</a:t>
            </a:r>
            <a:r>
              <a:rPr lang="es-CO" sz="2333" b="1" dirty="0">
                <a:latin typeface="Calibri,Bold"/>
              </a:rPr>
              <a:t> - Pequeñas y Medianas empresas son 	fundamentales</a:t>
            </a:r>
            <a:endParaRPr lang="es-CO" sz="1917" dirty="0"/>
          </a:p>
        </p:txBody>
      </p:sp>
      <p:pic>
        <p:nvPicPr>
          <p:cNvPr id="5" name="Imagen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84368" y="469235"/>
            <a:ext cx="1109700" cy="1740193"/>
          </a:xfrm>
          <a:prstGeom prst="rect">
            <a:avLst/>
          </a:prstGeom>
        </p:spPr>
      </p:pic>
    </p:spTree>
    <p:extLst>
      <p:ext uri="{BB962C8B-B14F-4D97-AF65-F5344CB8AC3E}">
        <p14:creationId xmlns:p14="http://schemas.microsoft.com/office/powerpoint/2010/main" val="126708253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9"/>
          </p:nvPr>
        </p:nvSpPr>
        <p:spPr>
          <a:xfrm>
            <a:off x="866511" y="5467945"/>
            <a:ext cx="1587500" cy="269875"/>
          </a:xfrm>
        </p:spPr>
        <p:txBody>
          <a:bodyPr/>
          <a:lstStyle/>
          <a:p>
            <a:pPr>
              <a:defRPr/>
            </a:pPr>
            <a:r>
              <a:rPr lang="es-ES_tradnl" sz="917" b="1" dirty="0">
                <a:solidFill>
                  <a:schemeClr val="tx1"/>
                </a:solidFill>
              </a:rPr>
              <a:t>Fuente: </a:t>
            </a:r>
            <a:r>
              <a:rPr lang="es-ES_tradnl" b="1" dirty="0">
                <a:solidFill>
                  <a:schemeClr val="tx1"/>
                </a:solidFill>
              </a:rPr>
              <a:t>Amaro Gómez- </a:t>
            </a:r>
            <a:r>
              <a:rPr lang="es-ES_tradnl" b="1" dirty="0" err="1">
                <a:solidFill>
                  <a:schemeClr val="tx1"/>
                </a:solidFill>
              </a:rPr>
              <a:t>CReCER</a:t>
            </a:r>
            <a:r>
              <a:rPr lang="es-ES_tradnl" b="1" dirty="0">
                <a:solidFill>
                  <a:schemeClr val="tx1"/>
                </a:solidFill>
              </a:rPr>
              <a:t>  2015</a:t>
            </a:r>
          </a:p>
        </p:txBody>
      </p:sp>
      <p:sp>
        <p:nvSpPr>
          <p:cNvPr id="4" name="Rectángulo 3"/>
          <p:cNvSpPr/>
          <p:nvPr/>
        </p:nvSpPr>
        <p:spPr>
          <a:xfrm>
            <a:off x="762000" y="37187"/>
            <a:ext cx="7620000" cy="4606133"/>
          </a:xfrm>
          <a:prstGeom prst="rect">
            <a:avLst/>
          </a:prstGeom>
        </p:spPr>
        <p:txBody>
          <a:bodyPr wrap="square">
            <a:spAutoFit/>
          </a:bodyPr>
          <a:lstStyle/>
          <a:p>
            <a:pPr algn="l"/>
            <a:r>
              <a:rPr lang="es-CO" sz="2000" b="1" dirty="0">
                <a:latin typeface="Calibri,Bold"/>
              </a:rPr>
              <a:t>Pequeñas y Medianas Empresas: Características y Desafíos</a:t>
            </a:r>
          </a:p>
          <a:p>
            <a:pPr algn="l"/>
            <a:r>
              <a:rPr lang="es-CO" sz="2333" b="1" dirty="0">
                <a:latin typeface="Wingdings" panose="05000000000000000000" pitchFamily="2" charset="2"/>
              </a:rPr>
              <a:t> </a:t>
            </a:r>
            <a:r>
              <a:rPr lang="es-CO" sz="2333" b="1" dirty="0">
                <a:latin typeface="Calibri" panose="020F0502020204030204" pitchFamily="34" charset="0"/>
              </a:rPr>
              <a:t>Características:</a:t>
            </a:r>
          </a:p>
          <a:p>
            <a:pPr algn="l"/>
            <a:r>
              <a:rPr lang="es-CO" sz="2000" dirty="0">
                <a:latin typeface="Wingdings" panose="05000000000000000000" pitchFamily="2" charset="2"/>
              </a:rPr>
              <a:t>	 	</a:t>
            </a:r>
            <a:r>
              <a:rPr lang="es-CO" sz="2000" dirty="0">
                <a:latin typeface="Calibri" panose="020F0502020204030204" pitchFamily="34" charset="0"/>
              </a:rPr>
              <a:t>Gran número de organizaciones (&gt; 90%)</a:t>
            </a:r>
          </a:p>
          <a:p>
            <a:pPr lvl="1" algn="l"/>
            <a:r>
              <a:rPr lang="es-CO" sz="2000" dirty="0">
                <a:latin typeface="Wingdings" panose="05000000000000000000" pitchFamily="2" charset="2"/>
              </a:rPr>
              <a:t>	 	</a:t>
            </a:r>
            <a:r>
              <a:rPr lang="es-CO" sz="2000" dirty="0">
                <a:latin typeface="Calibri" panose="020F0502020204030204" pitchFamily="34" charset="0"/>
              </a:rPr>
              <a:t>Generan mayor cuantidad de empleos</a:t>
            </a:r>
          </a:p>
          <a:p>
            <a:pPr lvl="1" algn="l"/>
            <a:r>
              <a:rPr lang="es-CO" sz="2000" dirty="0">
                <a:latin typeface="Wingdings" panose="05000000000000000000" pitchFamily="2" charset="2"/>
              </a:rPr>
              <a:t>	 	</a:t>
            </a:r>
            <a:r>
              <a:rPr lang="es-CO" sz="2000" dirty="0">
                <a:latin typeface="Calibri" panose="020F0502020204030204" pitchFamily="34" charset="0"/>
              </a:rPr>
              <a:t>Elevada tasa de mortalidad (superior a 70% en 5 años)</a:t>
            </a:r>
          </a:p>
          <a:p>
            <a:pPr lvl="1" algn="l"/>
            <a:r>
              <a:rPr lang="es-CO" sz="2000" dirty="0">
                <a:latin typeface="Wingdings" panose="05000000000000000000" pitchFamily="2" charset="2"/>
              </a:rPr>
              <a:t>	 	</a:t>
            </a:r>
            <a:r>
              <a:rPr lang="es-CO" sz="2000" dirty="0">
                <a:latin typeface="Calibri" panose="020F0502020204030204" pitchFamily="34" charset="0"/>
              </a:rPr>
              <a:t>Estructura organizacional simples</a:t>
            </a:r>
          </a:p>
          <a:p>
            <a:pPr algn="l"/>
            <a:r>
              <a:rPr lang="es-CO" sz="2000" dirty="0">
                <a:latin typeface="Wingdings" panose="05000000000000000000" pitchFamily="2" charset="2"/>
              </a:rPr>
              <a:t>	 	</a:t>
            </a:r>
            <a:r>
              <a:rPr lang="es-CO" sz="2000" dirty="0">
                <a:latin typeface="Calibri" panose="020F0502020204030204" pitchFamily="34" charset="0"/>
              </a:rPr>
              <a:t>Gestión financiera del negocio y de los dueños 			‘combinada’</a:t>
            </a:r>
          </a:p>
          <a:p>
            <a:pPr algn="l"/>
            <a:r>
              <a:rPr lang="es-CO" sz="2333" b="1" dirty="0">
                <a:latin typeface="Wingdings" panose="05000000000000000000" pitchFamily="2" charset="2"/>
              </a:rPr>
              <a:t> </a:t>
            </a:r>
            <a:r>
              <a:rPr lang="es-CO" sz="2333" b="1" dirty="0">
                <a:latin typeface="Calibri" panose="020F0502020204030204" pitchFamily="34" charset="0"/>
              </a:rPr>
              <a:t>Desafíos:</a:t>
            </a:r>
          </a:p>
          <a:p>
            <a:pPr algn="l"/>
            <a:r>
              <a:rPr lang="es-CO" sz="2000" dirty="0">
                <a:latin typeface="Wingdings" panose="05000000000000000000" pitchFamily="2" charset="2"/>
              </a:rPr>
              <a:t>	 	</a:t>
            </a:r>
            <a:r>
              <a:rPr lang="es-CO" sz="2000" dirty="0">
                <a:latin typeface="Calibri" panose="020F0502020204030204" pitchFamily="34" charset="0"/>
              </a:rPr>
              <a:t>Atracción, capacitación y retención de empleados</a:t>
            </a:r>
          </a:p>
          <a:p>
            <a:pPr algn="l"/>
            <a:r>
              <a:rPr lang="es-CO" sz="2000" dirty="0">
                <a:latin typeface="Wingdings" panose="05000000000000000000" pitchFamily="2" charset="2"/>
              </a:rPr>
              <a:t>	 	</a:t>
            </a:r>
            <a:r>
              <a:rPr lang="es-CO" sz="2000" dirty="0">
                <a:latin typeface="Calibri" panose="020F0502020204030204" pitchFamily="34" charset="0"/>
              </a:rPr>
              <a:t>Desarrollo de productos e innovación</a:t>
            </a:r>
          </a:p>
          <a:p>
            <a:pPr algn="l"/>
            <a:r>
              <a:rPr lang="es-CO" sz="2000" dirty="0">
                <a:latin typeface="Wingdings" panose="05000000000000000000" pitchFamily="2" charset="2"/>
              </a:rPr>
              <a:t>	 	</a:t>
            </a:r>
            <a:r>
              <a:rPr lang="es-CO" sz="2000" dirty="0">
                <a:latin typeface="Calibri" panose="020F0502020204030204" pitchFamily="34" charset="0"/>
              </a:rPr>
              <a:t>Mejorar estructura organizacional y profesional</a:t>
            </a:r>
          </a:p>
          <a:p>
            <a:pPr algn="l"/>
            <a:r>
              <a:rPr lang="es-CO" sz="2000" dirty="0">
                <a:latin typeface="Wingdings" panose="05000000000000000000" pitchFamily="2" charset="2"/>
              </a:rPr>
              <a:t> </a:t>
            </a:r>
            <a:r>
              <a:rPr lang="es-CO" sz="2333" b="1" i="1" dirty="0">
                <a:latin typeface="Calibri,BoldItalic"/>
              </a:rPr>
              <a:t>Acceso a préstamos y atracción de inversionistas</a:t>
            </a:r>
          </a:p>
          <a:p>
            <a:pPr algn="l"/>
            <a:r>
              <a:rPr lang="es-CO" sz="2333" b="1" dirty="0">
                <a:latin typeface="Calibri,Bold"/>
              </a:rPr>
              <a:t>	Adopción de las </a:t>
            </a:r>
            <a:r>
              <a:rPr lang="es-CO" sz="2333" b="1" dirty="0" err="1">
                <a:latin typeface="Calibri,Bold"/>
              </a:rPr>
              <a:t>NIIFs</a:t>
            </a:r>
            <a:r>
              <a:rPr lang="es-CO" sz="2333" b="1" dirty="0">
                <a:latin typeface="Calibri,Bold"/>
              </a:rPr>
              <a:t> para </a:t>
            </a:r>
            <a:r>
              <a:rPr lang="es-CO" sz="2333" b="1" dirty="0" err="1">
                <a:latin typeface="Calibri,Bold"/>
              </a:rPr>
              <a:t>PyMEs</a:t>
            </a:r>
            <a:endParaRPr lang="es-CO" sz="2333" dirty="0"/>
          </a:p>
        </p:txBody>
      </p:sp>
    </p:spTree>
    <p:extLst>
      <p:ext uri="{BB962C8B-B14F-4D97-AF65-F5344CB8AC3E}">
        <p14:creationId xmlns:p14="http://schemas.microsoft.com/office/powerpoint/2010/main" val="1790685376"/>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9"/>
          </p:nvPr>
        </p:nvSpPr>
        <p:spPr>
          <a:xfrm>
            <a:off x="767063" y="5477565"/>
            <a:ext cx="1824718" cy="237435"/>
          </a:xfrm>
        </p:spPr>
        <p:txBody>
          <a:bodyPr/>
          <a:lstStyle/>
          <a:p>
            <a:pPr>
              <a:defRPr/>
            </a:pPr>
            <a:r>
              <a:rPr lang="es-ES_tradnl" sz="917" b="1" dirty="0">
                <a:solidFill>
                  <a:schemeClr val="tx1"/>
                </a:solidFill>
              </a:rPr>
              <a:t> Fuente: </a:t>
            </a:r>
            <a:r>
              <a:rPr lang="es-ES_tradnl" dirty="0">
                <a:solidFill>
                  <a:schemeClr val="tx1"/>
                </a:solidFill>
              </a:rPr>
              <a:t>Amaro </a:t>
            </a:r>
            <a:r>
              <a:rPr lang="es-ES_tradnl" dirty="0" err="1">
                <a:solidFill>
                  <a:schemeClr val="tx1"/>
                </a:solidFill>
              </a:rPr>
              <a:t>Gomez</a:t>
            </a:r>
            <a:r>
              <a:rPr lang="es-ES_tradnl" dirty="0">
                <a:solidFill>
                  <a:schemeClr val="tx1"/>
                </a:solidFill>
              </a:rPr>
              <a:t>- </a:t>
            </a:r>
            <a:r>
              <a:rPr lang="es-ES_tradnl" b="1" dirty="0" err="1">
                <a:solidFill>
                  <a:schemeClr val="tx1"/>
                </a:solidFill>
              </a:rPr>
              <a:t>CReCER</a:t>
            </a:r>
            <a:r>
              <a:rPr lang="es-ES_tradnl" b="1" dirty="0">
                <a:solidFill>
                  <a:schemeClr val="tx1"/>
                </a:solidFill>
              </a:rPr>
              <a:t>  2015</a:t>
            </a:r>
          </a:p>
        </p:txBody>
      </p:sp>
      <p:sp>
        <p:nvSpPr>
          <p:cNvPr id="2" name="Rectángulo 1"/>
          <p:cNvSpPr/>
          <p:nvPr/>
        </p:nvSpPr>
        <p:spPr>
          <a:xfrm>
            <a:off x="762000" y="-22820"/>
            <a:ext cx="7620000" cy="4696414"/>
          </a:xfrm>
          <a:prstGeom prst="rect">
            <a:avLst/>
          </a:prstGeom>
        </p:spPr>
        <p:txBody>
          <a:bodyPr wrap="square">
            <a:spAutoFit/>
          </a:bodyPr>
          <a:lstStyle/>
          <a:p>
            <a:pPr algn="l"/>
            <a:endParaRPr lang="es-CO" sz="2667" b="1" dirty="0">
              <a:latin typeface="Calibri,Bold"/>
            </a:endParaRPr>
          </a:p>
          <a:p>
            <a:pPr algn="l"/>
            <a:r>
              <a:rPr lang="es-CO" sz="2667" b="1" dirty="0" err="1">
                <a:latin typeface="Calibri,Bold"/>
              </a:rPr>
              <a:t>NIIFs</a:t>
            </a:r>
            <a:r>
              <a:rPr lang="es-CO" sz="2667" b="1" dirty="0">
                <a:latin typeface="Calibri,Bold"/>
              </a:rPr>
              <a:t> para </a:t>
            </a:r>
            <a:r>
              <a:rPr lang="es-CO" sz="2667" b="1" dirty="0" err="1">
                <a:latin typeface="Calibri,Bold"/>
              </a:rPr>
              <a:t>PYMEs</a:t>
            </a:r>
            <a:endParaRPr lang="es-CO" sz="2667" b="1" dirty="0">
              <a:latin typeface="Calibri,Bold"/>
            </a:endParaRPr>
          </a:p>
          <a:p>
            <a:pPr algn="l"/>
            <a:r>
              <a:rPr lang="es-CO" sz="2000" dirty="0">
                <a:latin typeface="Wingdings" panose="05000000000000000000" pitchFamily="2" charset="2"/>
              </a:rPr>
              <a:t> </a:t>
            </a:r>
            <a:r>
              <a:rPr lang="es-CO" sz="2250" b="1" dirty="0" err="1">
                <a:latin typeface="Calibri" panose="020F0502020204030204" pitchFamily="34" charset="0"/>
              </a:rPr>
              <a:t>NIIFs</a:t>
            </a:r>
            <a:r>
              <a:rPr lang="es-CO" sz="2250" b="1" dirty="0">
                <a:latin typeface="Calibri" panose="020F0502020204030204" pitchFamily="34" charset="0"/>
              </a:rPr>
              <a:t> simplificadas pero misma literatura</a:t>
            </a:r>
          </a:p>
          <a:p>
            <a:pPr algn="l"/>
            <a:r>
              <a:rPr lang="es-CO" sz="2250" b="1" dirty="0">
                <a:latin typeface="Wingdings" panose="05000000000000000000" pitchFamily="2" charset="2"/>
              </a:rPr>
              <a:t> </a:t>
            </a:r>
            <a:r>
              <a:rPr lang="es-CO" sz="2250" b="1" dirty="0">
                <a:latin typeface="Calibri" panose="020F0502020204030204" pitchFamily="34" charset="0"/>
              </a:rPr>
              <a:t>Estructurada para las </a:t>
            </a:r>
            <a:r>
              <a:rPr lang="es-CO" sz="2250" b="1" dirty="0" err="1">
                <a:latin typeface="Calibri" panose="020F0502020204030204" pitchFamily="34" charset="0"/>
              </a:rPr>
              <a:t>PyMEs</a:t>
            </a:r>
            <a:r>
              <a:rPr lang="es-CO" sz="2250" b="1" dirty="0">
                <a:latin typeface="Calibri" panose="020F0502020204030204" pitchFamily="34" charset="0"/>
              </a:rPr>
              <a:t> y las necesidades</a:t>
            </a:r>
          </a:p>
          <a:p>
            <a:pPr algn="l"/>
            <a:r>
              <a:rPr lang="es-CO" sz="2250" b="1" dirty="0">
                <a:latin typeface="Calibri" panose="020F0502020204030204" pitchFamily="34" charset="0"/>
              </a:rPr>
              <a:t>      de informaciones financieras</a:t>
            </a:r>
          </a:p>
          <a:p>
            <a:pPr algn="l"/>
            <a:r>
              <a:rPr lang="es-CO" sz="2250" b="1" dirty="0">
                <a:latin typeface="Wingdings" panose="05000000000000000000" pitchFamily="2" charset="2"/>
              </a:rPr>
              <a:t> </a:t>
            </a:r>
            <a:r>
              <a:rPr lang="es-CO" sz="2250" b="1" dirty="0">
                <a:latin typeface="Calibri" panose="020F0502020204030204" pitchFamily="34" charset="0"/>
              </a:rPr>
              <a:t>Reducción de la asimetría de informaciones:</a:t>
            </a:r>
          </a:p>
          <a:p>
            <a:pPr algn="l"/>
            <a:r>
              <a:rPr lang="es-CO" sz="2250" b="1" dirty="0">
                <a:latin typeface="Wingdings" panose="05000000000000000000" pitchFamily="2" charset="2"/>
              </a:rPr>
              <a:t>	 </a:t>
            </a:r>
            <a:r>
              <a:rPr lang="es-CO" sz="2167" b="1" i="1" dirty="0">
                <a:latin typeface="Calibri" panose="020F0502020204030204" pitchFamily="34" charset="0"/>
              </a:rPr>
              <a:t>Mejora el nivel de calidad de la información</a:t>
            </a:r>
          </a:p>
          <a:p>
            <a:pPr algn="l"/>
            <a:r>
              <a:rPr lang="es-CO" sz="2167" b="1" i="1" dirty="0">
                <a:latin typeface="Wingdings" panose="05000000000000000000" pitchFamily="2" charset="2"/>
              </a:rPr>
              <a:t>	 </a:t>
            </a:r>
            <a:r>
              <a:rPr lang="es-CO" sz="2167" b="1" i="1" dirty="0">
                <a:latin typeface="Calibri" panose="020F0502020204030204" pitchFamily="34" charset="0"/>
              </a:rPr>
              <a:t>Contribuir para elevar transparencia y credibilidad</a:t>
            </a:r>
          </a:p>
          <a:p>
            <a:pPr algn="l"/>
            <a:r>
              <a:rPr lang="es-CO" sz="2167" b="1" i="1" dirty="0">
                <a:latin typeface="Wingdings" panose="05000000000000000000" pitchFamily="2" charset="2"/>
              </a:rPr>
              <a:t>	 </a:t>
            </a:r>
            <a:r>
              <a:rPr lang="es-CO" sz="2167" b="1" i="1" dirty="0">
                <a:latin typeface="Calibri" panose="020F0502020204030204" pitchFamily="34" charset="0"/>
              </a:rPr>
              <a:t>Facilita comparabilidad</a:t>
            </a:r>
          </a:p>
          <a:p>
            <a:pPr algn="l"/>
            <a:r>
              <a:rPr lang="es-CO" sz="2250" b="1" dirty="0">
                <a:latin typeface="Wingdings" panose="05000000000000000000" pitchFamily="2" charset="2"/>
              </a:rPr>
              <a:t> </a:t>
            </a:r>
            <a:r>
              <a:rPr lang="es-CO" sz="2250" b="1" dirty="0">
                <a:latin typeface="Calibri" panose="020F0502020204030204" pitchFamily="34" charset="0"/>
              </a:rPr>
              <a:t>Puede facilitar el acceso a mercado de crédito y a </a:t>
            </a:r>
          </a:p>
          <a:p>
            <a:pPr algn="l"/>
            <a:r>
              <a:rPr lang="es-CO" sz="2250" b="1" dirty="0">
                <a:latin typeface="Calibri" panose="020F0502020204030204" pitchFamily="34" charset="0"/>
              </a:rPr>
              <a:t>       inversionistas privados, con menores costos de capital</a:t>
            </a:r>
          </a:p>
          <a:p>
            <a:pPr algn="l"/>
            <a:r>
              <a:rPr lang="es-CO" sz="2250" b="1" dirty="0">
                <a:latin typeface="Wingdings" panose="05000000000000000000" pitchFamily="2" charset="2"/>
              </a:rPr>
              <a:t> </a:t>
            </a:r>
            <a:r>
              <a:rPr lang="es-CO" sz="2250" b="1" dirty="0">
                <a:latin typeface="Calibri" panose="020F0502020204030204" pitchFamily="34" charset="0"/>
              </a:rPr>
              <a:t>Puede contribuir para mejoría de la estructura     	organizacional y capacidad de gestión</a:t>
            </a:r>
            <a:endParaRPr lang="es-CO" sz="2250" b="1" dirty="0"/>
          </a:p>
        </p:txBody>
      </p:sp>
      <p:pic>
        <p:nvPicPr>
          <p:cNvPr id="5" name="Imagen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792247" y="0"/>
            <a:ext cx="1589753" cy="2197427"/>
          </a:xfrm>
          <a:prstGeom prst="rect">
            <a:avLst/>
          </a:prstGeom>
        </p:spPr>
      </p:pic>
    </p:spTree>
    <p:extLst>
      <p:ext uri="{BB962C8B-B14F-4D97-AF65-F5344CB8AC3E}">
        <p14:creationId xmlns:p14="http://schemas.microsoft.com/office/powerpoint/2010/main" val="4634060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ctrTitle"/>
          </p:nvPr>
        </p:nvSpPr>
        <p:spPr/>
        <p:txBody>
          <a:bodyPr/>
          <a:lstStyle/>
          <a:p>
            <a:endParaRPr lang="es-CO"/>
          </a:p>
        </p:txBody>
      </p:sp>
      <p:sp>
        <p:nvSpPr>
          <p:cNvPr id="4" name="Marcador de número de diapositiva 3"/>
          <p:cNvSpPr>
            <a:spLocks noGrp="1"/>
          </p:cNvSpPr>
          <p:nvPr>
            <p:ph type="sldNum" sz="quarter" idx="18"/>
          </p:nvPr>
        </p:nvSpPr>
        <p:spPr/>
        <p:txBody>
          <a:bodyPr/>
          <a:lstStyle/>
          <a:p>
            <a:pPr>
              <a:defRPr/>
            </a:pPr>
            <a:fld id="{AEB14108-B812-43B4-9694-255BBB9249A7}" type="slidenum">
              <a:rPr lang="es-ES_tradnl" smtClean="0"/>
              <a:pPr>
                <a:defRPr/>
              </a:pPr>
              <a:t>4</a:t>
            </a:fld>
            <a:endParaRPr lang="es-ES_tradnl" dirty="0"/>
          </a:p>
        </p:txBody>
      </p:sp>
      <p:pic>
        <p:nvPicPr>
          <p:cNvPr id="5" name="Imagen 4"/>
          <p:cNvPicPr>
            <a:picLocks noChangeAspect="1"/>
          </p:cNvPicPr>
          <p:nvPr/>
        </p:nvPicPr>
        <p:blipFill>
          <a:blip r:embed="rId2"/>
          <a:stretch>
            <a:fillRect/>
          </a:stretch>
        </p:blipFill>
        <p:spPr>
          <a:xfrm>
            <a:off x="-28576" y="0"/>
            <a:ext cx="9172576" cy="5715000"/>
          </a:xfrm>
          <a:prstGeom prst="rect">
            <a:avLst/>
          </a:prstGeom>
        </p:spPr>
      </p:pic>
    </p:spTree>
    <p:extLst>
      <p:ext uri="{BB962C8B-B14F-4D97-AF65-F5344CB8AC3E}">
        <p14:creationId xmlns:p14="http://schemas.microsoft.com/office/powerpoint/2010/main" val="2408945032"/>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762000" y="-22820"/>
            <a:ext cx="7620000" cy="810350"/>
          </a:xfrm>
          <a:prstGeom prst="rect">
            <a:avLst/>
          </a:prstGeom>
        </p:spPr>
        <p:txBody>
          <a:bodyPr wrap="square">
            <a:spAutoFit/>
          </a:bodyPr>
          <a:lstStyle/>
          <a:p>
            <a:pPr algn="ctr"/>
            <a:r>
              <a:rPr lang="es-CO" sz="2333" b="1" dirty="0">
                <a:solidFill>
                  <a:srgbClr val="FF0000"/>
                </a:solidFill>
                <a:latin typeface="Times New Roman" panose="02020603050405020304" pitchFamily="18" charset="0"/>
              </a:rPr>
              <a:t>EL DESARROLLO ECONÓMICO ESTÁ LIGADO A </a:t>
            </a:r>
          </a:p>
          <a:p>
            <a:pPr algn="ctr"/>
            <a:r>
              <a:rPr lang="es-CO" sz="2333" b="1" dirty="0">
                <a:solidFill>
                  <a:srgbClr val="FF0000"/>
                </a:solidFill>
                <a:latin typeface="Times New Roman" panose="02020603050405020304" pitchFamily="18" charset="0"/>
              </a:rPr>
              <a:t>LA GENERACIÓN DE TRABAJO ASALARIADO</a:t>
            </a:r>
            <a:endParaRPr lang="es-CO" sz="2333" b="1" dirty="0">
              <a:solidFill>
                <a:srgbClr val="FF0000"/>
              </a:solidFill>
            </a:endParaRPr>
          </a:p>
        </p:txBody>
      </p:sp>
      <p:sp>
        <p:nvSpPr>
          <p:cNvPr id="6" name="Rectángulo 5"/>
          <p:cNvSpPr/>
          <p:nvPr/>
        </p:nvSpPr>
        <p:spPr>
          <a:xfrm>
            <a:off x="1346565" y="4777714"/>
            <a:ext cx="6645816" cy="451342"/>
          </a:xfrm>
          <a:prstGeom prst="rect">
            <a:avLst/>
          </a:prstGeom>
        </p:spPr>
        <p:txBody>
          <a:bodyPr wrap="square">
            <a:spAutoFit/>
          </a:bodyPr>
          <a:lstStyle/>
          <a:p>
            <a:pPr algn="ctr"/>
            <a:r>
              <a:rPr lang="es-CO" sz="2333" i="1" dirty="0">
                <a:solidFill>
                  <a:srgbClr val="C10000"/>
                </a:solidFill>
                <a:latin typeface="Times New Roman" panose="02020603050405020304" pitchFamily="18" charset="0"/>
              </a:rPr>
              <a:t>Cuál es el papel de los empresarios en este proceso?</a:t>
            </a:r>
            <a:endParaRPr lang="es-CO" sz="2333" dirty="0"/>
          </a:p>
        </p:txBody>
      </p:sp>
      <p:pic>
        <p:nvPicPr>
          <p:cNvPr id="7" name="Imagen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91613" y="997293"/>
            <a:ext cx="6900767" cy="3840427"/>
          </a:xfrm>
          <a:prstGeom prst="rect">
            <a:avLst/>
          </a:prstGeom>
        </p:spPr>
      </p:pic>
      <p:sp>
        <p:nvSpPr>
          <p:cNvPr id="8" name="2 Marcador de número de diapositiva"/>
          <p:cNvSpPr>
            <a:spLocks noGrp="1"/>
          </p:cNvSpPr>
          <p:nvPr>
            <p:ph type="sldNum" sz="quarter" idx="19"/>
          </p:nvPr>
        </p:nvSpPr>
        <p:spPr>
          <a:xfrm>
            <a:off x="731573" y="5497794"/>
            <a:ext cx="2160240" cy="265044"/>
          </a:xfrm>
        </p:spPr>
        <p:txBody>
          <a:bodyPr/>
          <a:lstStyle/>
          <a:p>
            <a:pPr>
              <a:defRPr/>
            </a:pPr>
            <a:r>
              <a:rPr lang="es-ES_tradnl" sz="917" b="1" dirty="0">
                <a:solidFill>
                  <a:schemeClr val="tx1"/>
                </a:solidFill>
              </a:rPr>
              <a:t>Fuente: </a:t>
            </a:r>
            <a:r>
              <a:rPr lang="es-ES_tradnl" sz="917" dirty="0">
                <a:solidFill>
                  <a:schemeClr val="tx1"/>
                </a:solidFill>
              </a:rPr>
              <a:t>Daniel </a:t>
            </a:r>
            <a:r>
              <a:rPr lang="es-ES_tradnl" sz="917" dirty="0" err="1">
                <a:solidFill>
                  <a:schemeClr val="tx1"/>
                </a:solidFill>
              </a:rPr>
              <a:t>Lederman</a:t>
            </a:r>
            <a:r>
              <a:rPr lang="es-ES_tradnl" sz="917" dirty="0">
                <a:solidFill>
                  <a:schemeClr val="tx1"/>
                </a:solidFill>
              </a:rPr>
              <a:t> </a:t>
            </a:r>
            <a:r>
              <a:rPr lang="es-ES_tradnl" b="1" dirty="0">
                <a:solidFill>
                  <a:schemeClr val="tx1"/>
                </a:solidFill>
              </a:rPr>
              <a:t>- </a:t>
            </a:r>
            <a:r>
              <a:rPr lang="es-ES_tradnl" b="1" dirty="0" err="1">
                <a:solidFill>
                  <a:schemeClr val="tx1"/>
                </a:solidFill>
              </a:rPr>
              <a:t>CReCER</a:t>
            </a:r>
            <a:r>
              <a:rPr lang="es-ES_tradnl" b="1" dirty="0">
                <a:solidFill>
                  <a:schemeClr val="tx1"/>
                </a:solidFill>
              </a:rPr>
              <a:t>  2015</a:t>
            </a:r>
          </a:p>
        </p:txBody>
      </p:sp>
      <p:pic>
        <p:nvPicPr>
          <p:cNvPr id="9" name="Imagen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91780" y="5434858"/>
            <a:ext cx="300033" cy="242956"/>
          </a:xfrm>
          <a:prstGeom prst="rect">
            <a:avLst/>
          </a:prstGeom>
        </p:spPr>
      </p:pic>
    </p:spTree>
    <p:extLst>
      <p:ext uri="{BB962C8B-B14F-4D97-AF65-F5344CB8AC3E}">
        <p14:creationId xmlns:p14="http://schemas.microsoft.com/office/powerpoint/2010/main" val="502593130"/>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9"/>
          </p:nvPr>
        </p:nvSpPr>
        <p:spPr>
          <a:xfrm>
            <a:off x="671567" y="5497794"/>
            <a:ext cx="2160240" cy="265044"/>
          </a:xfrm>
        </p:spPr>
        <p:txBody>
          <a:bodyPr/>
          <a:lstStyle/>
          <a:p>
            <a:pPr>
              <a:defRPr/>
            </a:pPr>
            <a:r>
              <a:rPr lang="es-ES_tradnl" sz="917" b="1" dirty="0">
                <a:solidFill>
                  <a:schemeClr val="tx1"/>
                </a:solidFill>
              </a:rPr>
              <a:t>Fuente: </a:t>
            </a:r>
            <a:r>
              <a:rPr lang="es-ES_tradnl" sz="917" dirty="0">
                <a:solidFill>
                  <a:schemeClr val="tx1"/>
                </a:solidFill>
              </a:rPr>
              <a:t>Daniel </a:t>
            </a:r>
            <a:r>
              <a:rPr lang="es-ES_tradnl" sz="917" dirty="0" err="1">
                <a:solidFill>
                  <a:schemeClr val="tx1"/>
                </a:solidFill>
              </a:rPr>
              <a:t>Lederman</a:t>
            </a:r>
            <a:r>
              <a:rPr lang="es-ES_tradnl" sz="917" dirty="0">
                <a:solidFill>
                  <a:schemeClr val="tx1"/>
                </a:solidFill>
              </a:rPr>
              <a:t> </a:t>
            </a:r>
            <a:r>
              <a:rPr lang="es-ES_tradnl" b="1" dirty="0">
                <a:solidFill>
                  <a:schemeClr val="tx1"/>
                </a:solidFill>
              </a:rPr>
              <a:t>- </a:t>
            </a:r>
            <a:r>
              <a:rPr lang="es-ES_tradnl" b="1" dirty="0" err="1">
                <a:solidFill>
                  <a:schemeClr val="tx1"/>
                </a:solidFill>
              </a:rPr>
              <a:t>CReCER</a:t>
            </a:r>
            <a:r>
              <a:rPr lang="es-ES_tradnl" b="1" dirty="0">
                <a:solidFill>
                  <a:schemeClr val="tx1"/>
                </a:solidFill>
              </a:rPr>
              <a:t>  2015</a:t>
            </a:r>
          </a:p>
        </p:txBody>
      </p:sp>
      <p:sp>
        <p:nvSpPr>
          <p:cNvPr id="2" name="Rectángulo 1"/>
          <p:cNvSpPr/>
          <p:nvPr/>
        </p:nvSpPr>
        <p:spPr>
          <a:xfrm>
            <a:off x="762000" y="-22820"/>
            <a:ext cx="7620000" cy="810350"/>
          </a:xfrm>
          <a:prstGeom prst="rect">
            <a:avLst/>
          </a:prstGeom>
        </p:spPr>
        <p:txBody>
          <a:bodyPr wrap="square">
            <a:spAutoFit/>
          </a:bodyPr>
          <a:lstStyle/>
          <a:p>
            <a:pPr algn="ctr"/>
            <a:r>
              <a:rPr lang="es-CO" sz="2333" b="1" dirty="0">
                <a:solidFill>
                  <a:srgbClr val="C10000"/>
                </a:solidFill>
                <a:latin typeface="Times New Roman" panose="02020603050405020304" pitchFamily="18" charset="0"/>
              </a:rPr>
              <a:t>Más de la mitad de los Latinoamericanos trabajan en</a:t>
            </a:r>
          </a:p>
          <a:p>
            <a:pPr algn="ctr"/>
            <a:r>
              <a:rPr lang="es-CO" sz="2333" b="1" dirty="0">
                <a:solidFill>
                  <a:srgbClr val="C10000"/>
                </a:solidFill>
                <a:latin typeface="Times New Roman" panose="02020603050405020304" pitchFamily="18" charset="0"/>
              </a:rPr>
              <a:t>empresas pequeñas, muchas de las cuales son informales…</a:t>
            </a:r>
            <a:endParaRPr lang="es-CO" sz="2333" dirty="0"/>
          </a:p>
        </p:txBody>
      </p:sp>
      <p:sp>
        <p:nvSpPr>
          <p:cNvPr id="4" name="Rectángulo 3"/>
          <p:cNvSpPr/>
          <p:nvPr/>
        </p:nvSpPr>
        <p:spPr>
          <a:xfrm>
            <a:off x="1451653" y="817273"/>
            <a:ext cx="6540727" cy="630942"/>
          </a:xfrm>
          <a:prstGeom prst="rect">
            <a:avLst/>
          </a:prstGeom>
        </p:spPr>
        <p:txBody>
          <a:bodyPr wrap="square">
            <a:spAutoFit/>
          </a:bodyPr>
          <a:lstStyle/>
          <a:p>
            <a:pPr algn="ctr"/>
            <a:r>
              <a:rPr lang="es-CO" sz="2000" dirty="0">
                <a:latin typeface="Calibri" panose="020F0502020204030204" pitchFamily="34" charset="0"/>
              </a:rPr>
              <a:t>Empleo por Tamaño de Empresa y Estatus de Formalidad</a:t>
            </a:r>
          </a:p>
          <a:p>
            <a:pPr algn="ctr"/>
            <a:r>
              <a:rPr lang="es-CO" sz="1500" dirty="0">
                <a:solidFill>
                  <a:srgbClr val="C10000"/>
                </a:solidFill>
                <a:latin typeface="Calibri" panose="020F0502020204030204" pitchFamily="34" charset="0"/>
              </a:rPr>
              <a:t>(Circa 2010)</a:t>
            </a:r>
            <a:endParaRPr lang="es-CO" sz="1667" dirty="0"/>
          </a:p>
        </p:txBody>
      </p:sp>
      <p:pic>
        <p:nvPicPr>
          <p:cNvPr id="11" name="Imagen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31774" y="5497793"/>
            <a:ext cx="300033" cy="180020"/>
          </a:xfrm>
          <a:prstGeom prst="rect">
            <a:avLst/>
          </a:prstGeom>
        </p:spPr>
      </p:pic>
      <p:pic>
        <p:nvPicPr>
          <p:cNvPr id="12" name="Imagen 1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63859" y="1428375"/>
            <a:ext cx="7468548" cy="3737495"/>
          </a:xfrm>
          <a:prstGeom prst="rect">
            <a:avLst/>
          </a:prstGeom>
        </p:spPr>
      </p:pic>
    </p:spTree>
    <p:extLst>
      <p:ext uri="{BB962C8B-B14F-4D97-AF65-F5344CB8AC3E}">
        <p14:creationId xmlns:p14="http://schemas.microsoft.com/office/powerpoint/2010/main" val="368508135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style.rotation</p:attrName>
                                        </p:attrNameLst>
                                      </p:cBhvr>
                                      <p:tavLst>
                                        <p:tav tm="0">
                                          <p:val>
                                            <p:fltVal val="90"/>
                                          </p:val>
                                        </p:tav>
                                        <p:tav tm="100000">
                                          <p:val>
                                            <p:fltVal val="0"/>
                                          </p:val>
                                        </p:tav>
                                      </p:tavLst>
                                    </p:anim>
                                    <p:animEffect transition="in" filter="fade">
                                      <p:cBhvr>
                                        <p:cTn id="16" dur="1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9"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0-#ppt_w/2"/>
                                          </p:val>
                                        </p:tav>
                                        <p:tav tm="100000">
                                          <p:val>
                                            <p:strVal val="#ppt_x"/>
                                          </p:val>
                                        </p:tav>
                                      </p:tavLst>
                                    </p:anim>
                                    <p:anim calcmode="lin" valueType="num">
                                      <p:cBhvr additive="base">
                                        <p:cTn id="22"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866511" y="-22820"/>
            <a:ext cx="7515489" cy="861774"/>
          </a:xfrm>
          <a:prstGeom prst="rect">
            <a:avLst/>
          </a:prstGeom>
        </p:spPr>
        <p:txBody>
          <a:bodyPr wrap="square">
            <a:spAutoFit/>
          </a:bodyPr>
          <a:lstStyle/>
          <a:p>
            <a:pPr algn="l"/>
            <a:r>
              <a:rPr lang="es-CO" sz="1667" b="1" dirty="0">
                <a:solidFill>
                  <a:srgbClr val="C10000"/>
                </a:solidFill>
                <a:latin typeface="Times New Roman" panose="02020603050405020304" pitchFamily="18" charset="0"/>
              </a:rPr>
              <a:t>… </a:t>
            </a:r>
            <a:r>
              <a:rPr lang="es-CO" sz="2500" b="1" dirty="0">
                <a:solidFill>
                  <a:srgbClr val="C10000"/>
                </a:solidFill>
                <a:latin typeface="Times New Roman" panose="02020603050405020304" pitchFamily="18" charset="0"/>
              </a:rPr>
              <a:t>lo que explica las políticas públicas de apoyo al</a:t>
            </a:r>
          </a:p>
          <a:p>
            <a:pPr algn="l"/>
            <a:r>
              <a:rPr lang="es-CO" sz="2500" b="1" dirty="0">
                <a:solidFill>
                  <a:srgbClr val="C10000"/>
                </a:solidFill>
                <a:latin typeface="Times New Roman" panose="02020603050405020304" pitchFamily="18" charset="0"/>
              </a:rPr>
              <a:t>crecimiento y formalización de empresas pequeñas     </a:t>
            </a:r>
            <a:endParaRPr lang="es-CO" sz="2500" dirty="0"/>
          </a:p>
        </p:txBody>
      </p:sp>
      <p:sp>
        <p:nvSpPr>
          <p:cNvPr id="5" name="Rectángulo 4"/>
          <p:cNvSpPr/>
          <p:nvPr/>
        </p:nvSpPr>
        <p:spPr>
          <a:xfrm>
            <a:off x="1605044" y="997293"/>
            <a:ext cx="6345493" cy="400110"/>
          </a:xfrm>
          <a:prstGeom prst="rect">
            <a:avLst/>
          </a:prstGeom>
        </p:spPr>
        <p:txBody>
          <a:bodyPr wrap="square">
            <a:spAutoFit/>
          </a:bodyPr>
          <a:lstStyle/>
          <a:p>
            <a:r>
              <a:rPr lang="es-CO" sz="2000" b="1" dirty="0">
                <a:latin typeface="Calibri" panose="020F0502020204030204" pitchFamily="34" charset="0"/>
              </a:rPr>
              <a:t>Distribución de las empresas formales por tamaño, 2011</a:t>
            </a:r>
            <a:endParaRPr lang="es-CO" sz="1917" b="1" dirty="0"/>
          </a:p>
        </p:txBody>
      </p:sp>
      <p:pic>
        <p:nvPicPr>
          <p:cNvPr id="6" name="Imagen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66511" y="1477347"/>
            <a:ext cx="7305889" cy="3780420"/>
          </a:xfrm>
          <a:prstGeom prst="rect">
            <a:avLst/>
          </a:prstGeom>
        </p:spPr>
      </p:pic>
      <p:sp>
        <p:nvSpPr>
          <p:cNvPr id="7" name="2 Marcador de número de diapositiva"/>
          <p:cNvSpPr>
            <a:spLocks noGrp="1"/>
          </p:cNvSpPr>
          <p:nvPr>
            <p:ph type="sldNum" sz="quarter" idx="19"/>
          </p:nvPr>
        </p:nvSpPr>
        <p:spPr>
          <a:xfrm>
            <a:off x="731573" y="5497794"/>
            <a:ext cx="2160240" cy="265044"/>
          </a:xfrm>
        </p:spPr>
        <p:txBody>
          <a:bodyPr/>
          <a:lstStyle/>
          <a:p>
            <a:pPr>
              <a:defRPr/>
            </a:pPr>
            <a:r>
              <a:rPr lang="es-ES_tradnl" sz="917" b="1" dirty="0">
                <a:solidFill>
                  <a:schemeClr val="tx1"/>
                </a:solidFill>
              </a:rPr>
              <a:t>Fuente: </a:t>
            </a:r>
            <a:r>
              <a:rPr lang="es-ES_tradnl" sz="917" dirty="0">
                <a:solidFill>
                  <a:schemeClr val="tx1"/>
                </a:solidFill>
              </a:rPr>
              <a:t>Daniel </a:t>
            </a:r>
            <a:r>
              <a:rPr lang="es-ES_tradnl" sz="917" dirty="0" err="1">
                <a:solidFill>
                  <a:schemeClr val="tx1"/>
                </a:solidFill>
              </a:rPr>
              <a:t>Lederman</a:t>
            </a:r>
            <a:r>
              <a:rPr lang="es-ES_tradnl" sz="917" b="1" dirty="0">
                <a:solidFill>
                  <a:schemeClr val="tx1"/>
                </a:solidFill>
              </a:rPr>
              <a:t> </a:t>
            </a:r>
            <a:r>
              <a:rPr lang="es-ES_tradnl" b="1" dirty="0">
                <a:solidFill>
                  <a:schemeClr val="tx1"/>
                </a:solidFill>
              </a:rPr>
              <a:t>- </a:t>
            </a:r>
            <a:r>
              <a:rPr lang="es-ES_tradnl" b="1" dirty="0" err="1">
                <a:solidFill>
                  <a:schemeClr val="tx1"/>
                </a:solidFill>
              </a:rPr>
              <a:t>CReCER</a:t>
            </a:r>
            <a:r>
              <a:rPr lang="es-ES_tradnl" b="1" dirty="0">
                <a:solidFill>
                  <a:schemeClr val="tx1"/>
                </a:solidFill>
              </a:rPr>
              <a:t>  2015</a:t>
            </a:r>
          </a:p>
        </p:txBody>
      </p:sp>
      <p:pic>
        <p:nvPicPr>
          <p:cNvPr id="8" name="Imagen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91780" y="5434858"/>
            <a:ext cx="300033" cy="242956"/>
          </a:xfrm>
          <a:prstGeom prst="rect">
            <a:avLst/>
          </a:prstGeom>
        </p:spPr>
      </p:pic>
    </p:spTree>
    <p:extLst>
      <p:ext uri="{BB962C8B-B14F-4D97-AF65-F5344CB8AC3E}">
        <p14:creationId xmlns:p14="http://schemas.microsoft.com/office/powerpoint/2010/main" val="1685598377"/>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style.rotation</p:attrName>
                                        </p:attrNameLst>
                                      </p:cBhvr>
                                      <p:tavLst>
                                        <p:tav tm="0">
                                          <p:val>
                                            <p:fltVal val="90"/>
                                          </p:val>
                                        </p:tav>
                                        <p:tav tm="100000">
                                          <p:val>
                                            <p:fltVal val="0"/>
                                          </p:val>
                                        </p:tav>
                                      </p:tavLst>
                                    </p:anim>
                                    <p:animEffect transition="in" filter="fade">
                                      <p:cBhvr>
                                        <p:cTn id="16" dur="1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3"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1+#ppt_w/2"/>
                                          </p:val>
                                        </p:tav>
                                        <p:tav tm="100000">
                                          <p:val>
                                            <p:strVal val="#ppt_x"/>
                                          </p:val>
                                        </p:tav>
                                      </p:tavLst>
                                    </p:anim>
                                    <p:anim calcmode="lin" valueType="num">
                                      <p:cBhvr additive="base">
                                        <p:cTn id="22"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número de diapositiva 3"/>
          <p:cNvSpPr>
            <a:spLocks noGrp="1"/>
          </p:cNvSpPr>
          <p:nvPr>
            <p:ph type="sldNum" sz="quarter" idx="19"/>
          </p:nvPr>
        </p:nvSpPr>
        <p:spPr/>
        <p:txBody>
          <a:bodyPr/>
          <a:lstStyle/>
          <a:p>
            <a:pPr>
              <a:defRPr/>
            </a:pPr>
            <a:fld id="{BD78BF63-D6E5-49D8-99EB-4D36175B83F1}" type="slidenum">
              <a:rPr lang="es-ES_tradnl" smtClean="0"/>
              <a:pPr>
                <a:defRPr/>
              </a:pPr>
              <a:t>43</a:t>
            </a:fld>
            <a:endParaRPr lang="es-ES_tradnl" dirty="0"/>
          </a:p>
        </p:txBody>
      </p:sp>
      <p:sp>
        <p:nvSpPr>
          <p:cNvPr id="6" name="Rectángulo 5"/>
          <p:cNvSpPr/>
          <p:nvPr/>
        </p:nvSpPr>
        <p:spPr>
          <a:xfrm>
            <a:off x="852208" y="37187"/>
            <a:ext cx="7529792" cy="810350"/>
          </a:xfrm>
          <a:prstGeom prst="rect">
            <a:avLst/>
          </a:prstGeom>
        </p:spPr>
        <p:txBody>
          <a:bodyPr wrap="square">
            <a:spAutoFit/>
          </a:bodyPr>
          <a:lstStyle/>
          <a:p>
            <a:pPr algn="l"/>
            <a:r>
              <a:rPr lang="es-CO" sz="2333" b="1" dirty="0">
                <a:solidFill>
                  <a:srgbClr val="C10000"/>
                </a:solidFill>
                <a:latin typeface="Times New Roman" panose="02020603050405020304" pitchFamily="18" charset="0"/>
              </a:rPr>
              <a:t>  Pero, contrario a la creencia popular, las empresas</a:t>
            </a:r>
          </a:p>
          <a:p>
            <a:pPr algn="ctr"/>
            <a:r>
              <a:rPr lang="es-CO" sz="2333" b="1" dirty="0">
                <a:solidFill>
                  <a:srgbClr val="C10000"/>
                </a:solidFill>
                <a:latin typeface="Times New Roman" panose="02020603050405020304" pitchFamily="18" charset="0"/>
              </a:rPr>
              <a:t>pequeñas abundan también en el sector formal…</a:t>
            </a:r>
            <a:endParaRPr lang="es-CO" sz="2000" dirty="0"/>
          </a:p>
        </p:txBody>
      </p:sp>
      <p:pic>
        <p:nvPicPr>
          <p:cNvPr id="7" name="Imagen 6"/>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71600" y="1048634"/>
            <a:ext cx="7020780" cy="4086584"/>
          </a:xfrm>
          <a:prstGeom prst="rect">
            <a:avLst/>
          </a:prstGeom>
        </p:spPr>
      </p:pic>
      <p:sp>
        <p:nvSpPr>
          <p:cNvPr id="8" name="2 Marcador de número de diapositiva"/>
          <p:cNvSpPr txBox="1">
            <a:spLocks/>
          </p:cNvSpPr>
          <p:nvPr/>
        </p:nvSpPr>
        <p:spPr>
          <a:xfrm>
            <a:off x="731573" y="5497794"/>
            <a:ext cx="2160240" cy="265044"/>
          </a:xfrm>
          <a:prstGeom prst="rect">
            <a:avLst/>
          </a:prstGeom>
        </p:spPr>
        <p:txBody>
          <a:bodyPr/>
          <a:lstStyle>
            <a:defPPr>
              <a:defRPr lang="es-ES_tradnl"/>
            </a:defPPr>
            <a:lvl1pPr algn="l" rtl="0" eaLnBrk="0" fontAlgn="base" hangingPunct="0">
              <a:spcBef>
                <a:spcPct val="20000"/>
              </a:spcBef>
              <a:spcAft>
                <a:spcPct val="0"/>
              </a:spcAft>
              <a:defRPr sz="800" kern="1200">
                <a:solidFill>
                  <a:srgbClr val="00918E"/>
                </a:solidFill>
                <a:latin typeface="+mn-lt"/>
                <a:ea typeface="+mn-ea"/>
                <a:cs typeface="+mn-cs"/>
              </a:defRPr>
            </a:lvl1pPr>
            <a:lvl2pPr marL="457200" algn="just" rtl="0" eaLnBrk="0" fontAlgn="base" hangingPunct="0">
              <a:spcBef>
                <a:spcPct val="20000"/>
              </a:spcBef>
              <a:spcAft>
                <a:spcPct val="0"/>
              </a:spcAft>
              <a:defRPr sz="2300" kern="1200">
                <a:solidFill>
                  <a:schemeClr val="tx1"/>
                </a:solidFill>
                <a:latin typeface="Arial Narrow" pitchFamily="34" charset="0"/>
                <a:ea typeface="+mn-ea"/>
                <a:cs typeface="+mn-cs"/>
              </a:defRPr>
            </a:lvl2pPr>
            <a:lvl3pPr marL="914400" algn="just" rtl="0" eaLnBrk="0" fontAlgn="base" hangingPunct="0">
              <a:spcBef>
                <a:spcPct val="20000"/>
              </a:spcBef>
              <a:spcAft>
                <a:spcPct val="0"/>
              </a:spcAft>
              <a:defRPr sz="2300" kern="1200">
                <a:solidFill>
                  <a:schemeClr val="tx1"/>
                </a:solidFill>
                <a:latin typeface="Arial Narrow" pitchFamily="34" charset="0"/>
                <a:ea typeface="+mn-ea"/>
                <a:cs typeface="+mn-cs"/>
              </a:defRPr>
            </a:lvl3pPr>
            <a:lvl4pPr marL="1371600" algn="just" rtl="0" eaLnBrk="0" fontAlgn="base" hangingPunct="0">
              <a:spcBef>
                <a:spcPct val="20000"/>
              </a:spcBef>
              <a:spcAft>
                <a:spcPct val="0"/>
              </a:spcAft>
              <a:defRPr sz="2300" kern="1200">
                <a:solidFill>
                  <a:schemeClr val="tx1"/>
                </a:solidFill>
                <a:latin typeface="Arial Narrow" pitchFamily="34" charset="0"/>
                <a:ea typeface="+mn-ea"/>
                <a:cs typeface="+mn-cs"/>
              </a:defRPr>
            </a:lvl4pPr>
            <a:lvl5pPr marL="1828800" algn="just" rtl="0" eaLnBrk="0" fontAlgn="base" hangingPunct="0">
              <a:spcBef>
                <a:spcPct val="20000"/>
              </a:spcBef>
              <a:spcAft>
                <a:spcPct val="0"/>
              </a:spcAft>
              <a:defRPr sz="2300" kern="1200">
                <a:solidFill>
                  <a:schemeClr val="tx1"/>
                </a:solidFill>
                <a:latin typeface="Arial Narrow" pitchFamily="34" charset="0"/>
                <a:ea typeface="+mn-ea"/>
                <a:cs typeface="+mn-cs"/>
              </a:defRPr>
            </a:lvl5pPr>
            <a:lvl6pPr marL="2286000" algn="l" defTabSz="914400" rtl="0" eaLnBrk="1" latinLnBrk="0" hangingPunct="1">
              <a:defRPr sz="2300" kern="1200">
                <a:solidFill>
                  <a:schemeClr val="tx1"/>
                </a:solidFill>
                <a:latin typeface="Arial Narrow" pitchFamily="34" charset="0"/>
                <a:ea typeface="+mn-ea"/>
                <a:cs typeface="+mn-cs"/>
              </a:defRPr>
            </a:lvl6pPr>
            <a:lvl7pPr marL="2743200" algn="l" defTabSz="914400" rtl="0" eaLnBrk="1" latinLnBrk="0" hangingPunct="1">
              <a:defRPr sz="2300" kern="1200">
                <a:solidFill>
                  <a:schemeClr val="tx1"/>
                </a:solidFill>
                <a:latin typeface="Arial Narrow" pitchFamily="34" charset="0"/>
                <a:ea typeface="+mn-ea"/>
                <a:cs typeface="+mn-cs"/>
              </a:defRPr>
            </a:lvl7pPr>
            <a:lvl8pPr marL="3200400" algn="l" defTabSz="914400" rtl="0" eaLnBrk="1" latinLnBrk="0" hangingPunct="1">
              <a:defRPr sz="2300" kern="1200">
                <a:solidFill>
                  <a:schemeClr val="tx1"/>
                </a:solidFill>
                <a:latin typeface="Arial Narrow" pitchFamily="34" charset="0"/>
                <a:ea typeface="+mn-ea"/>
                <a:cs typeface="+mn-cs"/>
              </a:defRPr>
            </a:lvl8pPr>
            <a:lvl9pPr marL="3657600" algn="l" defTabSz="914400" rtl="0" eaLnBrk="1" latinLnBrk="0" hangingPunct="1">
              <a:defRPr sz="2300" kern="1200">
                <a:solidFill>
                  <a:schemeClr val="tx1"/>
                </a:solidFill>
                <a:latin typeface="Arial Narrow" pitchFamily="34" charset="0"/>
                <a:ea typeface="+mn-ea"/>
                <a:cs typeface="+mn-cs"/>
              </a:defRPr>
            </a:lvl9pPr>
          </a:lstStyle>
          <a:p>
            <a:pPr>
              <a:defRPr/>
            </a:pPr>
            <a:r>
              <a:rPr lang="es-ES_tradnl" sz="917" b="1" dirty="0">
                <a:solidFill>
                  <a:schemeClr val="tx1"/>
                </a:solidFill>
              </a:rPr>
              <a:t>Fuente</a:t>
            </a:r>
            <a:r>
              <a:rPr lang="es-ES_tradnl" sz="917" dirty="0">
                <a:solidFill>
                  <a:schemeClr val="tx1"/>
                </a:solidFill>
              </a:rPr>
              <a:t>: Daniel </a:t>
            </a:r>
            <a:r>
              <a:rPr lang="es-ES_tradnl" sz="917" dirty="0" err="1">
                <a:solidFill>
                  <a:schemeClr val="tx1"/>
                </a:solidFill>
              </a:rPr>
              <a:t>Lederman</a:t>
            </a:r>
            <a:r>
              <a:rPr lang="es-ES_tradnl" sz="917" dirty="0">
                <a:solidFill>
                  <a:schemeClr val="tx1"/>
                </a:solidFill>
              </a:rPr>
              <a:t> </a:t>
            </a:r>
            <a:r>
              <a:rPr lang="es-ES_tradnl" sz="667" b="1" dirty="0">
                <a:solidFill>
                  <a:schemeClr val="tx1"/>
                </a:solidFill>
              </a:rPr>
              <a:t>- </a:t>
            </a:r>
            <a:r>
              <a:rPr lang="es-ES_tradnl" sz="667" b="1" dirty="0" err="1">
                <a:solidFill>
                  <a:schemeClr val="tx1"/>
                </a:solidFill>
              </a:rPr>
              <a:t>CReCER</a:t>
            </a:r>
            <a:r>
              <a:rPr lang="es-ES_tradnl" sz="667" b="1" dirty="0">
                <a:solidFill>
                  <a:schemeClr val="tx1"/>
                </a:solidFill>
              </a:rPr>
              <a:t>  2015</a:t>
            </a:r>
          </a:p>
        </p:txBody>
      </p:sp>
      <p:pic>
        <p:nvPicPr>
          <p:cNvPr id="9" name="Imagen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91780" y="5469847"/>
            <a:ext cx="300033" cy="242956"/>
          </a:xfrm>
          <a:prstGeom prst="rect">
            <a:avLst/>
          </a:prstGeom>
        </p:spPr>
      </p:pic>
    </p:spTree>
    <p:extLst>
      <p:ext uri="{BB962C8B-B14F-4D97-AF65-F5344CB8AC3E}">
        <p14:creationId xmlns:p14="http://schemas.microsoft.com/office/powerpoint/2010/main" val="154776070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heel(1)">
                                      <p:cBhvr>
                                        <p:cTn id="1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762000" y="22184"/>
            <a:ext cx="7620000" cy="810350"/>
          </a:xfrm>
          <a:prstGeom prst="rect">
            <a:avLst/>
          </a:prstGeom>
        </p:spPr>
        <p:txBody>
          <a:bodyPr wrap="square">
            <a:spAutoFit/>
          </a:bodyPr>
          <a:lstStyle/>
          <a:p>
            <a:pPr algn="l"/>
            <a:r>
              <a:rPr lang="es-CO" sz="2333" b="1" dirty="0">
                <a:solidFill>
                  <a:srgbClr val="C10000"/>
                </a:solidFill>
                <a:latin typeface="Times New Roman" panose="02020603050405020304" pitchFamily="18" charset="0"/>
              </a:rPr>
              <a:t>  ...y el empleo formal crece con la expansión de las    empresas grandes (no con la formalización de pequeñas)</a:t>
            </a:r>
            <a:endParaRPr lang="es-CO" sz="2333" dirty="0"/>
          </a:p>
        </p:txBody>
      </p:sp>
      <p:pic>
        <p:nvPicPr>
          <p:cNvPr id="4" name="Imagen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66510" y="880209"/>
            <a:ext cx="7305890" cy="4264581"/>
          </a:xfrm>
          <a:prstGeom prst="rect">
            <a:avLst/>
          </a:prstGeom>
        </p:spPr>
      </p:pic>
      <p:sp>
        <p:nvSpPr>
          <p:cNvPr id="5" name="2 Marcador de número de diapositiva"/>
          <p:cNvSpPr>
            <a:spLocks noGrp="1"/>
          </p:cNvSpPr>
          <p:nvPr>
            <p:ph type="sldNum" sz="quarter" idx="19"/>
          </p:nvPr>
        </p:nvSpPr>
        <p:spPr>
          <a:xfrm>
            <a:off x="731573" y="5497794"/>
            <a:ext cx="2160240" cy="265044"/>
          </a:xfrm>
        </p:spPr>
        <p:txBody>
          <a:bodyPr/>
          <a:lstStyle/>
          <a:p>
            <a:pPr>
              <a:defRPr/>
            </a:pPr>
            <a:r>
              <a:rPr lang="es-ES_tradnl" sz="917" b="1" dirty="0">
                <a:solidFill>
                  <a:schemeClr val="tx1"/>
                </a:solidFill>
              </a:rPr>
              <a:t>Fuente: </a:t>
            </a:r>
            <a:r>
              <a:rPr lang="es-ES_tradnl" sz="917" dirty="0">
                <a:solidFill>
                  <a:schemeClr val="tx1"/>
                </a:solidFill>
              </a:rPr>
              <a:t>Daniel </a:t>
            </a:r>
            <a:r>
              <a:rPr lang="es-ES_tradnl" sz="917" dirty="0" err="1">
                <a:solidFill>
                  <a:schemeClr val="tx1"/>
                </a:solidFill>
              </a:rPr>
              <a:t>Lederman</a:t>
            </a:r>
            <a:r>
              <a:rPr lang="es-ES_tradnl" sz="917" dirty="0">
                <a:solidFill>
                  <a:schemeClr val="tx1"/>
                </a:solidFill>
              </a:rPr>
              <a:t> </a:t>
            </a:r>
            <a:r>
              <a:rPr lang="es-ES_tradnl" b="1" dirty="0">
                <a:solidFill>
                  <a:schemeClr val="tx1"/>
                </a:solidFill>
              </a:rPr>
              <a:t>- </a:t>
            </a:r>
            <a:r>
              <a:rPr lang="es-ES_tradnl" b="1" dirty="0" err="1">
                <a:solidFill>
                  <a:schemeClr val="tx1"/>
                </a:solidFill>
              </a:rPr>
              <a:t>CREcER</a:t>
            </a:r>
            <a:r>
              <a:rPr lang="es-ES_tradnl" b="1" dirty="0">
                <a:solidFill>
                  <a:schemeClr val="tx1"/>
                </a:solidFill>
              </a:rPr>
              <a:t>  2015</a:t>
            </a:r>
          </a:p>
        </p:txBody>
      </p:sp>
      <p:pic>
        <p:nvPicPr>
          <p:cNvPr id="6" name="Imagen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91780" y="5434858"/>
            <a:ext cx="300033" cy="242956"/>
          </a:xfrm>
          <a:prstGeom prst="rect">
            <a:avLst/>
          </a:prstGeom>
        </p:spPr>
      </p:pic>
    </p:spTree>
    <p:extLst>
      <p:ext uri="{BB962C8B-B14F-4D97-AF65-F5344CB8AC3E}">
        <p14:creationId xmlns:p14="http://schemas.microsoft.com/office/powerpoint/2010/main" val="3254799404"/>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heel(1)">
                                      <p:cBhvr>
                                        <p:cTn id="1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p:cNvSpPr>
            <a:spLocks noGrp="1"/>
          </p:cNvSpPr>
          <p:nvPr>
            <p:ph type="body" sz="quarter" idx="18"/>
          </p:nvPr>
        </p:nvSpPr>
        <p:spPr>
          <a:xfrm>
            <a:off x="731573" y="5407938"/>
            <a:ext cx="2400267" cy="269875"/>
          </a:xfrm>
        </p:spPr>
        <p:txBody>
          <a:bodyPr/>
          <a:lstStyle/>
          <a:p>
            <a:pPr>
              <a:defRPr/>
            </a:pPr>
            <a:r>
              <a:rPr lang="es-ES_tradnl" sz="917" b="1" dirty="0">
                <a:solidFill>
                  <a:schemeClr val="tx1"/>
                </a:solidFill>
              </a:rPr>
              <a:t>Fuente: </a:t>
            </a:r>
            <a:r>
              <a:rPr lang="es-ES_tradnl" sz="667" dirty="0">
                <a:solidFill>
                  <a:schemeClr val="tx1"/>
                </a:solidFill>
              </a:rPr>
              <a:t>Hernán </a:t>
            </a:r>
            <a:r>
              <a:rPr lang="es-ES_tradnl" sz="667" dirty="0" err="1">
                <a:solidFill>
                  <a:schemeClr val="tx1"/>
                </a:solidFill>
              </a:rPr>
              <a:t>Casinelli</a:t>
            </a:r>
            <a:r>
              <a:rPr lang="es-ES_tradnl" sz="667" dirty="0">
                <a:solidFill>
                  <a:schemeClr val="tx1"/>
                </a:solidFill>
              </a:rPr>
              <a:t>- </a:t>
            </a:r>
            <a:r>
              <a:rPr lang="es-ES_tradnl" sz="667" dirty="0" err="1">
                <a:solidFill>
                  <a:schemeClr val="tx1"/>
                </a:solidFill>
              </a:rPr>
              <a:t>CReCER</a:t>
            </a:r>
            <a:r>
              <a:rPr lang="es-ES_tradnl" sz="667" dirty="0">
                <a:solidFill>
                  <a:schemeClr val="tx1"/>
                </a:solidFill>
              </a:rPr>
              <a:t>  2015</a:t>
            </a:r>
          </a:p>
        </p:txBody>
      </p:sp>
      <p:sp>
        <p:nvSpPr>
          <p:cNvPr id="4" name="Marcador de número de diapositiva 3"/>
          <p:cNvSpPr>
            <a:spLocks noGrp="1"/>
          </p:cNvSpPr>
          <p:nvPr>
            <p:ph type="sldNum" sz="quarter" idx="19"/>
          </p:nvPr>
        </p:nvSpPr>
        <p:spPr/>
        <p:txBody>
          <a:bodyPr/>
          <a:lstStyle/>
          <a:p>
            <a:pPr>
              <a:defRPr/>
            </a:pPr>
            <a:fld id="{BD78BF63-D6E5-49D8-99EB-4D36175B83F1}" type="slidenum">
              <a:rPr lang="es-ES_tradnl" smtClean="0"/>
              <a:pPr>
                <a:defRPr/>
              </a:pPr>
              <a:t>45</a:t>
            </a:fld>
            <a:endParaRPr lang="es-ES_tradnl" dirty="0"/>
          </a:p>
        </p:txBody>
      </p:sp>
      <p:pic>
        <p:nvPicPr>
          <p:cNvPr id="5" name="Imagen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90059" y="842736"/>
            <a:ext cx="7577058" cy="4415031"/>
          </a:xfrm>
          <a:prstGeom prst="rect">
            <a:avLst/>
          </a:prstGeom>
        </p:spPr>
      </p:pic>
      <p:sp>
        <p:nvSpPr>
          <p:cNvPr id="6" name="Rectángulo 5"/>
          <p:cNvSpPr/>
          <p:nvPr/>
        </p:nvSpPr>
        <p:spPr>
          <a:xfrm>
            <a:off x="852208" y="37187"/>
            <a:ext cx="7529792" cy="451342"/>
          </a:xfrm>
          <a:prstGeom prst="rect">
            <a:avLst/>
          </a:prstGeom>
        </p:spPr>
        <p:txBody>
          <a:bodyPr wrap="square">
            <a:spAutoFit/>
          </a:bodyPr>
          <a:lstStyle/>
          <a:p>
            <a:pPr algn="l"/>
            <a:r>
              <a:rPr lang="es-CO" sz="2333" b="1" dirty="0">
                <a:solidFill>
                  <a:srgbClr val="C10000"/>
                </a:solidFill>
                <a:latin typeface="Times New Roman" panose="02020603050405020304" pitchFamily="18" charset="0"/>
              </a:rPr>
              <a:t>  </a:t>
            </a:r>
            <a:endParaRPr lang="es-CO" sz="2000" dirty="0"/>
          </a:p>
        </p:txBody>
      </p:sp>
      <p:sp>
        <p:nvSpPr>
          <p:cNvPr id="7" name="Rectángulo 6"/>
          <p:cNvSpPr/>
          <p:nvPr/>
        </p:nvSpPr>
        <p:spPr>
          <a:xfrm>
            <a:off x="872435" y="-33130"/>
            <a:ext cx="7359972" cy="810350"/>
          </a:xfrm>
          <a:prstGeom prst="rect">
            <a:avLst/>
          </a:prstGeom>
        </p:spPr>
        <p:txBody>
          <a:bodyPr wrap="square">
            <a:spAutoFit/>
          </a:bodyPr>
          <a:lstStyle/>
          <a:p>
            <a:pPr algn="ctr"/>
            <a:r>
              <a:rPr lang="es-CO" sz="2333" b="1" dirty="0">
                <a:solidFill>
                  <a:srgbClr val="FF0000"/>
                </a:solidFill>
                <a:latin typeface="Arial" panose="020B0604020202020204" pitchFamily="34" charset="0"/>
              </a:rPr>
              <a:t>“</a:t>
            </a:r>
            <a:r>
              <a:rPr lang="es-CO" sz="2333" b="1" dirty="0" err="1">
                <a:solidFill>
                  <a:srgbClr val="FF0000"/>
                </a:solidFill>
                <a:latin typeface="Arial" panose="020B0604020202020204" pitchFamily="34" charset="0"/>
              </a:rPr>
              <a:t>PYMEs</a:t>
            </a:r>
            <a:r>
              <a:rPr lang="es-CO" sz="2333" b="1" dirty="0">
                <a:solidFill>
                  <a:srgbClr val="FF0000"/>
                </a:solidFill>
                <a:latin typeface="Arial" panose="020B0604020202020204" pitchFamily="34" charset="0"/>
              </a:rPr>
              <a:t>: Motor de las Economías Latinoamericanas”</a:t>
            </a:r>
            <a:endParaRPr lang="es-CO" sz="2333" dirty="0">
              <a:solidFill>
                <a:srgbClr val="FF0000"/>
              </a:solidFill>
            </a:endParaRPr>
          </a:p>
        </p:txBody>
      </p:sp>
    </p:spTree>
    <p:extLst>
      <p:ext uri="{BB962C8B-B14F-4D97-AF65-F5344CB8AC3E}">
        <p14:creationId xmlns:p14="http://schemas.microsoft.com/office/powerpoint/2010/main" val="141649543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p:cNvSpPr>
            <a:spLocks noGrp="1"/>
          </p:cNvSpPr>
          <p:nvPr>
            <p:ph type="body" sz="quarter" idx="18"/>
          </p:nvPr>
        </p:nvSpPr>
        <p:spPr>
          <a:xfrm>
            <a:off x="991857" y="5377780"/>
            <a:ext cx="4540250" cy="165013"/>
          </a:xfrm>
        </p:spPr>
        <p:txBody>
          <a:bodyPr/>
          <a:lstStyle/>
          <a:p>
            <a:r>
              <a:rPr lang="es-CO" sz="917" b="1" dirty="0"/>
              <a:t>FUENTE: </a:t>
            </a:r>
            <a:r>
              <a:rPr lang="es-CO" sz="667" dirty="0"/>
              <a:t>Hernán </a:t>
            </a:r>
            <a:r>
              <a:rPr lang="es-CO" sz="667" dirty="0" err="1"/>
              <a:t>Casinelli</a:t>
            </a:r>
            <a:r>
              <a:rPr lang="es-CO" sz="667" dirty="0"/>
              <a:t> - </a:t>
            </a:r>
            <a:r>
              <a:rPr lang="es-CO" sz="667" dirty="0" err="1"/>
              <a:t>CReCER</a:t>
            </a:r>
            <a:r>
              <a:rPr lang="es-CO" sz="667" dirty="0"/>
              <a:t> 2015</a:t>
            </a:r>
          </a:p>
        </p:txBody>
      </p:sp>
      <p:sp>
        <p:nvSpPr>
          <p:cNvPr id="4" name="Marcador de número de diapositiva 3"/>
          <p:cNvSpPr>
            <a:spLocks noGrp="1"/>
          </p:cNvSpPr>
          <p:nvPr>
            <p:ph type="sldNum" sz="quarter" idx="19"/>
          </p:nvPr>
        </p:nvSpPr>
        <p:spPr/>
        <p:txBody>
          <a:bodyPr/>
          <a:lstStyle/>
          <a:p>
            <a:pPr>
              <a:defRPr/>
            </a:pPr>
            <a:fld id="{BD78BF63-D6E5-49D8-99EB-4D36175B83F1}" type="slidenum">
              <a:rPr lang="es-ES_tradnl" smtClean="0"/>
              <a:pPr>
                <a:defRPr/>
              </a:pPr>
              <a:t>46</a:t>
            </a:fld>
            <a:endParaRPr lang="es-ES_tradnl" dirty="0"/>
          </a:p>
        </p:txBody>
      </p:sp>
      <p:pic>
        <p:nvPicPr>
          <p:cNvPr id="5" name="Imagen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49495" y="877281"/>
            <a:ext cx="7532505" cy="4385177"/>
          </a:xfrm>
          <a:prstGeom prst="rect">
            <a:avLst/>
          </a:prstGeom>
        </p:spPr>
      </p:pic>
      <p:sp>
        <p:nvSpPr>
          <p:cNvPr id="6" name="Rectángulo 5"/>
          <p:cNvSpPr/>
          <p:nvPr/>
        </p:nvSpPr>
        <p:spPr>
          <a:xfrm>
            <a:off x="762000" y="-22820"/>
            <a:ext cx="7620000" cy="810350"/>
          </a:xfrm>
          <a:prstGeom prst="rect">
            <a:avLst/>
          </a:prstGeom>
        </p:spPr>
        <p:txBody>
          <a:bodyPr wrap="square">
            <a:spAutoFit/>
          </a:bodyPr>
          <a:lstStyle/>
          <a:p>
            <a:pPr algn="ctr"/>
            <a:r>
              <a:rPr lang="es-CO" sz="2333" b="1" dirty="0">
                <a:solidFill>
                  <a:srgbClr val="FF0000"/>
                </a:solidFill>
                <a:latin typeface="Arial" panose="020B0604020202020204" pitchFamily="34" charset="0"/>
              </a:rPr>
              <a:t>“</a:t>
            </a:r>
            <a:r>
              <a:rPr lang="es-CO" sz="2333" b="1" dirty="0" err="1">
                <a:solidFill>
                  <a:srgbClr val="FF0000"/>
                </a:solidFill>
                <a:latin typeface="Arial" panose="020B0604020202020204" pitchFamily="34" charset="0"/>
              </a:rPr>
              <a:t>PYMEs</a:t>
            </a:r>
            <a:r>
              <a:rPr lang="es-CO" sz="2333" b="1" dirty="0">
                <a:solidFill>
                  <a:srgbClr val="FF0000"/>
                </a:solidFill>
                <a:latin typeface="Arial" panose="020B0604020202020204" pitchFamily="34" charset="0"/>
              </a:rPr>
              <a:t>: Motor de las Economías Latinoamericanas”</a:t>
            </a:r>
            <a:endParaRPr lang="es-CO" sz="2333" dirty="0">
              <a:solidFill>
                <a:srgbClr val="FF0000"/>
              </a:solidFill>
            </a:endParaRPr>
          </a:p>
        </p:txBody>
      </p:sp>
    </p:spTree>
    <p:extLst>
      <p:ext uri="{BB962C8B-B14F-4D97-AF65-F5344CB8AC3E}">
        <p14:creationId xmlns:p14="http://schemas.microsoft.com/office/powerpoint/2010/main" val="4170541054"/>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p:cNvSpPr>
            <a:spLocks noGrp="1"/>
          </p:cNvSpPr>
          <p:nvPr>
            <p:ph type="body" sz="quarter" idx="18"/>
          </p:nvPr>
        </p:nvSpPr>
        <p:spPr>
          <a:xfrm>
            <a:off x="806461" y="5382327"/>
            <a:ext cx="2025387" cy="235480"/>
          </a:xfrm>
        </p:spPr>
        <p:txBody>
          <a:bodyPr/>
          <a:lstStyle/>
          <a:p>
            <a:r>
              <a:rPr lang="es-ES_tradnl" sz="1167" b="1" dirty="0">
                <a:solidFill>
                  <a:schemeClr val="tx1"/>
                </a:solidFill>
              </a:rPr>
              <a:t>Fuente</a:t>
            </a:r>
            <a:r>
              <a:rPr lang="es-ES_tradnl" sz="667" b="1" dirty="0">
                <a:solidFill>
                  <a:schemeClr val="tx1"/>
                </a:solidFill>
              </a:rPr>
              <a:t>: </a:t>
            </a:r>
            <a:r>
              <a:rPr lang="es-ES_tradnl" sz="667" dirty="0">
                <a:solidFill>
                  <a:schemeClr val="tx1"/>
                </a:solidFill>
              </a:rPr>
              <a:t>Hernán </a:t>
            </a:r>
            <a:r>
              <a:rPr lang="es-ES_tradnl" sz="667" dirty="0" err="1">
                <a:solidFill>
                  <a:schemeClr val="tx1"/>
                </a:solidFill>
              </a:rPr>
              <a:t>Casinelli</a:t>
            </a:r>
            <a:r>
              <a:rPr lang="es-ES_tradnl" sz="667" dirty="0">
                <a:solidFill>
                  <a:schemeClr val="tx1"/>
                </a:solidFill>
              </a:rPr>
              <a:t>- </a:t>
            </a:r>
            <a:r>
              <a:rPr lang="es-ES_tradnl" sz="667" dirty="0" err="1">
                <a:solidFill>
                  <a:schemeClr val="tx1"/>
                </a:solidFill>
              </a:rPr>
              <a:t>CReCER</a:t>
            </a:r>
            <a:r>
              <a:rPr lang="es-ES_tradnl" sz="667" dirty="0">
                <a:solidFill>
                  <a:schemeClr val="tx1"/>
                </a:solidFill>
              </a:rPr>
              <a:t>  2015</a:t>
            </a:r>
          </a:p>
          <a:p>
            <a:endParaRPr lang="es-CO" dirty="0"/>
          </a:p>
        </p:txBody>
      </p:sp>
      <p:sp>
        <p:nvSpPr>
          <p:cNvPr id="4" name="Marcador de número de diapositiva 3"/>
          <p:cNvSpPr>
            <a:spLocks noGrp="1"/>
          </p:cNvSpPr>
          <p:nvPr>
            <p:ph type="sldNum" sz="quarter" idx="19"/>
          </p:nvPr>
        </p:nvSpPr>
        <p:spPr>
          <a:xfrm>
            <a:off x="866511" y="5388240"/>
            <a:ext cx="1905289" cy="269875"/>
          </a:xfrm>
        </p:spPr>
        <p:txBody>
          <a:bodyPr/>
          <a:lstStyle/>
          <a:p>
            <a:pPr>
              <a:defRPr/>
            </a:pPr>
            <a:fld id="{BD78BF63-D6E5-49D8-99EB-4D36175B83F1}" type="slidenum">
              <a:rPr lang="es-ES_tradnl" smtClean="0"/>
              <a:pPr>
                <a:defRPr/>
              </a:pPr>
              <a:t>47</a:t>
            </a:fld>
            <a:endParaRPr lang="es-ES_tradnl" dirty="0"/>
          </a:p>
        </p:txBody>
      </p:sp>
      <p:pic>
        <p:nvPicPr>
          <p:cNvPr id="5" name="Imagen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77833" y="877280"/>
            <a:ext cx="7604168" cy="4558970"/>
          </a:xfrm>
          <a:prstGeom prst="rect">
            <a:avLst/>
          </a:prstGeom>
        </p:spPr>
      </p:pic>
      <p:sp>
        <p:nvSpPr>
          <p:cNvPr id="6" name="Rectángulo 5"/>
          <p:cNvSpPr/>
          <p:nvPr/>
        </p:nvSpPr>
        <p:spPr>
          <a:xfrm>
            <a:off x="777833" y="22184"/>
            <a:ext cx="7604168" cy="810350"/>
          </a:xfrm>
          <a:prstGeom prst="rect">
            <a:avLst/>
          </a:prstGeom>
        </p:spPr>
        <p:txBody>
          <a:bodyPr wrap="square">
            <a:spAutoFit/>
          </a:bodyPr>
          <a:lstStyle/>
          <a:p>
            <a:pPr algn="ctr"/>
            <a:r>
              <a:rPr lang="es-CO" sz="2333" b="1" dirty="0">
                <a:solidFill>
                  <a:srgbClr val="FF0000"/>
                </a:solidFill>
                <a:latin typeface="Arial" panose="020B0604020202020204" pitchFamily="34" charset="0"/>
              </a:rPr>
              <a:t>“</a:t>
            </a:r>
            <a:r>
              <a:rPr lang="es-CO" sz="2333" b="1" dirty="0" err="1">
                <a:solidFill>
                  <a:srgbClr val="FF0000"/>
                </a:solidFill>
                <a:latin typeface="Arial" panose="020B0604020202020204" pitchFamily="34" charset="0"/>
              </a:rPr>
              <a:t>PYMEs</a:t>
            </a:r>
            <a:r>
              <a:rPr lang="es-CO" sz="2333" b="1" dirty="0">
                <a:solidFill>
                  <a:srgbClr val="FF0000"/>
                </a:solidFill>
                <a:latin typeface="Arial" panose="020B0604020202020204" pitchFamily="34" charset="0"/>
              </a:rPr>
              <a:t>: Motor de las Economías Latinoamericanas”</a:t>
            </a:r>
            <a:endParaRPr lang="es-CO" sz="2333" dirty="0">
              <a:solidFill>
                <a:srgbClr val="FF0000"/>
              </a:solidFill>
            </a:endParaRPr>
          </a:p>
        </p:txBody>
      </p:sp>
    </p:spTree>
    <p:extLst>
      <p:ext uri="{BB962C8B-B14F-4D97-AF65-F5344CB8AC3E}">
        <p14:creationId xmlns:p14="http://schemas.microsoft.com/office/powerpoint/2010/main" val="326082956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p:cNvSpPr>
            <a:spLocks noGrp="1"/>
          </p:cNvSpPr>
          <p:nvPr>
            <p:ph type="body" sz="quarter" idx="18"/>
          </p:nvPr>
        </p:nvSpPr>
        <p:spPr>
          <a:xfrm>
            <a:off x="855928" y="5382327"/>
            <a:ext cx="4540250" cy="235480"/>
          </a:xfrm>
        </p:spPr>
        <p:txBody>
          <a:bodyPr/>
          <a:lstStyle/>
          <a:p>
            <a:pPr>
              <a:defRPr/>
            </a:pPr>
            <a:r>
              <a:rPr lang="es-ES_tradnl" sz="917" b="1" dirty="0">
                <a:solidFill>
                  <a:schemeClr val="tx1"/>
                </a:solidFill>
              </a:rPr>
              <a:t>Fuente: </a:t>
            </a:r>
            <a:r>
              <a:rPr lang="es-ES_tradnl" sz="667" dirty="0">
                <a:solidFill>
                  <a:schemeClr val="tx1"/>
                </a:solidFill>
              </a:rPr>
              <a:t>Hernán </a:t>
            </a:r>
            <a:r>
              <a:rPr lang="es-ES_tradnl" sz="667" dirty="0" err="1">
                <a:solidFill>
                  <a:schemeClr val="tx1"/>
                </a:solidFill>
              </a:rPr>
              <a:t>Casinelli</a:t>
            </a:r>
            <a:r>
              <a:rPr lang="es-ES_tradnl" sz="667" dirty="0">
                <a:solidFill>
                  <a:schemeClr val="tx1"/>
                </a:solidFill>
              </a:rPr>
              <a:t>- </a:t>
            </a:r>
            <a:r>
              <a:rPr lang="es-ES_tradnl" sz="667" dirty="0" err="1">
                <a:solidFill>
                  <a:schemeClr val="tx1"/>
                </a:solidFill>
              </a:rPr>
              <a:t>CReCER</a:t>
            </a:r>
            <a:r>
              <a:rPr lang="es-ES_tradnl" sz="667" dirty="0">
                <a:solidFill>
                  <a:schemeClr val="tx1"/>
                </a:solidFill>
              </a:rPr>
              <a:t>  2015</a:t>
            </a:r>
          </a:p>
        </p:txBody>
      </p:sp>
      <p:sp>
        <p:nvSpPr>
          <p:cNvPr id="4" name="Marcador de número de diapositiva 3"/>
          <p:cNvSpPr>
            <a:spLocks noGrp="1"/>
          </p:cNvSpPr>
          <p:nvPr>
            <p:ph type="sldNum" sz="quarter" idx="19"/>
          </p:nvPr>
        </p:nvSpPr>
        <p:spPr/>
        <p:txBody>
          <a:bodyPr/>
          <a:lstStyle/>
          <a:p>
            <a:pPr>
              <a:defRPr/>
            </a:pPr>
            <a:fld id="{BD78BF63-D6E5-49D8-99EB-4D36175B83F1}" type="slidenum">
              <a:rPr lang="es-ES_tradnl" smtClean="0"/>
              <a:pPr>
                <a:defRPr/>
              </a:pPr>
              <a:t>48</a:t>
            </a:fld>
            <a:endParaRPr lang="es-ES_tradnl" dirty="0"/>
          </a:p>
        </p:txBody>
      </p:sp>
      <p:pic>
        <p:nvPicPr>
          <p:cNvPr id="5" name="Imagen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91580" y="823187"/>
            <a:ext cx="7590420" cy="4518832"/>
          </a:xfrm>
          <a:prstGeom prst="rect">
            <a:avLst/>
          </a:prstGeom>
        </p:spPr>
      </p:pic>
      <p:sp>
        <p:nvSpPr>
          <p:cNvPr id="6" name="Rectángulo 5"/>
          <p:cNvSpPr/>
          <p:nvPr/>
        </p:nvSpPr>
        <p:spPr>
          <a:xfrm>
            <a:off x="762000" y="22184"/>
            <a:ext cx="7620000" cy="810350"/>
          </a:xfrm>
          <a:prstGeom prst="rect">
            <a:avLst/>
          </a:prstGeom>
        </p:spPr>
        <p:txBody>
          <a:bodyPr wrap="square">
            <a:spAutoFit/>
          </a:bodyPr>
          <a:lstStyle/>
          <a:p>
            <a:pPr algn="ctr"/>
            <a:r>
              <a:rPr lang="es-CO" sz="2333" b="1" dirty="0">
                <a:solidFill>
                  <a:srgbClr val="FF0000"/>
                </a:solidFill>
                <a:latin typeface="Arial" panose="020B0604020202020204" pitchFamily="34" charset="0"/>
              </a:rPr>
              <a:t>“</a:t>
            </a:r>
            <a:r>
              <a:rPr lang="es-CO" sz="2333" b="1" dirty="0" err="1">
                <a:solidFill>
                  <a:srgbClr val="FF0000"/>
                </a:solidFill>
                <a:latin typeface="Arial" panose="020B0604020202020204" pitchFamily="34" charset="0"/>
              </a:rPr>
              <a:t>PYMEs</a:t>
            </a:r>
            <a:r>
              <a:rPr lang="es-CO" sz="2333" b="1" dirty="0">
                <a:solidFill>
                  <a:srgbClr val="FF0000"/>
                </a:solidFill>
                <a:latin typeface="Arial" panose="020B0604020202020204" pitchFamily="34" charset="0"/>
              </a:rPr>
              <a:t>: Motor de las Economías Latinoamericanas”</a:t>
            </a:r>
            <a:endParaRPr lang="es-CO" sz="2333" dirty="0">
              <a:solidFill>
                <a:srgbClr val="FF0000"/>
              </a:solidFill>
            </a:endParaRPr>
          </a:p>
        </p:txBody>
      </p:sp>
    </p:spTree>
    <p:extLst>
      <p:ext uri="{BB962C8B-B14F-4D97-AF65-F5344CB8AC3E}">
        <p14:creationId xmlns:p14="http://schemas.microsoft.com/office/powerpoint/2010/main" val="952805300"/>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p:cNvSpPr>
            <a:spLocks noGrp="1"/>
          </p:cNvSpPr>
          <p:nvPr>
            <p:ph type="body" sz="quarter" idx="18"/>
          </p:nvPr>
        </p:nvSpPr>
        <p:spPr>
          <a:xfrm>
            <a:off x="855928" y="5322320"/>
            <a:ext cx="2095893" cy="235480"/>
          </a:xfrm>
        </p:spPr>
        <p:txBody>
          <a:bodyPr/>
          <a:lstStyle/>
          <a:p>
            <a:pPr>
              <a:defRPr/>
            </a:pPr>
            <a:r>
              <a:rPr lang="es-ES_tradnl" sz="917" b="1" dirty="0">
                <a:solidFill>
                  <a:schemeClr val="tx1"/>
                </a:solidFill>
              </a:rPr>
              <a:t>Fuente: </a:t>
            </a:r>
            <a:r>
              <a:rPr lang="es-ES_tradnl" sz="667" dirty="0">
                <a:solidFill>
                  <a:schemeClr val="tx1"/>
                </a:solidFill>
              </a:rPr>
              <a:t>Hernán </a:t>
            </a:r>
            <a:r>
              <a:rPr lang="es-ES_tradnl" sz="667" dirty="0" err="1">
                <a:solidFill>
                  <a:schemeClr val="tx1"/>
                </a:solidFill>
              </a:rPr>
              <a:t>Casinelli</a:t>
            </a:r>
            <a:r>
              <a:rPr lang="es-ES_tradnl" sz="667" dirty="0">
                <a:solidFill>
                  <a:schemeClr val="tx1"/>
                </a:solidFill>
              </a:rPr>
              <a:t>- </a:t>
            </a:r>
            <a:r>
              <a:rPr lang="es-ES_tradnl" sz="667" dirty="0" err="1">
                <a:solidFill>
                  <a:schemeClr val="tx1"/>
                </a:solidFill>
              </a:rPr>
              <a:t>CReCER</a:t>
            </a:r>
            <a:r>
              <a:rPr lang="es-ES_tradnl" sz="667" dirty="0">
                <a:solidFill>
                  <a:schemeClr val="tx1"/>
                </a:solidFill>
              </a:rPr>
              <a:t>  2015</a:t>
            </a:r>
          </a:p>
        </p:txBody>
      </p:sp>
      <p:sp>
        <p:nvSpPr>
          <p:cNvPr id="4" name="Marcador de número de diapositiva 3"/>
          <p:cNvSpPr>
            <a:spLocks noGrp="1"/>
          </p:cNvSpPr>
          <p:nvPr>
            <p:ph type="sldNum" sz="quarter" idx="19"/>
          </p:nvPr>
        </p:nvSpPr>
        <p:spPr/>
        <p:txBody>
          <a:bodyPr/>
          <a:lstStyle/>
          <a:p>
            <a:pPr>
              <a:defRPr/>
            </a:pPr>
            <a:fld id="{BD78BF63-D6E5-49D8-99EB-4D36175B83F1}" type="slidenum">
              <a:rPr lang="es-ES_tradnl" smtClean="0"/>
              <a:pPr>
                <a:defRPr/>
              </a:pPr>
              <a:t>49</a:t>
            </a:fld>
            <a:endParaRPr lang="es-ES_tradnl" dirty="0"/>
          </a:p>
        </p:txBody>
      </p:sp>
      <p:pic>
        <p:nvPicPr>
          <p:cNvPr id="5" name="Imagen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62000" y="937287"/>
            <a:ext cx="7620000" cy="4320480"/>
          </a:xfrm>
          <a:prstGeom prst="rect">
            <a:avLst/>
          </a:prstGeom>
        </p:spPr>
      </p:pic>
      <p:sp>
        <p:nvSpPr>
          <p:cNvPr id="6" name="Rectángulo 5"/>
          <p:cNvSpPr/>
          <p:nvPr/>
        </p:nvSpPr>
        <p:spPr>
          <a:xfrm>
            <a:off x="762000" y="22184"/>
            <a:ext cx="7620000" cy="810350"/>
          </a:xfrm>
          <a:prstGeom prst="rect">
            <a:avLst/>
          </a:prstGeom>
        </p:spPr>
        <p:txBody>
          <a:bodyPr wrap="square">
            <a:spAutoFit/>
          </a:bodyPr>
          <a:lstStyle/>
          <a:p>
            <a:pPr algn="ctr"/>
            <a:r>
              <a:rPr lang="es-CO" sz="2333" b="1" dirty="0">
                <a:solidFill>
                  <a:srgbClr val="FF0000"/>
                </a:solidFill>
                <a:latin typeface="Arial" panose="020B0604020202020204" pitchFamily="34" charset="0"/>
              </a:rPr>
              <a:t>“</a:t>
            </a:r>
            <a:r>
              <a:rPr lang="es-CO" sz="2333" b="1" dirty="0" err="1">
                <a:solidFill>
                  <a:srgbClr val="FF0000"/>
                </a:solidFill>
                <a:latin typeface="Arial" panose="020B0604020202020204" pitchFamily="34" charset="0"/>
              </a:rPr>
              <a:t>PYMEs</a:t>
            </a:r>
            <a:r>
              <a:rPr lang="es-CO" sz="2333" b="1" dirty="0">
                <a:solidFill>
                  <a:srgbClr val="FF0000"/>
                </a:solidFill>
                <a:latin typeface="Arial" panose="020B0604020202020204" pitchFamily="34" charset="0"/>
              </a:rPr>
              <a:t>: Motor de las Economías Latinoamericanas”</a:t>
            </a:r>
            <a:endParaRPr lang="es-CO" sz="2333" dirty="0">
              <a:solidFill>
                <a:srgbClr val="FF0000"/>
              </a:solidFill>
            </a:endParaRPr>
          </a:p>
        </p:txBody>
      </p:sp>
    </p:spTree>
    <p:extLst>
      <p:ext uri="{BB962C8B-B14F-4D97-AF65-F5344CB8AC3E}">
        <p14:creationId xmlns:p14="http://schemas.microsoft.com/office/powerpoint/2010/main" val="24177345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9512" y="1087643"/>
            <a:ext cx="8352927" cy="4182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Título"/>
          <p:cNvSpPr>
            <a:spLocks noGrp="1"/>
          </p:cNvSpPr>
          <p:nvPr>
            <p:ph type="ctrTitle"/>
          </p:nvPr>
        </p:nvSpPr>
        <p:spPr>
          <a:xfrm>
            <a:off x="150218" y="-22820"/>
            <a:ext cx="8742957" cy="1079569"/>
          </a:xfrm>
        </p:spPr>
        <p:txBody>
          <a:bodyPr anchor="ctr"/>
          <a:lstStyle/>
          <a:p>
            <a:pPr algn="ctr"/>
            <a:r>
              <a:rPr lang="es-CO" dirty="0">
                <a:effectLst>
                  <a:outerShdw blurRad="38100" dist="38100" dir="2700000" algn="tl">
                    <a:srgbClr val="000000">
                      <a:alpha val="43137"/>
                    </a:srgbClr>
                  </a:outerShdw>
                </a:effectLst>
              </a:rPr>
              <a:t>Ámbito de la Contabilidad Pública</a:t>
            </a:r>
          </a:p>
        </p:txBody>
      </p:sp>
      <p:sp>
        <p:nvSpPr>
          <p:cNvPr id="8" name="2 Marcador de fecha"/>
          <p:cNvSpPr txBox="1">
            <a:spLocks/>
          </p:cNvSpPr>
          <p:nvPr/>
        </p:nvSpPr>
        <p:spPr bwMode="auto">
          <a:xfrm>
            <a:off x="3059833" y="5377780"/>
            <a:ext cx="864096" cy="238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s-ES_tradnl"/>
            </a:defPPr>
            <a:lvl1pPr algn="l" rtl="0" eaLnBrk="0" fontAlgn="base" hangingPunct="0">
              <a:spcBef>
                <a:spcPct val="0"/>
              </a:spcBef>
              <a:spcAft>
                <a:spcPct val="0"/>
              </a:spcAft>
              <a:defRPr sz="1400" kern="1200">
                <a:solidFill>
                  <a:schemeClr val="tx1"/>
                </a:solidFill>
                <a:latin typeface="+mn-lt"/>
                <a:ea typeface="+mn-ea"/>
                <a:cs typeface="+mn-cs"/>
              </a:defRPr>
            </a:lvl1pPr>
            <a:lvl2pPr marL="457200" algn="l" rtl="0" fontAlgn="base">
              <a:spcBef>
                <a:spcPct val="0"/>
              </a:spcBef>
              <a:spcAft>
                <a:spcPct val="0"/>
              </a:spcAft>
              <a:defRPr sz="2300" kern="1200">
                <a:solidFill>
                  <a:schemeClr val="tx1"/>
                </a:solidFill>
                <a:latin typeface="Arial Narrow" pitchFamily="34" charset="0"/>
                <a:ea typeface="+mn-ea"/>
                <a:cs typeface="Arial" charset="0"/>
              </a:defRPr>
            </a:lvl2pPr>
            <a:lvl3pPr marL="914400" algn="l" rtl="0" fontAlgn="base">
              <a:spcBef>
                <a:spcPct val="0"/>
              </a:spcBef>
              <a:spcAft>
                <a:spcPct val="0"/>
              </a:spcAft>
              <a:defRPr sz="2300" kern="1200">
                <a:solidFill>
                  <a:schemeClr val="tx1"/>
                </a:solidFill>
                <a:latin typeface="Arial Narrow" pitchFamily="34" charset="0"/>
                <a:ea typeface="+mn-ea"/>
                <a:cs typeface="Arial" charset="0"/>
              </a:defRPr>
            </a:lvl3pPr>
            <a:lvl4pPr marL="1371600" algn="l" rtl="0" fontAlgn="base">
              <a:spcBef>
                <a:spcPct val="0"/>
              </a:spcBef>
              <a:spcAft>
                <a:spcPct val="0"/>
              </a:spcAft>
              <a:defRPr sz="2300" kern="1200">
                <a:solidFill>
                  <a:schemeClr val="tx1"/>
                </a:solidFill>
                <a:latin typeface="Arial Narrow" pitchFamily="34" charset="0"/>
                <a:ea typeface="+mn-ea"/>
                <a:cs typeface="Arial" charset="0"/>
              </a:defRPr>
            </a:lvl4pPr>
            <a:lvl5pPr marL="1828800" algn="l" rtl="0" fontAlgn="base">
              <a:spcBef>
                <a:spcPct val="0"/>
              </a:spcBef>
              <a:spcAft>
                <a:spcPct val="0"/>
              </a:spcAft>
              <a:defRPr sz="2300" kern="1200">
                <a:solidFill>
                  <a:schemeClr val="tx1"/>
                </a:solidFill>
                <a:latin typeface="Arial Narrow" pitchFamily="34" charset="0"/>
                <a:ea typeface="+mn-ea"/>
                <a:cs typeface="Arial" charset="0"/>
              </a:defRPr>
            </a:lvl5pPr>
            <a:lvl6pPr marL="2286000" algn="l" defTabSz="914400" rtl="0" eaLnBrk="1" latinLnBrk="0" hangingPunct="1">
              <a:defRPr sz="2300" kern="1200">
                <a:solidFill>
                  <a:schemeClr val="tx1"/>
                </a:solidFill>
                <a:latin typeface="Arial Narrow" pitchFamily="34" charset="0"/>
                <a:ea typeface="+mn-ea"/>
                <a:cs typeface="Arial" charset="0"/>
              </a:defRPr>
            </a:lvl6pPr>
            <a:lvl7pPr marL="2743200" algn="l" defTabSz="914400" rtl="0" eaLnBrk="1" latinLnBrk="0" hangingPunct="1">
              <a:defRPr sz="2300" kern="1200">
                <a:solidFill>
                  <a:schemeClr val="tx1"/>
                </a:solidFill>
                <a:latin typeface="Arial Narrow" pitchFamily="34" charset="0"/>
                <a:ea typeface="+mn-ea"/>
                <a:cs typeface="Arial" charset="0"/>
              </a:defRPr>
            </a:lvl7pPr>
            <a:lvl8pPr marL="3200400" algn="l" defTabSz="914400" rtl="0" eaLnBrk="1" latinLnBrk="0" hangingPunct="1">
              <a:defRPr sz="2300" kern="1200">
                <a:solidFill>
                  <a:schemeClr val="tx1"/>
                </a:solidFill>
                <a:latin typeface="Arial Narrow" pitchFamily="34" charset="0"/>
                <a:ea typeface="+mn-ea"/>
                <a:cs typeface="Arial" charset="0"/>
              </a:defRPr>
            </a:lvl8pPr>
            <a:lvl9pPr marL="3657600" algn="l" defTabSz="914400" rtl="0" eaLnBrk="1" latinLnBrk="0" hangingPunct="1">
              <a:defRPr sz="2300" kern="1200">
                <a:solidFill>
                  <a:schemeClr val="tx1"/>
                </a:solidFill>
                <a:latin typeface="Arial Narrow" pitchFamily="34" charset="0"/>
                <a:ea typeface="+mn-ea"/>
                <a:cs typeface="Arial" charset="0"/>
              </a:defRPr>
            </a:lvl9pPr>
          </a:lstStyle>
          <a:p>
            <a:pPr algn="ctr">
              <a:defRPr/>
            </a:pPr>
            <a:fld id="{952CA26A-404C-43A2-B28E-A9186550AB00}" type="datetime1">
              <a:rPr lang="es-CO" sz="800" smtClean="0">
                <a:solidFill>
                  <a:srgbClr val="008080"/>
                </a:solidFill>
              </a:rPr>
              <a:pPr algn="ctr">
                <a:defRPr/>
              </a:pPr>
              <a:t>27/05/2021</a:t>
            </a:fld>
            <a:endParaRPr lang="es-CO" sz="800" dirty="0">
              <a:solidFill>
                <a:srgbClr val="008080"/>
              </a:solidFill>
            </a:endParaRPr>
          </a:p>
        </p:txBody>
      </p:sp>
      <p:sp>
        <p:nvSpPr>
          <p:cNvPr id="9" name="3 Marcador de número de diapositiva"/>
          <p:cNvSpPr txBox="1">
            <a:spLocks/>
          </p:cNvSpPr>
          <p:nvPr/>
        </p:nvSpPr>
        <p:spPr>
          <a:xfrm>
            <a:off x="125413" y="5387975"/>
            <a:ext cx="1905000" cy="269875"/>
          </a:xfrm>
          <a:prstGeom prst="rect">
            <a:avLst/>
          </a:prstGeom>
        </p:spPr>
        <p:txBody>
          <a:bodyPr/>
          <a:lstStyle>
            <a:defPPr>
              <a:defRPr lang="es-ES_tradnl"/>
            </a:defPPr>
            <a:lvl1pPr algn="l" rtl="0" fontAlgn="base">
              <a:spcBef>
                <a:spcPct val="0"/>
              </a:spcBef>
              <a:spcAft>
                <a:spcPct val="0"/>
              </a:spcAft>
              <a:defRPr sz="2300" kern="1200">
                <a:solidFill>
                  <a:schemeClr val="tx1"/>
                </a:solidFill>
                <a:latin typeface="Arial Narrow" pitchFamily="34" charset="0"/>
                <a:ea typeface="+mn-ea"/>
                <a:cs typeface="Arial" charset="0"/>
              </a:defRPr>
            </a:lvl1pPr>
            <a:lvl2pPr marL="457200" algn="l" rtl="0" fontAlgn="base">
              <a:spcBef>
                <a:spcPct val="0"/>
              </a:spcBef>
              <a:spcAft>
                <a:spcPct val="0"/>
              </a:spcAft>
              <a:defRPr sz="2300" kern="1200">
                <a:solidFill>
                  <a:schemeClr val="tx1"/>
                </a:solidFill>
                <a:latin typeface="Arial Narrow" pitchFamily="34" charset="0"/>
                <a:ea typeface="+mn-ea"/>
                <a:cs typeface="Arial" charset="0"/>
              </a:defRPr>
            </a:lvl2pPr>
            <a:lvl3pPr marL="914400" algn="l" rtl="0" fontAlgn="base">
              <a:spcBef>
                <a:spcPct val="0"/>
              </a:spcBef>
              <a:spcAft>
                <a:spcPct val="0"/>
              </a:spcAft>
              <a:defRPr sz="2300" kern="1200">
                <a:solidFill>
                  <a:schemeClr val="tx1"/>
                </a:solidFill>
                <a:latin typeface="Arial Narrow" pitchFamily="34" charset="0"/>
                <a:ea typeface="+mn-ea"/>
                <a:cs typeface="Arial" charset="0"/>
              </a:defRPr>
            </a:lvl3pPr>
            <a:lvl4pPr marL="1371600" algn="l" rtl="0" fontAlgn="base">
              <a:spcBef>
                <a:spcPct val="0"/>
              </a:spcBef>
              <a:spcAft>
                <a:spcPct val="0"/>
              </a:spcAft>
              <a:defRPr sz="2300" kern="1200">
                <a:solidFill>
                  <a:schemeClr val="tx1"/>
                </a:solidFill>
                <a:latin typeface="Arial Narrow" pitchFamily="34" charset="0"/>
                <a:ea typeface="+mn-ea"/>
                <a:cs typeface="Arial" charset="0"/>
              </a:defRPr>
            </a:lvl4pPr>
            <a:lvl5pPr marL="1828800" algn="l" rtl="0" fontAlgn="base">
              <a:spcBef>
                <a:spcPct val="0"/>
              </a:spcBef>
              <a:spcAft>
                <a:spcPct val="0"/>
              </a:spcAft>
              <a:defRPr sz="2300" kern="1200">
                <a:solidFill>
                  <a:schemeClr val="tx1"/>
                </a:solidFill>
                <a:latin typeface="Arial Narrow" pitchFamily="34" charset="0"/>
                <a:ea typeface="+mn-ea"/>
                <a:cs typeface="Arial" charset="0"/>
              </a:defRPr>
            </a:lvl5pPr>
            <a:lvl6pPr marL="2286000" algn="l" defTabSz="914400" rtl="0" eaLnBrk="1" latinLnBrk="0" hangingPunct="1">
              <a:defRPr sz="2300" kern="1200">
                <a:solidFill>
                  <a:schemeClr val="tx1"/>
                </a:solidFill>
                <a:latin typeface="Arial Narrow" pitchFamily="34" charset="0"/>
                <a:ea typeface="+mn-ea"/>
                <a:cs typeface="Arial" charset="0"/>
              </a:defRPr>
            </a:lvl6pPr>
            <a:lvl7pPr marL="2743200" algn="l" defTabSz="914400" rtl="0" eaLnBrk="1" latinLnBrk="0" hangingPunct="1">
              <a:defRPr sz="2300" kern="1200">
                <a:solidFill>
                  <a:schemeClr val="tx1"/>
                </a:solidFill>
                <a:latin typeface="Arial Narrow" pitchFamily="34" charset="0"/>
                <a:ea typeface="+mn-ea"/>
                <a:cs typeface="Arial" charset="0"/>
              </a:defRPr>
            </a:lvl7pPr>
            <a:lvl8pPr marL="3200400" algn="l" defTabSz="914400" rtl="0" eaLnBrk="1" latinLnBrk="0" hangingPunct="1">
              <a:defRPr sz="2300" kern="1200">
                <a:solidFill>
                  <a:schemeClr val="tx1"/>
                </a:solidFill>
                <a:latin typeface="Arial Narrow" pitchFamily="34" charset="0"/>
                <a:ea typeface="+mn-ea"/>
                <a:cs typeface="Arial" charset="0"/>
              </a:defRPr>
            </a:lvl8pPr>
            <a:lvl9pPr marL="3657600" algn="l" defTabSz="914400" rtl="0" eaLnBrk="1" latinLnBrk="0" hangingPunct="1">
              <a:defRPr sz="2300" kern="1200">
                <a:solidFill>
                  <a:schemeClr val="tx1"/>
                </a:solidFill>
                <a:latin typeface="Arial Narrow" pitchFamily="34" charset="0"/>
                <a:ea typeface="+mn-ea"/>
                <a:cs typeface="Arial" charset="0"/>
              </a:defRPr>
            </a:lvl9pPr>
          </a:lstStyle>
          <a:p>
            <a:pPr>
              <a:defRPr/>
            </a:pPr>
            <a:fld id="{953B75A0-CCA2-402A-B187-FB865F01CFF5}" type="slidenum">
              <a:rPr lang="es-ES_tradnl" sz="800" smtClean="0">
                <a:solidFill>
                  <a:srgbClr val="008080"/>
                </a:solidFill>
                <a:latin typeface="+mn-lt"/>
              </a:rPr>
              <a:pPr>
                <a:defRPr/>
              </a:pPr>
              <a:t>5</a:t>
            </a:fld>
            <a:endParaRPr lang="es-ES_tradnl" sz="800" dirty="0">
              <a:solidFill>
                <a:srgbClr val="008080"/>
              </a:solidFill>
              <a:latin typeface="+mn-lt"/>
            </a:endParaRPr>
          </a:p>
        </p:txBody>
      </p:sp>
      <p:sp>
        <p:nvSpPr>
          <p:cNvPr id="3" name="2 Rectángulo"/>
          <p:cNvSpPr/>
          <p:nvPr/>
        </p:nvSpPr>
        <p:spPr bwMode="auto">
          <a:xfrm flipV="1">
            <a:off x="267353" y="5092751"/>
            <a:ext cx="738336" cy="108000"/>
          </a:xfrm>
          <a:prstGeom prst="rect">
            <a:avLst/>
          </a:prstGeom>
          <a:ln>
            <a:solidFill>
              <a:schemeClr val="bg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ES" sz="2400" b="0" i="0" u="none" strike="noStrike" cap="none" normalizeH="0" baseline="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82901123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251520" y="2405741"/>
            <a:ext cx="8892480" cy="769441"/>
          </a:xfrm>
          <a:prstGeom prst="rect">
            <a:avLst/>
          </a:prstGeom>
        </p:spPr>
        <p:txBody>
          <a:bodyPr wrap="square">
            <a:spAutoFit/>
          </a:bodyPr>
          <a:lstStyle/>
          <a:p>
            <a:pPr algn="ctr"/>
            <a:r>
              <a:rPr lang="es-CO" altLang="es-ES" sz="4400" b="1" dirty="0">
                <a:solidFill>
                  <a:schemeClr val="bg1"/>
                </a:solidFill>
                <a:latin typeface="+mj-lt"/>
              </a:rPr>
              <a:t>3.2. Resolución 414 del 8/09/2014</a:t>
            </a:r>
            <a:endParaRPr lang="es-CO" sz="4400" b="1" dirty="0">
              <a:solidFill>
                <a:schemeClr val="bg1"/>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161982464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5"/>
          </p:nvPr>
        </p:nvSpPr>
        <p:spPr/>
        <p:txBody>
          <a:bodyPr/>
          <a:lstStyle/>
          <a:p>
            <a:pPr>
              <a:defRPr/>
            </a:pPr>
            <a:fld id="{2726CD8E-2BE6-470A-9FB2-8B6638B65506}" type="slidenum">
              <a:rPr lang="es-ES_tradnl" smtClean="0"/>
              <a:pPr>
                <a:defRPr/>
              </a:pPr>
              <a:t>51</a:t>
            </a:fld>
            <a:endParaRPr lang="es-ES_tradnl" dirty="0"/>
          </a:p>
        </p:txBody>
      </p:sp>
      <p:sp>
        <p:nvSpPr>
          <p:cNvPr id="6" name="5 Rectángulo"/>
          <p:cNvSpPr/>
          <p:nvPr/>
        </p:nvSpPr>
        <p:spPr>
          <a:xfrm>
            <a:off x="-22864" y="24123"/>
            <a:ext cx="9166864" cy="1089529"/>
          </a:xfrm>
          <a:prstGeom prst="rect">
            <a:avLst/>
          </a:prstGeom>
        </p:spPr>
        <p:txBody>
          <a:bodyPr wrap="square">
            <a:spAutoFit/>
          </a:bodyPr>
          <a:lstStyle/>
          <a:p>
            <a:pPr marL="444500" indent="-444500" algn="ctr" fontAlgn="auto">
              <a:lnSpc>
                <a:spcPct val="90000"/>
              </a:lnSpc>
              <a:spcAft>
                <a:spcPct val="35000"/>
              </a:spcAft>
              <a:buSzPct val="90000"/>
              <a:defRPr/>
            </a:pPr>
            <a:r>
              <a:rPr lang="es-ES" sz="2400" b="1" dirty="0">
                <a:solidFill>
                  <a:schemeClr val="bg1"/>
                </a:solidFill>
                <a:effectLst>
                  <a:outerShdw blurRad="38100" dist="38100" dir="2700000" algn="tl">
                    <a:srgbClr val="000000">
                      <a:alpha val="43137"/>
                    </a:srgbClr>
                  </a:outerShdw>
                </a:effectLst>
                <a:latin typeface="Calibri" pitchFamily="34" charset="0"/>
              </a:rPr>
              <a:t>MODELO DE CONTABILIDAD PARA EMPRESAS QUE NO COTIZAN EN EL MERCADO DE VALORES, Y QUE CAPTAN O ADMINISTRAN AHORRO DEL PÚBLICO (RESOLUCIÓN 414/14)</a:t>
            </a:r>
          </a:p>
        </p:txBody>
      </p:sp>
      <p:sp>
        <p:nvSpPr>
          <p:cNvPr id="7" name="6 Forma libre"/>
          <p:cNvSpPr/>
          <p:nvPr/>
        </p:nvSpPr>
        <p:spPr bwMode="auto">
          <a:xfrm rot="16200000">
            <a:off x="6681873" y="2416322"/>
            <a:ext cx="3065573" cy="1787688"/>
          </a:xfrm>
          <a:custGeom>
            <a:avLst/>
            <a:gdLst>
              <a:gd name="connsiteX0" fmla="*/ 0 w 3467944"/>
              <a:gd name="connsiteY0" fmla="*/ 173397 h 4530725"/>
              <a:gd name="connsiteX1" fmla="*/ 173397 w 3467944"/>
              <a:gd name="connsiteY1" fmla="*/ 0 h 4530725"/>
              <a:gd name="connsiteX2" fmla="*/ 3294547 w 3467944"/>
              <a:gd name="connsiteY2" fmla="*/ 0 h 4530725"/>
              <a:gd name="connsiteX3" fmla="*/ 3467944 w 3467944"/>
              <a:gd name="connsiteY3" fmla="*/ 173397 h 4530725"/>
              <a:gd name="connsiteX4" fmla="*/ 3467944 w 3467944"/>
              <a:gd name="connsiteY4" fmla="*/ 4357328 h 4530725"/>
              <a:gd name="connsiteX5" fmla="*/ 3294547 w 3467944"/>
              <a:gd name="connsiteY5" fmla="*/ 4530725 h 4530725"/>
              <a:gd name="connsiteX6" fmla="*/ 173397 w 3467944"/>
              <a:gd name="connsiteY6" fmla="*/ 4530725 h 4530725"/>
              <a:gd name="connsiteX7" fmla="*/ 0 w 3467944"/>
              <a:gd name="connsiteY7" fmla="*/ 4357328 h 4530725"/>
              <a:gd name="connsiteX8" fmla="*/ 0 w 3467944"/>
              <a:gd name="connsiteY8" fmla="*/ 173397 h 4530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67944" h="4530725">
                <a:moveTo>
                  <a:pt x="3335221" y="1"/>
                </a:moveTo>
                <a:cubicBezTo>
                  <a:pt x="3408522" y="1"/>
                  <a:pt x="3467944" y="101424"/>
                  <a:pt x="3467944" y="226537"/>
                </a:cubicBezTo>
                <a:lnTo>
                  <a:pt x="3467944" y="4304188"/>
                </a:lnTo>
                <a:cubicBezTo>
                  <a:pt x="3467944" y="4429301"/>
                  <a:pt x="3408522" y="4530724"/>
                  <a:pt x="3335221" y="4530724"/>
                </a:cubicBezTo>
                <a:lnTo>
                  <a:pt x="132723" y="4530724"/>
                </a:lnTo>
                <a:cubicBezTo>
                  <a:pt x="59422" y="4530724"/>
                  <a:pt x="0" y="4429301"/>
                  <a:pt x="0" y="4304188"/>
                </a:cubicBezTo>
                <a:lnTo>
                  <a:pt x="0" y="226537"/>
                </a:lnTo>
                <a:cubicBezTo>
                  <a:pt x="0" y="101424"/>
                  <a:pt x="59422" y="1"/>
                  <a:pt x="132723" y="1"/>
                </a:cubicBezTo>
                <a:lnTo>
                  <a:pt x="3335221" y="1"/>
                </a:lnTo>
                <a:close/>
              </a:path>
            </a:pathLst>
          </a:custGeom>
          <a:blipFill>
            <a:blip r:embed="rId2" cstate="print">
              <a:duotone>
                <a:schemeClr val="accent3">
                  <a:shade val="45000"/>
                  <a:satMod val="135000"/>
                </a:schemeClr>
                <a:prstClr val="white"/>
              </a:duotone>
            </a:blip>
            <a:tile tx="0" ty="0" sx="100000" sy="100000" flip="none" algn="tl"/>
          </a:blipFill>
          <a:ln w="38100" cap="flat" cmpd="sng" algn="ctr">
            <a:solidFill>
              <a:schemeClr val="tx1"/>
            </a:solidFill>
            <a:prstDash val="solid"/>
          </a:ln>
          <a:effectLst>
            <a:outerShdw blurRad="40000" dist="20000" dir="5400000" rotWithShape="0">
              <a:srgbClr val="000000">
                <a:alpha val="38000"/>
              </a:srgbClr>
            </a:outerShdw>
          </a:effectLst>
        </p:spPr>
        <p:txBody>
          <a:bodyPr lIns="815532" tIns="164591" rIns="213359" bIns="2774357" spcCol="1270"/>
          <a:lstStyle/>
          <a:p>
            <a:pPr algn="r" defTabSz="2133600" fontAlgn="auto">
              <a:spcBef>
                <a:spcPts val="0"/>
              </a:spcBef>
              <a:spcAft>
                <a:spcPts val="0"/>
              </a:spcAft>
            </a:pPr>
            <a:endParaRPr lang="es-ES" sz="1500" b="1" kern="0" dirty="0">
              <a:solidFill>
                <a:srgbClr val="4F81BD">
                  <a:lumMod val="50000"/>
                </a:srgbClr>
              </a:solidFill>
              <a:effectLst>
                <a:outerShdw blurRad="38100" dist="38100" dir="2700000" algn="tl">
                  <a:srgbClr val="000000">
                    <a:alpha val="43137"/>
                  </a:srgbClr>
                </a:outerShdw>
              </a:effectLst>
              <a:latin typeface="Calibri"/>
            </a:endParaRPr>
          </a:p>
        </p:txBody>
      </p:sp>
      <p:sp>
        <p:nvSpPr>
          <p:cNvPr id="8" name="6 Forma libre"/>
          <p:cNvSpPr/>
          <p:nvPr/>
        </p:nvSpPr>
        <p:spPr>
          <a:xfrm rot="16200000">
            <a:off x="1434516" y="-173868"/>
            <a:ext cx="4374234" cy="6987871"/>
          </a:xfrm>
          <a:custGeom>
            <a:avLst/>
            <a:gdLst>
              <a:gd name="connsiteX0" fmla="*/ 0 w 4788391"/>
              <a:gd name="connsiteY0" fmla="*/ 226536 h 4530725"/>
              <a:gd name="connsiteX1" fmla="*/ 226536 w 4788391"/>
              <a:gd name="connsiteY1" fmla="*/ 0 h 4530725"/>
              <a:gd name="connsiteX2" fmla="*/ 4561855 w 4788391"/>
              <a:gd name="connsiteY2" fmla="*/ 0 h 4530725"/>
              <a:gd name="connsiteX3" fmla="*/ 4788391 w 4788391"/>
              <a:gd name="connsiteY3" fmla="*/ 226536 h 4530725"/>
              <a:gd name="connsiteX4" fmla="*/ 4788391 w 4788391"/>
              <a:gd name="connsiteY4" fmla="*/ 4304189 h 4530725"/>
              <a:gd name="connsiteX5" fmla="*/ 4561855 w 4788391"/>
              <a:gd name="connsiteY5" fmla="*/ 4530725 h 4530725"/>
              <a:gd name="connsiteX6" fmla="*/ 226536 w 4788391"/>
              <a:gd name="connsiteY6" fmla="*/ 4530725 h 4530725"/>
              <a:gd name="connsiteX7" fmla="*/ 0 w 4788391"/>
              <a:gd name="connsiteY7" fmla="*/ 4304189 h 4530725"/>
              <a:gd name="connsiteX8" fmla="*/ 0 w 4788391"/>
              <a:gd name="connsiteY8" fmla="*/ 226536 h 4530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88391" h="4530725">
                <a:moveTo>
                  <a:pt x="4548971" y="0"/>
                </a:moveTo>
                <a:cubicBezTo>
                  <a:pt x="4681198" y="0"/>
                  <a:pt x="4788390" y="95967"/>
                  <a:pt x="4788390" y="214346"/>
                </a:cubicBezTo>
                <a:lnTo>
                  <a:pt x="4788390" y="4316379"/>
                </a:lnTo>
                <a:cubicBezTo>
                  <a:pt x="4788390" y="4434758"/>
                  <a:pt x="4681198" y="4530725"/>
                  <a:pt x="4548971" y="4530725"/>
                </a:cubicBezTo>
                <a:lnTo>
                  <a:pt x="239420" y="4530725"/>
                </a:lnTo>
                <a:cubicBezTo>
                  <a:pt x="107193" y="4530725"/>
                  <a:pt x="1" y="4434758"/>
                  <a:pt x="1" y="4316379"/>
                </a:cubicBezTo>
                <a:lnTo>
                  <a:pt x="1" y="214346"/>
                </a:lnTo>
                <a:cubicBezTo>
                  <a:pt x="1" y="95967"/>
                  <a:pt x="107193" y="0"/>
                  <a:pt x="239420" y="0"/>
                </a:cubicBezTo>
                <a:lnTo>
                  <a:pt x="4548971" y="0"/>
                </a:lnTo>
                <a:close/>
              </a:path>
            </a:pathLst>
          </a:custGeom>
          <a:blipFill>
            <a:blip r:embed="rId3" cstate="print">
              <a:extLst>
                <a:ext uri="{BEBA8EAE-BF5A-486C-A8C5-ECC9F3942E4B}">
                  <a14:imgProps xmlns:a14="http://schemas.microsoft.com/office/drawing/2010/main">
                    <a14:imgLayer r:embed="rId4">
                      <a14:imgEffect>
                        <a14:colorTemperature colorTemp="5300"/>
                      </a14:imgEffect>
                      <a14:imgEffect>
                        <a14:saturation sat="400000"/>
                      </a14:imgEffect>
                    </a14:imgLayer>
                  </a14:imgProps>
                </a:ext>
              </a:extLst>
            </a:blip>
            <a:tile tx="0" ty="0" sx="100000" sy="100000" flip="none" algn="tl"/>
          </a:blipFill>
          <a:ln w="38100" cap="flat" cmpd="sng" algn="ctr">
            <a:solidFill>
              <a:schemeClr val="tx1"/>
            </a:solidFill>
            <a:prstDash val="solid"/>
          </a:ln>
          <a:effectLst>
            <a:outerShdw blurRad="40000" dist="20000" dir="5400000" rotWithShape="0">
              <a:srgbClr val="000000">
                <a:alpha val="38000"/>
              </a:srgbClr>
            </a:outerShdw>
          </a:effectLst>
        </p:spPr>
        <p:txBody>
          <a:bodyPr lIns="815531" tIns="164594" rIns="213361" bIns="3830711" spcCol="1270"/>
          <a:lstStyle/>
          <a:p>
            <a:pPr algn="ctr" defTabSz="2133600" fontAlgn="auto">
              <a:lnSpc>
                <a:spcPct val="90000"/>
              </a:lnSpc>
              <a:spcBef>
                <a:spcPts val="0"/>
              </a:spcBef>
              <a:spcAft>
                <a:spcPct val="35000"/>
              </a:spcAft>
            </a:pPr>
            <a:r>
              <a:rPr lang="es-ES" sz="2800" b="1" kern="0" dirty="0">
                <a:effectLst>
                  <a:outerShdw blurRad="38100" dist="38100" dir="2700000" algn="tl">
                    <a:srgbClr val="000000">
                      <a:alpha val="43137"/>
                    </a:srgbClr>
                  </a:outerShdw>
                </a:effectLst>
                <a:latin typeface="Calibri"/>
              </a:rPr>
              <a:t>Ámbito de aplicación</a:t>
            </a:r>
          </a:p>
        </p:txBody>
      </p:sp>
      <p:sp>
        <p:nvSpPr>
          <p:cNvPr id="9" name="7 Rectángulo"/>
          <p:cNvSpPr>
            <a:spLocks noChangeArrowheads="1"/>
          </p:cNvSpPr>
          <p:nvPr/>
        </p:nvSpPr>
        <p:spPr bwMode="auto">
          <a:xfrm>
            <a:off x="812610" y="1057300"/>
            <a:ext cx="6181391" cy="3785652"/>
          </a:xfrm>
          <a:prstGeom prst="rect">
            <a:avLst/>
          </a:prstGeom>
          <a:noFill/>
          <a:ln w="9525">
            <a:noFill/>
            <a:miter lim="800000"/>
            <a:headEnd/>
            <a:tailEnd/>
          </a:ln>
        </p:spPr>
        <p:txBody>
          <a:bodyPr wrap="square">
            <a:spAutoFit/>
          </a:bodyPr>
          <a:lstStyle/>
          <a:p>
            <a:pPr fontAlgn="auto">
              <a:spcAft>
                <a:spcPts val="0"/>
              </a:spcAft>
              <a:buClr>
                <a:schemeClr val="accent1"/>
              </a:buClr>
              <a:buSzPct val="80000"/>
              <a:defRPr/>
            </a:pPr>
            <a:r>
              <a:rPr lang="es-ES" sz="2400" b="1" dirty="0">
                <a:latin typeface="Calibri" pitchFamily="34" charset="0"/>
              </a:rPr>
              <a:t>Empresas bajo el ámbito del RCP y que tengan las siguientes características:</a:t>
            </a:r>
          </a:p>
          <a:p>
            <a:pPr fontAlgn="auto">
              <a:spcAft>
                <a:spcPts val="0"/>
              </a:spcAft>
              <a:buClr>
                <a:schemeClr val="accent1"/>
              </a:buClr>
              <a:buSzPct val="80000"/>
              <a:defRPr/>
            </a:pPr>
            <a:endParaRPr lang="es-ES" sz="2400" b="1" dirty="0">
              <a:latin typeface="Calibri" pitchFamily="34" charset="0"/>
            </a:endParaRPr>
          </a:p>
          <a:p>
            <a:pPr marL="342900" indent="-342900" fontAlgn="auto">
              <a:spcAft>
                <a:spcPts val="0"/>
              </a:spcAft>
              <a:buClr>
                <a:schemeClr val="tx2"/>
              </a:buClr>
              <a:buSzPct val="100000"/>
              <a:buFontTx/>
              <a:buAutoNum type="alphaLcPeriod"/>
              <a:defRPr/>
            </a:pPr>
            <a:r>
              <a:rPr lang="es-ES" sz="2400" b="1" dirty="0">
                <a:latin typeface="Calibri" pitchFamily="34" charset="0"/>
              </a:rPr>
              <a:t>No cotizan en el mercado de valores.</a:t>
            </a:r>
          </a:p>
          <a:p>
            <a:pPr marL="342900" indent="-342900" fontAlgn="auto">
              <a:spcAft>
                <a:spcPts val="0"/>
              </a:spcAft>
              <a:buClr>
                <a:schemeClr val="tx2"/>
              </a:buClr>
              <a:buSzPct val="100000"/>
              <a:buFontTx/>
              <a:buAutoNum type="alphaLcPeriod"/>
              <a:defRPr/>
            </a:pPr>
            <a:r>
              <a:rPr lang="es-ES" sz="2400" b="1" dirty="0">
                <a:latin typeface="Calibri" pitchFamily="34" charset="0"/>
              </a:rPr>
              <a:t>No captan ni administran ahorro del público.</a:t>
            </a:r>
          </a:p>
          <a:p>
            <a:pPr marL="342900" indent="-342900" fontAlgn="auto">
              <a:spcAft>
                <a:spcPts val="0"/>
              </a:spcAft>
              <a:buClr>
                <a:schemeClr val="tx2"/>
              </a:buClr>
              <a:buSzPct val="100000"/>
              <a:buFontTx/>
              <a:buAutoNum type="alphaLcPeriod"/>
              <a:defRPr/>
            </a:pPr>
            <a:r>
              <a:rPr lang="es-ES" sz="2400" b="1" dirty="0">
                <a:latin typeface="Calibri" pitchFamily="34" charset="0"/>
              </a:rPr>
              <a:t>Estén clasificadas como empresas por el </a:t>
            </a:r>
            <a:r>
              <a:rPr lang="es-ES" sz="2400" b="1" i="1" u="sng" dirty="0">
                <a:latin typeface="Calibri" pitchFamily="34" charset="0"/>
              </a:rPr>
              <a:t>Comité Interinstitucional de la Comisión de Estadísticas de Finanzas Públicas</a:t>
            </a:r>
            <a:r>
              <a:rPr lang="es-ES" sz="2400" i="1" dirty="0">
                <a:latin typeface="Calibri" pitchFamily="34" charset="0"/>
              </a:rPr>
              <a:t> </a:t>
            </a:r>
            <a:r>
              <a:rPr lang="es-ES" sz="2400" b="1" dirty="0">
                <a:latin typeface="Calibri" pitchFamily="34" charset="0"/>
              </a:rPr>
              <a:t>según los criterios establecidos en el</a:t>
            </a:r>
            <a:r>
              <a:rPr lang="es-ES" sz="2400" dirty="0">
                <a:latin typeface="Calibri" pitchFamily="34" charset="0"/>
              </a:rPr>
              <a:t> </a:t>
            </a:r>
            <a:r>
              <a:rPr lang="es-ES" sz="2400" b="1" u="sng" dirty="0">
                <a:latin typeface="Calibri" pitchFamily="34" charset="0"/>
              </a:rPr>
              <a:t>Manual de Estadísticas de las Finanzas Públicas</a:t>
            </a:r>
            <a:r>
              <a:rPr lang="es-ES" sz="2400" b="1" dirty="0">
                <a:latin typeface="Calibri" pitchFamily="34" charset="0"/>
              </a:rPr>
              <a:t>.</a:t>
            </a:r>
          </a:p>
        </p:txBody>
      </p:sp>
      <p:sp>
        <p:nvSpPr>
          <p:cNvPr id="10" name="CuadroTexto 1"/>
          <p:cNvSpPr txBox="1"/>
          <p:nvPr/>
        </p:nvSpPr>
        <p:spPr>
          <a:xfrm>
            <a:off x="7201743" y="1561356"/>
            <a:ext cx="538609" cy="2952328"/>
          </a:xfrm>
          <a:prstGeom prst="rect">
            <a:avLst/>
          </a:prstGeom>
          <a:noFill/>
        </p:spPr>
        <p:txBody>
          <a:bodyPr vert="vert270" wrap="square" rtlCol="0">
            <a:spAutoFit/>
          </a:bodyPr>
          <a:lstStyle>
            <a:defPPr>
              <a:defRPr lang="es-ES_tradnl"/>
            </a:defPPr>
            <a:lvl1pPr>
              <a:defRPr b="1" ker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Calibri"/>
              </a:defRPr>
            </a:lvl1pPr>
          </a:lstStyle>
          <a:p>
            <a:r>
              <a:rPr lang="es-ES" dirty="0"/>
              <a:t>Marco Normativo</a:t>
            </a:r>
            <a:endParaRPr lang="es-CO" dirty="0"/>
          </a:p>
        </p:txBody>
      </p:sp>
      <p:sp>
        <p:nvSpPr>
          <p:cNvPr id="11" name="3 CuadroTexto"/>
          <p:cNvSpPr txBox="1">
            <a:spLocks noChangeArrowheads="1"/>
          </p:cNvSpPr>
          <p:nvPr/>
        </p:nvSpPr>
        <p:spPr bwMode="auto">
          <a:xfrm>
            <a:off x="7668344" y="2675736"/>
            <a:ext cx="1296144" cy="1261884"/>
          </a:xfrm>
          <a:prstGeom prst="rect">
            <a:avLst/>
          </a:prstGeom>
          <a:ln>
            <a:solidFill>
              <a:schemeClr val="tx1"/>
            </a:solidFill>
            <a:headEnd/>
            <a:tailEnd/>
          </a:ln>
        </p:spPr>
        <p:style>
          <a:lnRef idx="1">
            <a:schemeClr val="accent2"/>
          </a:lnRef>
          <a:fillRef idx="2">
            <a:schemeClr val="accent2"/>
          </a:fillRef>
          <a:effectRef idx="1">
            <a:schemeClr val="accent2"/>
          </a:effectRef>
          <a:fontRef idx="minor">
            <a:schemeClr val="dk1"/>
          </a:fontRef>
        </p:style>
        <p:txBody>
          <a:bodyPr wrap="square">
            <a:spAutoFit/>
          </a:bodyPr>
          <a:lstStyle>
            <a:defPPr>
              <a:defRPr lang="es-ES_tradnl"/>
            </a:defPPr>
            <a:lvl1pPr algn="ctr" fontAlgn="auto">
              <a:spcBef>
                <a:spcPts val="0"/>
              </a:spcBef>
              <a:spcAft>
                <a:spcPts val="0"/>
              </a:spcAft>
              <a:defRPr sz="1500" b="1" kern="0">
                <a:latin typeface="Calibri" pitchFamily="34" charset="0"/>
              </a:defRPr>
            </a:lvl1pPr>
          </a:lstStyle>
          <a:p>
            <a:r>
              <a:rPr lang="es-ES" sz="1800" dirty="0"/>
              <a:t>Anexo de la Resolución </a:t>
            </a:r>
          </a:p>
          <a:p>
            <a:r>
              <a:rPr lang="es-ES" sz="2000" dirty="0"/>
              <a:t>414 de 2014</a:t>
            </a:r>
          </a:p>
        </p:txBody>
      </p:sp>
      <p:grpSp>
        <p:nvGrpSpPr>
          <p:cNvPr id="12" name="11 Grupo"/>
          <p:cNvGrpSpPr/>
          <p:nvPr/>
        </p:nvGrpSpPr>
        <p:grpSpPr>
          <a:xfrm>
            <a:off x="6895723" y="3001516"/>
            <a:ext cx="412581" cy="576064"/>
            <a:chOff x="6967731" y="3284984"/>
            <a:chExt cx="412581" cy="576064"/>
          </a:xfrm>
        </p:grpSpPr>
        <p:sp>
          <p:nvSpPr>
            <p:cNvPr id="13" name="12 Extracto"/>
            <p:cNvSpPr>
              <a:spLocks noChangeArrowheads="1"/>
            </p:cNvSpPr>
            <p:nvPr/>
          </p:nvSpPr>
          <p:spPr bwMode="auto">
            <a:xfrm rot="5400000">
              <a:off x="6921994" y="3402729"/>
              <a:ext cx="576063" cy="340573"/>
            </a:xfrm>
            <a:prstGeom prst="flowChartExtract">
              <a:avLst/>
            </a:prstGeom>
            <a:ln>
              <a:headEnd/>
              <a:tailEnd/>
            </a:ln>
          </p:spPr>
          <p:style>
            <a:lnRef idx="0">
              <a:schemeClr val="accent3"/>
            </a:lnRef>
            <a:fillRef idx="3">
              <a:schemeClr val="accent3"/>
            </a:fillRef>
            <a:effectRef idx="3">
              <a:schemeClr val="accent3"/>
            </a:effectRef>
            <a:fontRef idx="minor">
              <a:schemeClr val="lt1"/>
            </a:fontRef>
          </p:style>
          <p:txBody>
            <a:bodyPr/>
            <a:lstStyle/>
            <a:p>
              <a:pPr eaLnBrk="1" hangingPunct="1"/>
              <a:endParaRPr lang="es-CO" altLang="es-CO" sz="1500" b="1">
                <a:solidFill>
                  <a:schemeClr val="accent4">
                    <a:lumMod val="95000"/>
                    <a:lumOff val="5000"/>
                  </a:schemeClr>
                </a:solidFill>
                <a:latin typeface="Century Gothic" pitchFamily="34" charset="0"/>
                <a:cs typeface="Arial" charset="0"/>
              </a:endParaRPr>
            </a:p>
          </p:txBody>
        </p:sp>
        <p:sp>
          <p:nvSpPr>
            <p:cNvPr id="14" name="13 Extracto"/>
            <p:cNvSpPr>
              <a:spLocks noChangeArrowheads="1"/>
            </p:cNvSpPr>
            <p:nvPr/>
          </p:nvSpPr>
          <p:spPr bwMode="auto">
            <a:xfrm rot="5400000">
              <a:off x="6849986" y="3402730"/>
              <a:ext cx="576063" cy="340573"/>
            </a:xfrm>
            <a:prstGeom prst="flowChartExtract">
              <a:avLst/>
            </a:prstGeom>
            <a:ln>
              <a:headEnd/>
              <a:tailEnd/>
            </a:ln>
          </p:spPr>
          <p:style>
            <a:lnRef idx="0">
              <a:schemeClr val="accent6"/>
            </a:lnRef>
            <a:fillRef idx="3">
              <a:schemeClr val="accent6"/>
            </a:fillRef>
            <a:effectRef idx="3">
              <a:schemeClr val="accent6"/>
            </a:effectRef>
            <a:fontRef idx="minor">
              <a:schemeClr val="lt1"/>
            </a:fontRef>
          </p:style>
          <p:txBody>
            <a:bodyPr/>
            <a:lstStyle/>
            <a:p>
              <a:pPr eaLnBrk="1" hangingPunct="1"/>
              <a:endParaRPr lang="es-CO" altLang="es-CO" sz="1500" b="1">
                <a:latin typeface="Century Gothic" pitchFamily="34" charset="0"/>
                <a:cs typeface="Arial" charset="0"/>
              </a:endParaRPr>
            </a:p>
          </p:txBody>
        </p:sp>
      </p:grpSp>
    </p:spTree>
    <p:extLst>
      <p:ext uri="{BB962C8B-B14F-4D97-AF65-F5344CB8AC3E}">
        <p14:creationId xmlns:p14="http://schemas.microsoft.com/office/powerpoint/2010/main" val="239934050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
                                        <p:tgtEl>
                                          <p:spTgt spid="12"/>
                                        </p:tgtEl>
                                      </p:cBhvr>
                                    </p:animEffect>
                                    <p:anim calcmode="lin" valueType="num">
                                      <p:cBhvr>
                                        <p:cTn id="8" dur="400" fill="hold"/>
                                        <p:tgtEl>
                                          <p:spTgt spid="12"/>
                                        </p:tgtEl>
                                        <p:attrNameLst>
                                          <p:attrName>ppt_x</p:attrName>
                                        </p:attrNameLst>
                                      </p:cBhvr>
                                      <p:tavLst>
                                        <p:tav tm="0">
                                          <p:val>
                                            <p:strVal val="#ppt_x"/>
                                          </p:val>
                                        </p:tav>
                                        <p:tav tm="100000">
                                          <p:val>
                                            <p:strVal val="#ppt_x"/>
                                          </p:val>
                                        </p:tav>
                                      </p:tavLst>
                                    </p:anim>
                                    <p:anim calcmode="lin" valueType="num">
                                      <p:cBhvr>
                                        <p:cTn id="9" dur="400" fill="hold"/>
                                        <p:tgtEl>
                                          <p:spTgt spid="12"/>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1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1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dissolve">
                                      <p:cBhvr>
                                        <p:cTn id="19" dur="500"/>
                                        <p:tgtEl>
                                          <p:spTgt spid="10"/>
                                        </p:tgtEl>
                                      </p:cBhvr>
                                    </p:animEffect>
                                  </p:childTnLst>
                                </p:cTn>
                              </p:par>
                            </p:childTnLst>
                          </p:cTn>
                        </p:par>
                        <p:par>
                          <p:cTn id="20" fill="hold">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dissolve">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p:bldP spid="11"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5"/>
          </p:nvPr>
        </p:nvSpPr>
        <p:spPr/>
        <p:txBody>
          <a:bodyPr/>
          <a:lstStyle/>
          <a:p>
            <a:pPr>
              <a:defRPr/>
            </a:pPr>
            <a:fld id="{2726CD8E-2BE6-470A-9FB2-8B6638B65506}" type="slidenum">
              <a:rPr lang="es-ES_tradnl" smtClean="0"/>
              <a:pPr>
                <a:defRPr/>
              </a:pPr>
              <a:t>52</a:t>
            </a:fld>
            <a:endParaRPr lang="es-ES_tradnl" dirty="0"/>
          </a:p>
        </p:txBody>
      </p:sp>
      <p:sp>
        <p:nvSpPr>
          <p:cNvPr id="6" name="128 Flecha derecha"/>
          <p:cNvSpPr/>
          <p:nvPr/>
        </p:nvSpPr>
        <p:spPr>
          <a:xfrm>
            <a:off x="769429" y="3651514"/>
            <a:ext cx="418195" cy="519545"/>
          </a:xfrm>
          <a:prstGeom prst="rightArrow">
            <a:avLst/>
          </a:prstGeom>
          <a:solidFill>
            <a:srgbClr val="C0504D"/>
          </a:solidFill>
          <a:ln w="38100" cap="flat" cmpd="sng" algn="ctr">
            <a:solidFill>
              <a:schemeClr val="tx1"/>
            </a:solidFill>
            <a:prstDash val="solid"/>
          </a:ln>
          <a:effectLst>
            <a:outerShdw blurRad="40000" dist="20000" dir="5400000" rotWithShape="0">
              <a:srgbClr val="000000">
                <a:alpha val="38000"/>
              </a:srgbClr>
            </a:outerShdw>
          </a:effectLst>
        </p:spPr>
        <p:txBody>
          <a:bodyPr anchor="ctr"/>
          <a:lstStyle/>
          <a:p>
            <a:pPr algn="ctr" fontAlgn="auto">
              <a:spcBef>
                <a:spcPts val="0"/>
              </a:spcBef>
              <a:spcAft>
                <a:spcPts val="0"/>
              </a:spcAft>
              <a:defRPr/>
            </a:pPr>
            <a:endParaRPr lang="es-CO" sz="1600" kern="0">
              <a:solidFill>
                <a:sysClr val="window" lastClr="FFFFFF"/>
              </a:solidFill>
              <a:latin typeface="Calibri"/>
              <a:cs typeface="+mn-cs"/>
            </a:endParaRPr>
          </a:p>
        </p:txBody>
      </p:sp>
      <p:sp>
        <p:nvSpPr>
          <p:cNvPr id="7" name="129 Rectángulo"/>
          <p:cNvSpPr/>
          <p:nvPr/>
        </p:nvSpPr>
        <p:spPr>
          <a:xfrm rot="10800000" flipV="1">
            <a:off x="107505" y="1054033"/>
            <a:ext cx="558650" cy="4395172"/>
          </a:xfrm>
          <a:prstGeom prst="rect">
            <a:avLst/>
          </a:prstGeom>
          <a:blipFill>
            <a:blip r:embed="rId2" cstate="print"/>
            <a:tile tx="0" ty="0" sx="100000" sy="100000" flip="none" algn="tl"/>
          </a:blipFill>
          <a:ln w="25400" cap="flat" cmpd="sng" algn="ctr">
            <a:solidFill>
              <a:schemeClr val="accent2">
                <a:lumMod val="75000"/>
              </a:schemeClr>
            </a:solidFill>
            <a:prstDash val="solid"/>
          </a:ln>
          <a:effectLst>
            <a:glow rad="63500">
              <a:schemeClr val="accent6">
                <a:satMod val="175000"/>
                <a:alpha val="40000"/>
              </a:schemeClr>
            </a:glow>
          </a:effectLst>
        </p:spPr>
        <p:txBody>
          <a:bodyPr lIns="575940" tIns="43638" rIns="488664" bIns="43638" spcCol="1298" anchor="ctr"/>
          <a:lstStyle/>
          <a:p>
            <a:pPr algn="ctr" defTabSz="1454603" fontAlgn="auto">
              <a:lnSpc>
                <a:spcPct val="90000"/>
              </a:lnSpc>
              <a:spcBef>
                <a:spcPts val="0"/>
              </a:spcBef>
              <a:spcAft>
                <a:spcPct val="35000"/>
              </a:spcAft>
              <a:defRPr/>
            </a:pPr>
            <a:r>
              <a:rPr lang="es-CO" sz="1800" b="1" kern="0" dirty="0">
                <a:effectLst>
                  <a:outerShdw blurRad="38100" dist="38100" dir="2700000" algn="tl">
                    <a:srgbClr val="000000">
                      <a:alpha val="43137"/>
                    </a:srgbClr>
                  </a:outerShdw>
                </a:effectLst>
                <a:latin typeface="Calibri"/>
                <a:cs typeface="+mn-cs"/>
              </a:rPr>
              <a:t>MARCO</a:t>
            </a:r>
          </a:p>
          <a:p>
            <a:pPr algn="ctr" defTabSz="1454603" fontAlgn="auto">
              <a:lnSpc>
                <a:spcPct val="90000"/>
              </a:lnSpc>
              <a:spcBef>
                <a:spcPts val="0"/>
              </a:spcBef>
              <a:spcAft>
                <a:spcPct val="35000"/>
              </a:spcAft>
              <a:defRPr/>
            </a:pPr>
            <a:endParaRPr lang="es-CO" sz="1800" b="1" kern="0" dirty="0">
              <a:effectLst>
                <a:outerShdw blurRad="38100" dist="38100" dir="2700000" algn="tl">
                  <a:srgbClr val="000000">
                    <a:alpha val="43137"/>
                  </a:srgbClr>
                </a:outerShdw>
              </a:effectLst>
              <a:latin typeface="Calibri"/>
              <a:cs typeface="+mn-cs"/>
            </a:endParaRPr>
          </a:p>
          <a:p>
            <a:pPr algn="ctr" defTabSz="1454603" fontAlgn="auto">
              <a:lnSpc>
                <a:spcPct val="90000"/>
              </a:lnSpc>
              <a:spcBef>
                <a:spcPts val="0"/>
              </a:spcBef>
              <a:spcAft>
                <a:spcPct val="35000"/>
              </a:spcAft>
              <a:defRPr/>
            </a:pPr>
            <a:r>
              <a:rPr lang="es-CO" sz="1800" b="1" kern="0" dirty="0">
                <a:effectLst>
                  <a:outerShdw blurRad="38100" dist="38100" dir="2700000" algn="tl">
                    <a:srgbClr val="000000">
                      <a:alpha val="43137"/>
                    </a:srgbClr>
                  </a:outerShdw>
                </a:effectLst>
                <a:latin typeface="Calibri"/>
                <a:cs typeface="+mn-cs"/>
              </a:rPr>
              <a:t>NORMARIVO</a:t>
            </a:r>
          </a:p>
        </p:txBody>
      </p:sp>
      <p:sp>
        <p:nvSpPr>
          <p:cNvPr id="8" name="8 CuadroTexto"/>
          <p:cNvSpPr txBox="1">
            <a:spLocks noChangeArrowheads="1"/>
          </p:cNvSpPr>
          <p:nvPr/>
        </p:nvSpPr>
        <p:spPr bwMode="auto">
          <a:xfrm>
            <a:off x="1619673" y="955675"/>
            <a:ext cx="115212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r>
              <a:rPr lang="es-CO" altLang="es-CO" sz="2400" dirty="0">
                <a:latin typeface="Calibri" panose="020F0502020204030204" pitchFamily="34" charset="0"/>
              </a:rPr>
              <a:t>2014</a:t>
            </a:r>
          </a:p>
        </p:txBody>
      </p:sp>
      <p:sp>
        <p:nvSpPr>
          <p:cNvPr id="9" name="10 CuadroTexto"/>
          <p:cNvSpPr txBox="1">
            <a:spLocks noChangeArrowheads="1"/>
          </p:cNvSpPr>
          <p:nvPr/>
        </p:nvSpPr>
        <p:spPr bwMode="auto">
          <a:xfrm>
            <a:off x="4489798" y="1027683"/>
            <a:ext cx="116232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r>
              <a:rPr lang="es-CO" altLang="es-CO" sz="2400" dirty="0">
                <a:latin typeface="Calibri" panose="020F0502020204030204" pitchFamily="34" charset="0"/>
              </a:rPr>
              <a:t>2015</a:t>
            </a:r>
          </a:p>
        </p:txBody>
      </p:sp>
      <p:sp>
        <p:nvSpPr>
          <p:cNvPr id="10" name="10 CuadroTexto"/>
          <p:cNvSpPr txBox="1">
            <a:spLocks noChangeArrowheads="1"/>
          </p:cNvSpPr>
          <p:nvPr/>
        </p:nvSpPr>
        <p:spPr bwMode="auto">
          <a:xfrm>
            <a:off x="7181167" y="955675"/>
            <a:ext cx="11352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r>
              <a:rPr lang="es-CO" altLang="es-CO" sz="2400" dirty="0">
                <a:latin typeface="Calibri" panose="020F0502020204030204" pitchFamily="34" charset="0"/>
              </a:rPr>
              <a:t>2016</a:t>
            </a:r>
          </a:p>
        </p:txBody>
      </p:sp>
      <p:sp>
        <p:nvSpPr>
          <p:cNvPr id="11" name="134 Rectángulo"/>
          <p:cNvSpPr/>
          <p:nvPr/>
        </p:nvSpPr>
        <p:spPr>
          <a:xfrm>
            <a:off x="1055632" y="1406871"/>
            <a:ext cx="2264625" cy="874565"/>
          </a:xfrm>
          <a:prstGeom prst="rect">
            <a:avLst/>
          </a:prstGeom>
          <a:solidFill>
            <a:srgbClr val="C0504D">
              <a:hueOff val="0"/>
              <a:satOff val="0"/>
              <a:lumOff val="0"/>
              <a:alphaOff val="0"/>
            </a:srgbClr>
          </a:solidFill>
          <a:ln w="25400" cap="flat" cmpd="sng" algn="ctr">
            <a:solidFill>
              <a:schemeClr val="tx1"/>
            </a:solidFill>
            <a:prstDash val="solid"/>
          </a:ln>
          <a:effectLst>
            <a:glow rad="63500">
              <a:schemeClr val="accent4">
                <a:satMod val="175000"/>
                <a:alpha val="40000"/>
              </a:schemeClr>
            </a:glow>
          </a:effectLst>
        </p:spPr>
        <p:txBody>
          <a:bodyPr lIns="563189" tIns="42672" rIns="477845" bIns="42672" spcCol="1270" anchor="ctr"/>
          <a:lstStyle/>
          <a:p>
            <a:pPr algn="ctr" defTabSz="1422400" fontAlgn="auto">
              <a:lnSpc>
                <a:spcPct val="90000"/>
              </a:lnSpc>
              <a:spcBef>
                <a:spcPts val="0"/>
              </a:spcBef>
              <a:spcAft>
                <a:spcPct val="35000"/>
              </a:spcAft>
              <a:defRPr/>
            </a:pPr>
            <a:r>
              <a:rPr lang="es-CO" sz="1500" b="1" kern="0" dirty="0">
                <a:latin typeface="Calibri" panose="020F0502020204030204" pitchFamily="34" charset="0"/>
                <a:cs typeface="+mn-cs"/>
              </a:rPr>
              <a:t>PERÍODO DE PREPARACIÓN OBLIGATORIA</a:t>
            </a:r>
          </a:p>
        </p:txBody>
      </p:sp>
      <p:sp>
        <p:nvSpPr>
          <p:cNvPr id="12" name="135 Rectángulo"/>
          <p:cNvSpPr/>
          <p:nvPr/>
        </p:nvSpPr>
        <p:spPr>
          <a:xfrm>
            <a:off x="3986119" y="1489348"/>
            <a:ext cx="2241530" cy="678892"/>
          </a:xfrm>
          <a:prstGeom prst="rect">
            <a:avLst/>
          </a:prstGeom>
          <a:solidFill>
            <a:srgbClr val="C0504D">
              <a:hueOff val="2340759"/>
              <a:satOff val="-2919"/>
              <a:lumOff val="686"/>
              <a:alphaOff val="0"/>
            </a:srgbClr>
          </a:solidFill>
          <a:ln w="25400" cap="flat" cmpd="sng" algn="ctr">
            <a:solidFill>
              <a:schemeClr val="tx1"/>
            </a:solidFill>
            <a:prstDash val="solid"/>
          </a:ln>
          <a:effectLst>
            <a:glow rad="63500">
              <a:schemeClr val="accent4">
                <a:satMod val="175000"/>
                <a:alpha val="40000"/>
              </a:schemeClr>
            </a:glow>
          </a:effectLst>
        </p:spPr>
        <p:txBody>
          <a:bodyPr lIns="563189" tIns="42672" rIns="477845" bIns="42672" spcCol="1270" anchor="ctr"/>
          <a:lstStyle/>
          <a:p>
            <a:pPr algn="ctr" defTabSz="1422400" fontAlgn="auto">
              <a:lnSpc>
                <a:spcPct val="90000"/>
              </a:lnSpc>
              <a:spcBef>
                <a:spcPts val="0"/>
              </a:spcBef>
              <a:spcAft>
                <a:spcPct val="35000"/>
              </a:spcAft>
              <a:defRPr/>
            </a:pPr>
            <a:r>
              <a:rPr lang="es-CO" sz="1800" b="1" kern="0" dirty="0">
                <a:latin typeface="Calibri" panose="020F0502020204030204" pitchFamily="34" charset="0"/>
                <a:cs typeface="+mn-cs"/>
              </a:rPr>
              <a:t>PERÍODO DE TRANSICIÓN </a:t>
            </a:r>
          </a:p>
        </p:txBody>
      </p:sp>
      <p:sp>
        <p:nvSpPr>
          <p:cNvPr id="13" name="136 Rectángulo"/>
          <p:cNvSpPr/>
          <p:nvPr/>
        </p:nvSpPr>
        <p:spPr>
          <a:xfrm>
            <a:off x="6876256" y="1406871"/>
            <a:ext cx="2023500" cy="874565"/>
          </a:xfrm>
          <a:prstGeom prst="rect">
            <a:avLst/>
          </a:prstGeom>
          <a:solidFill>
            <a:srgbClr val="C0504D">
              <a:hueOff val="4681519"/>
              <a:satOff val="-5839"/>
              <a:lumOff val="1373"/>
              <a:alphaOff val="0"/>
            </a:srgbClr>
          </a:solidFill>
          <a:ln w="25400" cap="flat" cmpd="sng" algn="ctr">
            <a:solidFill>
              <a:schemeClr val="tx1"/>
            </a:solidFill>
            <a:prstDash val="solid"/>
          </a:ln>
          <a:effectLst>
            <a:glow rad="63500">
              <a:schemeClr val="accent4">
                <a:satMod val="175000"/>
                <a:alpha val="40000"/>
              </a:schemeClr>
            </a:glow>
          </a:effectLst>
        </p:spPr>
        <p:txBody>
          <a:bodyPr lIns="563189" tIns="42672" rIns="477845" bIns="42672" spcCol="1270" anchor="ctr"/>
          <a:lstStyle/>
          <a:p>
            <a:pPr algn="ctr" defTabSz="1422400" fontAlgn="auto">
              <a:lnSpc>
                <a:spcPct val="90000"/>
              </a:lnSpc>
              <a:spcBef>
                <a:spcPts val="0"/>
              </a:spcBef>
              <a:spcAft>
                <a:spcPct val="35000"/>
              </a:spcAft>
              <a:defRPr/>
            </a:pPr>
            <a:r>
              <a:rPr lang="es-CO" sz="1500" b="1" kern="0" dirty="0">
                <a:latin typeface="Calibri" panose="020F0502020204030204" pitchFamily="34" charset="0"/>
                <a:cs typeface="+mn-cs"/>
              </a:rPr>
              <a:t>PERÍODO DE APLICACIÓN </a:t>
            </a:r>
          </a:p>
        </p:txBody>
      </p:sp>
      <p:sp>
        <p:nvSpPr>
          <p:cNvPr id="14" name="12 Rectángulo"/>
          <p:cNvSpPr>
            <a:spLocks noChangeArrowheads="1"/>
          </p:cNvSpPr>
          <p:nvPr/>
        </p:nvSpPr>
        <p:spPr bwMode="auto">
          <a:xfrm>
            <a:off x="3707904" y="2676889"/>
            <a:ext cx="2913825" cy="2862322"/>
          </a:xfrm>
          <a:prstGeom prst="rect">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solidFill>
              <a:schemeClr val="tx1"/>
            </a:solidFill>
            <a:prstDash val="solid"/>
            <a:headEnd/>
            <a:tailEnd/>
          </a:ln>
          <a:effectLst>
            <a:outerShdw blurRad="40000" dist="20000" dir="5400000" rotWithShape="0">
              <a:srgbClr val="000000">
                <a:alpha val="38000"/>
              </a:srgbClr>
            </a:outerShdw>
          </a:effectLst>
        </p:spPr>
        <p:txBody>
          <a:bodyPr wrap="square">
            <a:spAutoFit/>
          </a:bodyPr>
          <a:lstStyle/>
          <a:p>
            <a:pPr marL="342900" indent="-342900" algn="l" fontAlgn="auto">
              <a:spcBef>
                <a:spcPts val="0"/>
              </a:spcBef>
              <a:spcAft>
                <a:spcPts val="0"/>
              </a:spcAft>
              <a:buAutoNum type="arabicPeriod"/>
              <a:defRPr/>
            </a:pPr>
            <a:r>
              <a:rPr lang="es-ES" sz="1800" b="1" kern="0" dirty="0">
                <a:solidFill>
                  <a:sysClr val="windowText" lastClr="000000"/>
                </a:solidFill>
                <a:latin typeface="Calibri" panose="020F0502020204030204" pitchFamily="34" charset="0"/>
              </a:rPr>
              <a:t>Para efectos legales, aplicación del PGCP, MP y DC y, simultáneamente se debe preparar información con base en el nuevo marco normativo</a:t>
            </a:r>
          </a:p>
          <a:p>
            <a:pPr marL="268288" indent="-268288" algn="l" fontAlgn="auto">
              <a:spcBef>
                <a:spcPts val="0"/>
              </a:spcBef>
              <a:spcAft>
                <a:spcPts val="0"/>
              </a:spcAft>
              <a:defRPr/>
            </a:pPr>
            <a:r>
              <a:rPr lang="es-ES" sz="1800" b="1" kern="0" dirty="0">
                <a:solidFill>
                  <a:sysClr val="windowText" lastClr="000000"/>
                </a:solidFill>
                <a:latin typeface="Calibri" panose="020F0502020204030204" pitchFamily="34" charset="0"/>
              </a:rPr>
              <a:t>2.  Enero 1: Preparación del estado de situación financiera de apertura</a:t>
            </a:r>
            <a:endParaRPr lang="es-CO" sz="1800" b="1" kern="0" dirty="0">
              <a:solidFill>
                <a:sysClr val="windowText" lastClr="000000"/>
              </a:solidFill>
              <a:latin typeface="Calibri" panose="020F0502020204030204" pitchFamily="34" charset="0"/>
            </a:endParaRPr>
          </a:p>
        </p:txBody>
      </p:sp>
      <p:sp>
        <p:nvSpPr>
          <p:cNvPr id="15" name="19 Rectángulo"/>
          <p:cNvSpPr>
            <a:spLocks noChangeArrowheads="1"/>
          </p:cNvSpPr>
          <p:nvPr/>
        </p:nvSpPr>
        <p:spPr bwMode="auto">
          <a:xfrm>
            <a:off x="6861469" y="2983505"/>
            <a:ext cx="2116488" cy="2123658"/>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chemeClr val="tx1"/>
            </a:solidFill>
            <a:prstDash val="solid"/>
            <a:headEnd/>
            <a:tailEnd/>
          </a:ln>
          <a:effectLst>
            <a:outerShdw blurRad="40000" dist="20000" dir="5400000" rotWithShape="0">
              <a:srgbClr val="000000">
                <a:alpha val="38000"/>
              </a:srgbClr>
            </a:outerShdw>
          </a:effectLst>
        </p:spPr>
        <p:txBody>
          <a:bodyPr wrap="square">
            <a:spAutoFit/>
          </a:bodyPr>
          <a:lstStyle/>
          <a:p>
            <a:pPr algn="l" fontAlgn="auto">
              <a:spcBef>
                <a:spcPts val="0"/>
              </a:spcBef>
              <a:spcAft>
                <a:spcPts val="0"/>
              </a:spcAft>
              <a:defRPr/>
            </a:pPr>
            <a:r>
              <a:rPr lang="es-ES" sz="2200" b="1" kern="0" dirty="0">
                <a:solidFill>
                  <a:sysClr val="windowText" lastClr="000000"/>
                </a:solidFill>
                <a:latin typeface="Calibri" panose="020F0502020204030204" pitchFamily="34" charset="0"/>
              </a:rPr>
              <a:t>Para todos los efectos, aplicación del nuevo marco normativo a partir de las NIIF</a:t>
            </a:r>
            <a:endParaRPr lang="es-CO" sz="2200" b="1" kern="0" dirty="0">
              <a:solidFill>
                <a:sysClr val="windowText" lastClr="000000"/>
              </a:solidFill>
              <a:latin typeface="Calibri" panose="020F0502020204030204" pitchFamily="34" charset="0"/>
            </a:endParaRPr>
          </a:p>
        </p:txBody>
      </p:sp>
      <p:sp>
        <p:nvSpPr>
          <p:cNvPr id="16" name="20 CuadroTexto"/>
          <p:cNvSpPr txBox="1">
            <a:spLocks noChangeArrowheads="1"/>
          </p:cNvSpPr>
          <p:nvPr/>
        </p:nvSpPr>
        <p:spPr bwMode="auto">
          <a:xfrm>
            <a:off x="1203380" y="3055513"/>
            <a:ext cx="2131256" cy="2123658"/>
          </a:xfrm>
          <a:prstGeom prst="rect">
            <a:avLst/>
          </a:prstGeom>
          <a:gradFill rotWithShape="1">
            <a:gsLst>
              <a:gs pos="0">
                <a:srgbClr val="C0504D">
                  <a:lumMod val="20000"/>
                  <a:lumOff val="80000"/>
                </a:srgbClr>
              </a:gs>
              <a:gs pos="35000">
                <a:srgbClr val="C0504D">
                  <a:tint val="37000"/>
                  <a:satMod val="300000"/>
                </a:srgbClr>
              </a:gs>
              <a:gs pos="100000">
                <a:srgbClr val="C0504D">
                  <a:tint val="15000"/>
                  <a:satMod val="350000"/>
                </a:srgbClr>
              </a:gs>
            </a:gsLst>
            <a:lin ang="16200000" scaled="1"/>
          </a:gradFill>
          <a:ln w="9525" cap="flat" cmpd="sng" algn="ctr">
            <a:solidFill>
              <a:schemeClr val="tx1"/>
            </a:solidFill>
            <a:prstDash val="solid"/>
            <a:headEnd/>
            <a:tailEnd/>
          </a:ln>
          <a:effectLst>
            <a:outerShdw blurRad="40000" dist="20000" dir="5400000" rotWithShape="0">
              <a:srgbClr val="000000">
                <a:alpha val="38000"/>
              </a:srgbClr>
            </a:outerShdw>
          </a:effectLst>
        </p:spPr>
        <p:txBody>
          <a:bodyPr wrap="square">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l" eaLnBrk="1" fontAlgn="auto" hangingPunct="1">
              <a:spcBef>
                <a:spcPts val="0"/>
              </a:spcBef>
              <a:spcAft>
                <a:spcPts val="0"/>
              </a:spcAft>
              <a:defRPr/>
            </a:pPr>
            <a:r>
              <a:rPr lang="es-CO" sz="2200" kern="0" dirty="0">
                <a:solidFill>
                  <a:sysClr val="windowText" lastClr="000000"/>
                </a:solidFill>
                <a:latin typeface="Calibri" panose="020F0502020204030204" pitchFamily="34" charset="0"/>
              </a:rPr>
              <a:t>Actividades de preparación para aplicar el nuevo marco normativo a partir de las NIIF</a:t>
            </a:r>
          </a:p>
        </p:txBody>
      </p:sp>
      <p:sp>
        <p:nvSpPr>
          <p:cNvPr id="17" name="140 Flecha derecha"/>
          <p:cNvSpPr/>
          <p:nvPr/>
        </p:nvSpPr>
        <p:spPr>
          <a:xfrm>
            <a:off x="3491880" y="1686100"/>
            <a:ext cx="360362" cy="287337"/>
          </a:xfrm>
          <a:prstGeom prst="rightArrow">
            <a:avLst/>
          </a:prstGeom>
          <a:solidFill>
            <a:srgbClr val="C0504D"/>
          </a:solidFill>
          <a:ln w="38100" cap="flat" cmpd="sng" algn="ctr">
            <a:solidFill>
              <a:schemeClr val="tx1"/>
            </a:solidFill>
            <a:prstDash val="solid"/>
          </a:ln>
          <a:effectLst>
            <a:outerShdw blurRad="40000" dist="20000" dir="5400000" rotWithShape="0">
              <a:srgbClr val="000000">
                <a:alpha val="38000"/>
              </a:srgbClr>
            </a:outerShdw>
          </a:effectLst>
        </p:spPr>
        <p:txBody>
          <a:bodyPr anchor="ctr"/>
          <a:lstStyle/>
          <a:p>
            <a:pPr algn="ctr" fontAlgn="auto">
              <a:spcBef>
                <a:spcPts val="0"/>
              </a:spcBef>
              <a:spcAft>
                <a:spcPts val="0"/>
              </a:spcAft>
              <a:defRPr/>
            </a:pPr>
            <a:endParaRPr lang="es-CO" sz="1500" kern="0">
              <a:solidFill>
                <a:sysClr val="window" lastClr="FFFFFF"/>
              </a:solidFill>
              <a:latin typeface="Calibri"/>
              <a:cs typeface="+mn-cs"/>
            </a:endParaRPr>
          </a:p>
        </p:txBody>
      </p:sp>
      <p:sp>
        <p:nvSpPr>
          <p:cNvPr id="18" name="141 Flecha derecha"/>
          <p:cNvSpPr/>
          <p:nvPr/>
        </p:nvSpPr>
        <p:spPr>
          <a:xfrm>
            <a:off x="6399271" y="1686101"/>
            <a:ext cx="288925" cy="287337"/>
          </a:xfrm>
          <a:prstGeom prst="rightArrow">
            <a:avLst/>
          </a:prstGeom>
          <a:solidFill>
            <a:srgbClr val="F79646"/>
          </a:solidFill>
          <a:ln w="38100" cap="flat" cmpd="sng" algn="ctr">
            <a:solidFill>
              <a:schemeClr val="tx1"/>
            </a:solidFill>
            <a:prstDash val="solid"/>
          </a:ln>
          <a:effectLst>
            <a:outerShdw blurRad="40000" dist="20000" dir="5400000" rotWithShape="0">
              <a:srgbClr val="000000">
                <a:alpha val="38000"/>
              </a:srgbClr>
            </a:outerShdw>
          </a:effectLst>
        </p:spPr>
        <p:txBody>
          <a:bodyPr anchor="ctr"/>
          <a:lstStyle/>
          <a:p>
            <a:pPr algn="ctr" fontAlgn="auto">
              <a:spcBef>
                <a:spcPts val="0"/>
              </a:spcBef>
              <a:spcAft>
                <a:spcPts val="0"/>
              </a:spcAft>
              <a:defRPr/>
            </a:pPr>
            <a:endParaRPr lang="es-CO" sz="1500" kern="0">
              <a:solidFill>
                <a:sysClr val="window" lastClr="FFFFFF"/>
              </a:solidFill>
              <a:latin typeface="Calibri"/>
              <a:cs typeface="+mn-cs"/>
            </a:endParaRPr>
          </a:p>
        </p:txBody>
      </p:sp>
      <p:sp>
        <p:nvSpPr>
          <p:cNvPr id="19" name="142 Flecha izquierda y derecha"/>
          <p:cNvSpPr/>
          <p:nvPr/>
        </p:nvSpPr>
        <p:spPr>
          <a:xfrm>
            <a:off x="1039423" y="2443115"/>
            <a:ext cx="2295213" cy="431800"/>
          </a:xfrm>
          <a:prstGeom prst="leftRightArrow">
            <a:avLst/>
          </a:prstGeom>
          <a:solidFill>
            <a:srgbClr val="C0504D">
              <a:hueOff val="0"/>
              <a:satOff val="0"/>
              <a:lumOff val="0"/>
              <a:alphaOff val="0"/>
            </a:srgbClr>
          </a:solidFill>
          <a:ln w="25400" cap="flat" cmpd="sng" algn="ctr">
            <a:solidFill>
              <a:schemeClr val="tx1"/>
            </a:solidFill>
            <a:prstDash val="solid"/>
          </a:ln>
          <a:effectLst>
            <a:glow rad="63500">
              <a:schemeClr val="accent6">
                <a:satMod val="175000"/>
                <a:alpha val="40000"/>
              </a:schemeClr>
            </a:glow>
          </a:effectLst>
        </p:spPr>
        <p:txBody>
          <a:bodyPr lIns="563189" tIns="42672" rIns="477845" bIns="42672" spcCol="1270" anchor="ctr"/>
          <a:lstStyle/>
          <a:p>
            <a:pPr algn="ctr" defTabSz="1422400" fontAlgn="auto">
              <a:lnSpc>
                <a:spcPct val="90000"/>
              </a:lnSpc>
              <a:spcBef>
                <a:spcPts val="0"/>
              </a:spcBef>
              <a:spcAft>
                <a:spcPct val="35000"/>
              </a:spcAft>
              <a:defRPr/>
            </a:pPr>
            <a:endParaRPr lang="es-CO" sz="1600" b="0" kern="0">
              <a:solidFill>
                <a:sysClr val="window" lastClr="FFFFFF"/>
              </a:solidFill>
              <a:latin typeface="Calibri" panose="020F0502020204030204" pitchFamily="34" charset="0"/>
              <a:cs typeface="+mn-cs"/>
            </a:endParaRPr>
          </a:p>
        </p:txBody>
      </p:sp>
      <p:sp>
        <p:nvSpPr>
          <p:cNvPr id="20" name="143 Flecha izquierda y derecha"/>
          <p:cNvSpPr/>
          <p:nvPr/>
        </p:nvSpPr>
        <p:spPr>
          <a:xfrm>
            <a:off x="3871084" y="2227091"/>
            <a:ext cx="2492427" cy="431800"/>
          </a:xfrm>
          <a:prstGeom prst="leftRightArrow">
            <a:avLst/>
          </a:prstGeom>
          <a:solidFill>
            <a:srgbClr val="C0504D">
              <a:hueOff val="2340759"/>
              <a:satOff val="-2919"/>
              <a:lumOff val="686"/>
              <a:alphaOff val="0"/>
            </a:srgbClr>
          </a:solidFill>
          <a:ln w="25400" cap="flat" cmpd="sng" algn="ctr">
            <a:solidFill>
              <a:schemeClr val="tx1"/>
            </a:solidFill>
            <a:prstDash val="solid"/>
          </a:ln>
          <a:effectLst>
            <a:glow rad="63500">
              <a:schemeClr val="accent6">
                <a:satMod val="175000"/>
                <a:alpha val="40000"/>
              </a:schemeClr>
            </a:glow>
          </a:effectLst>
        </p:spPr>
        <p:txBody>
          <a:bodyPr lIns="563189" tIns="42672" rIns="477845" bIns="42672" spcCol="1270" anchor="ctr"/>
          <a:lstStyle/>
          <a:p>
            <a:pPr algn="ctr" defTabSz="1422400" fontAlgn="auto">
              <a:lnSpc>
                <a:spcPct val="90000"/>
              </a:lnSpc>
              <a:spcBef>
                <a:spcPts val="0"/>
              </a:spcBef>
              <a:spcAft>
                <a:spcPct val="35000"/>
              </a:spcAft>
              <a:defRPr/>
            </a:pPr>
            <a:endParaRPr lang="es-CO" sz="1600" kern="0">
              <a:solidFill>
                <a:sysClr val="window" lastClr="FFFFFF"/>
              </a:solidFill>
              <a:latin typeface="Calibri" panose="020F0502020204030204" pitchFamily="34" charset="0"/>
              <a:cs typeface="+mn-cs"/>
            </a:endParaRPr>
          </a:p>
        </p:txBody>
      </p:sp>
      <p:sp>
        <p:nvSpPr>
          <p:cNvPr id="21" name="144 Flecha izquierda y derecha"/>
          <p:cNvSpPr/>
          <p:nvPr/>
        </p:nvSpPr>
        <p:spPr>
          <a:xfrm>
            <a:off x="6861469" y="2425700"/>
            <a:ext cx="2116488" cy="431800"/>
          </a:xfrm>
          <a:prstGeom prst="leftRightArrow">
            <a:avLst/>
          </a:prstGeom>
          <a:solidFill>
            <a:srgbClr val="C0504D">
              <a:hueOff val="4681519"/>
              <a:satOff val="-5839"/>
              <a:lumOff val="1373"/>
              <a:alphaOff val="0"/>
            </a:srgbClr>
          </a:solidFill>
          <a:ln w="25400" cap="flat" cmpd="sng" algn="ctr">
            <a:solidFill>
              <a:schemeClr val="tx1"/>
            </a:solidFill>
            <a:prstDash val="solid"/>
          </a:ln>
          <a:effectLst>
            <a:glow rad="63500">
              <a:schemeClr val="accent6">
                <a:satMod val="175000"/>
                <a:alpha val="40000"/>
              </a:schemeClr>
            </a:glow>
          </a:effectLst>
        </p:spPr>
        <p:txBody>
          <a:bodyPr lIns="563189" tIns="42672" rIns="477845" bIns="42672" spcCol="1270" anchor="ctr"/>
          <a:lstStyle/>
          <a:p>
            <a:pPr algn="ctr" defTabSz="1422400" fontAlgn="auto">
              <a:lnSpc>
                <a:spcPct val="90000"/>
              </a:lnSpc>
              <a:spcBef>
                <a:spcPts val="0"/>
              </a:spcBef>
              <a:spcAft>
                <a:spcPct val="35000"/>
              </a:spcAft>
              <a:defRPr/>
            </a:pPr>
            <a:endParaRPr lang="es-CO" sz="1600" kern="0">
              <a:solidFill>
                <a:sysClr val="window" lastClr="FFFFFF"/>
              </a:solidFill>
              <a:latin typeface="Calibri" panose="020F0502020204030204" pitchFamily="34" charset="0"/>
              <a:cs typeface="+mn-cs"/>
            </a:endParaRPr>
          </a:p>
        </p:txBody>
      </p:sp>
      <p:sp>
        <p:nvSpPr>
          <p:cNvPr id="22" name="AutoShape 4"/>
          <p:cNvSpPr>
            <a:spLocks noChangeArrowheads="1"/>
          </p:cNvSpPr>
          <p:nvPr/>
        </p:nvSpPr>
        <p:spPr bwMode="auto">
          <a:xfrm>
            <a:off x="1763688" y="193204"/>
            <a:ext cx="5544616" cy="377456"/>
          </a:xfrm>
          <a:prstGeom prst="roundRect">
            <a:avLst>
              <a:gd name="adj" fmla="val 21667"/>
            </a:avLst>
          </a:prstGeom>
          <a:gradFill rotWithShape="1">
            <a:gsLst>
              <a:gs pos="0">
                <a:srgbClr val="BDC9AF"/>
              </a:gs>
              <a:gs pos="100000">
                <a:srgbClr val="FFFFFF"/>
              </a:gs>
            </a:gsLst>
            <a:lin ang="2700000" scaled="1"/>
          </a:gradFill>
          <a:ln w="50800" algn="ctr">
            <a:noFill/>
            <a:round/>
            <a:headEnd/>
            <a:tailEnd/>
          </a:ln>
          <a:effectLst>
            <a:outerShdw dist="38100" dir="2700000" algn="tl" rotWithShape="0">
              <a:srgbClr val="000000">
                <a:alpha val="39998"/>
              </a:srgbClr>
            </a:outerShdw>
          </a:effectLst>
        </p:spPr>
        <p:txBody>
          <a:bodyPr anchor="ctr" anchorCtr="1"/>
          <a:lstStyle/>
          <a:p>
            <a:pPr algn="ctr" fontAlgn="auto">
              <a:spcBef>
                <a:spcPts val="0"/>
              </a:spcBef>
              <a:spcAft>
                <a:spcPts val="0"/>
              </a:spcAft>
              <a:defRPr/>
            </a:pPr>
            <a:r>
              <a:rPr lang="es-ES" sz="2800" b="1" dirty="0">
                <a:solidFill>
                  <a:schemeClr val="tx2"/>
                </a:solidFill>
                <a:effectLst>
                  <a:outerShdw blurRad="38100" dist="38100" dir="2700000" algn="tl">
                    <a:srgbClr val="000000">
                      <a:alpha val="43137"/>
                    </a:srgbClr>
                  </a:outerShdw>
                </a:effectLst>
                <a:latin typeface="Calibri" pitchFamily="34" charset="0"/>
              </a:rPr>
              <a:t>C r o n o g r a m a</a:t>
            </a:r>
          </a:p>
        </p:txBody>
      </p:sp>
    </p:spTree>
    <p:extLst>
      <p:ext uri="{BB962C8B-B14F-4D97-AF65-F5344CB8AC3E}">
        <p14:creationId xmlns:p14="http://schemas.microsoft.com/office/powerpoint/2010/main" val="731519950"/>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fill="remove" grpId="0" nodeType="afterEffect">
                                  <p:stCondLst>
                                    <p:cond delay="0"/>
                                  </p:stCondLst>
                                  <p:childTnLst>
                                    <p:animClr clrSpc="rgb" dir="cw">
                                      <p:cBhvr override="childStyle">
                                        <p:cTn id="6" dur="250" autoRev="1" fill="remove"/>
                                        <p:tgtEl>
                                          <p:spTgt spid="6"/>
                                        </p:tgtEl>
                                        <p:attrNameLst>
                                          <p:attrName>style.color</p:attrName>
                                        </p:attrNameLst>
                                      </p:cBhvr>
                                      <p:to>
                                        <a:schemeClr val="bg1"/>
                                      </p:to>
                                    </p:animClr>
                                    <p:animClr clrSpc="rgb" dir="cw">
                                      <p:cBhvr>
                                        <p:cTn id="7" dur="250" autoRev="1" fill="remove"/>
                                        <p:tgtEl>
                                          <p:spTgt spid="6"/>
                                        </p:tgtEl>
                                        <p:attrNameLst>
                                          <p:attrName>fillcolor</p:attrName>
                                        </p:attrNameLst>
                                      </p:cBhvr>
                                      <p:to>
                                        <a:schemeClr val="bg1"/>
                                      </p:to>
                                    </p:animClr>
                                    <p:set>
                                      <p:cBhvr>
                                        <p:cTn id="8" dur="250" autoRev="1" fill="remove"/>
                                        <p:tgtEl>
                                          <p:spTgt spid="6"/>
                                        </p:tgtEl>
                                        <p:attrNameLst>
                                          <p:attrName>fill.type</p:attrName>
                                        </p:attrNameLst>
                                      </p:cBhvr>
                                      <p:to>
                                        <p:strVal val="solid"/>
                                      </p:to>
                                    </p:set>
                                    <p:set>
                                      <p:cBhvr>
                                        <p:cTn id="9" dur="250" autoRev="1" fill="remove"/>
                                        <p:tgtEl>
                                          <p:spTgt spid="6"/>
                                        </p:tgtEl>
                                        <p:attrNameLst>
                                          <p:attrName>fill.on</p:attrName>
                                        </p:attrNameLst>
                                      </p:cBhvr>
                                      <p:to>
                                        <p:strVal val="true"/>
                                      </p:to>
                                    </p:set>
                                  </p:childTnLst>
                                </p:cTn>
                              </p:par>
                            </p:childTnLst>
                          </p:cTn>
                        </p:par>
                        <p:par>
                          <p:cTn id="10" fill="hold">
                            <p:stCondLst>
                              <p:cond delay="500"/>
                            </p:stCondLst>
                            <p:childTnLst>
                              <p:par>
                                <p:cTn id="11" presetID="27" presetClass="emph" presetSubtype="0" fill="remove" grpId="0" nodeType="afterEffect">
                                  <p:stCondLst>
                                    <p:cond delay="500"/>
                                  </p:stCondLst>
                                  <p:childTnLst>
                                    <p:animClr clrSpc="rgb" dir="cw">
                                      <p:cBhvr override="childStyle">
                                        <p:cTn id="12" dur="250" autoRev="1" fill="remove"/>
                                        <p:tgtEl>
                                          <p:spTgt spid="17"/>
                                        </p:tgtEl>
                                        <p:attrNameLst>
                                          <p:attrName>style.color</p:attrName>
                                        </p:attrNameLst>
                                      </p:cBhvr>
                                      <p:to>
                                        <a:schemeClr val="bg1"/>
                                      </p:to>
                                    </p:animClr>
                                    <p:animClr clrSpc="rgb" dir="cw">
                                      <p:cBhvr>
                                        <p:cTn id="13" dur="250" autoRev="1" fill="remove"/>
                                        <p:tgtEl>
                                          <p:spTgt spid="17"/>
                                        </p:tgtEl>
                                        <p:attrNameLst>
                                          <p:attrName>fillcolor</p:attrName>
                                        </p:attrNameLst>
                                      </p:cBhvr>
                                      <p:to>
                                        <a:schemeClr val="bg1"/>
                                      </p:to>
                                    </p:animClr>
                                    <p:set>
                                      <p:cBhvr>
                                        <p:cTn id="14" dur="250" autoRev="1" fill="remove"/>
                                        <p:tgtEl>
                                          <p:spTgt spid="17"/>
                                        </p:tgtEl>
                                        <p:attrNameLst>
                                          <p:attrName>fill.type</p:attrName>
                                        </p:attrNameLst>
                                      </p:cBhvr>
                                      <p:to>
                                        <p:strVal val="solid"/>
                                      </p:to>
                                    </p:set>
                                    <p:set>
                                      <p:cBhvr>
                                        <p:cTn id="15" dur="250" autoRev="1" fill="remove"/>
                                        <p:tgtEl>
                                          <p:spTgt spid="17"/>
                                        </p:tgtEl>
                                        <p:attrNameLst>
                                          <p:attrName>fill.on</p:attrName>
                                        </p:attrNameLst>
                                      </p:cBhvr>
                                      <p:to>
                                        <p:strVal val="true"/>
                                      </p:to>
                                    </p:set>
                                  </p:childTnLst>
                                </p:cTn>
                              </p:par>
                            </p:childTnLst>
                          </p:cTn>
                        </p:par>
                        <p:par>
                          <p:cTn id="16" fill="hold">
                            <p:stCondLst>
                              <p:cond delay="1500"/>
                            </p:stCondLst>
                            <p:childTnLst>
                              <p:par>
                                <p:cTn id="17" presetID="27" presetClass="emph" presetSubtype="0" fill="remove" grpId="0" nodeType="afterEffect">
                                  <p:stCondLst>
                                    <p:cond delay="750"/>
                                  </p:stCondLst>
                                  <p:childTnLst>
                                    <p:animClr clrSpc="rgb" dir="cw">
                                      <p:cBhvr override="childStyle">
                                        <p:cTn id="18" dur="250" autoRev="1" fill="remove"/>
                                        <p:tgtEl>
                                          <p:spTgt spid="18"/>
                                        </p:tgtEl>
                                        <p:attrNameLst>
                                          <p:attrName>style.color</p:attrName>
                                        </p:attrNameLst>
                                      </p:cBhvr>
                                      <p:to>
                                        <a:schemeClr val="bg1"/>
                                      </p:to>
                                    </p:animClr>
                                    <p:animClr clrSpc="rgb" dir="cw">
                                      <p:cBhvr>
                                        <p:cTn id="19" dur="250" autoRev="1" fill="remove"/>
                                        <p:tgtEl>
                                          <p:spTgt spid="18"/>
                                        </p:tgtEl>
                                        <p:attrNameLst>
                                          <p:attrName>fillcolor</p:attrName>
                                        </p:attrNameLst>
                                      </p:cBhvr>
                                      <p:to>
                                        <a:schemeClr val="bg1"/>
                                      </p:to>
                                    </p:animClr>
                                    <p:set>
                                      <p:cBhvr>
                                        <p:cTn id="20" dur="250" autoRev="1" fill="remove"/>
                                        <p:tgtEl>
                                          <p:spTgt spid="18"/>
                                        </p:tgtEl>
                                        <p:attrNameLst>
                                          <p:attrName>fill.type</p:attrName>
                                        </p:attrNameLst>
                                      </p:cBhvr>
                                      <p:to>
                                        <p:strVal val="solid"/>
                                      </p:to>
                                    </p:set>
                                    <p:set>
                                      <p:cBhvr>
                                        <p:cTn id="21" dur="250" autoRev="1" fill="remove"/>
                                        <p:tgtEl>
                                          <p:spTgt spid="18"/>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7" grpId="0" animBg="1"/>
      <p:bldP spid="18"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5"/>
          </p:nvPr>
        </p:nvSpPr>
        <p:spPr/>
        <p:txBody>
          <a:bodyPr/>
          <a:lstStyle/>
          <a:p>
            <a:pPr>
              <a:defRPr/>
            </a:pPr>
            <a:fld id="{2726CD8E-2BE6-470A-9FB2-8B6638B65506}" type="slidenum">
              <a:rPr lang="es-ES_tradnl" smtClean="0"/>
              <a:pPr>
                <a:defRPr/>
              </a:pPr>
              <a:t>53</a:t>
            </a:fld>
            <a:endParaRPr lang="es-ES_tradnl" dirty="0"/>
          </a:p>
        </p:txBody>
      </p:sp>
      <p:sp>
        <p:nvSpPr>
          <p:cNvPr id="6" name="6 Rectángulo"/>
          <p:cNvSpPr/>
          <p:nvPr/>
        </p:nvSpPr>
        <p:spPr>
          <a:xfrm>
            <a:off x="-22864" y="24123"/>
            <a:ext cx="9166864" cy="1089529"/>
          </a:xfrm>
          <a:prstGeom prst="rect">
            <a:avLst/>
          </a:prstGeom>
        </p:spPr>
        <p:txBody>
          <a:bodyPr wrap="square">
            <a:spAutoFit/>
          </a:bodyPr>
          <a:lstStyle/>
          <a:p>
            <a:pPr marL="444500" indent="-444500" algn="ctr" fontAlgn="auto">
              <a:lnSpc>
                <a:spcPct val="90000"/>
              </a:lnSpc>
              <a:spcAft>
                <a:spcPct val="35000"/>
              </a:spcAft>
              <a:buSzPct val="90000"/>
              <a:defRPr/>
            </a:pPr>
            <a:r>
              <a:rPr lang="es-ES" sz="2400" b="1" dirty="0">
                <a:solidFill>
                  <a:schemeClr val="bg1"/>
                </a:solidFill>
                <a:effectLst>
                  <a:outerShdw blurRad="38100" dist="38100" dir="2700000" algn="tl">
                    <a:srgbClr val="000000">
                      <a:alpha val="43137"/>
                    </a:srgbClr>
                  </a:outerShdw>
                </a:effectLst>
                <a:latin typeface="Calibri" pitchFamily="34" charset="0"/>
              </a:rPr>
              <a:t>MODELO DE CONTABILIDAD PARA EMPRESAS QUE NO COTIZAN EN EL MERCADO DE VALORES, Y QUE NO CAPTAN NI ADMINISTRAN AHORRO DEL PÚBLICO (RESOLUCIÓN 414/14)</a:t>
            </a:r>
          </a:p>
        </p:txBody>
      </p:sp>
      <p:sp>
        <p:nvSpPr>
          <p:cNvPr id="7" name="4 Forma libre"/>
          <p:cNvSpPr/>
          <p:nvPr/>
        </p:nvSpPr>
        <p:spPr>
          <a:xfrm>
            <a:off x="43132" y="1999806"/>
            <a:ext cx="2728668" cy="2691439"/>
          </a:xfrm>
          <a:custGeom>
            <a:avLst/>
            <a:gdLst>
              <a:gd name="connsiteX0" fmla="*/ 0 w 3186930"/>
              <a:gd name="connsiteY0" fmla="*/ 1593490 h 3186980"/>
              <a:gd name="connsiteX1" fmla="*/ 1593465 w 3186930"/>
              <a:gd name="connsiteY1" fmla="*/ 0 h 3186980"/>
              <a:gd name="connsiteX2" fmla="*/ 3186930 w 3186930"/>
              <a:gd name="connsiteY2" fmla="*/ 1593490 h 3186980"/>
              <a:gd name="connsiteX3" fmla="*/ 1593465 w 3186930"/>
              <a:gd name="connsiteY3" fmla="*/ 3186980 h 3186980"/>
              <a:gd name="connsiteX4" fmla="*/ 0 w 3186930"/>
              <a:gd name="connsiteY4" fmla="*/ 1593490 h 31869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6930" h="3186980">
                <a:moveTo>
                  <a:pt x="0" y="1593490"/>
                </a:moveTo>
                <a:cubicBezTo>
                  <a:pt x="0" y="713430"/>
                  <a:pt x="713419" y="0"/>
                  <a:pt x="1593465" y="0"/>
                </a:cubicBezTo>
                <a:cubicBezTo>
                  <a:pt x="2473511" y="0"/>
                  <a:pt x="3186930" y="713430"/>
                  <a:pt x="3186930" y="1593490"/>
                </a:cubicBezTo>
                <a:cubicBezTo>
                  <a:pt x="3186930" y="2473550"/>
                  <a:pt x="2473511" y="3186980"/>
                  <a:pt x="1593465" y="3186980"/>
                </a:cubicBezTo>
                <a:cubicBezTo>
                  <a:pt x="713419" y="3186980"/>
                  <a:pt x="0" y="2473550"/>
                  <a:pt x="0" y="1593490"/>
                </a:cubicBezTo>
                <a:close/>
              </a:path>
            </a:pathLst>
          </a:custGeom>
          <a:solidFill>
            <a:schemeClr val="accent3">
              <a:lumMod val="85000"/>
            </a:schemeClr>
          </a:solidFill>
          <a:ln>
            <a:solidFill>
              <a:schemeClr val="tx1"/>
            </a:solidFill>
          </a:ln>
          <a:effectLst>
            <a:glow rad="63500">
              <a:schemeClr val="accent6">
                <a:satMod val="175000"/>
                <a:alpha val="40000"/>
              </a:schemeClr>
            </a:glow>
            <a:outerShdw blurRad="40000" dist="23000" dir="5400000" rotWithShape="0">
              <a:srgbClr val="000000">
                <a:alpha val="35000"/>
              </a:srgbClr>
            </a:outerShdw>
          </a:effectLst>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txBody>
          <a:bodyPr spcFirstLastPara="0" vert="horz" wrap="square" lIns="512435" tIns="512442" rIns="512435" bIns="512442" numCol="1" spcCol="1270" anchor="ctr" anchorCtr="0">
            <a:noAutofit/>
          </a:bodyPr>
          <a:lstStyle/>
          <a:p>
            <a:pPr lvl="0" algn="ctr" defTabSz="1600200">
              <a:lnSpc>
                <a:spcPct val="90000"/>
              </a:lnSpc>
              <a:spcBef>
                <a:spcPct val="0"/>
              </a:spcBef>
              <a:spcAft>
                <a:spcPct val="35000"/>
              </a:spcAft>
            </a:pPr>
            <a:r>
              <a:rPr lang="es-CO" sz="3200" b="1" kern="1200" dirty="0">
                <a:solidFill>
                  <a:schemeClr val="accent6">
                    <a:lumMod val="75000"/>
                  </a:schemeClr>
                </a:solidFill>
                <a:latin typeface="Calibri" pitchFamily="34" charset="0"/>
              </a:rPr>
              <a:t>Excepción ámbito de aplicación</a:t>
            </a:r>
            <a:endParaRPr lang="es-ES" sz="3200" kern="1200" dirty="0">
              <a:solidFill>
                <a:schemeClr val="accent6">
                  <a:lumMod val="75000"/>
                </a:schemeClr>
              </a:solidFill>
            </a:endParaRPr>
          </a:p>
        </p:txBody>
      </p:sp>
      <p:sp>
        <p:nvSpPr>
          <p:cNvPr id="8" name="8 Forma libre"/>
          <p:cNvSpPr/>
          <p:nvPr/>
        </p:nvSpPr>
        <p:spPr>
          <a:xfrm>
            <a:off x="4644008" y="1201331"/>
            <a:ext cx="4392488" cy="1584161"/>
          </a:xfrm>
          <a:custGeom>
            <a:avLst/>
            <a:gdLst>
              <a:gd name="connsiteX0" fmla="*/ 0 w 2285231"/>
              <a:gd name="connsiteY0" fmla="*/ 0 h 1652756"/>
              <a:gd name="connsiteX1" fmla="*/ 2285231 w 2285231"/>
              <a:gd name="connsiteY1" fmla="*/ 0 h 1652756"/>
              <a:gd name="connsiteX2" fmla="*/ 2285231 w 2285231"/>
              <a:gd name="connsiteY2" fmla="*/ 1652756 h 1652756"/>
              <a:gd name="connsiteX3" fmla="*/ 0 w 2285231"/>
              <a:gd name="connsiteY3" fmla="*/ 1652756 h 1652756"/>
              <a:gd name="connsiteX4" fmla="*/ 0 w 2285231"/>
              <a:gd name="connsiteY4" fmla="*/ 0 h 16527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5231" h="1652756">
                <a:moveTo>
                  <a:pt x="0" y="0"/>
                </a:moveTo>
                <a:lnTo>
                  <a:pt x="2285231" y="0"/>
                </a:lnTo>
                <a:lnTo>
                  <a:pt x="2285231" y="1652756"/>
                </a:lnTo>
                <a:lnTo>
                  <a:pt x="0" y="165275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700" tIns="12700" rIns="12700" bIns="12700" numCol="1" spcCol="1270" anchor="ctr" anchorCtr="0">
            <a:noAutofit/>
          </a:bodyPr>
          <a:lstStyle/>
          <a:p>
            <a:pPr lvl="0" defTabSz="444500">
              <a:lnSpc>
                <a:spcPct val="90000"/>
              </a:lnSpc>
              <a:spcBef>
                <a:spcPct val="0"/>
              </a:spcBef>
              <a:spcAft>
                <a:spcPct val="10000"/>
              </a:spcAft>
            </a:pPr>
            <a:r>
              <a:rPr lang="es-CO" sz="1900" b="1" kern="1200" dirty="0">
                <a:latin typeface="Calibri" pitchFamily="34" charset="0"/>
              </a:rPr>
              <a:t>Cuando una entidad considere que la clasificación asignada no corresponda con la función económica que desarrolla. </a:t>
            </a:r>
            <a:r>
              <a:rPr lang="es-CO" sz="1900" b="1" u="sng" kern="1200" dirty="0">
                <a:latin typeface="Calibri" pitchFamily="34" charset="0"/>
              </a:rPr>
              <a:t>Elevar solicitud a la CGN antes del 31 de octubre de 2014</a:t>
            </a:r>
            <a:r>
              <a:rPr lang="es-CO" sz="1900" b="1" kern="1200" dirty="0">
                <a:latin typeface="Calibri" pitchFamily="34" charset="0"/>
              </a:rPr>
              <a:t> </a:t>
            </a:r>
            <a:r>
              <a:rPr lang="es-CO" sz="1900" b="1" i="1" kern="1200" dirty="0">
                <a:latin typeface="Calibri" pitchFamily="34" charset="0"/>
              </a:rPr>
              <a:t>(Carta Circular No. 003 del 3 de octubre de 2014)</a:t>
            </a:r>
            <a:endParaRPr lang="es-ES" sz="1900" b="1" i="1" kern="1200" dirty="0"/>
          </a:p>
        </p:txBody>
      </p:sp>
      <p:sp>
        <p:nvSpPr>
          <p:cNvPr id="9" name="10 Forma libre"/>
          <p:cNvSpPr/>
          <p:nvPr/>
        </p:nvSpPr>
        <p:spPr>
          <a:xfrm>
            <a:off x="4650983" y="2652966"/>
            <a:ext cx="4248472" cy="2736319"/>
          </a:xfrm>
          <a:custGeom>
            <a:avLst/>
            <a:gdLst>
              <a:gd name="connsiteX0" fmla="*/ 0 w 2285231"/>
              <a:gd name="connsiteY0" fmla="*/ 0 h 1652756"/>
              <a:gd name="connsiteX1" fmla="*/ 2285231 w 2285231"/>
              <a:gd name="connsiteY1" fmla="*/ 0 h 1652756"/>
              <a:gd name="connsiteX2" fmla="*/ 2285231 w 2285231"/>
              <a:gd name="connsiteY2" fmla="*/ 1652756 h 1652756"/>
              <a:gd name="connsiteX3" fmla="*/ 0 w 2285231"/>
              <a:gd name="connsiteY3" fmla="*/ 1652756 h 1652756"/>
              <a:gd name="connsiteX4" fmla="*/ 0 w 2285231"/>
              <a:gd name="connsiteY4" fmla="*/ 0 h 16527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5231" h="1652756">
                <a:moveTo>
                  <a:pt x="0" y="0"/>
                </a:moveTo>
                <a:lnTo>
                  <a:pt x="2285231" y="0"/>
                </a:lnTo>
                <a:lnTo>
                  <a:pt x="2285231" y="1652756"/>
                </a:lnTo>
                <a:lnTo>
                  <a:pt x="0" y="1652756"/>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700" tIns="12700" rIns="12700" bIns="12700" numCol="1" spcCol="1270" anchor="ctr" anchorCtr="0">
            <a:noAutofit/>
          </a:bodyPr>
          <a:lstStyle/>
          <a:p>
            <a:pPr defTabSz="444500">
              <a:lnSpc>
                <a:spcPct val="90000"/>
              </a:lnSpc>
              <a:spcBef>
                <a:spcPct val="0"/>
              </a:spcBef>
              <a:spcAft>
                <a:spcPct val="10000"/>
              </a:spcAft>
            </a:pPr>
            <a:r>
              <a:rPr lang="es-CO" sz="1900" b="1" dirty="0">
                <a:latin typeface="Calibri" pitchFamily="34" charset="0"/>
              </a:rPr>
              <a:t>Sociedades de economía mixta y las que se asimilen, en las que el Sector Público tenga participación de forma directa e indirecta entre el 50% y 90%, podrán optar por aplicar el anexo al Decreto 3022 de 2013 (NIIF para pymes), siempre que participen en condiciones de mercado en competencia con entidades del sector privado</a:t>
            </a:r>
            <a:endParaRPr lang="es-ES" sz="1900" b="1" dirty="0">
              <a:latin typeface="Calibri" pitchFamily="34" charset="0"/>
            </a:endParaRPr>
          </a:p>
        </p:txBody>
      </p:sp>
      <p:sp>
        <p:nvSpPr>
          <p:cNvPr id="10" name="11 Elipse"/>
          <p:cNvSpPr/>
          <p:nvPr/>
        </p:nvSpPr>
        <p:spPr bwMode="auto">
          <a:xfrm>
            <a:off x="2460525" y="1201316"/>
            <a:ext cx="2183667" cy="1663096"/>
          </a:xfrm>
          <a:prstGeom prst="ellipse">
            <a:avLst/>
          </a:prstGeom>
          <a:solidFill>
            <a:schemeClr val="accent6">
              <a:lumMod val="20000"/>
              <a:lumOff val="80000"/>
            </a:schemeClr>
          </a:solidFill>
          <a:ln>
            <a:solidFill>
              <a:srgbClr val="FFFF00"/>
            </a:solidFill>
          </a:ln>
        </p:spPr>
        <p:style>
          <a:lnRef idx="0">
            <a:schemeClr val="lt1">
              <a:hueOff val="0"/>
              <a:satOff val="0"/>
              <a:lumOff val="0"/>
              <a:alphaOff val="0"/>
            </a:schemeClr>
          </a:lnRef>
          <a:fillRef idx="1">
            <a:schemeClr val="accent5">
              <a:tint val="50000"/>
              <a:hueOff val="0"/>
              <a:satOff val="0"/>
              <a:lumOff val="0"/>
              <a:alphaOff val="0"/>
            </a:schemeClr>
          </a:fillRef>
          <a:effectRef idx="2">
            <a:schemeClr val="accent5">
              <a:tint val="50000"/>
              <a:hueOff val="0"/>
              <a:satOff val="0"/>
              <a:lumOff val="0"/>
              <a:alphaOff val="0"/>
            </a:schemeClr>
          </a:effectRef>
          <a:fontRef idx="minor">
            <a:schemeClr val="lt1">
              <a:hueOff val="0"/>
              <a:satOff val="0"/>
              <a:lumOff val="0"/>
              <a:alphaOff val="0"/>
            </a:schemeClr>
          </a:fontRef>
        </p:style>
        <p:txBody>
          <a:bodyPr vert="horz" wrap="square" lIns="91440" tIns="45720" rIns="91440" bIns="45720" numCol="1" rtlCol="0" anchor="t" anchorCtr="0" compatLnSpc="1">
            <a:prstTxWarp prst="textNoShape">
              <a:avLst/>
            </a:prstTxWarp>
          </a:bodyPr>
          <a:lstStyle/>
          <a:p>
            <a:pPr algn="l">
              <a:spcBef>
                <a:spcPct val="0"/>
              </a:spcBef>
            </a:pPr>
            <a:r>
              <a:rPr lang="es-CO" sz="2100" b="1" dirty="0">
                <a:solidFill>
                  <a:schemeClr val="tx1"/>
                </a:solidFill>
                <a:latin typeface="Calibri" pitchFamily="34" charset="0"/>
              </a:rPr>
              <a:t>Parágrafo 1 del Art. 2 de la R. 414/14 </a:t>
            </a:r>
          </a:p>
          <a:p>
            <a:pPr marL="0" marR="0" indent="0" algn="l" defTabSz="914400" rtl="0" eaLnBrk="0" fontAlgn="base" latinLnBrk="0" hangingPunct="0">
              <a:lnSpc>
                <a:spcPct val="100000"/>
              </a:lnSpc>
              <a:spcBef>
                <a:spcPct val="0"/>
              </a:spcBef>
              <a:spcAft>
                <a:spcPct val="0"/>
              </a:spcAft>
              <a:buClrTx/>
              <a:buSzTx/>
              <a:buFontTx/>
              <a:buNone/>
              <a:tabLst/>
            </a:pPr>
            <a:endParaRPr kumimoji="0" lang="es-ES" sz="1600" b="0" i="0" u="none" strike="noStrike" cap="none" normalizeH="0" baseline="0" dirty="0">
              <a:ln>
                <a:noFill/>
              </a:ln>
              <a:solidFill>
                <a:schemeClr val="tx1"/>
              </a:solidFill>
              <a:effectLst/>
              <a:latin typeface="Times New Roman" pitchFamily="18" charset="0"/>
            </a:endParaRPr>
          </a:p>
        </p:txBody>
      </p:sp>
      <p:sp>
        <p:nvSpPr>
          <p:cNvPr id="11" name="13 Elipse"/>
          <p:cNvSpPr/>
          <p:nvPr/>
        </p:nvSpPr>
        <p:spPr bwMode="auto">
          <a:xfrm>
            <a:off x="2454696" y="3755141"/>
            <a:ext cx="2189312" cy="1663096"/>
          </a:xfrm>
          <a:prstGeom prst="ellipse">
            <a:avLst/>
          </a:prstGeom>
          <a:ln>
            <a:solidFill>
              <a:srgbClr val="FFFF00"/>
            </a:solidFill>
          </a:ln>
        </p:spPr>
        <p:style>
          <a:lnRef idx="0">
            <a:schemeClr val="lt1">
              <a:hueOff val="0"/>
              <a:satOff val="0"/>
              <a:lumOff val="0"/>
              <a:alphaOff val="0"/>
            </a:schemeClr>
          </a:lnRef>
          <a:fillRef idx="1">
            <a:schemeClr val="accent5">
              <a:tint val="50000"/>
              <a:hueOff val="5246602"/>
              <a:satOff val="-10248"/>
              <a:lumOff val="-8968"/>
              <a:alphaOff val="0"/>
            </a:schemeClr>
          </a:fillRef>
          <a:effectRef idx="2">
            <a:schemeClr val="accent5">
              <a:tint val="50000"/>
              <a:hueOff val="5246602"/>
              <a:satOff val="-10248"/>
              <a:lumOff val="-8968"/>
              <a:alphaOff val="0"/>
            </a:schemeClr>
          </a:effectRef>
          <a:fontRef idx="minor">
            <a:schemeClr val="lt1">
              <a:hueOff val="0"/>
              <a:satOff val="0"/>
              <a:lumOff val="0"/>
              <a:alphaOff val="0"/>
            </a:schemeClr>
          </a:fontRef>
        </p:style>
        <p:txBody>
          <a:bodyPr vert="horz" wrap="square" lIns="91440" tIns="45720" rIns="91440" bIns="45720" numCol="1" rtlCol="0" anchor="t" anchorCtr="0" compatLnSpc="1">
            <a:prstTxWarp prst="textNoShape">
              <a:avLst/>
            </a:prstTxWarp>
          </a:bodyPr>
          <a:lstStyle/>
          <a:p>
            <a:pPr algn="l">
              <a:spcBef>
                <a:spcPct val="0"/>
              </a:spcBef>
            </a:pPr>
            <a:r>
              <a:rPr lang="es-CO" sz="2100" b="1" dirty="0">
                <a:solidFill>
                  <a:schemeClr val="tx1"/>
                </a:solidFill>
                <a:latin typeface="Calibri" pitchFamily="34" charset="0"/>
              </a:rPr>
              <a:t>Parágrafo 2 del Art. 2 de la R. 414/14</a:t>
            </a:r>
          </a:p>
          <a:p>
            <a:pPr marL="0" marR="0" indent="0" algn="l" defTabSz="914400" rtl="0" eaLnBrk="0" fontAlgn="base" latinLnBrk="0" hangingPunct="0">
              <a:lnSpc>
                <a:spcPct val="100000"/>
              </a:lnSpc>
              <a:spcBef>
                <a:spcPct val="0"/>
              </a:spcBef>
              <a:spcAft>
                <a:spcPct val="0"/>
              </a:spcAft>
              <a:buClrTx/>
              <a:buSzTx/>
              <a:buFontTx/>
              <a:buNone/>
              <a:tabLst/>
            </a:pPr>
            <a:endParaRPr kumimoji="0" lang="es-ES" sz="2000" b="0" i="0" u="none" strike="noStrike" cap="none" normalizeH="0" baseline="0" dirty="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6112054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fltVal val="0"/>
                                          </p:val>
                                        </p:tav>
                                        <p:tav tm="100000">
                                          <p:val>
                                            <p:strVal val="#ppt_w"/>
                                          </p:val>
                                        </p:tav>
                                      </p:tavLst>
                                    </p:anim>
                                    <p:anim calcmode="lin" valueType="num">
                                      <p:cBhvr>
                                        <p:cTn id="8" dur="1000" fill="hold"/>
                                        <p:tgtEl>
                                          <p:spTgt spid="10"/>
                                        </p:tgtEl>
                                        <p:attrNameLst>
                                          <p:attrName>ppt_h</p:attrName>
                                        </p:attrNameLst>
                                      </p:cBhvr>
                                      <p:tavLst>
                                        <p:tav tm="0">
                                          <p:val>
                                            <p:fltVal val="0"/>
                                          </p:val>
                                        </p:tav>
                                        <p:tav tm="100000">
                                          <p:val>
                                            <p:strVal val="#ppt_h"/>
                                          </p:val>
                                        </p:tav>
                                      </p:tavLst>
                                    </p:anim>
                                    <p:anim calcmode="lin" valueType="num">
                                      <p:cBhvr>
                                        <p:cTn id="9" dur="1000" fill="hold"/>
                                        <p:tgtEl>
                                          <p:spTgt spid="10"/>
                                        </p:tgtEl>
                                        <p:attrNameLst>
                                          <p:attrName>style.rotation</p:attrName>
                                        </p:attrNameLst>
                                      </p:cBhvr>
                                      <p:tavLst>
                                        <p:tav tm="0">
                                          <p:val>
                                            <p:fltVal val="90"/>
                                          </p:val>
                                        </p:tav>
                                        <p:tav tm="100000">
                                          <p:val>
                                            <p:fltVal val="0"/>
                                          </p:val>
                                        </p:tav>
                                      </p:tavLst>
                                    </p:anim>
                                    <p:animEffect transition="in" filter="fade">
                                      <p:cBhvr>
                                        <p:cTn id="10" dur="1000"/>
                                        <p:tgtEl>
                                          <p:spTgt spid="10"/>
                                        </p:tgtEl>
                                      </p:cBhvr>
                                    </p:animEffect>
                                  </p:childTnLst>
                                </p:cTn>
                              </p:par>
                            </p:childTnLst>
                          </p:cTn>
                        </p:par>
                        <p:par>
                          <p:cTn id="11" fill="hold">
                            <p:stCondLst>
                              <p:cond delay="1000"/>
                            </p:stCondLst>
                            <p:childTnLst>
                              <p:par>
                                <p:cTn id="12" presetID="55"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1000" fill="hold"/>
                                        <p:tgtEl>
                                          <p:spTgt spid="8"/>
                                        </p:tgtEl>
                                        <p:attrNameLst>
                                          <p:attrName>ppt_w</p:attrName>
                                        </p:attrNameLst>
                                      </p:cBhvr>
                                      <p:tavLst>
                                        <p:tav tm="0">
                                          <p:val>
                                            <p:strVal val="#ppt_w*0.70"/>
                                          </p:val>
                                        </p:tav>
                                        <p:tav tm="100000">
                                          <p:val>
                                            <p:strVal val="#ppt_w"/>
                                          </p:val>
                                        </p:tav>
                                      </p:tavLst>
                                    </p:anim>
                                    <p:anim calcmode="lin" valueType="num">
                                      <p:cBhvr>
                                        <p:cTn id="15" dur="1000" fill="hold"/>
                                        <p:tgtEl>
                                          <p:spTgt spid="8"/>
                                        </p:tgtEl>
                                        <p:attrNameLst>
                                          <p:attrName>ppt_h</p:attrName>
                                        </p:attrNameLst>
                                      </p:cBhvr>
                                      <p:tavLst>
                                        <p:tav tm="0">
                                          <p:val>
                                            <p:strVal val="#ppt_h"/>
                                          </p:val>
                                        </p:tav>
                                        <p:tav tm="100000">
                                          <p:val>
                                            <p:strVal val="#ppt_h"/>
                                          </p:val>
                                        </p:tav>
                                      </p:tavLst>
                                    </p:anim>
                                    <p:animEffect transition="in" filter="fade">
                                      <p:cBhvr>
                                        <p:cTn id="16" dur="1000"/>
                                        <p:tgtEl>
                                          <p:spTgt spid="8"/>
                                        </p:tgtEl>
                                      </p:cBhvr>
                                    </p:animEffect>
                                  </p:childTnLst>
                                </p:cTn>
                              </p:par>
                            </p:childTnLst>
                          </p:cTn>
                        </p:par>
                        <p:par>
                          <p:cTn id="17" fill="hold">
                            <p:stCondLst>
                              <p:cond delay="2000"/>
                            </p:stCondLst>
                            <p:childTnLst>
                              <p:par>
                                <p:cTn id="18" presetID="31" presetClass="entr" presetSubtype="0" fill="hold" grpId="0" nodeType="afterEffect">
                                  <p:stCondLst>
                                    <p:cond delay="3000"/>
                                  </p:stCondLst>
                                  <p:childTnLst>
                                    <p:set>
                                      <p:cBhvr>
                                        <p:cTn id="19" dur="1" fill="hold">
                                          <p:stCondLst>
                                            <p:cond delay="0"/>
                                          </p:stCondLst>
                                        </p:cTn>
                                        <p:tgtEl>
                                          <p:spTgt spid="11"/>
                                        </p:tgtEl>
                                        <p:attrNameLst>
                                          <p:attrName>style.visibility</p:attrName>
                                        </p:attrNameLst>
                                      </p:cBhvr>
                                      <p:to>
                                        <p:strVal val="visible"/>
                                      </p:to>
                                    </p:set>
                                    <p:anim calcmode="lin" valueType="num">
                                      <p:cBhvr>
                                        <p:cTn id="20" dur="1000" fill="hold"/>
                                        <p:tgtEl>
                                          <p:spTgt spid="11"/>
                                        </p:tgtEl>
                                        <p:attrNameLst>
                                          <p:attrName>ppt_w</p:attrName>
                                        </p:attrNameLst>
                                      </p:cBhvr>
                                      <p:tavLst>
                                        <p:tav tm="0">
                                          <p:val>
                                            <p:fltVal val="0"/>
                                          </p:val>
                                        </p:tav>
                                        <p:tav tm="100000">
                                          <p:val>
                                            <p:strVal val="#ppt_w"/>
                                          </p:val>
                                        </p:tav>
                                      </p:tavLst>
                                    </p:anim>
                                    <p:anim calcmode="lin" valueType="num">
                                      <p:cBhvr>
                                        <p:cTn id="21" dur="1000" fill="hold"/>
                                        <p:tgtEl>
                                          <p:spTgt spid="11"/>
                                        </p:tgtEl>
                                        <p:attrNameLst>
                                          <p:attrName>ppt_h</p:attrName>
                                        </p:attrNameLst>
                                      </p:cBhvr>
                                      <p:tavLst>
                                        <p:tav tm="0">
                                          <p:val>
                                            <p:fltVal val="0"/>
                                          </p:val>
                                        </p:tav>
                                        <p:tav tm="100000">
                                          <p:val>
                                            <p:strVal val="#ppt_h"/>
                                          </p:val>
                                        </p:tav>
                                      </p:tavLst>
                                    </p:anim>
                                    <p:anim calcmode="lin" valueType="num">
                                      <p:cBhvr>
                                        <p:cTn id="22" dur="1000" fill="hold"/>
                                        <p:tgtEl>
                                          <p:spTgt spid="11"/>
                                        </p:tgtEl>
                                        <p:attrNameLst>
                                          <p:attrName>style.rotation</p:attrName>
                                        </p:attrNameLst>
                                      </p:cBhvr>
                                      <p:tavLst>
                                        <p:tav tm="0">
                                          <p:val>
                                            <p:fltVal val="90"/>
                                          </p:val>
                                        </p:tav>
                                        <p:tav tm="100000">
                                          <p:val>
                                            <p:fltVal val="0"/>
                                          </p:val>
                                        </p:tav>
                                      </p:tavLst>
                                    </p:anim>
                                    <p:animEffect transition="in" filter="fade">
                                      <p:cBhvr>
                                        <p:cTn id="23" dur="1000"/>
                                        <p:tgtEl>
                                          <p:spTgt spid="11"/>
                                        </p:tgtEl>
                                      </p:cBhvr>
                                    </p:animEffect>
                                  </p:childTnLst>
                                </p:cTn>
                              </p:par>
                            </p:childTnLst>
                          </p:cTn>
                        </p:par>
                        <p:par>
                          <p:cTn id="24" fill="hold">
                            <p:stCondLst>
                              <p:cond delay="6000"/>
                            </p:stCondLst>
                            <p:childTnLst>
                              <p:par>
                                <p:cTn id="25" presetID="55" presetClass="entr" presetSubtype="0" fill="hold" grpId="0" nodeType="afterEffect">
                                  <p:stCondLst>
                                    <p:cond delay="750"/>
                                  </p:stCondLst>
                                  <p:childTnLst>
                                    <p:set>
                                      <p:cBhvr>
                                        <p:cTn id="26" dur="1" fill="hold">
                                          <p:stCondLst>
                                            <p:cond delay="0"/>
                                          </p:stCondLst>
                                        </p:cTn>
                                        <p:tgtEl>
                                          <p:spTgt spid="9"/>
                                        </p:tgtEl>
                                        <p:attrNameLst>
                                          <p:attrName>style.visibility</p:attrName>
                                        </p:attrNameLst>
                                      </p:cBhvr>
                                      <p:to>
                                        <p:strVal val="visible"/>
                                      </p:to>
                                    </p:set>
                                    <p:anim calcmode="lin" valueType="num">
                                      <p:cBhvr>
                                        <p:cTn id="27" dur="1000" fill="hold"/>
                                        <p:tgtEl>
                                          <p:spTgt spid="9"/>
                                        </p:tgtEl>
                                        <p:attrNameLst>
                                          <p:attrName>ppt_w</p:attrName>
                                        </p:attrNameLst>
                                      </p:cBhvr>
                                      <p:tavLst>
                                        <p:tav tm="0">
                                          <p:val>
                                            <p:strVal val="#ppt_w*0.70"/>
                                          </p:val>
                                        </p:tav>
                                        <p:tav tm="100000">
                                          <p:val>
                                            <p:strVal val="#ppt_w"/>
                                          </p:val>
                                        </p:tav>
                                      </p:tavLst>
                                    </p:anim>
                                    <p:anim calcmode="lin" valueType="num">
                                      <p:cBhvr>
                                        <p:cTn id="28" dur="1000" fill="hold"/>
                                        <p:tgtEl>
                                          <p:spTgt spid="9"/>
                                        </p:tgtEl>
                                        <p:attrNameLst>
                                          <p:attrName>ppt_h</p:attrName>
                                        </p:attrNameLst>
                                      </p:cBhvr>
                                      <p:tavLst>
                                        <p:tav tm="0">
                                          <p:val>
                                            <p:strVal val="#ppt_h"/>
                                          </p:val>
                                        </p:tav>
                                        <p:tav tm="100000">
                                          <p:val>
                                            <p:strVal val="#ppt_h"/>
                                          </p:val>
                                        </p:tav>
                                      </p:tavLst>
                                    </p:anim>
                                    <p:animEffect transition="in" filter="fade">
                                      <p:cBhvr>
                                        <p:cTn id="2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animBg="1"/>
      <p:bldP spid="11"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Rectángulo"/>
          <p:cNvSpPr/>
          <p:nvPr/>
        </p:nvSpPr>
        <p:spPr>
          <a:xfrm>
            <a:off x="942020" y="2197427"/>
            <a:ext cx="7410400" cy="656655"/>
          </a:xfrm>
          <a:prstGeom prst="rect">
            <a:avLst/>
          </a:prstGeom>
        </p:spPr>
        <p:txBody>
          <a:bodyPr wrap="square">
            <a:spAutoFit/>
          </a:bodyPr>
          <a:lstStyle/>
          <a:p>
            <a:pPr algn="ctr"/>
            <a:r>
              <a:rPr lang="es-CO" altLang="es-ES" sz="3667" b="1" dirty="0">
                <a:solidFill>
                  <a:schemeClr val="bg1"/>
                </a:solidFill>
                <a:latin typeface="+mj-lt"/>
              </a:rPr>
              <a:t>3.3. Modelo Entidades de Gobierno</a:t>
            </a:r>
            <a:endParaRPr lang="es-CO" sz="3667" b="1" dirty="0">
              <a:solidFill>
                <a:schemeClr val="bg1"/>
              </a:solidFill>
              <a:effectLst>
                <a:outerShdw blurRad="38100" dist="38100" dir="2700000" algn="tl">
                  <a:srgbClr val="000000">
                    <a:alpha val="43137"/>
                  </a:srgbClr>
                </a:outerShdw>
              </a:effectLst>
              <a:latin typeface="+mj-lt"/>
            </a:endParaRPr>
          </a:p>
        </p:txBody>
      </p:sp>
      <p:pic>
        <p:nvPicPr>
          <p:cNvPr id="3"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531773" y="3529145"/>
            <a:ext cx="2949431" cy="2268682"/>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1 Rectángulo"/>
          <p:cNvSpPr/>
          <p:nvPr/>
        </p:nvSpPr>
        <p:spPr bwMode="auto">
          <a:xfrm>
            <a:off x="3251854" y="4647100"/>
            <a:ext cx="1441458" cy="310634"/>
          </a:xfrm>
          <a:prstGeom prst="rect">
            <a:avLst/>
          </a:prstGeom>
          <a:solidFill>
            <a:schemeClr val="bg1"/>
          </a:solidFill>
          <a:ln w="9525" cap="flat" cmpd="sng" algn="ctr">
            <a:no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hangingPunct="0"/>
            <a:r>
              <a:rPr lang="es-CO" sz="1667" dirty="0">
                <a:latin typeface="Times New Roman" pitchFamily="18" charset="0"/>
              </a:rPr>
              <a:t>        </a:t>
            </a:r>
            <a:r>
              <a:rPr lang="es-CO" sz="1583" b="1" dirty="0">
                <a:solidFill>
                  <a:schemeClr val="accent2">
                    <a:lumMod val="50000"/>
                  </a:schemeClr>
                </a:solidFill>
                <a:latin typeface="Times New Roman" pitchFamily="18" charset="0"/>
              </a:rPr>
              <a:t>NICSP</a:t>
            </a:r>
          </a:p>
        </p:txBody>
      </p:sp>
      <p:pic>
        <p:nvPicPr>
          <p:cNvPr id="5" name="Imagen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51855" y="4957734"/>
            <a:ext cx="1441458" cy="282748"/>
          </a:xfrm>
          <a:prstGeom prst="rect">
            <a:avLst/>
          </a:prstGeom>
        </p:spPr>
      </p:pic>
    </p:spTree>
    <p:extLst>
      <p:ext uri="{BB962C8B-B14F-4D97-AF65-F5344CB8AC3E}">
        <p14:creationId xmlns:p14="http://schemas.microsoft.com/office/powerpoint/2010/main" val="112712725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9"/>
          </p:nvPr>
        </p:nvSpPr>
        <p:spPr/>
        <p:txBody>
          <a:bodyPr/>
          <a:lstStyle/>
          <a:p>
            <a:pPr>
              <a:defRPr/>
            </a:pPr>
            <a:fld id="{25F2CEDC-C121-4A35-A220-69FF99A1891C}" type="slidenum">
              <a:rPr lang="es-ES_tradnl" smtClean="0"/>
              <a:pPr>
                <a:defRPr/>
              </a:pPr>
              <a:t>55</a:t>
            </a:fld>
            <a:endParaRPr lang="es-ES_tradnl" dirty="0"/>
          </a:p>
        </p:txBody>
      </p:sp>
      <p:pic>
        <p:nvPicPr>
          <p:cNvPr id="5" name="Imagen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1580" y="67575"/>
            <a:ext cx="3360373" cy="3269979"/>
          </a:xfrm>
          <a:prstGeom prst="rect">
            <a:avLst/>
          </a:prstGeom>
          <a:effectLst>
            <a:glow rad="63500">
              <a:schemeClr val="accent6">
                <a:satMod val="175000"/>
                <a:alpha val="40000"/>
              </a:schemeClr>
            </a:glow>
          </a:effectLst>
        </p:spPr>
      </p:pic>
      <p:sp>
        <p:nvSpPr>
          <p:cNvPr id="6" name="Rectángulo 5"/>
          <p:cNvSpPr/>
          <p:nvPr/>
        </p:nvSpPr>
        <p:spPr>
          <a:xfrm>
            <a:off x="791580" y="429162"/>
            <a:ext cx="3564396" cy="2144498"/>
          </a:xfrm>
          <a:prstGeom prst="rect">
            <a:avLst/>
          </a:prstGeom>
        </p:spPr>
        <p:txBody>
          <a:bodyPr wrap="square">
            <a:spAutoFit/>
          </a:bodyPr>
          <a:lstStyle/>
          <a:p>
            <a:pPr algn="l"/>
            <a:r>
              <a:rPr lang="pt-BR" sz="2500" b="1" i="1" dirty="0">
                <a:latin typeface="Calibri,BoldItalic"/>
              </a:rPr>
              <a:t> </a:t>
            </a:r>
            <a:r>
              <a:rPr lang="pt-BR" sz="2667" b="1" i="1" u="sng" dirty="0">
                <a:latin typeface="Calibri,BoldItalic"/>
              </a:rPr>
              <a:t>I</a:t>
            </a:r>
            <a:r>
              <a:rPr lang="pt-BR" sz="2667" b="1" i="1" dirty="0">
                <a:latin typeface="Calibri,BoldItalic"/>
              </a:rPr>
              <a:t> </a:t>
            </a:r>
            <a:r>
              <a:rPr lang="pt-BR" sz="2500" b="1" i="1" dirty="0">
                <a:latin typeface="Calibri,BoldItalic"/>
              </a:rPr>
              <a:t> </a:t>
            </a:r>
            <a:r>
              <a:rPr lang="pt-BR" sz="2500" b="1" dirty="0">
                <a:latin typeface="Calibri,Bold"/>
              </a:rPr>
              <a:t>n t e r n a t i o n a l</a:t>
            </a:r>
          </a:p>
          <a:p>
            <a:pPr algn="l"/>
            <a:r>
              <a:rPr lang="es-CO" sz="2500" b="1" i="1" dirty="0">
                <a:latin typeface="Calibri,BoldItalic"/>
              </a:rPr>
              <a:t> </a:t>
            </a:r>
            <a:r>
              <a:rPr lang="pl-PL" sz="2667" b="1" i="1" u="sng" dirty="0">
                <a:latin typeface="Calibri,BoldItalic"/>
              </a:rPr>
              <a:t>P</a:t>
            </a:r>
            <a:r>
              <a:rPr lang="pl-PL" sz="2500" b="1" i="1" dirty="0">
                <a:latin typeface="Calibri,BoldItalic"/>
              </a:rPr>
              <a:t> </a:t>
            </a:r>
            <a:r>
              <a:rPr lang="pl-PL" sz="2500" b="1" dirty="0">
                <a:latin typeface="Calibri,Bold"/>
              </a:rPr>
              <a:t>u b l i c</a:t>
            </a:r>
          </a:p>
          <a:p>
            <a:pPr algn="l"/>
            <a:r>
              <a:rPr lang="pt-BR" sz="2500" b="1" i="1" dirty="0">
                <a:latin typeface="Calibri,BoldItalic"/>
              </a:rPr>
              <a:t> </a:t>
            </a:r>
            <a:r>
              <a:rPr lang="pt-BR" sz="2667" b="1" i="1" u="sng" dirty="0">
                <a:latin typeface="Calibri,BoldItalic"/>
              </a:rPr>
              <a:t>S</a:t>
            </a:r>
            <a:r>
              <a:rPr lang="pt-BR" sz="2500" b="1" i="1" dirty="0">
                <a:latin typeface="Calibri,BoldItalic"/>
              </a:rPr>
              <a:t> </a:t>
            </a:r>
            <a:r>
              <a:rPr lang="pt-BR" sz="2500" b="1" dirty="0">
                <a:latin typeface="Calibri,Bold"/>
              </a:rPr>
              <a:t>e c t o r</a:t>
            </a:r>
          </a:p>
          <a:p>
            <a:pPr algn="l"/>
            <a:r>
              <a:rPr lang="pt-BR" sz="2500" b="1" i="1" dirty="0">
                <a:latin typeface="Calibri,BoldItalic"/>
              </a:rPr>
              <a:t> </a:t>
            </a:r>
            <a:r>
              <a:rPr lang="pt-BR" sz="2667" b="1" i="1" u="sng" dirty="0">
                <a:latin typeface="Calibri,BoldItalic"/>
              </a:rPr>
              <a:t>A</a:t>
            </a:r>
            <a:r>
              <a:rPr lang="pt-BR" sz="2500" b="1" i="1" dirty="0">
                <a:latin typeface="Calibri,BoldItalic"/>
              </a:rPr>
              <a:t> </a:t>
            </a:r>
            <a:r>
              <a:rPr lang="pt-BR" sz="2500" b="1" dirty="0">
                <a:latin typeface="Calibri,Bold"/>
              </a:rPr>
              <a:t>c </a:t>
            </a:r>
            <a:r>
              <a:rPr lang="pt-BR" sz="2500" b="1" dirty="0" err="1">
                <a:latin typeface="Calibri,Bold"/>
              </a:rPr>
              <a:t>c</a:t>
            </a:r>
            <a:r>
              <a:rPr lang="pt-BR" sz="2500" b="1" dirty="0">
                <a:latin typeface="Calibri,Bold"/>
              </a:rPr>
              <a:t> o u n t i n g</a:t>
            </a:r>
          </a:p>
          <a:p>
            <a:pPr algn="l"/>
            <a:r>
              <a:rPr lang="pt-BR" sz="2500" b="1" i="1" dirty="0">
                <a:latin typeface="Calibri,BoldItalic"/>
              </a:rPr>
              <a:t> </a:t>
            </a:r>
            <a:r>
              <a:rPr lang="pt-BR" sz="2667" b="1" i="1" u="sng" dirty="0">
                <a:latin typeface="Calibri,BoldItalic"/>
              </a:rPr>
              <a:t>S</a:t>
            </a:r>
            <a:r>
              <a:rPr lang="pt-BR" sz="2500" b="1" i="1" dirty="0">
                <a:latin typeface="Calibri,BoldItalic"/>
              </a:rPr>
              <a:t> </a:t>
            </a:r>
            <a:r>
              <a:rPr lang="pt-BR" sz="2500" b="1" dirty="0">
                <a:latin typeface="Calibri,Bold"/>
              </a:rPr>
              <a:t>t a n d a r d s</a:t>
            </a:r>
            <a:endParaRPr lang="es-CO" sz="2500" dirty="0"/>
          </a:p>
        </p:txBody>
      </p:sp>
      <p:pic>
        <p:nvPicPr>
          <p:cNvPr id="7" name="Imagen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51953" y="-16285"/>
            <a:ext cx="4992047" cy="3347304"/>
          </a:xfrm>
          <a:prstGeom prst="rect">
            <a:avLst/>
          </a:prstGeom>
        </p:spPr>
      </p:pic>
      <p:pic>
        <p:nvPicPr>
          <p:cNvPr id="8" name="Imagen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12193" y="1657367"/>
            <a:ext cx="1260140" cy="300033"/>
          </a:xfrm>
          <a:prstGeom prst="rect">
            <a:avLst/>
          </a:prstGeom>
        </p:spPr>
      </p:pic>
      <p:sp>
        <p:nvSpPr>
          <p:cNvPr id="9" name="Rectángulo 8"/>
          <p:cNvSpPr/>
          <p:nvPr/>
        </p:nvSpPr>
        <p:spPr>
          <a:xfrm>
            <a:off x="251520" y="3453209"/>
            <a:ext cx="8640959" cy="1708160"/>
          </a:xfrm>
          <a:prstGeom prst="rect">
            <a:avLst/>
          </a:prstGeom>
        </p:spPr>
        <p:txBody>
          <a:bodyPr wrap="square">
            <a:spAutoFit/>
          </a:bodyPr>
          <a:lstStyle/>
          <a:p>
            <a:pPr algn="just"/>
            <a:r>
              <a:rPr lang="es-CO" sz="2100" b="1" dirty="0">
                <a:latin typeface="Calibri,Bold"/>
              </a:rPr>
              <a:t>IPSAS tiene como objetivo mejorar la calidad de la información financiera de propósito general de las entidades del sector público, lo que implica una valoración mejor de las decisiones de asignación de recursos de los gobiernos, con lo que se aumenta la transparencia y fortalece la rendición de cuentas.</a:t>
            </a:r>
            <a:endParaRPr lang="es-CO" sz="2100" dirty="0"/>
          </a:p>
        </p:txBody>
      </p:sp>
    </p:spTree>
    <p:extLst>
      <p:ext uri="{BB962C8B-B14F-4D97-AF65-F5344CB8AC3E}">
        <p14:creationId xmlns:p14="http://schemas.microsoft.com/office/powerpoint/2010/main" val="418942469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par>
                                <p:cTn id="8" presetID="21" presetClass="entr" presetSubtype="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heel(1)">
                                      <p:cBhvr>
                                        <p:cTn id="10" dur="2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5"/>
          </p:nvPr>
        </p:nvSpPr>
        <p:spPr/>
        <p:txBody>
          <a:bodyPr/>
          <a:lstStyle/>
          <a:p>
            <a:pPr>
              <a:defRPr/>
            </a:pPr>
            <a:fld id="{8A025F99-1DAF-4D1C-906F-3757E7DA4970}" type="slidenum">
              <a:rPr lang="es-ES_tradnl" smtClean="0"/>
              <a:pPr>
                <a:defRPr/>
              </a:pPr>
              <a:t>56</a:t>
            </a:fld>
            <a:endParaRPr lang="es-ES_tradnl" dirty="0"/>
          </a:p>
        </p:txBody>
      </p:sp>
      <p:sp>
        <p:nvSpPr>
          <p:cNvPr id="6" name="1 Rectángulo"/>
          <p:cNvSpPr/>
          <p:nvPr/>
        </p:nvSpPr>
        <p:spPr>
          <a:xfrm>
            <a:off x="4091947" y="1177314"/>
            <a:ext cx="4944549" cy="3836691"/>
          </a:xfrm>
          <a:prstGeom prst="rect">
            <a:avLst/>
          </a:prstGeom>
          <a:solidFill>
            <a:schemeClr val="accent1">
              <a:lumMod val="20000"/>
              <a:lumOff val="80000"/>
            </a:schemeClr>
          </a:solidFill>
          <a:ln>
            <a:solidFill>
              <a:schemeClr val="tx1"/>
            </a:solidFill>
          </a:ln>
          <a:effectLst>
            <a:glow rad="63500">
              <a:schemeClr val="accent6">
                <a:satMod val="175000"/>
                <a:alpha val="40000"/>
              </a:schemeClr>
            </a:glow>
          </a:effectLst>
        </p:spPr>
        <p:txBody>
          <a:bodyPr wrap="square">
            <a:spAutoFit/>
          </a:bodyPr>
          <a:lstStyle/>
          <a:p>
            <a:pPr algn="just"/>
            <a:r>
              <a:rPr lang="es-ES" sz="2333" b="1" dirty="0"/>
              <a:t>A partir de la </a:t>
            </a:r>
            <a:r>
              <a:rPr lang="es-ES" sz="2500" b="1" i="1" u="sng" dirty="0"/>
              <a:t>caracterización de las entidades de gobierno</a:t>
            </a:r>
            <a:r>
              <a:rPr lang="es-ES" sz="2500" b="1" dirty="0"/>
              <a:t> </a:t>
            </a:r>
            <a:r>
              <a:rPr lang="es-ES" sz="2333" b="1" dirty="0"/>
              <a:t>y del contexto en el que operan, establece los usuarios de la información y sus necesidades; los objetivos y las características de la información financiera, así como las bases conceptuales para la definición de los elementos de los estados financieros y los criterios de </a:t>
            </a:r>
            <a:r>
              <a:rPr lang="es-ES" sz="2667" b="1" i="1" u="sng" dirty="0"/>
              <a:t>reconocimiento</a:t>
            </a:r>
            <a:r>
              <a:rPr lang="es-ES" sz="2333" b="1" dirty="0"/>
              <a:t>, </a:t>
            </a:r>
            <a:r>
              <a:rPr lang="es-ES" sz="2667" b="1" i="1" u="sng" dirty="0"/>
              <a:t>medición</a:t>
            </a:r>
            <a:r>
              <a:rPr lang="es-ES" sz="2333" b="1" dirty="0"/>
              <a:t> y </a:t>
            </a:r>
            <a:r>
              <a:rPr lang="es-ES" sz="2667" b="1" i="1" u="sng" dirty="0"/>
              <a:t>revelación</a:t>
            </a:r>
          </a:p>
        </p:txBody>
      </p:sp>
      <p:sp>
        <p:nvSpPr>
          <p:cNvPr id="7" name="13 Rectángulo"/>
          <p:cNvSpPr/>
          <p:nvPr/>
        </p:nvSpPr>
        <p:spPr>
          <a:xfrm>
            <a:off x="791580" y="2545366"/>
            <a:ext cx="2520280" cy="2400657"/>
          </a:xfrm>
          <a:prstGeom prst="rect">
            <a:avLst/>
          </a:prstGeom>
        </p:spPr>
        <p:txBody>
          <a:bodyPr wrap="square">
            <a:spAutoFit/>
          </a:bodyPr>
          <a:lstStyle/>
          <a:p>
            <a:pPr algn="ctr"/>
            <a:r>
              <a:rPr lang="es-ES" sz="3000" b="1" dirty="0"/>
              <a:t>TIENE COMO REFERENTE EL MARCO CONCEPTUAL DE  </a:t>
            </a:r>
            <a:r>
              <a:rPr lang="es-ES" sz="3000" b="1" i="1" u="sng" dirty="0">
                <a:solidFill>
                  <a:srgbClr val="002060"/>
                </a:solidFill>
              </a:rPr>
              <a:t>I P S A S B</a:t>
            </a:r>
          </a:p>
        </p:txBody>
      </p:sp>
      <p:sp>
        <p:nvSpPr>
          <p:cNvPr id="11" name="3 Rectángulo"/>
          <p:cNvSpPr/>
          <p:nvPr/>
        </p:nvSpPr>
        <p:spPr>
          <a:xfrm>
            <a:off x="663508" y="1230061"/>
            <a:ext cx="3548452" cy="502766"/>
          </a:xfrm>
          <a:prstGeom prst="rect">
            <a:avLst/>
          </a:prstGeom>
        </p:spPr>
        <p:txBody>
          <a:bodyPr wrap="square">
            <a:spAutoFit/>
          </a:bodyPr>
          <a:lstStyle/>
          <a:p>
            <a:r>
              <a:rPr lang="es-ES" sz="2667" b="1" dirty="0">
                <a:solidFill>
                  <a:schemeClr val="accent6">
                    <a:lumMod val="75000"/>
                  </a:schemeClr>
                </a:solidFill>
                <a:effectLst>
                  <a:outerShdw blurRad="38100" dist="38100" dir="2700000" algn="tl">
                    <a:srgbClr val="000000">
                      <a:alpha val="43137"/>
                    </a:srgbClr>
                  </a:outerShdw>
                </a:effectLst>
              </a:rPr>
              <a:t>MARCO CONCEPTUAL </a:t>
            </a:r>
          </a:p>
        </p:txBody>
      </p:sp>
      <p:sp>
        <p:nvSpPr>
          <p:cNvPr id="13" name="Rectángulo 12"/>
          <p:cNvSpPr/>
          <p:nvPr/>
        </p:nvSpPr>
        <p:spPr>
          <a:xfrm>
            <a:off x="762000" y="37187"/>
            <a:ext cx="7620000" cy="810350"/>
          </a:xfrm>
          <a:prstGeom prst="rect">
            <a:avLst/>
          </a:prstGeom>
        </p:spPr>
        <p:txBody>
          <a:bodyPr wrap="square">
            <a:spAutoFit/>
          </a:bodyPr>
          <a:lstStyle/>
          <a:p>
            <a:pPr algn="ctr"/>
            <a:r>
              <a:rPr lang="es-ES" sz="2333" b="1" dirty="0">
                <a:solidFill>
                  <a:schemeClr val="bg1"/>
                </a:solidFill>
                <a:latin typeface="Arial" panose="020B0604020202020204" pitchFamily="34" charset="0"/>
                <a:cs typeface="Arial" panose="020B0604020202020204" pitchFamily="34" charset="0"/>
              </a:rPr>
              <a:t>PRINCIPALES ASPECTOS DEL MARCO NORMATIVO</a:t>
            </a:r>
            <a:br>
              <a:rPr lang="es-ES" sz="2333" b="1" dirty="0">
                <a:solidFill>
                  <a:schemeClr val="bg1"/>
                </a:solidFill>
                <a:latin typeface="Arial" panose="020B0604020202020204" pitchFamily="34" charset="0"/>
                <a:cs typeface="Arial" panose="020B0604020202020204" pitchFamily="34" charset="0"/>
              </a:rPr>
            </a:br>
            <a:r>
              <a:rPr lang="es-ES" sz="2333" b="1" dirty="0">
                <a:solidFill>
                  <a:schemeClr val="bg1"/>
                </a:solidFill>
                <a:latin typeface="Arial" panose="020B0604020202020204" pitchFamily="34" charset="0"/>
                <a:cs typeface="Arial" panose="020B0604020202020204" pitchFamily="34" charset="0"/>
              </a:rPr>
              <a:t>PARA ENTIDADES DE GOBIERNO</a:t>
            </a:r>
            <a:endParaRPr lang="es-CO" sz="2333" dirty="0">
              <a:solidFill>
                <a:schemeClr val="bg1"/>
              </a:solidFill>
            </a:endParaRPr>
          </a:p>
        </p:txBody>
      </p:sp>
      <p:sp>
        <p:nvSpPr>
          <p:cNvPr id="14" name="Flecha abajo 13"/>
          <p:cNvSpPr/>
          <p:nvPr/>
        </p:nvSpPr>
        <p:spPr bwMode="auto">
          <a:xfrm>
            <a:off x="1631674" y="1785124"/>
            <a:ext cx="822338" cy="772343"/>
          </a:xfrm>
          <a:prstGeom prst="downArrow">
            <a:avLst/>
          </a:prstGeom>
          <a:solidFill>
            <a:srgbClr val="7030A0"/>
          </a:solidFill>
          <a:ln w="9525" cap="flat" cmpd="sng" algn="ctr">
            <a:solidFill>
              <a:srgbClr val="FFFF00"/>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hangingPunct="0"/>
            <a:endParaRPr lang="es-CO" sz="2000">
              <a:latin typeface="Times New Roman" pitchFamily="18" charset="0"/>
            </a:endParaRPr>
          </a:p>
        </p:txBody>
      </p:sp>
      <p:sp>
        <p:nvSpPr>
          <p:cNvPr id="15" name="Flecha abajo 14"/>
          <p:cNvSpPr/>
          <p:nvPr/>
        </p:nvSpPr>
        <p:spPr bwMode="auto">
          <a:xfrm rot="16200000">
            <a:off x="3303182" y="3088849"/>
            <a:ext cx="540060" cy="797444"/>
          </a:xfrm>
          <a:prstGeom prst="downArrow">
            <a:avLst>
              <a:gd name="adj1" fmla="val 50000"/>
              <a:gd name="adj2" fmla="val 37195"/>
            </a:avLst>
          </a:prstGeom>
          <a:solidFill>
            <a:srgbClr val="7030A0"/>
          </a:solidFill>
          <a:ln w="9525" cap="flat" cmpd="sng" algn="ctr">
            <a:solidFill>
              <a:srgbClr val="FFFF00"/>
            </a:solidFill>
            <a:prstDash val="solid"/>
            <a:round/>
            <a:headEnd type="none" w="med" len="med"/>
            <a:tailEnd type="none" w="med" len="med"/>
          </a:ln>
          <a:effectLst/>
        </p:spPr>
        <p:txBody>
          <a:bodyPr vert="horz" wrap="square" lIns="76200" tIns="38100" rIns="76200" bIns="38100" numCol="1" rtlCol="0" anchor="t" anchorCtr="0" compatLnSpc="1">
            <a:prstTxWarp prst="textNoShape">
              <a:avLst/>
            </a:prstTxWarp>
          </a:bodyPr>
          <a:lstStyle/>
          <a:p>
            <a:pPr defTabSz="761970" eaLnBrk="0" hangingPunct="0"/>
            <a:endParaRPr lang="es-CO" sz="2000">
              <a:latin typeface="Times New Roman" pitchFamily="18" charset="0"/>
            </a:endParaRPr>
          </a:p>
        </p:txBody>
      </p:sp>
    </p:spTree>
    <p:extLst>
      <p:ext uri="{BB962C8B-B14F-4D97-AF65-F5344CB8AC3E}">
        <p14:creationId xmlns:p14="http://schemas.microsoft.com/office/powerpoint/2010/main" val="3271140175"/>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heel(1)">
                                      <p:cBhvr>
                                        <p:cTn id="10" dur="2000"/>
                                        <p:tgtEl>
                                          <p:spTgt spid="11"/>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heel(1)">
                                      <p:cBhvr>
                                        <p:cTn id="13" dur="2000"/>
                                        <p:tgtEl>
                                          <p:spTgt spid="7"/>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heel(1)">
                                      <p:cBhvr>
                                        <p:cTn id="16" dur="20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circle(in)">
                                      <p:cBhvr>
                                        <p:cTn id="2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1" grpId="0"/>
      <p:bldP spid="14" grpId="0" animBg="1"/>
      <p:bldP spid="15"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5"/>
          </p:nvPr>
        </p:nvSpPr>
        <p:spPr/>
        <p:txBody>
          <a:bodyPr/>
          <a:lstStyle/>
          <a:p>
            <a:pPr>
              <a:defRPr/>
            </a:pPr>
            <a:fld id="{2726CD8E-2BE6-470A-9FB2-8B6638B65506}" type="slidenum">
              <a:rPr lang="es-ES_tradnl" smtClean="0"/>
              <a:pPr>
                <a:defRPr/>
              </a:pPr>
              <a:t>57</a:t>
            </a:fld>
            <a:endParaRPr lang="es-ES_tradnl" dirty="0"/>
          </a:p>
        </p:txBody>
      </p:sp>
      <p:sp>
        <p:nvSpPr>
          <p:cNvPr id="6" name="Title 1"/>
          <p:cNvSpPr txBox="1">
            <a:spLocks/>
          </p:cNvSpPr>
          <p:nvPr/>
        </p:nvSpPr>
        <p:spPr>
          <a:xfrm>
            <a:off x="381000" y="457200"/>
            <a:ext cx="7543800" cy="533400"/>
          </a:xfrm>
          <a:prstGeom prst="rect">
            <a:avLst/>
          </a:prstGeom>
        </p:spPr>
        <p:txBody>
          <a:bodyPr/>
          <a:lstStyle>
            <a:lvl1pPr algn="l" rtl="0" eaLnBrk="1" fontAlgn="base" hangingPunct="1">
              <a:spcBef>
                <a:spcPct val="0"/>
              </a:spcBef>
              <a:spcAft>
                <a:spcPct val="0"/>
              </a:spcAft>
              <a:defRPr sz="3200" b="1" baseline="0">
                <a:solidFill>
                  <a:schemeClr val="bg1"/>
                </a:solidFill>
                <a:latin typeface="+mj-lt"/>
                <a:ea typeface="+mj-ea"/>
                <a:cs typeface="+mj-cs"/>
              </a:defRPr>
            </a:lvl1pPr>
            <a:lvl2pPr algn="ctr" rtl="0" eaLnBrk="1" fontAlgn="base" hangingPunct="1">
              <a:spcBef>
                <a:spcPct val="0"/>
              </a:spcBef>
              <a:spcAft>
                <a:spcPct val="0"/>
              </a:spcAft>
              <a:defRPr sz="3200" b="1">
                <a:solidFill>
                  <a:schemeClr val="tx2"/>
                </a:solidFill>
                <a:latin typeface="Calibri" pitchFamily="34" charset="0"/>
              </a:defRPr>
            </a:lvl2pPr>
            <a:lvl3pPr algn="ctr" rtl="0" eaLnBrk="1" fontAlgn="base" hangingPunct="1">
              <a:spcBef>
                <a:spcPct val="0"/>
              </a:spcBef>
              <a:spcAft>
                <a:spcPct val="0"/>
              </a:spcAft>
              <a:defRPr sz="3200" b="1">
                <a:solidFill>
                  <a:schemeClr val="tx2"/>
                </a:solidFill>
                <a:latin typeface="Calibri" pitchFamily="34" charset="0"/>
              </a:defRPr>
            </a:lvl3pPr>
            <a:lvl4pPr algn="ctr" rtl="0" eaLnBrk="1" fontAlgn="base" hangingPunct="1">
              <a:spcBef>
                <a:spcPct val="0"/>
              </a:spcBef>
              <a:spcAft>
                <a:spcPct val="0"/>
              </a:spcAft>
              <a:defRPr sz="3200" b="1">
                <a:solidFill>
                  <a:schemeClr val="tx2"/>
                </a:solidFill>
                <a:latin typeface="Calibri" pitchFamily="34" charset="0"/>
              </a:defRPr>
            </a:lvl4pPr>
            <a:lvl5pPr algn="ctr" rtl="0" eaLnBrk="1" fontAlgn="base" hangingPunct="1">
              <a:spcBef>
                <a:spcPct val="0"/>
              </a:spcBef>
              <a:spcAft>
                <a:spcPct val="0"/>
              </a:spcAft>
              <a:defRPr sz="3200" b="1">
                <a:solidFill>
                  <a:schemeClr val="tx2"/>
                </a:solidFill>
                <a:latin typeface="Calibri" pitchFamily="34" charset="0"/>
              </a:defRPr>
            </a:lvl5pPr>
            <a:lvl6pPr marL="457200" algn="ctr" rtl="0" eaLnBrk="1" fontAlgn="base" hangingPunct="1">
              <a:spcBef>
                <a:spcPct val="0"/>
              </a:spcBef>
              <a:spcAft>
                <a:spcPct val="0"/>
              </a:spcAft>
              <a:defRPr sz="3200" b="1">
                <a:solidFill>
                  <a:schemeClr val="tx2"/>
                </a:solidFill>
                <a:latin typeface="Arial Narrow" pitchFamily="34" charset="0"/>
              </a:defRPr>
            </a:lvl6pPr>
            <a:lvl7pPr marL="914400" algn="ctr" rtl="0" eaLnBrk="1" fontAlgn="base" hangingPunct="1">
              <a:spcBef>
                <a:spcPct val="0"/>
              </a:spcBef>
              <a:spcAft>
                <a:spcPct val="0"/>
              </a:spcAft>
              <a:defRPr sz="3200" b="1">
                <a:solidFill>
                  <a:schemeClr val="tx2"/>
                </a:solidFill>
                <a:latin typeface="Arial Narrow" pitchFamily="34" charset="0"/>
              </a:defRPr>
            </a:lvl7pPr>
            <a:lvl8pPr marL="1371600" algn="ctr" rtl="0" eaLnBrk="1" fontAlgn="base" hangingPunct="1">
              <a:spcBef>
                <a:spcPct val="0"/>
              </a:spcBef>
              <a:spcAft>
                <a:spcPct val="0"/>
              </a:spcAft>
              <a:defRPr sz="3200" b="1">
                <a:solidFill>
                  <a:schemeClr val="tx2"/>
                </a:solidFill>
                <a:latin typeface="Arial Narrow" pitchFamily="34" charset="0"/>
              </a:defRPr>
            </a:lvl8pPr>
            <a:lvl9pPr marL="1828800" algn="ctr" rtl="0" eaLnBrk="1" fontAlgn="base" hangingPunct="1">
              <a:spcBef>
                <a:spcPct val="0"/>
              </a:spcBef>
              <a:spcAft>
                <a:spcPct val="0"/>
              </a:spcAft>
              <a:defRPr sz="3200" b="1">
                <a:solidFill>
                  <a:schemeClr val="tx2"/>
                </a:solidFill>
                <a:latin typeface="Arial Narrow" pitchFamily="34" charset="0"/>
              </a:defRPr>
            </a:lvl9pPr>
          </a:lstStyle>
          <a:p>
            <a:endParaRPr lang="de-CH" kern="0" dirty="0">
              <a:cs typeface="Times New Roman"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23728" y="-19664"/>
            <a:ext cx="7056784" cy="5734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Imagen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497" y="2371234"/>
            <a:ext cx="2016223" cy="2117851"/>
          </a:xfrm>
          <a:prstGeom prst="rect">
            <a:avLst/>
          </a:prstGeom>
          <a:effectLst>
            <a:glow rad="63500">
              <a:schemeClr val="accent6">
                <a:satMod val="175000"/>
                <a:alpha val="40000"/>
              </a:schemeClr>
            </a:glow>
          </a:effectLst>
        </p:spPr>
      </p:pic>
      <p:sp>
        <p:nvSpPr>
          <p:cNvPr id="7" name="Rectángulo 5"/>
          <p:cNvSpPr/>
          <p:nvPr/>
        </p:nvSpPr>
        <p:spPr>
          <a:xfrm>
            <a:off x="35496" y="2415287"/>
            <a:ext cx="1944216" cy="1954381"/>
          </a:xfrm>
          <a:prstGeom prst="rect">
            <a:avLst/>
          </a:prstGeom>
        </p:spPr>
        <p:txBody>
          <a:bodyPr wrap="square">
            <a:spAutoFit/>
          </a:bodyPr>
          <a:lstStyle/>
          <a:p>
            <a:pPr algn="l"/>
            <a:r>
              <a:rPr lang="pt-BR" sz="2500" b="1" i="1" dirty="0">
                <a:latin typeface="Calibri,BoldItalic"/>
              </a:rPr>
              <a:t> </a:t>
            </a:r>
            <a:r>
              <a:rPr lang="pt-BR" sz="1200" b="1" i="1" u="sng" dirty="0">
                <a:latin typeface="Calibri,BoldItalic"/>
              </a:rPr>
              <a:t>I</a:t>
            </a:r>
            <a:r>
              <a:rPr lang="pt-BR" sz="1200" b="1" i="1" dirty="0">
                <a:latin typeface="Calibri,BoldItalic"/>
              </a:rPr>
              <a:t>     </a:t>
            </a:r>
            <a:r>
              <a:rPr lang="pt-BR" sz="1200" b="1" dirty="0">
                <a:latin typeface="Calibri,Bold"/>
              </a:rPr>
              <a:t>n t e r n a t i o n a l</a:t>
            </a:r>
          </a:p>
          <a:p>
            <a:pPr algn="l"/>
            <a:endParaRPr lang="pt-BR" sz="1200" b="1" dirty="0">
              <a:latin typeface="Calibri,Bold"/>
            </a:endParaRPr>
          </a:p>
          <a:p>
            <a:pPr algn="l"/>
            <a:r>
              <a:rPr lang="es-CO" sz="1200" b="1" i="1" dirty="0">
                <a:latin typeface="Calibri,BoldItalic"/>
              </a:rPr>
              <a:t> </a:t>
            </a:r>
            <a:r>
              <a:rPr lang="pl-PL" sz="1200" b="1" i="1" u="sng" dirty="0">
                <a:latin typeface="Calibri,BoldItalic"/>
              </a:rPr>
              <a:t>P</a:t>
            </a:r>
            <a:r>
              <a:rPr lang="pl-PL" sz="1200" b="1" i="1" dirty="0">
                <a:latin typeface="Calibri,BoldItalic"/>
              </a:rPr>
              <a:t> </a:t>
            </a:r>
            <a:r>
              <a:rPr lang="en-US" sz="1200" b="1" i="1" dirty="0">
                <a:latin typeface="Calibri,BoldItalic"/>
              </a:rPr>
              <a:t>   </a:t>
            </a:r>
            <a:r>
              <a:rPr lang="pl-PL" sz="1200" b="1" dirty="0">
                <a:latin typeface="Calibri,Bold"/>
              </a:rPr>
              <a:t>u b l i c</a:t>
            </a:r>
            <a:endParaRPr lang="en-US" sz="1200" b="1" dirty="0">
              <a:latin typeface="Calibri,Bold"/>
            </a:endParaRPr>
          </a:p>
          <a:p>
            <a:pPr algn="l"/>
            <a:endParaRPr lang="pl-PL" sz="1200" b="1" dirty="0">
              <a:latin typeface="Calibri,Bold"/>
            </a:endParaRPr>
          </a:p>
          <a:p>
            <a:pPr algn="l"/>
            <a:r>
              <a:rPr lang="pt-BR" sz="1200" b="1" i="1" dirty="0">
                <a:latin typeface="Calibri,BoldItalic"/>
              </a:rPr>
              <a:t> </a:t>
            </a:r>
            <a:r>
              <a:rPr lang="pt-BR" sz="1200" b="1" i="1" u="sng" dirty="0">
                <a:latin typeface="Calibri,BoldItalic"/>
              </a:rPr>
              <a:t>S</a:t>
            </a:r>
            <a:r>
              <a:rPr lang="pt-BR" sz="1200" b="1" i="1" dirty="0">
                <a:latin typeface="Calibri,BoldItalic"/>
              </a:rPr>
              <a:t>    </a:t>
            </a:r>
            <a:r>
              <a:rPr lang="pt-BR" sz="1200" b="1" dirty="0">
                <a:latin typeface="Calibri,Bold"/>
              </a:rPr>
              <a:t>e c t o r</a:t>
            </a:r>
          </a:p>
          <a:p>
            <a:pPr algn="l"/>
            <a:endParaRPr lang="pt-BR" sz="1200" b="1" dirty="0">
              <a:latin typeface="Calibri,Bold"/>
            </a:endParaRPr>
          </a:p>
          <a:p>
            <a:pPr algn="l"/>
            <a:r>
              <a:rPr lang="pt-BR" sz="1200" b="1" i="1" dirty="0">
                <a:latin typeface="Calibri,BoldItalic"/>
              </a:rPr>
              <a:t> </a:t>
            </a:r>
            <a:r>
              <a:rPr lang="pt-BR" sz="1200" b="1" i="1" u="sng" dirty="0">
                <a:latin typeface="Calibri,BoldItalic"/>
              </a:rPr>
              <a:t>A</a:t>
            </a:r>
            <a:r>
              <a:rPr lang="pt-BR" sz="1200" b="1" i="1" dirty="0">
                <a:latin typeface="Calibri,BoldItalic"/>
              </a:rPr>
              <a:t>    </a:t>
            </a:r>
            <a:r>
              <a:rPr lang="pt-BR" sz="1200" b="1" dirty="0">
                <a:latin typeface="Calibri,Bold"/>
              </a:rPr>
              <a:t>c </a:t>
            </a:r>
            <a:r>
              <a:rPr lang="pt-BR" sz="1200" b="1" dirty="0" err="1">
                <a:latin typeface="Calibri,Bold"/>
              </a:rPr>
              <a:t>c</a:t>
            </a:r>
            <a:r>
              <a:rPr lang="pt-BR" sz="1200" b="1" dirty="0">
                <a:latin typeface="Calibri,Bold"/>
              </a:rPr>
              <a:t> o u n t i n g</a:t>
            </a:r>
          </a:p>
          <a:p>
            <a:pPr algn="l"/>
            <a:endParaRPr lang="pt-BR" sz="1200" b="1" dirty="0">
              <a:latin typeface="Calibri,Bold"/>
            </a:endParaRPr>
          </a:p>
          <a:p>
            <a:pPr algn="l"/>
            <a:r>
              <a:rPr lang="pt-BR" sz="1200" b="1" i="1" dirty="0">
                <a:latin typeface="Calibri,BoldItalic"/>
              </a:rPr>
              <a:t> </a:t>
            </a:r>
            <a:r>
              <a:rPr lang="pt-BR" sz="1200" b="1" i="1" u="sng" dirty="0">
                <a:latin typeface="Calibri,BoldItalic"/>
              </a:rPr>
              <a:t>S</a:t>
            </a:r>
            <a:r>
              <a:rPr lang="pt-BR" sz="1200" b="1" i="1" dirty="0">
                <a:latin typeface="Calibri,BoldItalic"/>
              </a:rPr>
              <a:t>    </a:t>
            </a:r>
            <a:r>
              <a:rPr lang="pt-BR" sz="1200" b="1" dirty="0">
                <a:latin typeface="Calibri,Bold"/>
              </a:rPr>
              <a:t>t a n d a r d s</a:t>
            </a:r>
            <a:endParaRPr lang="es-CO" sz="1200" b="1" dirty="0"/>
          </a:p>
        </p:txBody>
      </p:sp>
    </p:spTree>
    <p:extLst>
      <p:ext uri="{BB962C8B-B14F-4D97-AF65-F5344CB8AC3E}">
        <p14:creationId xmlns:p14="http://schemas.microsoft.com/office/powerpoint/2010/main" val="382158523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5"/>
          </p:nvPr>
        </p:nvSpPr>
        <p:spPr/>
        <p:txBody>
          <a:bodyPr/>
          <a:lstStyle/>
          <a:p>
            <a:pPr>
              <a:defRPr/>
            </a:pPr>
            <a:fld id="{2726CD8E-2BE6-470A-9FB2-8B6638B65506}" type="slidenum">
              <a:rPr lang="es-ES_tradnl" smtClean="0"/>
              <a:pPr>
                <a:defRPr/>
              </a:pPr>
              <a:t>58</a:t>
            </a:fld>
            <a:endParaRPr lang="es-ES_tradnl"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95736" y="0"/>
            <a:ext cx="6941368"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Imagen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497" y="2209428"/>
            <a:ext cx="2016223" cy="2117851"/>
          </a:xfrm>
          <a:prstGeom prst="rect">
            <a:avLst/>
          </a:prstGeom>
          <a:effectLst>
            <a:glow rad="63500">
              <a:schemeClr val="accent6">
                <a:satMod val="175000"/>
                <a:alpha val="40000"/>
              </a:schemeClr>
            </a:glow>
          </a:effectLst>
        </p:spPr>
      </p:pic>
      <p:sp>
        <p:nvSpPr>
          <p:cNvPr id="8" name="Rectángulo 5"/>
          <p:cNvSpPr/>
          <p:nvPr/>
        </p:nvSpPr>
        <p:spPr>
          <a:xfrm>
            <a:off x="35496" y="2209428"/>
            <a:ext cx="1944216" cy="1954381"/>
          </a:xfrm>
          <a:prstGeom prst="rect">
            <a:avLst/>
          </a:prstGeom>
        </p:spPr>
        <p:txBody>
          <a:bodyPr wrap="square">
            <a:spAutoFit/>
          </a:bodyPr>
          <a:lstStyle/>
          <a:p>
            <a:pPr algn="l"/>
            <a:r>
              <a:rPr lang="pt-BR" sz="2500" b="1" i="1" dirty="0">
                <a:latin typeface="Calibri,BoldItalic"/>
              </a:rPr>
              <a:t> </a:t>
            </a:r>
            <a:r>
              <a:rPr lang="pt-BR" sz="1200" b="1" i="1" u="sng" dirty="0">
                <a:latin typeface="Calibri,BoldItalic"/>
              </a:rPr>
              <a:t>I</a:t>
            </a:r>
            <a:r>
              <a:rPr lang="pt-BR" sz="1200" b="1" i="1" dirty="0">
                <a:latin typeface="Calibri,BoldItalic"/>
              </a:rPr>
              <a:t>     </a:t>
            </a:r>
            <a:r>
              <a:rPr lang="pt-BR" sz="1200" b="1" dirty="0">
                <a:latin typeface="Calibri,Bold"/>
              </a:rPr>
              <a:t>n t e r n a t i o n a l</a:t>
            </a:r>
          </a:p>
          <a:p>
            <a:pPr algn="l"/>
            <a:endParaRPr lang="pt-BR" sz="1200" b="1" dirty="0">
              <a:latin typeface="Calibri,Bold"/>
            </a:endParaRPr>
          </a:p>
          <a:p>
            <a:pPr algn="l"/>
            <a:r>
              <a:rPr lang="es-CO" sz="1200" b="1" i="1" dirty="0">
                <a:latin typeface="Calibri,BoldItalic"/>
              </a:rPr>
              <a:t> </a:t>
            </a:r>
            <a:r>
              <a:rPr lang="pl-PL" sz="1200" b="1" i="1" u="sng" dirty="0">
                <a:latin typeface="Calibri,BoldItalic"/>
              </a:rPr>
              <a:t>P</a:t>
            </a:r>
            <a:r>
              <a:rPr lang="pl-PL" sz="1200" b="1" i="1" dirty="0">
                <a:latin typeface="Calibri,BoldItalic"/>
              </a:rPr>
              <a:t> </a:t>
            </a:r>
            <a:r>
              <a:rPr lang="en-US" sz="1200" b="1" i="1" dirty="0">
                <a:latin typeface="Calibri,BoldItalic"/>
              </a:rPr>
              <a:t>   </a:t>
            </a:r>
            <a:r>
              <a:rPr lang="pl-PL" sz="1200" b="1" dirty="0">
                <a:latin typeface="Calibri,Bold"/>
              </a:rPr>
              <a:t>u b l i c</a:t>
            </a:r>
            <a:endParaRPr lang="en-US" sz="1200" b="1" dirty="0">
              <a:latin typeface="Calibri,Bold"/>
            </a:endParaRPr>
          </a:p>
          <a:p>
            <a:pPr algn="l"/>
            <a:endParaRPr lang="pl-PL" sz="1200" b="1" dirty="0">
              <a:latin typeface="Calibri,Bold"/>
            </a:endParaRPr>
          </a:p>
          <a:p>
            <a:pPr algn="l"/>
            <a:r>
              <a:rPr lang="pt-BR" sz="1200" b="1" i="1" dirty="0">
                <a:latin typeface="Calibri,BoldItalic"/>
              </a:rPr>
              <a:t> </a:t>
            </a:r>
            <a:r>
              <a:rPr lang="pt-BR" sz="1200" b="1" i="1" u="sng" dirty="0">
                <a:latin typeface="Calibri,BoldItalic"/>
              </a:rPr>
              <a:t>S</a:t>
            </a:r>
            <a:r>
              <a:rPr lang="pt-BR" sz="1200" b="1" i="1" dirty="0">
                <a:latin typeface="Calibri,BoldItalic"/>
              </a:rPr>
              <a:t>    </a:t>
            </a:r>
            <a:r>
              <a:rPr lang="pt-BR" sz="1200" b="1" dirty="0">
                <a:latin typeface="Calibri,Bold"/>
              </a:rPr>
              <a:t>e c t o r</a:t>
            </a:r>
          </a:p>
          <a:p>
            <a:pPr algn="l"/>
            <a:endParaRPr lang="pt-BR" sz="1200" b="1" dirty="0">
              <a:latin typeface="Calibri,Bold"/>
            </a:endParaRPr>
          </a:p>
          <a:p>
            <a:pPr algn="l"/>
            <a:r>
              <a:rPr lang="pt-BR" sz="1200" b="1" i="1" dirty="0">
                <a:latin typeface="Calibri,BoldItalic"/>
              </a:rPr>
              <a:t> </a:t>
            </a:r>
            <a:r>
              <a:rPr lang="pt-BR" sz="1200" b="1" i="1" u="sng" dirty="0">
                <a:latin typeface="Calibri,BoldItalic"/>
              </a:rPr>
              <a:t>A</a:t>
            </a:r>
            <a:r>
              <a:rPr lang="pt-BR" sz="1200" b="1" i="1" dirty="0">
                <a:latin typeface="Calibri,BoldItalic"/>
              </a:rPr>
              <a:t>    </a:t>
            </a:r>
            <a:r>
              <a:rPr lang="pt-BR" sz="1200" b="1" dirty="0">
                <a:latin typeface="Calibri,Bold"/>
              </a:rPr>
              <a:t>c </a:t>
            </a:r>
            <a:r>
              <a:rPr lang="pt-BR" sz="1200" b="1" dirty="0" err="1">
                <a:latin typeface="Calibri,Bold"/>
              </a:rPr>
              <a:t>c</a:t>
            </a:r>
            <a:r>
              <a:rPr lang="pt-BR" sz="1200" b="1" dirty="0">
                <a:latin typeface="Calibri,Bold"/>
              </a:rPr>
              <a:t> o u n t i n g</a:t>
            </a:r>
          </a:p>
          <a:p>
            <a:pPr algn="l"/>
            <a:endParaRPr lang="pt-BR" sz="1200" b="1" dirty="0">
              <a:latin typeface="Calibri,Bold"/>
            </a:endParaRPr>
          </a:p>
          <a:p>
            <a:pPr algn="l"/>
            <a:r>
              <a:rPr lang="pt-BR" sz="1200" b="1" i="1" dirty="0">
                <a:latin typeface="Calibri,BoldItalic"/>
              </a:rPr>
              <a:t> </a:t>
            </a:r>
            <a:r>
              <a:rPr lang="pt-BR" sz="1200" b="1" i="1" u="sng" dirty="0">
                <a:latin typeface="Calibri,BoldItalic"/>
              </a:rPr>
              <a:t>S</a:t>
            </a:r>
            <a:r>
              <a:rPr lang="pt-BR" sz="1200" b="1" i="1" dirty="0">
                <a:latin typeface="Calibri,BoldItalic"/>
              </a:rPr>
              <a:t>    </a:t>
            </a:r>
            <a:r>
              <a:rPr lang="pt-BR" sz="1200" b="1" dirty="0">
                <a:latin typeface="Calibri,Bold"/>
              </a:rPr>
              <a:t>t a n d a r d s</a:t>
            </a:r>
            <a:endParaRPr lang="es-CO" sz="1200" b="1" dirty="0"/>
          </a:p>
        </p:txBody>
      </p:sp>
    </p:spTree>
    <p:extLst>
      <p:ext uri="{BB962C8B-B14F-4D97-AF65-F5344CB8AC3E}">
        <p14:creationId xmlns:p14="http://schemas.microsoft.com/office/powerpoint/2010/main" val="2115084207"/>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5"/>
          </p:nvPr>
        </p:nvSpPr>
        <p:spPr/>
        <p:txBody>
          <a:bodyPr/>
          <a:lstStyle/>
          <a:p>
            <a:pPr>
              <a:defRPr/>
            </a:pPr>
            <a:fld id="{2726CD8E-2BE6-470A-9FB2-8B6638B65506}" type="slidenum">
              <a:rPr lang="es-ES_tradnl" smtClean="0"/>
              <a:pPr>
                <a:defRPr/>
              </a:pPr>
              <a:t>59</a:t>
            </a:fld>
            <a:endParaRPr lang="es-ES_tradnl" dirty="0"/>
          </a:p>
        </p:txBody>
      </p:sp>
      <p:pic>
        <p:nvPicPr>
          <p:cNvPr id="7" name="Imagen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51520" y="2371234"/>
            <a:ext cx="2016223" cy="2117851"/>
          </a:xfrm>
          <a:prstGeom prst="rect">
            <a:avLst/>
          </a:prstGeom>
          <a:effectLst>
            <a:glow rad="63500">
              <a:schemeClr val="accent6">
                <a:satMod val="175000"/>
                <a:alpha val="40000"/>
              </a:schemeClr>
            </a:glow>
          </a:effec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99792" y="0"/>
            <a:ext cx="6436743" cy="5695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ángulo 5"/>
          <p:cNvSpPr/>
          <p:nvPr/>
        </p:nvSpPr>
        <p:spPr>
          <a:xfrm>
            <a:off x="323527" y="2408959"/>
            <a:ext cx="1944216" cy="1954381"/>
          </a:xfrm>
          <a:prstGeom prst="rect">
            <a:avLst/>
          </a:prstGeom>
        </p:spPr>
        <p:txBody>
          <a:bodyPr wrap="square">
            <a:spAutoFit/>
          </a:bodyPr>
          <a:lstStyle/>
          <a:p>
            <a:pPr algn="l"/>
            <a:r>
              <a:rPr lang="pt-BR" sz="2500" b="1" i="1" dirty="0">
                <a:latin typeface="Calibri,BoldItalic"/>
              </a:rPr>
              <a:t> </a:t>
            </a:r>
            <a:r>
              <a:rPr lang="pt-BR" sz="1200" b="1" i="1" u="sng" dirty="0">
                <a:latin typeface="Calibri,BoldItalic"/>
              </a:rPr>
              <a:t>I</a:t>
            </a:r>
            <a:r>
              <a:rPr lang="pt-BR" sz="1200" b="1" i="1" dirty="0">
                <a:latin typeface="Calibri,BoldItalic"/>
              </a:rPr>
              <a:t>     </a:t>
            </a:r>
            <a:r>
              <a:rPr lang="pt-BR" sz="1200" b="1" dirty="0">
                <a:latin typeface="Calibri,Bold"/>
              </a:rPr>
              <a:t>n t e r n a t i o n a l</a:t>
            </a:r>
          </a:p>
          <a:p>
            <a:pPr algn="l"/>
            <a:endParaRPr lang="pt-BR" sz="1200" b="1" dirty="0">
              <a:latin typeface="Calibri,Bold"/>
            </a:endParaRPr>
          </a:p>
          <a:p>
            <a:pPr algn="l"/>
            <a:r>
              <a:rPr lang="es-CO" sz="1200" b="1" i="1" dirty="0">
                <a:latin typeface="Calibri,BoldItalic"/>
              </a:rPr>
              <a:t> </a:t>
            </a:r>
            <a:r>
              <a:rPr lang="pl-PL" sz="1200" b="1" i="1" u="sng" dirty="0">
                <a:latin typeface="Calibri,BoldItalic"/>
              </a:rPr>
              <a:t>P</a:t>
            </a:r>
            <a:r>
              <a:rPr lang="pl-PL" sz="1200" b="1" i="1" dirty="0">
                <a:latin typeface="Calibri,BoldItalic"/>
              </a:rPr>
              <a:t> </a:t>
            </a:r>
            <a:r>
              <a:rPr lang="en-US" sz="1200" b="1" i="1" dirty="0">
                <a:latin typeface="Calibri,BoldItalic"/>
              </a:rPr>
              <a:t>   </a:t>
            </a:r>
            <a:r>
              <a:rPr lang="pl-PL" sz="1200" b="1" dirty="0">
                <a:latin typeface="Calibri,Bold"/>
              </a:rPr>
              <a:t>u b l i c</a:t>
            </a:r>
            <a:endParaRPr lang="en-US" sz="1200" b="1" dirty="0">
              <a:latin typeface="Calibri,Bold"/>
            </a:endParaRPr>
          </a:p>
          <a:p>
            <a:pPr algn="l"/>
            <a:endParaRPr lang="pl-PL" sz="1200" b="1" dirty="0">
              <a:latin typeface="Calibri,Bold"/>
            </a:endParaRPr>
          </a:p>
          <a:p>
            <a:pPr algn="l"/>
            <a:r>
              <a:rPr lang="pt-BR" sz="1200" b="1" i="1" dirty="0">
                <a:latin typeface="Calibri,BoldItalic"/>
              </a:rPr>
              <a:t> </a:t>
            </a:r>
            <a:r>
              <a:rPr lang="pt-BR" sz="1200" b="1" i="1" u="sng" dirty="0">
                <a:latin typeface="Calibri,BoldItalic"/>
              </a:rPr>
              <a:t>S</a:t>
            </a:r>
            <a:r>
              <a:rPr lang="pt-BR" sz="1200" b="1" i="1" dirty="0">
                <a:latin typeface="Calibri,BoldItalic"/>
              </a:rPr>
              <a:t>    </a:t>
            </a:r>
            <a:r>
              <a:rPr lang="pt-BR" sz="1200" b="1" dirty="0">
                <a:latin typeface="Calibri,Bold"/>
              </a:rPr>
              <a:t>e c t o r</a:t>
            </a:r>
          </a:p>
          <a:p>
            <a:pPr algn="l"/>
            <a:endParaRPr lang="pt-BR" sz="1200" b="1" dirty="0">
              <a:latin typeface="Calibri,Bold"/>
            </a:endParaRPr>
          </a:p>
          <a:p>
            <a:pPr algn="l"/>
            <a:r>
              <a:rPr lang="pt-BR" sz="1200" b="1" i="1" dirty="0">
                <a:latin typeface="Calibri,BoldItalic"/>
              </a:rPr>
              <a:t> </a:t>
            </a:r>
            <a:r>
              <a:rPr lang="pt-BR" sz="1200" b="1" i="1" u="sng" dirty="0">
                <a:latin typeface="Calibri,BoldItalic"/>
              </a:rPr>
              <a:t>A</a:t>
            </a:r>
            <a:r>
              <a:rPr lang="pt-BR" sz="1200" b="1" i="1" dirty="0">
                <a:latin typeface="Calibri,BoldItalic"/>
              </a:rPr>
              <a:t>    </a:t>
            </a:r>
            <a:r>
              <a:rPr lang="pt-BR" sz="1200" b="1" dirty="0">
                <a:latin typeface="Calibri,Bold"/>
              </a:rPr>
              <a:t>c </a:t>
            </a:r>
            <a:r>
              <a:rPr lang="pt-BR" sz="1200" b="1" dirty="0" err="1">
                <a:latin typeface="Calibri,Bold"/>
              </a:rPr>
              <a:t>c</a:t>
            </a:r>
            <a:r>
              <a:rPr lang="pt-BR" sz="1200" b="1" dirty="0">
                <a:latin typeface="Calibri,Bold"/>
              </a:rPr>
              <a:t> o u n t i n g</a:t>
            </a:r>
          </a:p>
          <a:p>
            <a:pPr algn="l"/>
            <a:endParaRPr lang="pt-BR" sz="1200" b="1" dirty="0">
              <a:latin typeface="Calibri,Bold"/>
            </a:endParaRPr>
          </a:p>
          <a:p>
            <a:pPr algn="l"/>
            <a:r>
              <a:rPr lang="pt-BR" sz="1200" b="1" i="1" dirty="0">
                <a:latin typeface="Calibri,BoldItalic"/>
              </a:rPr>
              <a:t> </a:t>
            </a:r>
            <a:r>
              <a:rPr lang="pt-BR" sz="1200" b="1" i="1" u="sng" dirty="0">
                <a:latin typeface="Calibri,BoldItalic"/>
              </a:rPr>
              <a:t>S</a:t>
            </a:r>
            <a:r>
              <a:rPr lang="pt-BR" sz="1200" b="1" i="1" dirty="0">
                <a:latin typeface="Calibri,BoldItalic"/>
              </a:rPr>
              <a:t>    </a:t>
            </a:r>
            <a:r>
              <a:rPr lang="pt-BR" sz="1200" b="1" dirty="0">
                <a:latin typeface="Calibri,Bold"/>
              </a:rPr>
              <a:t>t a n d a r d s</a:t>
            </a:r>
            <a:endParaRPr lang="es-CO" sz="1200" b="1" dirty="0"/>
          </a:p>
        </p:txBody>
      </p:sp>
    </p:spTree>
    <p:extLst>
      <p:ext uri="{BB962C8B-B14F-4D97-AF65-F5344CB8AC3E}">
        <p14:creationId xmlns:p14="http://schemas.microsoft.com/office/powerpoint/2010/main" val="316978119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Título"/>
          <p:cNvSpPr>
            <a:spLocks noGrp="1"/>
          </p:cNvSpPr>
          <p:nvPr>
            <p:ph type="ctrTitle"/>
          </p:nvPr>
        </p:nvSpPr>
        <p:spPr>
          <a:xfrm>
            <a:off x="539553" y="2293437"/>
            <a:ext cx="7855500" cy="2292255"/>
          </a:xfrm>
        </p:spPr>
        <p:txBody>
          <a:bodyPr>
            <a:normAutofit fontScale="90000"/>
          </a:bodyPr>
          <a:lstStyle/>
          <a:p>
            <a:pPr algn="ctr">
              <a:lnSpc>
                <a:spcPts val="3333"/>
              </a:lnSpc>
              <a:spcAft>
                <a:spcPts val="0"/>
              </a:spcAft>
              <a:defRPr/>
            </a:pPr>
            <a:r>
              <a:rPr lang="es-CO" sz="3750" kern="1200" dirty="0">
                <a:latin typeface="Calibri" panose="020F0502020204030204" pitchFamily="34" charset="0"/>
                <a:cs typeface="Arial" charset="0"/>
              </a:rPr>
              <a:t> </a:t>
            </a:r>
            <a:r>
              <a:rPr lang="es-CO" kern="1200" dirty="0">
                <a:latin typeface="Calibri" panose="020F0502020204030204" pitchFamily="34" charset="0"/>
                <a:cs typeface="Arial" charset="0"/>
              </a:rPr>
              <a:t>ESTADO ACTUAL Y PROSPECTIVA </a:t>
            </a:r>
            <a:br>
              <a:rPr lang="es-CO" kern="1200" dirty="0">
                <a:latin typeface="Calibri" panose="020F0502020204030204" pitchFamily="34" charset="0"/>
                <a:cs typeface="Arial" charset="0"/>
              </a:rPr>
            </a:br>
            <a:r>
              <a:rPr lang="es-CO" kern="1200" dirty="0">
                <a:latin typeface="Calibri" panose="020F0502020204030204" pitchFamily="34" charset="0"/>
                <a:cs typeface="Arial" charset="0"/>
              </a:rPr>
              <a:t>DEL PROCESO DE CONVERGENCIA</a:t>
            </a:r>
            <a:br>
              <a:rPr lang="es-CO" sz="3750" kern="1200" dirty="0">
                <a:latin typeface="Calibri" panose="020F0502020204030204" pitchFamily="34" charset="0"/>
                <a:cs typeface="Arial" charset="0"/>
              </a:rPr>
            </a:br>
            <a:br>
              <a:rPr lang="es-CO" sz="3750" kern="1200" dirty="0">
                <a:latin typeface="Calibri" panose="020F0502020204030204" pitchFamily="34" charset="0"/>
                <a:cs typeface="Arial" charset="0"/>
              </a:rPr>
            </a:br>
            <a:br>
              <a:rPr lang="es-CO" sz="6700" kern="1200" dirty="0">
                <a:latin typeface="Calibri" panose="020F0502020204030204" pitchFamily="34" charset="0"/>
                <a:cs typeface="Arial" charset="0"/>
              </a:rPr>
            </a:br>
            <a:r>
              <a:rPr lang="es-CO" sz="7200" kern="1200" dirty="0">
                <a:solidFill>
                  <a:schemeClr val="tx1"/>
                </a:solidFill>
                <a:latin typeface="Calibri" panose="020F0502020204030204" pitchFamily="34" charset="0"/>
                <a:cs typeface="Arial" charset="0"/>
              </a:rPr>
              <a:t>UTOPIA O REALIDAD</a:t>
            </a:r>
            <a:endParaRPr lang="es-CO" sz="3750" dirty="0">
              <a:solidFill>
                <a:schemeClr val="tx1"/>
              </a:solidFill>
            </a:endParaRPr>
          </a:p>
        </p:txBody>
      </p:sp>
      <p:sp>
        <p:nvSpPr>
          <p:cNvPr id="4" name="3 Marcador de número de diapositiva"/>
          <p:cNvSpPr>
            <a:spLocks noGrp="1"/>
          </p:cNvSpPr>
          <p:nvPr>
            <p:ph type="sldNum" sz="quarter" idx="10"/>
          </p:nvPr>
        </p:nvSpPr>
        <p:spPr>
          <a:xfrm>
            <a:off x="7874000" y="5335323"/>
            <a:ext cx="238125" cy="269875"/>
          </a:xfrm>
        </p:spPr>
        <p:txBody>
          <a:bodyPr/>
          <a:lstStyle/>
          <a:p>
            <a:pPr>
              <a:defRPr/>
            </a:pPr>
            <a:fld id="{436C3D6B-98AF-41D2-8553-E4499C5EBE38}" type="slidenum">
              <a:rPr lang="es-ES_tradnl" sz="875">
                <a:solidFill>
                  <a:srgbClr val="008080"/>
                </a:solidFill>
                <a:latin typeface="Arial Narrow" panose="020B0606020202030204" pitchFamily="34" charset="0"/>
              </a:rPr>
              <a:pPr>
                <a:defRPr/>
              </a:pPr>
              <a:t>6</a:t>
            </a:fld>
            <a:endParaRPr lang="es-ES_tradnl" sz="875" dirty="0">
              <a:solidFill>
                <a:srgbClr val="008080"/>
              </a:solidFill>
              <a:latin typeface="Arial Narrow" panose="020B0606020202030204" pitchFamily="34" charset="0"/>
            </a:endParaRPr>
          </a:p>
        </p:txBody>
      </p:sp>
      <p:sp>
        <p:nvSpPr>
          <p:cNvPr id="3" name="AutoShape 2" descr="Resultado de imagen para logo de la contaduria publica"/>
          <p:cNvSpPr>
            <a:spLocks noChangeAspect="1" noChangeArrowheads="1"/>
          </p:cNvSpPr>
          <p:nvPr/>
        </p:nvSpPr>
        <p:spPr bwMode="auto">
          <a:xfrm>
            <a:off x="891646" y="-135825"/>
            <a:ext cx="254000" cy="254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76200" tIns="38100" rIns="76200" bIns="38100" numCol="1" anchor="t" anchorCtr="0" compatLnSpc="1">
            <a:prstTxWarp prst="textNoShape">
              <a:avLst/>
            </a:prstTxWarp>
          </a:bodyPr>
          <a:lstStyle/>
          <a:p>
            <a:endParaRPr lang="es-CO" sz="1917"/>
          </a:p>
        </p:txBody>
      </p:sp>
      <p:sp>
        <p:nvSpPr>
          <p:cNvPr id="5" name="AutoShape 4" descr="Resultado de imagen para logo de la contaduria publica"/>
          <p:cNvSpPr>
            <a:spLocks noChangeAspect="1" noChangeArrowheads="1"/>
          </p:cNvSpPr>
          <p:nvPr/>
        </p:nvSpPr>
        <p:spPr bwMode="auto">
          <a:xfrm>
            <a:off x="1018646" y="-8825"/>
            <a:ext cx="254000" cy="2540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76200" tIns="38100" rIns="76200" bIns="38100" numCol="1" anchor="t" anchorCtr="0" compatLnSpc="1">
            <a:prstTxWarp prst="textNoShape">
              <a:avLst/>
            </a:prstTxWarp>
          </a:bodyPr>
          <a:lstStyle/>
          <a:p>
            <a:endParaRPr lang="es-CO" sz="1917"/>
          </a:p>
        </p:txBody>
      </p:sp>
    </p:spTree>
    <p:extLst>
      <p:ext uri="{BB962C8B-B14F-4D97-AF65-F5344CB8AC3E}">
        <p14:creationId xmlns:p14="http://schemas.microsoft.com/office/powerpoint/2010/main" val="2013480539"/>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5"/>
          </p:nvPr>
        </p:nvSpPr>
        <p:spPr/>
        <p:txBody>
          <a:bodyPr/>
          <a:lstStyle/>
          <a:p>
            <a:pPr>
              <a:defRPr/>
            </a:pPr>
            <a:fld id="{2726CD8E-2BE6-470A-9FB2-8B6638B65506}" type="slidenum">
              <a:rPr lang="es-ES_tradnl" smtClean="0"/>
              <a:pPr>
                <a:defRPr/>
              </a:pPr>
              <a:t>60</a:t>
            </a:fld>
            <a:endParaRPr lang="es-ES_tradnl"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483768" y="0"/>
            <a:ext cx="6660232"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Imagen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3529" y="2371234"/>
            <a:ext cx="2016223" cy="2117851"/>
          </a:xfrm>
          <a:prstGeom prst="rect">
            <a:avLst/>
          </a:prstGeom>
          <a:effectLst>
            <a:glow rad="63500">
              <a:schemeClr val="accent6">
                <a:satMod val="175000"/>
                <a:alpha val="40000"/>
              </a:schemeClr>
            </a:glow>
          </a:effectLst>
        </p:spPr>
      </p:pic>
      <p:sp>
        <p:nvSpPr>
          <p:cNvPr id="6" name="Rectángulo 5"/>
          <p:cNvSpPr/>
          <p:nvPr/>
        </p:nvSpPr>
        <p:spPr>
          <a:xfrm>
            <a:off x="395536" y="2371234"/>
            <a:ext cx="1944216" cy="1954381"/>
          </a:xfrm>
          <a:prstGeom prst="rect">
            <a:avLst/>
          </a:prstGeom>
        </p:spPr>
        <p:txBody>
          <a:bodyPr wrap="square">
            <a:spAutoFit/>
          </a:bodyPr>
          <a:lstStyle/>
          <a:p>
            <a:pPr algn="l"/>
            <a:r>
              <a:rPr lang="pt-BR" sz="2500" b="1" i="1" dirty="0">
                <a:latin typeface="Calibri,BoldItalic"/>
              </a:rPr>
              <a:t> </a:t>
            </a:r>
            <a:r>
              <a:rPr lang="pt-BR" sz="1200" b="1" i="1" u="sng" dirty="0">
                <a:latin typeface="Calibri,BoldItalic"/>
              </a:rPr>
              <a:t>I</a:t>
            </a:r>
            <a:r>
              <a:rPr lang="pt-BR" sz="1200" b="1" i="1" dirty="0">
                <a:latin typeface="Calibri,BoldItalic"/>
              </a:rPr>
              <a:t>     </a:t>
            </a:r>
            <a:r>
              <a:rPr lang="pt-BR" sz="1200" b="1" dirty="0">
                <a:latin typeface="Calibri,Bold"/>
              </a:rPr>
              <a:t>n t e r n a t i o n a l</a:t>
            </a:r>
          </a:p>
          <a:p>
            <a:pPr algn="l"/>
            <a:endParaRPr lang="pt-BR" sz="1200" b="1" dirty="0">
              <a:latin typeface="Calibri,Bold"/>
            </a:endParaRPr>
          </a:p>
          <a:p>
            <a:pPr algn="l"/>
            <a:r>
              <a:rPr lang="es-CO" sz="1200" b="1" i="1" dirty="0">
                <a:latin typeface="Calibri,BoldItalic"/>
              </a:rPr>
              <a:t> </a:t>
            </a:r>
            <a:r>
              <a:rPr lang="pl-PL" sz="1200" b="1" i="1" u="sng" dirty="0">
                <a:latin typeface="Calibri,BoldItalic"/>
              </a:rPr>
              <a:t>P</a:t>
            </a:r>
            <a:r>
              <a:rPr lang="pl-PL" sz="1200" b="1" i="1" dirty="0">
                <a:latin typeface="Calibri,BoldItalic"/>
              </a:rPr>
              <a:t> </a:t>
            </a:r>
            <a:r>
              <a:rPr lang="en-US" sz="1200" b="1" i="1" dirty="0">
                <a:latin typeface="Calibri,BoldItalic"/>
              </a:rPr>
              <a:t>   </a:t>
            </a:r>
            <a:r>
              <a:rPr lang="pl-PL" sz="1200" b="1" dirty="0">
                <a:latin typeface="Calibri,Bold"/>
              </a:rPr>
              <a:t>u b l i c</a:t>
            </a:r>
            <a:endParaRPr lang="en-US" sz="1200" b="1" dirty="0">
              <a:latin typeface="Calibri,Bold"/>
            </a:endParaRPr>
          </a:p>
          <a:p>
            <a:pPr algn="l"/>
            <a:endParaRPr lang="pl-PL" sz="1200" b="1" dirty="0">
              <a:latin typeface="Calibri,Bold"/>
            </a:endParaRPr>
          </a:p>
          <a:p>
            <a:pPr algn="l"/>
            <a:r>
              <a:rPr lang="pt-BR" sz="1200" b="1" i="1" dirty="0">
                <a:latin typeface="Calibri,BoldItalic"/>
              </a:rPr>
              <a:t> </a:t>
            </a:r>
            <a:r>
              <a:rPr lang="pt-BR" sz="1200" b="1" i="1" u="sng" dirty="0">
                <a:latin typeface="Calibri,BoldItalic"/>
              </a:rPr>
              <a:t>S</a:t>
            </a:r>
            <a:r>
              <a:rPr lang="pt-BR" sz="1200" b="1" i="1" dirty="0">
                <a:latin typeface="Calibri,BoldItalic"/>
              </a:rPr>
              <a:t>    </a:t>
            </a:r>
            <a:r>
              <a:rPr lang="pt-BR" sz="1200" b="1" dirty="0">
                <a:latin typeface="Calibri,Bold"/>
              </a:rPr>
              <a:t>e c t o r</a:t>
            </a:r>
          </a:p>
          <a:p>
            <a:pPr algn="l"/>
            <a:endParaRPr lang="pt-BR" sz="1200" b="1" dirty="0">
              <a:latin typeface="Calibri,Bold"/>
            </a:endParaRPr>
          </a:p>
          <a:p>
            <a:pPr algn="l"/>
            <a:r>
              <a:rPr lang="pt-BR" sz="1200" b="1" i="1" dirty="0">
                <a:latin typeface="Calibri,BoldItalic"/>
              </a:rPr>
              <a:t> </a:t>
            </a:r>
            <a:r>
              <a:rPr lang="pt-BR" sz="1200" b="1" i="1" u="sng" dirty="0">
                <a:latin typeface="Calibri,BoldItalic"/>
              </a:rPr>
              <a:t>A</a:t>
            </a:r>
            <a:r>
              <a:rPr lang="pt-BR" sz="1200" b="1" i="1" dirty="0">
                <a:latin typeface="Calibri,BoldItalic"/>
              </a:rPr>
              <a:t>    </a:t>
            </a:r>
            <a:r>
              <a:rPr lang="pt-BR" sz="1200" b="1" dirty="0">
                <a:latin typeface="Calibri,Bold"/>
              </a:rPr>
              <a:t>c </a:t>
            </a:r>
            <a:r>
              <a:rPr lang="pt-BR" sz="1200" b="1" dirty="0" err="1">
                <a:latin typeface="Calibri,Bold"/>
              </a:rPr>
              <a:t>c</a:t>
            </a:r>
            <a:r>
              <a:rPr lang="pt-BR" sz="1200" b="1" dirty="0">
                <a:latin typeface="Calibri,Bold"/>
              </a:rPr>
              <a:t> o u n t i n g</a:t>
            </a:r>
          </a:p>
          <a:p>
            <a:pPr algn="l"/>
            <a:endParaRPr lang="pt-BR" sz="1200" b="1" dirty="0">
              <a:latin typeface="Calibri,Bold"/>
            </a:endParaRPr>
          </a:p>
          <a:p>
            <a:pPr algn="l"/>
            <a:r>
              <a:rPr lang="pt-BR" sz="1200" b="1" i="1" dirty="0">
                <a:latin typeface="Calibri,BoldItalic"/>
              </a:rPr>
              <a:t> </a:t>
            </a:r>
            <a:r>
              <a:rPr lang="pt-BR" sz="1200" b="1" i="1" u="sng" dirty="0">
                <a:latin typeface="Calibri,BoldItalic"/>
              </a:rPr>
              <a:t>S</a:t>
            </a:r>
            <a:r>
              <a:rPr lang="pt-BR" sz="1200" b="1" i="1" dirty="0">
                <a:latin typeface="Calibri,BoldItalic"/>
              </a:rPr>
              <a:t>    </a:t>
            </a:r>
            <a:r>
              <a:rPr lang="pt-BR" sz="1200" b="1" dirty="0">
                <a:latin typeface="Calibri,Bold"/>
              </a:rPr>
              <a:t>t a n d a r d s</a:t>
            </a:r>
            <a:endParaRPr lang="es-CO" sz="1200" b="1" dirty="0"/>
          </a:p>
        </p:txBody>
      </p:sp>
    </p:spTree>
    <p:extLst>
      <p:ext uri="{BB962C8B-B14F-4D97-AF65-F5344CB8AC3E}">
        <p14:creationId xmlns:p14="http://schemas.microsoft.com/office/powerpoint/2010/main" val="1845054952"/>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5"/>
          </p:nvPr>
        </p:nvSpPr>
        <p:spPr/>
        <p:txBody>
          <a:bodyPr/>
          <a:lstStyle/>
          <a:p>
            <a:pPr>
              <a:defRPr/>
            </a:pPr>
            <a:fld id="{2726CD8E-2BE6-470A-9FB2-8B6638B65506}" type="slidenum">
              <a:rPr lang="es-ES_tradnl" smtClean="0"/>
              <a:pPr>
                <a:defRPr/>
              </a:pPr>
              <a:t>61</a:t>
            </a:fld>
            <a:endParaRPr lang="es-ES_tradnl"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552592" y="0"/>
            <a:ext cx="6588224" cy="5690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Imagen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505" y="2371234"/>
            <a:ext cx="2016223" cy="2117851"/>
          </a:xfrm>
          <a:prstGeom prst="rect">
            <a:avLst/>
          </a:prstGeom>
          <a:effectLst>
            <a:glow rad="63500">
              <a:schemeClr val="accent6">
                <a:satMod val="175000"/>
                <a:alpha val="40000"/>
              </a:schemeClr>
            </a:glow>
          </a:effectLst>
        </p:spPr>
      </p:pic>
      <p:sp>
        <p:nvSpPr>
          <p:cNvPr id="6" name="Rectángulo 5"/>
          <p:cNvSpPr/>
          <p:nvPr/>
        </p:nvSpPr>
        <p:spPr>
          <a:xfrm>
            <a:off x="97704" y="2408959"/>
            <a:ext cx="1944216" cy="1954381"/>
          </a:xfrm>
          <a:prstGeom prst="rect">
            <a:avLst/>
          </a:prstGeom>
        </p:spPr>
        <p:txBody>
          <a:bodyPr wrap="square">
            <a:spAutoFit/>
          </a:bodyPr>
          <a:lstStyle/>
          <a:p>
            <a:pPr algn="l"/>
            <a:r>
              <a:rPr lang="pt-BR" sz="2500" b="1" i="1" dirty="0">
                <a:latin typeface="Calibri,BoldItalic"/>
              </a:rPr>
              <a:t> </a:t>
            </a:r>
            <a:r>
              <a:rPr lang="pt-BR" sz="1200" b="1" i="1" u="sng" dirty="0">
                <a:latin typeface="Calibri,BoldItalic"/>
              </a:rPr>
              <a:t>I</a:t>
            </a:r>
            <a:r>
              <a:rPr lang="pt-BR" sz="1200" b="1" i="1" dirty="0">
                <a:latin typeface="Calibri,BoldItalic"/>
              </a:rPr>
              <a:t>     </a:t>
            </a:r>
            <a:r>
              <a:rPr lang="pt-BR" sz="1200" b="1" dirty="0">
                <a:latin typeface="Calibri,Bold"/>
              </a:rPr>
              <a:t>n t e r n a t i o n a l</a:t>
            </a:r>
          </a:p>
          <a:p>
            <a:pPr algn="l"/>
            <a:endParaRPr lang="pt-BR" sz="1200" b="1" dirty="0">
              <a:latin typeface="Calibri,Bold"/>
            </a:endParaRPr>
          </a:p>
          <a:p>
            <a:pPr algn="l"/>
            <a:r>
              <a:rPr lang="es-CO" sz="1200" b="1" i="1" dirty="0">
                <a:latin typeface="Calibri,BoldItalic"/>
              </a:rPr>
              <a:t> </a:t>
            </a:r>
            <a:r>
              <a:rPr lang="pl-PL" sz="1200" b="1" i="1" u="sng" dirty="0">
                <a:latin typeface="Calibri,BoldItalic"/>
              </a:rPr>
              <a:t>P</a:t>
            </a:r>
            <a:r>
              <a:rPr lang="pl-PL" sz="1200" b="1" i="1" dirty="0">
                <a:latin typeface="Calibri,BoldItalic"/>
              </a:rPr>
              <a:t> </a:t>
            </a:r>
            <a:r>
              <a:rPr lang="en-US" sz="1200" b="1" i="1" dirty="0">
                <a:latin typeface="Calibri,BoldItalic"/>
              </a:rPr>
              <a:t>   </a:t>
            </a:r>
            <a:r>
              <a:rPr lang="pl-PL" sz="1200" b="1" dirty="0">
                <a:latin typeface="Calibri,Bold"/>
              </a:rPr>
              <a:t>u b l i c</a:t>
            </a:r>
            <a:endParaRPr lang="en-US" sz="1200" b="1" dirty="0">
              <a:latin typeface="Calibri,Bold"/>
            </a:endParaRPr>
          </a:p>
          <a:p>
            <a:pPr algn="l"/>
            <a:endParaRPr lang="pl-PL" sz="1200" b="1" dirty="0">
              <a:latin typeface="Calibri,Bold"/>
            </a:endParaRPr>
          </a:p>
          <a:p>
            <a:pPr algn="l"/>
            <a:r>
              <a:rPr lang="pt-BR" sz="1200" b="1" i="1" dirty="0">
                <a:latin typeface="Calibri,BoldItalic"/>
              </a:rPr>
              <a:t> </a:t>
            </a:r>
            <a:r>
              <a:rPr lang="pt-BR" sz="1200" b="1" i="1" u="sng" dirty="0">
                <a:latin typeface="Calibri,BoldItalic"/>
              </a:rPr>
              <a:t>S</a:t>
            </a:r>
            <a:r>
              <a:rPr lang="pt-BR" sz="1200" b="1" i="1" dirty="0">
                <a:latin typeface="Calibri,BoldItalic"/>
              </a:rPr>
              <a:t>    </a:t>
            </a:r>
            <a:r>
              <a:rPr lang="pt-BR" sz="1200" b="1" dirty="0">
                <a:latin typeface="Calibri,Bold"/>
              </a:rPr>
              <a:t>e c t o r</a:t>
            </a:r>
          </a:p>
          <a:p>
            <a:pPr algn="l"/>
            <a:endParaRPr lang="pt-BR" sz="1200" b="1" dirty="0">
              <a:latin typeface="Calibri,Bold"/>
            </a:endParaRPr>
          </a:p>
          <a:p>
            <a:pPr algn="l"/>
            <a:r>
              <a:rPr lang="pt-BR" sz="1200" b="1" i="1" dirty="0">
                <a:latin typeface="Calibri,BoldItalic"/>
              </a:rPr>
              <a:t> </a:t>
            </a:r>
            <a:r>
              <a:rPr lang="pt-BR" sz="1200" b="1" i="1" u="sng" dirty="0">
                <a:latin typeface="Calibri,BoldItalic"/>
              </a:rPr>
              <a:t>A</a:t>
            </a:r>
            <a:r>
              <a:rPr lang="pt-BR" sz="1200" b="1" i="1" dirty="0">
                <a:latin typeface="Calibri,BoldItalic"/>
              </a:rPr>
              <a:t>    </a:t>
            </a:r>
            <a:r>
              <a:rPr lang="pt-BR" sz="1200" b="1" dirty="0">
                <a:latin typeface="Calibri,Bold"/>
              </a:rPr>
              <a:t>c </a:t>
            </a:r>
            <a:r>
              <a:rPr lang="pt-BR" sz="1200" b="1" dirty="0" err="1">
                <a:latin typeface="Calibri,Bold"/>
              </a:rPr>
              <a:t>c</a:t>
            </a:r>
            <a:r>
              <a:rPr lang="pt-BR" sz="1200" b="1" dirty="0">
                <a:latin typeface="Calibri,Bold"/>
              </a:rPr>
              <a:t> o u n t i n g</a:t>
            </a:r>
          </a:p>
          <a:p>
            <a:pPr algn="l"/>
            <a:endParaRPr lang="pt-BR" sz="1200" b="1" dirty="0">
              <a:latin typeface="Calibri,Bold"/>
            </a:endParaRPr>
          </a:p>
          <a:p>
            <a:pPr algn="l"/>
            <a:r>
              <a:rPr lang="pt-BR" sz="1200" b="1" i="1" dirty="0">
                <a:latin typeface="Calibri,BoldItalic"/>
              </a:rPr>
              <a:t> </a:t>
            </a:r>
            <a:r>
              <a:rPr lang="pt-BR" sz="1200" b="1" i="1" u="sng" dirty="0">
                <a:latin typeface="Calibri,BoldItalic"/>
              </a:rPr>
              <a:t>S</a:t>
            </a:r>
            <a:r>
              <a:rPr lang="pt-BR" sz="1200" b="1" i="1" dirty="0">
                <a:latin typeface="Calibri,BoldItalic"/>
              </a:rPr>
              <a:t>    </a:t>
            </a:r>
            <a:r>
              <a:rPr lang="pt-BR" sz="1200" b="1" dirty="0">
                <a:latin typeface="Calibri,Bold"/>
              </a:rPr>
              <a:t>t a n d a r d s</a:t>
            </a:r>
            <a:endParaRPr lang="es-CO" sz="1200" b="1" dirty="0"/>
          </a:p>
        </p:txBody>
      </p:sp>
    </p:spTree>
    <p:extLst>
      <p:ext uri="{BB962C8B-B14F-4D97-AF65-F5344CB8AC3E}">
        <p14:creationId xmlns:p14="http://schemas.microsoft.com/office/powerpoint/2010/main" val="358006301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5"/>
          </p:nvPr>
        </p:nvSpPr>
        <p:spPr/>
        <p:txBody>
          <a:bodyPr/>
          <a:lstStyle/>
          <a:p>
            <a:pPr>
              <a:defRPr/>
            </a:pPr>
            <a:fld id="{2726CD8E-2BE6-470A-9FB2-8B6638B65506}" type="slidenum">
              <a:rPr lang="es-ES_tradnl" smtClean="0"/>
              <a:pPr>
                <a:defRPr/>
              </a:pPr>
              <a:t>62</a:t>
            </a:fld>
            <a:endParaRPr lang="es-ES_tradnl"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411760" y="0"/>
            <a:ext cx="673224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Imagen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505" y="2371234"/>
            <a:ext cx="2016223" cy="2117851"/>
          </a:xfrm>
          <a:prstGeom prst="rect">
            <a:avLst/>
          </a:prstGeom>
          <a:effectLst>
            <a:glow rad="63500">
              <a:schemeClr val="accent6">
                <a:satMod val="175000"/>
                <a:alpha val="40000"/>
              </a:schemeClr>
            </a:glow>
          </a:effectLst>
        </p:spPr>
      </p:pic>
      <p:sp>
        <p:nvSpPr>
          <p:cNvPr id="6" name="Rectángulo 5"/>
          <p:cNvSpPr/>
          <p:nvPr/>
        </p:nvSpPr>
        <p:spPr>
          <a:xfrm>
            <a:off x="86197" y="2408959"/>
            <a:ext cx="1944216" cy="1954381"/>
          </a:xfrm>
          <a:prstGeom prst="rect">
            <a:avLst/>
          </a:prstGeom>
        </p:spPr>
        <p:txBody>
          <a:bodyPr wrap="square">
            <a:spAutoFit/>
          </a:bodyPr>
          <a:lstStyle/>
          <a:p>
            <a:pPr algn="l"/>
            <a:r>
              <a:rPr lang="pt-BR" sz="2500" b="1" i="1" dirty="0">
                <a:latin typeface="Calibri,BoldItalic"/>
              </a:rPr>
              <a:t> </a:t>
            </a:r>
            <a:r>
              <a:rPr lang="pt-BR" sz="1200" b="1" i="1" u="sng" dirty="0">
                <a:latin typeface="Calibri,BoldItalic"/>
              </a:rPr>
              <a:t>I</a:t>
            </a:r>
            <a:r>
              <a:rPr lang="pt-BR" sz="1200" b="1" i="1" dirty="0">
                <a:latin typeface="Calibri,BoldItalic"/>
              </a:rPr>
              <a:t>     </a:t>
            </a:r>
            <a:r>
              <a:rPr lang="pt-BR" sz="1200" b="1" dirty="0">
                <a:latin typeface="Calibri,Bold"/>
              </a:rPr>
              <a:t>n t e r n a t i o n a l</a:t>
            </a:r>
          </a:p>
          <a:p>
            <a:pPr algn="l"/>
            <a:endParaRPr lang="pt-BR" sz="1200" b="1" dirty="0">
              <a:latin typeface="Calibri,Bold"/>
            </a:endParaRPr>
          </a:p>
          <a:p>
            <a:pPr algn="l"/>
            <a:r>
              <a:rPr lang="es-CO" sz="1200" b="1" i="1" dirty="0">
                <a:latin typeface="Calibri,BoldItalic"/>
              </a:rPr>
              <a:t> </a:t>
            </a:r>
            <a:r>
              <a:rPr lang="pl-PL" sz="1200" b="1" i="1" u="sng" dirty="0">
                <a:latin typeface="Calibri,BoldItalic"/>
              </a:rPr>
              <a:t>P</a:t>
            </a:r>
            <a:r>
              <a:rPr lang="pl-PL" sz="1200" b="1" i="1" dirty="0">
                <a:latin typeface="Calibri,BoldItalic"/>
              </a:rPr>
              <a:t> </a:t>
            </a:r>
            <a:r>
              <a:rPr lang="en-US" sz="1200" b="1" i="1" dirty="0">
                <a:latin typeface="Calibri,BoldItalic"/>
              </a:rPr>
              <a:t>   </a:t>
            </a:r>
            <a:r>
              <a:rPr lang="pl-PL" sz="1200" b="1" dirty="0">
                <a:latin typeface="Calibri,Bold"/>
              </a:rPr>
              <a:t>u b l i c</a:t>
            </a:r>
            <a:endParaRPr lang="en-US" sz="1200" b="1" dirty="0">
              <a:latin typeface="Calibri,Bold"/>
            </a:endParaRPr>
          </a:p>
          <a:p>
            <a:pPr algn="l"/>
            <a:endParaRPr lang="pl-PL" sz="1200" b="1" dirty="0">
              <a:latin typeface="Calibri,Bold"/>
            </a:endParaRPr>
          </a:p>
          <a:p>
            <a:pPr algn="l"/>
            <a:r>
              <a:rPr lang="pt-BR" sz="1200" b="1" i="1" dirty="0">
                <a:latin typeface="Calibri,BoldItalic"/>
              </a:rPr>
              <a:t> </a:t>
            </a:r>
            <a:r>
              <a:rPr lang="pt-BR" sz="1200" b="1" i="1" u="sng" dirty="0">
                <a:latin typeface="Calibri,BoldItalic"/>
              </a:rPr>
              <a:t>S</a:t>
            </a:r>
            <a:r>
              <a:rPr lang="pt-BR" sz="1200" b="1" i="1" dirty="0">
                <a:latin typeface="Calibri,BoldItalic"/>
              </a:rPr>
              <a:t>    </a:t>
            </a:r>
            <a:r>
              <a:rPr lang="pt-BR" sz="1200" b="1" dirty="0">
                <a:latin typeface="Calibri,Bold"/>
              </a:rPr>
              <a:t>e c t o r</a:t>
            </a:r>
          </a:p>
          <a:p>
            <a:pPr algn="l"/>
            <a:endParaRPr lang="pt-BR" sz="1200" b="1" dirty="0">
              <a:latin typeface="Calibri,Bold"/>
            </a:endParaRPr>
          </a:p>
          <a:p>
            <a:pPr algn="l"/>
            <a:r>
              <a:rPr lang="pt-BR" sz="1200" b="1" i="1" dirty="0">
                <a:latin typeface="Calibri,BoldItalic"/>
              </a:rPr>
              <a:t> </a:t>
            </a:r>
            <a:r>
              <a:rPr lang="pt-BR" sz="1200" b="1" i="1" u="sng" dirty="0">
                <a:latin typeface="Calibri,BoldItalic"/>
              </a:rPr>
              <a:t>A</a:t>
            </a:r>
            <a:r>
              <a:rPr lang="pt-BR" sz="1200" b="1" i="1" dirty="0">
                <a:latin typeface="Calibri,BoldItalic"/>
              </a:rPr>
              <a:t>    </a:t>
            </a:r>
            <a:r>
              <a:rPr lang="pt-BR" sz="1200" b="1" dirty="0">
                <a:latin typeface="Calibri,Bold"/>
              </a:rPr>
              <a:t>c </a:t>
            </a:r>
            <a:r>
              <a:rPr lang="pt-BR" sz="1200" b="1" dirty="0" err="1">
                <a:latin typeface="Calibri,Bold"/>
              </a:rPr>
              <a:t>c</a:t>
            </a:r>
            <a:r>
              <a:rPr lang="pt-BR" sz="1200" b="1" dirty="0">
                <a:latin typeface="Calibri,Bold"/>
              </a:rPr>
              <a:t> o u n t i n g</a:t>
            </a:r>
          </a:p>
          <a:p>
            <a:pPr algn="l"/>
            <a:endParaRPr lang="pt-BR" sz="1200" b="1" dirty="0">
              <a:latin typeface="Calibri,Bold"/>
            </a:endParaRPr>
          </a:p>
          <a:p>
            <a:pPr algn="l"/>
            <a:r>
              <a:rPr lang="pt-BR" sz="1200" b="1" i="1" dirty="0">
                <a:latin typeface="Calibri,BoldItalic"/>
              </a:rPr>
              <a:t> </a:t>
            </a:r>
            <a:r>
              <a:rPr lang="pt-BR" sz="1200" b="1" i="1" u="sng" dirty="0">
                <a:latin typeface="Calibri,BoldItalic"/>
              </a:rPr>
              <a:t>S</a:t>
            </a:r>
            <a:r>
              <a:rPr lang="pt-BR" sz="1200" b="1" i="1" dirty="0">
                <a:latin typeface="Calibri,BoldItalic"/>
              </a:rPr>
              <a:t>    </a:t>
            </a:r>
            <a:r>
              <a:rPr lang="pt-BR" sz="1200" b="1" dirty="0">
                <a:latin typeface="Calibri,Bold"/>
              </a:rPr>
              <a:t>t a n d a r d s</a:t>
            </a:r>
            <a:endParaRPr lang="es-CO" sz="1200" b="1" dirty="0"/>
          </a:p>
        </p:txBody>
      </p:sp>
    </p:spTree>
    <p:extLst>
      <p:ext uri="{BB962C8B-B14F-4D97-AF65-F5344CB8AC3E}">
        <p14:creationId xmlns:p14="http://schemas.microsoft.com/office/powerpoint/2010/main" val="2819275193"/>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5"/>
          </p:nvPr>
        </p:nvSpPr>
        <p:spPr/>
        <p:txBody>
          <a:bodyPr/>
          <a:lstStyle/>
          <a:p>
            <a:pPr>
              <a:defRPr/>
            </a:pPr>
            <a:fld id="{2726CD8E-2BE6-470A-9FB2-8B6638B65506}" type="slidenum">
              <a:rPr lang="es-ES_tradnl" smtClean="0"/>
              <a:pPr>
                <a:defRPr/>
              </a:pPr>
              <a:t>63</a:t>
            </a:fld>
            <a:endParaRPr lang="es-ES_tradnl"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23728" y="121196"/>
            <a:ext cx="6984776" cy="5593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Imagen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5497" y="2137420"/>
            <a:ext cx="2016223" cy="2117851"/>
          </a:xfrm>
          <a:prstGeom prst="rect">
            <a:avLst/>
          </a:prstGeom>
          <a:effectLst>
            <a:glow rad="63500">
              <a:schemeClr val="accent6">
                <a:satMod val="175000"/>
                <a:alpha val="40000"/>
              </a:schemeClr>
            </a:glow>
          </a:effectLst>
        </p:spPr>
      </p:pic>
      <p:sp>
        <p:nvSpPr>
          <p:cNvPr id="6" name="Rectángulo 5"/>
          <p:cNvSpPr/>
          <p:nvPr/>
        </p:nvSpPr>
        <p:spPr>
          <a:xfrm>
            <a:off x="35496" y="2209428"/>
            <a:ext cx="1944216" cy="1954381"/>
          </a:xfrm>
          <a:prstGeom prst="rect">
            <a:avLst/>
          </a:prstGeom>
        </p:spPr>
        <p:txBody>
          <a:bodyPr wrap="square">
            <a:spAutoFit/>
          </a:bodyPr>
          <a:lstStyle/>
          <a:p>
            <a:pPr algn="l"/>
            <a:r>
              <a:rPr lang="pt-BR" sz="2500" b="1" i="1" dirty="0">
                <a:latin typeface="Calibri,BoldItalic"/>
              </a:rPr>
              <a:t> </a:t>
            </a:r>
            <a:r>
              <a:rPr lang="pt-BR" sz="1200" b="1" i="1" u="sng" dirty="0">
                <a:latin typeface="Calibri,BoldItalic"/>
              </a:rPr>
              <a:t>I</a:t>
            </a:r>
            <a:r>
              <a:rPr lang="pt-BR" sz="1200" b="1" i="1" dirty="0">
                <a:latin typeface="Calibri,BoldItalic"/>
              </a:rPr>
              <a:t>     </a:t>
            </a:r>
            <a:r>
              <a:rPr lang="pt-BR" sz="1200" b="1" dirty="0">
                <a:latin typeface="Calibri,Bold"/>
              </a:rPr>
              <a:t>n t e r n a t i o n a l</a:t>
            </a:r>
          </a:p>
          <a:p>
            <a:pPr algn="l"/>
            <a:endParaRPr lang="pt-BR" sz="1200" b="1" dirty="0">
              <a:latin typeface="Calibri,Bold"/>
            </a:endParaRPr>
          </a:p>
          <a:p>
            <a:pPr algn="l"/>
            <a:r>
              <a:rPr lang="es-CO" sz="1200" b="1" i="1" dirty="0">
                <a:latin typeface="Calibri,BoldItalic"/>
              </a:rPr>
              <a:t> </a:t>
            </a:r>
            <a:r>
              <a:rPr lang="pl-PL" sz="1200" b="1" i="1" u="sng" dirty="0">
                <a:latin typeface="Calibri,BoldItalic"/>
              </a:rPr>
              <a:t>P</a:t>
            </a:r>
            <a:r>
              <a:rPr lang="pl-PL" sz="1200" b="1" i="1" dirty="0">
                <a:latin typeface="Calibri,BoldItalic"/>
              </a:rPr>
              <a:t> </a:t>
            </a:r>
            <a:r>
              <a:rPr lang="en-US" sz="1200" b="1" i="1" dirty="0">
                <a:latin typeface="Calibri,BoldItalic"/>
              </a:rPr>
              <a:t>   </a:t>
            </a:r>
            <a:r>
              <a:rPr lang="pl-PL" sz="1200" b="1" dirty="0">
                <a:latin typeface="Calibri,Bold"/>
              </a:rPr>
              <a:t>u b l i c</a:t>
            </a:r>
            <a:endParaRPr lang="en-US" sz="1200" b="1" dirty="0">
              <a:latin typeface="Calibri,Bold"/>
            </a:endParaRPr>
          </a:p>
          <a:p>
            <a:pPr algn="l"/>
            <a:endParaRPr lang="pl-PL" sz="1200" b="1" dirty="0">
              <a:latin typeface="Calibri,Bold"/>
            </a:endParaRPr>
          </a:p>
          <a:p>
            <a:pPr algn="l"/>
            <a:r>
              <a:rPr lang="pt-BR" sz="1200" b="1" i="1" dirty="0">
                <a:latin typeface="Calibri,BoldItalic"/>
              </a:rPr>
              <a:t> </a:t>
            </a:r>
            <a:r>
              <a:rPr lang="pt-BR" sz="1200" b="1" i="1" u="sng" dirty="0">
                <a:latin typeface="Calibri,BoldItalic"/>
              </a:rPr>
              <a:t>S</a:t>
            </a:r>
            <a:r>
              <a:rPr lang="pt-BR" sz="1200" b="1" i="1" dirty="0">
                <a:latin typeface="Calibri,BoldItalic"/>
              </a:rPr>
              <a:t>    </a:t>
            </a:r>
            <a:r>
              <a:rPr lang="pt-BR" sz="1200" b="1" dirty="0">
                <a:latin typeface="Calibri,Bold"/>
              </a:rPr>
              <a:t>e c t o r</a:t>
            </a:r>
          </a:p>
          <a:p>
            <a:pPr algn="l"/>
            <a:endParaRPr lang="pt-BR" sz="1200" b="1" dirty="0">
              <a:latin typeface="Calibri,Bold"/>
            </a:endParaRPr>
          </a:p>
          <a:p>
            <a:pPr algn="l"/>
            <a:r>
              <a:rPr lang="pt-BR" sz="1200" b="1" i="1" dirty="0">
                <a:latin typeface="Calibri,BoldItalic"/>
              </a:rPr>
              <a:t> </a:t>
            </a:r>
            <a:r>
              <a:rPr lang="pt-BR" sz="1200" b="1" i="1" u="sng" dirty="0">
                <a:latin typeface="Calibri,BoldItalic"/>
              </a:rPr>
              <a:t>A</a:t>
            </a:r>
            <a:r>
              <a:rPr lang="pt-BR" sz="1200" b="1" i="1" dirty="0">
                <a:latin typeface="Calibri,BoldItalic"/>
              </a:rPr>
              <a:t>    </a:t>
            </a:r>
            <a:r>
              <a:rPr lang="pt-BR" sz="1200" b="1" dirty="0">
                <a:latin typeface="Calibri,Bold"/>
              </a:rPr>
              <a:t>c </a:t>
            </a:r>
            <a:r>
              <a:rPr lang="pt-BR" sz="1200" b="1" dirty="0" err="1">
                <a:latin typeface="Calibri,Bold"/>
              </a:rPr>
              <a:t>c</a:t>
            </a:r>
            <a:r>
              <a:rPr lang="pt-BR" sz="1200" b="1" dirty="0">
                <a:latin typeface="Calibri,Bold"/>
              </a:rPr>
              <a:t> o u n t i n g</a:t>
            </a:r>
          </a:p>
          <a:p>
            <a:pPr algn="l"/>
            <a:endParaRPr lang="pt-BR" sz="1200" b="1" dirty="0">
              <a:latin typeface="Calibri,Bold"/>
            </a:endParaRPr>
          </a:p>
          <a:p>
            <a:pPr algn="l"/>
            <a:r>
              <a:rPr lang="pt-BR" sz="1200" b="1" i="1" dirty="0">
                <a:latin typeface="Calibri,BoldItalic"/>
              </a:rPr>
              <a:t> </a:t>
            </a:r>
            <a:r>
              <a:rPr lang="pt-BR" sz="1200" b="1" i="1" u="sng" dirty="0">
                <a:latin typeface="Calibri,BoldItalic"/>
              </a:rPr>
              <a:t>S</a:t>
            </a:r>
            <a:r>
              <a:rPr lang="pt-BR" sz="1200" b="1" i="1" dirty="0">
                <a:latin typeface="Calibri,BoldItalic"/>
              </a:rPr>
              <a:t>    </a:t>
            </a:r>
            <a:r>
              <a:rPr lang="pt-BR" sz="1200" b="1" dirty="0">
                <a:latin typeface="Calibri,Bold"/>
              </a:rPr>
              <a:t>t a n d a r d s</a:t>
            </a:r>
            <a:endParaRPr lang="es-CO" sz="1200" b="1" dirty="0"/>
          </a:p>
        </p:txBody>
      </p:sp>
    </p:spTree>
    <p:extLst>
      <p:ext uri="{BB962C8B-B14F-4D97-AF65-F5344CB8AC3E}">
        <p14:creationId xmlns:p14="http://schemas.microsoft.com/office/powerpoint/2010/main" val="406420483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5"/>
          </p:nvPr>
        </p:nvSpPr>
        <p:spPr/>
        <p:txBody>
          <a:bodyPr/>
          <a:lstStyle/>
          <a:p>
            <a:pPr>
              <a:defRPr/>
            </a:pPr>
            <a:fld id="{2726CD8E-2BE6-470A-9FB2-8B6638B65506}" type="slidenum">
              <a:rPr lang="es-ES_tradnl" smtClean="0"/>
              <a:pPr>
                <a:defRPr/>
              </a:pPr>
              <a:t>64</a:t>
            </a:fld>
            <a:endParaRPr lang="es-ES_tradnl" dirty="0"/>
          </a:p>
        </p:txBody>
      </p:sp>
      <p:pic>
        <p:nvPicPr>
          <p:cNvPr id="3074"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030412" y="378362"/>
            <a:ext cx="6430019" cy="48554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Imagen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9513" y="2137420"/>
            <a:ext cx="2016223" cy="2117851"/>
          </a:xfrm>
          <a:prstGeom prst="rect">
            <a:avLst/>
          </a:prstGeom>
          <a:effectLst>
            <a:glow rad="63500">
              <a:schemeClr val="accent6">
                <a:satMod val="175000"/>
                <a:alpha val="40000"/>
              </a:schemeClr>
            </a:glow>
          </a:effectLst>
        </p:spPr>
      </p:pic>
      <p:sp>
        <p:nvSpPr>
          <p:cNvPr id="6" name="Rectángulo 5"/>
          <p:cNvSpPr/>
          <p:nvPr/>
        </p:nvSpPr>
        <p:spPr>
          <a:xfrm>
            <a:off x="179513" y="2196766"/>
            <a:ext cx="1944216" cy="1954381"/>
          </a:xfrm>
          <a:prstGeom prst="rect">
            <a:avLst/>
          </a:prstGeom>
        </p:spPr>
        <p:txBody>
          <a:bodyPr wrap="square">
            <a:spAutoFit/>
          </a:bodyPr>
          <a:lstStyle/>
          <a:p>
            <a:pPr algn="l"/>
            <a:r>
              <a:rPr lang="pt-BR" sz="2500" b="1" i="1" dirty="0">
                <a:latin typeface="Calibri,BoldItalic"/>
              </a:rPr>
              <a:t> </a:t>
            </a:r>
            <a:r>
              <a:rPr lang="pt-BR" sz="1200" b="1" i="1" u="sng" dirty="0">
                <a:latin typeface="Calibri,BoldItalic"/>
              </a:rPr>
              <a:t>I</a:t>
            </a:r>
            <a:r>
              <a:rPr lang="pt-BR" sz="1200" b="1" i="1" dirty="0">
                <a:latin typeface="Calibri,BoldItalic"/>
              </a:rPr>
              <a:t>     </a:t>
            </a:r>
            <a:r>
              <a:rPr lang="pt-BR" sz="1200" b="1" dirty="0">
                <a:latin typeface="Calibri,Bold"/>
              </a:rPr>
              <a:t>n t e r n a t i o n a l</a:t>
            </a:r>
          </a:p>
          <a:p>
            <a:pPr algn="l"/>
            <a:endParaRPr lang="pt-BR" sz="1200" b="1" dirty="0">
              <a:latin typeface="Calibri,Bold"/>
            </a:endParaRPr>
          </a:p>
          <a:p>
            <a:pPr algn="l"/>
            <a:r>
              <a:rPr lang="es-CO" sz="1200" b="1" i="1" dirty="0">
                <a:latin typeface="Calibri,BoldItalic"/>
              </a:rPr>
              <a:t> </a:t>
            </a:r>
            <a:r>
              <a:rPr lang="pl-PL" sz="1200" b="1" i="1" u="sng" dirty="0">
                <a:latin typeface="Calibri,BoldItalic"/>
              </a:rPr>
              <a:t>P</a:t>
            </a:r>
            <a:r>
              <a:rPr lang="pl-PL" sz="1200" b="1" i="1" dirty="0">
                <a:latin typeface="Calibri,BoldItalic"/>
              </a:rPr>
              <a:t> </a:t>
            </a:r>
            <a:r>
              <a:rPr lang="en-US" sz="1200" b="1" i="1" dirty="0">
                <a:latin typeface="Calibri,BoldItalic"/>
              </a:rPr>
              <a:t>   </a:t>
            </a:r>
            <a:r>
              <a:rPr lang="pl-PL" sz="1200" b="1" dirty="0">
                <a:latin typeface="Calibri,Bold"/>
              </a:rPr>
              <a:t>u b l i c</a:t>
            </a:r>
            <a:endParaRPr lang="en-US" sz="1200" b="1" dirty="0">
              <a:latin typeface="Calibri,Bold"/>
            </a:endParaRPr>
          </a:p>
          <a:p>
            <a:pPr algn="l"/>
            <a:endParaRPr lang="pl-PL" sz="1200" b="1" dirty="0">
              <a:latin typeface="Calibri,Bold"/>
            </a:endParaRPr>
          </a:p>
          <a:p>
            <a:pPr algn="l"/>
            <a:r>
              <a:rPr lang="pt-BR" sz="1200" b="1" i="1" dirty="0">
                <a:latin typeface="Calibri,BoldItalic"/>
              </a:rPr>
              <a:t> </a:t>
            </a:r>
            <a:r>
              <a:rPr lang="pt-BR" sz="1200" b="1" i="1" u="sng" dirty="0">
                <a:latin typeface="Calibri,BoldItalic"/>
              </a:rPr>
              <a:t>S</a:t>
            </a:r>
            <a:r>
              <a:rPr lang="pt-BR" sz="1200" b="1" i="1" dirty="0">
                <a:latin typeface="Calibri,BoldItalic"/>
              </a:rPr>
              <a:t>    </a:t>
            </a:r>
            <a:r>
              <a:rPr lang="pt-BR" sz="1200" b="1" dirty="0">
                <a:latin typeface="Calibri,Bold"/>
              </a:rPr>
              <a:t>e c t o r</a:t>
            </a:r>
          </a:p>
          <a:p>
            <a:pPr algn="l"/>
            <a:endParaRPr lang="pt-BR" sz="1200" b="1" dirty="0">
              <a:latin typeface="Calibri,Bold"/>
            </a:endParaRPr>
          </a:p>
          <a:p>
            <a:pPr algn="l"/>
            <a:r>
              <a:rPr lang="pt-BR" sz="1200" b="1" i="1" dirty="0">
                <a:latin typeface="Calibri,BoldItalic"/>
              </a:rPr>
              <a:t> </a:t>
            </a:r>
            <a:r>
              <a:rPr lang="pt-BR" sz="1200" b="1" i="1" u="sng" dirty="0">
                <a:latin typeface="Calibri,BoldItalic"/>
              </a:rPr>
              <a:t>A</a:t>
            </a:r>
            <a:r>
              <a:rPr lang="pt-BR" sz="1200" b="1" i="1" dirty="0">
                <a:latin typeface="Calibri,BoldItalic"/>
              </a:rPr>
              <a:t>    </a:t>
            </a:r>
            <a:r>
              <a:rPr lang="pt-BR" sz="1200" b="1" dirty="0">
                <a:latin typeface="Calibri,Bold"/>
              </a:rPr>
              <a:t>c </a:t>
            </a:r>
            <a:r>
              <a:rPr lang="pt-BR" sz="1200" b="1" dirty="0" err="1">
                <a:latin typeface="Calibri,Bold"/>
              </a:rPr>
              <a:t>c</a:t>
            </a:r>
            <a:r>
              <a:rPr lang="pt-BR" sz="1200" b="1" dirty="0">
                <a:latin typeface="Calibri,Bold"/>
              </a:rPr>
              <a:t> o u n t i n g</a:t>
            </a:r>
          </a:p>
          <a:p>
            <a:pPr algn="l"/>
            <a:endParaRPr lang="pt-BR" sz="1200" b="1" dirty="0">
              <a:latin typeface="Calibri,Bold"/>
            </a:endParaRPr>
          </a:p>
          <a:p>
            <a:pPr algn="l"/>
            <a:r>
              <a:rPr lang="pt-BR" sz="1200" b="1" i="1" dirty="0">
                <a:latin typeface="Calibri,BoldItalic"/>
              </a:rPr>
              <a:t> </a:t>
            </a:r>
            <a:r>
              <a:rPr lang="pt-BR" sz="1200" b="1" i="1" u="sng" dirty="0">
                <a:latin typeface="Calibri,BoldItalic"/>
              </a:rPr>
              <a:t>S</a:t>
            </a:r>
            <a:r>
              <a:rPr lang="pt-BR" sz="1200" b="1" i="1" dirty="0">
                <a:latin typeface="Calibri,BoldItalic"/>
              </a:rPr>
              <a:t>    </a:t>
            </a:r>
            <a:r>
              <a:rPr lang="pt-BR" sz="1200" b="1" dirty="0">
                <a:latin typeface="Calibri,Bold"/>
              </a:rPr>
              <a:t>t a n d a r d s</a:t>
            </a:r>
            <a:endParaRPr lang="es-CO" sz="1200" b="1" dirty="0"/>
          </a:p>
        </p:txBody>
      </p:sp>
    </p:spTree>
    <p:extLst>
      <p:ext uri="{BB962C8B-B14F-4D97-AF65-F5344CB8AC3E}">
        <p14:creationId xmlns:p14="http://schemas.microsoft.com/office/powerpoint/2010/main" val="1664454309"/>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5"/>
          </p:nvPr>
        </p:nvSpPr>
        <p:spPr/>
        <p:txBody>
          <a:bodyPr/>
          <a:lstStyle/>
          <a:p>
            <a:pPr>
              <a:defRPr/>
            </a:pPr>
            <a:fld id="{8A025F99-1DAF-4D1C-906F-3757E7DA4970}" type="slidenum">
              <a:rPr lang="es-ES_tradnl" smtClean="0"/>
              <a:pPr>
                <a:defRPr/>
              </a:pPr>
              <a:t>65</a:t>
            </a:fld>
            <a:endParaRPr lang="es-ES_tradnl" dirty="0"/>
          </a:p>
        </p:txBody>
      </p:sp>
      <p:sp>
        <p:nvSpPr>
          <p:cNvPr id="6" name="Rectángulo 5"/>
          <p:cNvSpPr/>
          <p:nvPr/>
        </p:nvSpPr>
        <p:spPr>
          <a:xfrm>
            <a:off x="866511" y="37187"/>
            <a:ext cx="7425903" cy="810350"/>
          </a:xfrm>
          <a:prstGeom prst="rect">
            <a:avLst/>
          </a:prstGeom>
        </p:spPr>
        <p:txBody>
          <a:bodyPr wrap="square">
            <a:spAutoFit/>
          </a:bodyPr>
          <a:lstStyle/>
          <a:p>
            <a:pPr algn="ctr"/>
            <a:r>
              <a:rPr lang="es-ES" sz="2333" b="1" dirty="0">
                <a:solidFill>
                  <a:schemeClr val="bg1"/>
                </a:solidFill>
                <a:latin typeface="Arial" panose="020B0604020202020204" pitchFamily="34" charset="0"/>
                <a:cs typeface="Arial" panose="020B0604020202020204" pitchFamily="34" charset="0"/>
              </a:rPr>
              <a:t>PRINCIPALES ASPECTOS DEL  MARCO NORMATIVO  PARA  ENTIDADES  DE  GOBIERNO </a:t>
            </a:r>
            <a:endParaRPr lang="es-CO" sz="2333" dirty="0">
              <a:solidFill>
                <a:schemeClr val="bg1"/>
              </a:solidFill>
            </a:endParaRPr>
          </a:p>
        </p:txBody>
      </p:sp>
      <p:sp>
        <p:nvSpPr>
          <p:cNvPr id="7" name="8 Forma libre"/>
          <p:cNvSpPr/>
          <p:nvPr/>
        </p:nvSpPr>
        <p:spPr>
          <a:xfrm>
            <a:off x="762000" y="1038397"/>
            <a:ext cx="7620000" cy="738983"/>
          </a:xfrm>
          <a:custGeom>
            <a:avLst/>
            <a:gdLst>
              <a:gd name="connsiteX0" fmla="*/ 0 w 1507457"/>
              <a:gd name="connsiteY0" fmla="*/ 0 h 715264"/>
              <a:gd name="connsiteX1" fmla="*/ 1507457 w 1507457"/>
              <a:gd name="connsiteY1" fmla="*/ 0 h 715264"/>
              <a:gd name="connsiteX2" fmla="*/ 1507457 w 1507457"/>
              <a:gd name="connsiteY2" fmla="*/ 715264 h 715264"/>
              <a:gd name="connsiteX3" fmla="*/ 0 w 1507457"/>
              <a:gd name="connsiteY3" fmla="*/ 715264 h 715264"/>
              <a:gd name="connsiteX4" fmla="*/ 0 w 1507457"/>
              <a:gd name="connsiteY4" fmla="*/ 0 h 7152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7457" h="715264">
                <a:moveTo>
                  <a:pt x="0" y="0"/>
                </a:moveTo>
                <a:lnTo>
                  <a:pt x="1507457" y="0"/>
                </a:lnTo>
                <a:lnTo>
                  <a:pt x="1507457" y="715264"/>
                </a:lnTo>
                <a:lnTo>
                  <a:pt x="0" y="715264"/>
                </a:lnTo>
                <a:lnTo>
                  <a:pt x="0" y="0"/>
                </a:lnTo>
                <a:close/>
              </a:path>
            </a:pathLst>
          </a:custGeom>
          <a:solidFill>
            <a:schemeClr val="bg2">
              <a:lumMod val="75000"/>
            </a:schemeClr>
          </a:solidFill>
          <a:ln>
            <a:solidFill>
              <a:schemeClr val="tx1"/>
            </a:solid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1167" tIns="21167" rIns="21167" bIns="21167" numCol="1" spcCol="1270" anchor="ctr" anchorCtr="0">
            <a:noAutofit/>
          </a:bodyPr>
          <a:lstStyle/>
          <a:p>
            <a:pPr algn="ctr" defTabSz="296321">
              <a:lnSpc>
                <a:spcPct val="90000"/>
              </a:lnSpc>
              <a:spcAft>
                <a:spcPct val="35000"/>
              </a:spcAft>
            </a:pPr>
            <a:r>
              <a:rPr lang="es-ES" sz="2167" b="1" dirty="0">
                <a:solidFill>
                  <a:schemeClr val="bg1"/>
                </a:solidFill>
              </a:rPr>
              <a:t>NORMAS PARA EL RECONOCIMIENTO, MEDICIÓN, REVELACIÓN  Y PRESENTACIÓN DE LOS HECHOS ECONÓMICOS </a:t>
            </a:r>
          </a:p>
        </p:txBody>
      </p:sp>
      <p:sp>
        <p:nvSpPr>
          <p:cNvPr id="8" name="7 Forma libre"/>
          <p:cNvSpPr/>
          <p:nvPr/>
        </p:nvSpPr>
        <p:spPr>
          <a:xfrm>
            <a:off x="6312193" y="2074912"/>
            <a:ext cx="2040227" cy="2942828"/>
          </a:xfrm>
          <a:custGeom>
            <a:avLst/>
            <a:gdLst>
              <a:gd name="connsiteX0" fmla="*/ 0 w 1507457"/>
              <a:gd name="connsiteY0" fmla="*/ 0 h 3349955"/>
              <a:gd name="connsiteX1" fmla="*/ 251243 w 1507457"/>
              <a:gd name="connsiteY1" fmla="*/ 0 h 3349955"/>
              <a:gd name="connsiteX2" fmla="*/ 251243 w 1507457"/>
              <a:gd name="connsiteY2" fmla="*/ 0 h 3349955"/>
              <a:gd name="connsiteX3" fmla="*/ 628107 w 1507457"/>
              <a:gd name="connsiteY3" fmla="*/ 0 h 3349955"/>
              <a:gd name="connsiteX4" fmla="*/ 1507457 w 1507457"/>
              <a:gd name="connsiteY4" fmla="*/ 0 h 3349955"/>
              <a:gd name="connsiteX5" fmla="*/ 1507457 w 1507457"/>
              <a:gd name="connsiteY5" fmla="*/ 558326 h 3349955"/>
              <a:gd name="connsiteX6" fmla="*/ 1507457 w 1507457"/>
              <a:gd name="connsiteY6" fmla="*/ 558326 h 3349955"/>
              <a:gd name="connsiteX7" fmla="*/ 1507457 w 1507457"/>
              <a:gd name="connsiteY7" fmla="*/ 1395815 h 3349955"/>
              <a:gd name="connsiteX8" fmla="*/ 1507457 w 1507457"/>
              <a:gd name="connsiteY8" fmla="*/ 3349955 h 3349955"/>
              <a:gd name="connsiteX9" fmla="*/ 628107 w 1507457"/>
              <a:gd name="connsiteY9" fmla="*/ 3349955 h 3349955"/>
              <a:gd name="connsiteX10" fmla="*/ 251243 w 1507457"/>
              <a:gd name="connsiteY10" fmla="*/ 3349955 h 3349955"/>
              <a:gd name="connsiteX11" fmla="*/ 251243 w 1507457"/>
              <a:gd name="connsiteY11" fmla="*/ 3349955 h 3349955"/>
              <a:gd name="connsiteX12" fmla="*/ 0 w 1507457"/>
              <a:gd name="connsiteY12" fmla="*/ 3349955 h 3349955"/>
              <a:gd name="connsiteX13" fmla="*/ 0 w 1507457"/>
              <a:gd name="connsiteY13" fmla="*/ 1395815 h 3349955"/>
              <a:gd name="connsiteX14" fmla="*/ 0 w 1507457"/>
              <a:gd name="connsiteY14" fmla="*/ 1674978 h 3349955"/>
              <a:gd name="connsiteX15" fmla="*/ 0 w 1507457"/>
              <a:gd name="connsiteY15" fmla="*/ 558326 h 3349955"/>
              <a:gd name="connsiteX16" fmla="*/ 0 w 1507457"/>
              <a:gd name="connsiteY16" fmla="*/ 0 h 33499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07457" h="3349955">
                <a:moveTo>
                  <a:pt x="0" y="0"/>
                </a:moveTo>
                <a:lnTo>
                  <a:pt x="251243" y="0"/>
                </a:lnTo>
                <a:lnTo>
                  <a:pt x="251243" y="0"/>
                </a:lnTo>
                <a:lnTo>
                  <a:pt x="628107" y="0"/>
                </a:lnTo>
                <a:lnTo>
                  <a:pt x="1507457" y="0"/>
                </a:lnTo>
                <a:lnTo>
                  <a:pt x="1507457" y="558326"/>
                </a:lnTo>
                <a:lnTo>
                  <a:pt x="1507457" y="558326"/>
                </a:lnTo>
                <a:lnTo>
                  <a:pt x="1507457" y="1395815"/>
                </a:lnTo>
                <a:lnTo>
                  <a:pt x="1507457" y="3349955"/>
                </a:lnTo>
                <a:lnTo>
                  <a:pt x="628107" y="3349955"/>
                </a:lnTo>
                <a:lnTo>
                  <a:pt x="251243" y="3349955"/>
                </a:lnTo>
                <a:lnTo>
                  <a:pt x="251243" y="3349955"/>
                </a:lnTo>
                <a:lnTo>
                  <a:pt x="0" y="3349955"/>
                </a:lnTo>
                <a:lnTo>
                  <a:pt x="0" y="1395815"/>
                </a:lnTo>
                <a:lnTo>
                  <a:pt x="0" y="1674978"/>
                </a:lnTo>
                <a:lnTo>
                  <a:pt x="0" y="558326"/>
                </a:lnTo>
                <a:lnTo>
                  <a:pt x="0" y="0"/>
                </a:lnTo>
                <a:close/>
              </a:path>
            </a:pathLst>
          </a:custGeom>
          <a:ln>
            <a:solidFill>
              <a:schemeClr val="tx1"/>
            </a:solidFill>
          </a:ln>
          <a:effectLst>
            <a:glow rad="101600">
              <a:schemeClr val="accent6">
                <a:satMod val="175000"/>
                <a:alpha val="40000"/>
              </a:schemeClr>
            </a:glow>
          </a:effectLst>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spcFirstLastPara="0" vert="horz" wrap="square" lIns="180596" tIns="21167" rIns="21167" bIns="21167" numCol="1" spcCol="1270" anchor="t" anchorCtr="0">
            <a:noAutofit/>
          </a:bodyPr>
          <a:lstStyle/>
          <a:p>
            <a:pPr defTabSz="296321">
              <a:lnSpc>
                <a:spcPct val="90000"/>
              </a:lnSpc>
              <a:spcAft>
                <a:spcPct val="35000"/>
              </a:spcAft>
            </a:pPr>
            <a:endParaRPr lang="es-ES" sz="2000" b="1" dirty="0">
              <a:solidFill>
                <a:schemeClr val="tx1"/>
              </a:solidFill>
            </a:endParaRPr>
          </a:p>
          <a:p>
            <a:pPr defTabSz="296321">
              <a:lnSpc>
                <a:spcPct val="90000"/>
              </a:lnSpc>
              <a:spcAft>
                <a:spcPct val="35000"/>
              </a:spcAft>
            </a:pPr>
            <a:r>
              <a:rPr lang="es-ES" sz="2000" b="1" dirty="0">
                <a:solidFill>
                  <a:schemeClr val="tx1"/>
                </a:solidFill>
              </a:rPr>
              <a:t>REVELACIONES MAS EXIGENTES RELACIONADAS CON LOS ELEMENTOS DE LOS ESTADOS FINANCIEROS</a:t>
            </a:r>
          </a:p>
        </p:txBody>
      </p:sp>
      <p:sp>
        <p:nvSpPr>
          <p:cNvPr id="9" name="9 Forma libre"/>
          <p:cNvSpPr/>
          <p:nvPr/>
        </p:nvSpPr>
        <p:spPr>
          <a:xfrm>
            <a:off x="179512" y="1777380"/>
            <a:ext cx="5399700" cy="3900433"/>
          </a:xfrm>
          <a:custGeom>
            <a:avLst/>
            <a:gdLst>
              <a:gd name="connsiteX0" fmla="*/ 0 w 1507457"/>
              <a:gd name="connsiteY0" fmla="*/ 0 h 3110992"/>
              <a:gd name="connsiteX1" fmla="*/ 879350 w 1507457"/>
              <a:gd name="connsiteY1" fmla="*/ 0 h 3110992"/>
              <a:gd name="connsiteX2" fmla="*/ 879350 w 1507457"/>
              <a:gd name="connsiteY2" fmla="*/ 0 h 3110992"/>
              <a:gd name="connsiteX3" fmla="*/ 1256214 w 1507457"/>
              <a:gd name="connsiteY3" fmla="*/ 0 h 3110992"/>
              <a:gd name="connsiteX4" fmla="*/ 1507457 w 1507457"/>
              <a:gd name="connsiteY4" fmla="*/ 0 h 3110992"/>
              <a:gd name="connsiteX5" fmla="*/ 1507457 w 1507457"/>
              <a:gd name="connsiteY5" fmla="*/ 1814745 h 3110992"/>
              <a:gd name="connsiteX6" fmla="*/ 1695889 w 1507457"/>
              <a:gd name="connsiteY6" fmla="*/ 2203516 h 3110992"/>
              <a:gd name="connsiteX7" fmla="*/ 1507457 w 1507457"/>
              <a:gd name="connsiteY7" fmla="*/ 2592493 h 3110992"/>
              <a:gd name="connsiteX8" fmla="*/ 1507457 w 1507457"/>
              <a:gd name="connsiteY8" fmla="*/ 3110992 h 3110992"/>
              <a:gd name="connsiteX9" fmla="*/ 1256214 w 1507457"/>
              <a:gd name="connsiteY9" fmla="*/ 3110992 h 3110992"/>
              <a:gd name="connsiteX10" fmla="*/ 879350 w 1507457"/>
              <a:gd name="connsiteY10" fmla="*/ 3110992 h 3110992"/>
              <a:gd name="connsiteX11" fmla="*/ 879350 w 1507457"/>
              <a:gd name="connsiteY11" fmla="*/ 3110992 h 3110992"/>
              <a:gd name="connsiteX12" fmla="*/ 0 w 1507457"/>
              <a:gd name="connsiteY12" fmla="*/ 3110992 h 3110992"/>
              <a:gd name="connsiteX13" fmla="*/ 0 w 1507457"/>
              <a:gd name="connsiteY13" fmla="*/ 2592493 h 3110992"/>
              <a:gd name="connsiteX14" fmla="*/ 0 w 1507457"/>
              <a:gd name="connsiteY14" fmla="*/ 1814745 h 3110992"/>
              <a:gd name="connsiteX15" fmla="*/ 0 w 1507457"/>
              <a:gd name="connsiteY15" fmla="*/ 1814745 h 3110992"/>
              <a:gd name="connsiteX16" fmla="*/ 0 w 1507457"/>
              <a:gd name="connsiteY16" fmla="*/ 0 h 3110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07457" h="3110992">
                <a:moveTo>
                  <a:pt x="0" y="0"/>
                </a:moveTo>
                <a:lnTo>
                  <a:pt x="879350" y="0"/>
                </a:lnTo>
                <a:lnTo>
                  <a:pt x="879350" y="0"/>
                </a:lnTo>
                <a:lnTo>
                  <a:pt x="1256214" y="0"/>
                </a:lnTo>
                <a:lnTo>
                  <a:pt x="1507457" y="0"/>
                </a:lnTo>
                <a:lnTo>
                  <a:pt x="1507457" y="1814745"/>
                </a:lnTo>
                <a:lnTo>
                  <a:pt x="1695889" y="2203516"/>
                </a:lnTo>
                <a:lnTo>
                  <a:pt x="1507457" y="2592493"/>
                </a:lnTo>
                <a:lnTo>
                  <a:pt x="1507457" y="3110992"/>
                </a:lnTo>
                <a:lnTo>
                  <a:pt x="1256214" y="3110992"/>
                </a:lnTo>
                <a:lnTo>
                  <a:pt x="879350" y="3110992"/>
                </a:lnTo>
                <a:lnTo>
                  <a:pt x="879350" y="3110992"/>
                </a:lnTo>
                <a:lnTo>
                  <a:pt x="0" y="3110992"/>
                </a:lnTo>
                <a:lnTo>
                  <a:pt x="0" y="2592493"/>
                </a:lnTo>
                <a:lnTo>
                  <a:pt x="0" y="1814745"/>
                </a:lnTo>
                <a:lnTo>
                  <a:pt x="0" y="1814745"/>
                </a:lnTo>
                <a:lnTo>
                  <a:pt x="0" y="0"/>
                </a:lnTo>
                <a:close/>
              </a:path>
            </a:pathLst>
          </a:custGeom>
          <a:ln>
            <a:solidFill>
              <a:schemeClr val="tx1"/>
            </a:solidFill>
          </a:ln>
          <a:effectLst>
            <a:glow rad="101600">
              <a:schemeClr val="accent6">
                <a:satMod val="175000"/>
                <a:alpha val="40000"/>
              </a:schemeClr>
            </a:glow>
          </a:effectLst>
        </p:spPr>
        <p:style>
          <a:lnRef idx="2">
            <a:schemeClr val="lt1">
              <a:hueOff val="0"/>
              <a:satOff val="0"/>
              <a:lumOff val="0"/>
              <a:alphaOff val="0"/>
            </a:schemeClr>
          </a:lnRef>
          <a:fillRef idx="1">
            <a:schemeClr val="accent1">
              <a:tint val="50000"/>
              <a:hueOff val="-6544757"/>
              <a:satOff val="-351"/>
              <a:lumOff val="5682"/>
              <a:alphaOff val="0"/>
            </a:schemeClr>
          </a:fillRef>
          <a:effectRef idx="0">
            <a:schemeClr val="accent1">
              <a:tint val="50000"/>
              <a:hueOff val="-6544757"/>
              <a:satOff val="-351"/>
              <a:lumOff val="5682"/>
              <a:alphaOff val="0"/>
            </a:schemeClr>
          </a:effectRef>
          <a:fontRef idx="minor">
            <a:schemeClr val="lt1">
              <a:hueOff val="0"/>
              <a:satOff val="0"/>
              <a:lumOff val="0"/>
              <a:alphaOff val="0"/>
            </a:schemeClr>
          </a:fontRef>
        </p:style>
        <p:txBody>
          <a:bodyPr spcFirstLastPara="0" vert="horz" wrap="square" lIns="180597" tIns="21167" rIns="21166" bIns="21167" numCol="1" spcCol="1270" anchor="t" anchorCtr="0">
            <a:noAutofit/>
          </a:bodyPr>
          <a:lstStyle/>
          <a:p>
            <a:r>
              <a:rPr lang="es-ES" sz="2500" b="1" dirty="0">
                <a:solidFill>
                  <a:schemeClr val="tx1"/>
                </a:solidFill>
              </a:rPr>
              <a:t>Desarrollo de nuevas normas, entre otras: Instrumentos Financieros (28,30), Propiedades de Inversión (16), Arrendamientos (13), Activos Biológicos (, Deterioro del Valor de los Activos Generadores y no Generadores de Efectivo (21), Ingresos sin Contraprestación (23), Acuerdos de Concesión (32) y Consolidación de Estados Financieros (35)</a:t>
            </a:r>
            <a:r>
              <a:rPr lang="es-ES" sz="2500" dirty="0">
                <a:solidFill>
                  <a:schemeClr val="tx1"/>
                </a:solidFill>
              </a:rPr>
              <a:t>.</a:t>
            </a:r>
          </a:p>
        </p:txBody>
      </p:sp>
    </p:spTree>
    <p:extLst>
      <p:ext uri="{BB962C8B-B14F-4D97-AF65-F5344CB8AC3E}">
        <p14:creationId xmlns:p14="http://schemas.microsoft.com/office/powerpoint/2010/main" val="3699187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5"/>
          </p:nvPr>
        </p:nvSpPr>
        <p:spPr/>
        <p:txBody>
          <a:bodyPr/>
          <a:lstStyle/>
          <a:p>
            <a:pPr>
              <a:defRPr/>
            </a:pPr>
            <a:fld id="{8A025F99-1DAF-4D1C-906F-3757E7DA4970}" type="slidenum">
              <a:rPr lang="es-ES_tradnl" smtClean="0"/>
              <a:pPr>
                <a:defRPr/>
              </a:pPr>
              <a:t>66</a:t>
            </a:fld>
            <a:endParaRPr lang="es-ES_tradnl" dirty="0"/>
          </a:p>
        </p:txBody>
      </p:sp>
      <p:sp>
        <p:nvSpPr>
          <p:cNvPr id="6" name="Rectángulo 5"/>
          <p:cNvSpPr/>
          <p:nvPr/>
        </p:nvSpPr>
        <p:spPr>
          <a:xfrm>
            <a:off x="290241" y="58603"/>
            <a:ext cx="6874047" cy="830997"/>
          </a:xfrm>
          <a:prstGeom prst="rect">
            <a:avLst/>
          </a:prstGeom>
        </p:spPr>
        <p:txBody>
          <a:bodyPr wrap="square">
            <a:spAutoFit/>
          </a:bodyPr>
          <a:lstStyle/>
          <a:p>
            <a:pPr algn="ctr"/>
            <a:r>
              <a:rPr lang="es-ES" sz="2400" b="1" dirty="0">
                <a:solidFill>
                  <a:schemeClr val="bg1"/>
                </a:solidFill>
                <a:latin typeface="+mn-lt"/>
                <a:cs typeface="Arial" panose="020B0604020202020204" pitchFamily="34" charset="0"/>
              </a:rPr>
              <a:t>ALGUNAS IMPLICACIONES DE LA IMPLEMENTACIÓN DEL NUEVO MARCO NORMATIVO</a:t>
            </a:r>
            <a:endParaRPr lang="es-CO" sz="2400" dirty="0">
              <a:solidFill>
                <a:schemeClr val="bg1"/>
              </a:solidFill>
              <a:latin typeface="+mn-lt"/>
            </a:endParaRPr>
          </a:p>
        </p:txBody>
      </p:sp>
      <p:sp>
        <p:nvSpPr>
          <p:cNvPr id="7" name="8 Rectángulo"/>
          <p:cNvSpPr/>
          <p:nvPr/>
        </p:nvSpPr>
        <p:spPr>
          <a:xfrm>
            <a:off x="179512" y="1358581"/>
            <a:ext cx="7459330" cy="4034220"/>
          </a:xfrm>
          <a:prstGeom prst="rect">
            <a:avLst/>
          </a:prstGeom>
          <a:solidFill>
            <a:schemeClr val="accent1">
              <a:lumMod val="20000"/>
              <a:lumOff val="80000"/>
              <a:alpha val="90000"/>
            </a:schemeClr>
          </a:solidFill>
          <a:ln>
            <a:solidFill>
              <a:srgbClr val="FFFF00"/>
            </a:solidFill>
          </a:ln>
          <a:effectLst>
            <a:glow rad="139700">
              <a:schemeClr val="accent5">
                <a:satMod val="175000"/>
                <a:alpha val="40000"/>
              </a:schemeClr>
            </a:glow>
          </a:effectLst>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8" name="9 Forma libre"/>
          <p:cNvSpPr/>
          <p:nvPr/>
        </p:nvSpPr>
        <p:spPr>
          <a:xfrm>
            <a:off x="332526" y="1155213"/>
            <a:ext cx="7158515" cy="1464778"/>
          </a:xfrm>
          <a:custGeom>
            <a:avLst/>
            <a:gdLst>
              <a:gd name="connsiteX0" fmla="*/ 0 w 5258747"/>
              <a:gd name="connsiteY0" fmla="*/ 78722 h 472320"/>
              <a:gd name="connsiteX1" fmla="*/ 78722 w 5258747"/>
              <a:gd name="connsiteY1" fmla="*/ 0 h 472320"/>
              <a:gd name="connsiteX2" fmla="*/ 5180025 w 5258747"/>
              <a:gd name="connsiteY2" fmla="*/ 0 h 472320"/>
              <a:gd name="connsiteX3" fmla="*/ 5258747 w 5258747"/>
              <a:gd name="connsiteY3" fmla="*/ 78722 h 472320"/>
              <a:gd name="connsiteX4" fmla="*/ 5258747 w 5258747"/>
              <a:gd name="connsiteY4" fmla="*/ 393598 h 472320"/>
              <a:gd name="connsiteX5" fmla="*/ 5180025 w 5258747"/>
              <a:gd name="connsiteY5" fmla="*/ 472320 h 472320"/>
              <a:gd name="connsiteX6" fmla="*/ 78722 w 5258747"/>
              <a:gd name="connsiteY6" fmla="*/ 472320 h 472320"/>
              <a:gd name="connsiteX7" fmla="*/ 0 w 5258747"/>
              <a:gd name="connsiteY7" fmla="*/ 393598 h 472320"/>
              <a:gd name="connsiteX8" fmla="*/ 0 w 5258747"/>
              <a:gd name="connsiteY8" fmla="*/ 78722 h 472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58747" h="472320">
                <a:moveTo>
                  <a:pt x="0" y="78722"/>
                </a:moveTo>
                <a:cubicBezTo>
                  <a:pt x="0" y="35245"/>
                  <a:pt x="35245" y="0"/>
                  <a:pt x="78722" y="0"/>
                </a:cubicBezTo>
                <a:lnTo>
                  <a:pt x="5180025" y="0"/>
                </a:lnTo>
                <a:cubicBezTo>
                  <a:pt x="5223502" y="0"/>
                  <a:pt x="5258747" y="35245"/>
                  <a:pt x="5258747" y="78722"/>
                </a:cubicBezTo>
                <a:lnTo>
                  <a:pt x="5258747" y="393598"/>
                </a:lnTo>
                <a:cubicBezTo>
                  <a:pt x="5258747" y="437075"/>
                  <a:pt x="5223502" y="472320"/>
                  <a:pt x="5180025" y="472320"/>
                </a:cubicBezTo>
                <a:lnTo>
                  <a:pt x="78722" y="472320"/>
                </a:lnTo>
                <a:cubicBezTo>
                  <a:pt x="35245" y="472320"/>
                  <a:pt x="0" y="437075"/>
                  <a:pt x="0" y="393598"/>
                </a:cubicBezTo>
                <a:lnTo>
                  <a:pt x="0" y="78722"/>
                </a:lnTo>
                <a:close/>
              </a:path>
            </a:pathLst>
          </a:custGeom>
          <a:solidFill>
            <a:schemeClr val="accent6">
              <a:lumMod val="20000"/>
              <a:lumOff val="80000"/>
            </a:schemeClr>
          </a:solidFill>
          <a:ln>
            <a:solidFill>
              <a:schemeClr val="tx1"/>
            </a:solidFill>
          </a:ln>
          <a:effectLst>
            <a:glow rad="101600">
              <a:schemeClr val="accent6">
                <a:satMod val="175000"/>
                <a:alpha val="40000"/>
              </a:schemeClr>
            </a:glow>
          </a:effectLst>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84854" tIns="19214" rIns="184854" bIns="19214" numCol="1" spcCol="1270" anchor="ctr" anchorCtr="0">
            <a:noAutofit/>
          </a:bodyPr>
          <a:lstStyle/>
          <a:p>
            <a:pPr algn="just" defTabSz="518563">
              <a:lnSpc>
                <a:spcPct val="90000"/>
              </a:lnSpc>
              <a:spcAft>
                <a:spcPct val="35000"/>
              </a:spcAft>
            </a:pPr>
            <a:r>
              <a:rPr lang="es-ES" sz="2667" b="1" dirty="0">
                <a:solidFill>
                  <a:schemeClr val="tx1"/>
                </a:solidFill>
              </a:rPr>
              <a:t>Impacto en la situación financiera de la entidad por el retiro de activos y la incorporación de pasivos, a partir de las definiciones de activo o pasivo del nuevo marco normativo</a:t>
            </a:r>
          </a:p>
        </p:txBody>
      </p:sp>
      <p:sp>
        <p:nvSpPr>
          <p:cNvPr id="9" name="11 Forma libre"/>
          <p:cNvSpPr/>
          <p:nvPr/>
        </p:nvSpPr>
        <p:spPr>
          <a:xfrm>
            <a:off x="290241" y="2797494"/>
            <a:ext cx="7260807" cy="880516"/>
          </a:xfrm>
          <a:custGeom>
            <a:avLst/>
            <a:gdLst>
              <a:gd name="connsiteX0" fmla="*/ 0 w 5258747"/>
              <a:gd name="connsiteY0" fmla="*/ 78722 h 472320"/>
              <a:gd name="connsiteX1" fmla="*/ 78722 w 5258747"/>
              <a:gd name="connsiteY1" fmla="*/ 0 h 472320"/>
              <a:gd name="connsiteX2" fmla="*/ 5180025 w 5258747"/>
              <a:gd name="connsiteY2" fmla="*/ 0 h 472320"/>
              <a:gd name="connsiteX3" fmla="*/ 5258747 w 5258747"/>
              <a:gd name="connsiteY3" fmla="*/ 78722 h 472320"/>
              <a:gd name="connsiteX4" fmla="*/ 5258747 w 5258747"/>
              <a:gd name="connsiteY4" fmla="*/ 393598 h 472320"/>
              <a:gd name="connsiteX5" fmla="*/ 5180025 w 5258747"/>
              <a:gd name="connsiteY5" fmla="*/ 472320 h 472320"/>
              <a:gd name="connsiteX6" fmla="*/ 78722 w 5258747"/>
              <a:gd name="connsiteY6" fmla="*/ 472320 h 472320"/>
              <a:gd name="connsiteX7" fmla="*/ 0 w 5258747"/>
              <a:gd name="connsiteY7" fmla="*/ 393598 h 472320"/>
              <a:gd name="connsiteX8" fmla="*/ 0 w 5258747"/>
              <a:gd name="connsiteY8" fmla="*/ 78722 h 472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58747" h="472320">
                <a:moveTo>
                  <a:pt x="0" y="78722"/>
                </a:moveTo>
                <a:cubicBezTo>
                  <a:pt x="0" y="35245"/>
                  <a:pt x="35245" y="0"/>
                  <a:pt x="78722" y="0"/>
                </a:cubicBezTo>
                <a:lnTo>
                  <a:pt x="5180025" y="0"/>
                </a:lnTo>
                <a:cubicBezTo>
                  <a:pt x="5223502" y="0"/>
                  <a:pt x="5258747" y="35245"/>
                  <a:pt x="5258747" y="78722"/>
                </a:cubicBezTo>
                <a:lnTo>
                  <a:pt x="5258747" y="393598"/>
                </a:lnTo>
                <a:cubicBezTo>
                  <a:pt x="5258747" y="437075"/>
                  <a:pt x="5223502" y="472320"/>
                  <a:pt x="5180025" y="472320"/>
                </a:cubicBezTo>
                <a:lnTo>
                  <a:pt x="78722" y="472320"/>
                </a:lnTo>
                <a:cubicBezTo>
                  <a:pt x="35245" y="472320"/>
                  <a:pt x="0" y="437075"/>
                  <a:pt x="0" y="393598"/>
                </a:cubicBezTo>
                <a:lnTo>
                  <a:pt x="0" y="78722"/>
                </a:lnTo>
                <a:close/>
              </a:path>
            </a:pathLst>
          </a:custGeom>
          <a:solidFill>
            <a:schemeClr val="accent6">
              <a:lumMod val="20000"/>
              <a:lumOff val="80000"/>
            </a:schemeClr>
          </a:solidFill>
          <a:ln>
            <a:solidFill>
              <a:schemeClr val="tx1"/>
            </a:solidFill>
          </a:ln>
          <a:effectLst>
            <a:glow rad="101600">
              <a:schemeClr val="accent6">
                <a:satMod val="175000"/>
                <a:alpha val="40000"/>
              </a:schemeClr>
            </a:glow>
          </a:effectLst>
        </p:spPr>
        <p:style>
          <a:lnRef idx="2">
            <a:schemeClr val="lt1">
              <a:hueOff val="0"/>
              <a:satOff val="0"/>
              <a:lumOff val="0"/>
              <a:alphaOff val="0"/>
            </a:schemeClr>
          </a:lnRef>
          <a:fillRef idx="1">
            <a:schemeClr val="accent4">
              <a:hueOff val="-744128"/>
              <a:satOff val="4483"/>
              <a:lumOff val="359"/>
              <a:alphaOff val="0"/>
            </a:schemeClr>
          </a:fillRef>
          <a:effectRef idx="0">
            <a:schemeClr val="accent4">
              <a:hueOff val="-744128"/>
              <a:satOff val="4483"/>
              <a:lumOff val="359"/>
              <a:alphaOff val="0"/>
            </a:schemeClr>
          </a:effectRef>
          <a:fontRef idx="minor">
            <a:schemeClr val="lt1"/>
          </a:fontRef>
        </p:style>
        <p:txBody>
          <a:bodyPr spcFirstLastPara="0" vert="horz" wrap="square" lIns="184854" tIns="19214" rIns="184854" bIns="19214" numCol="1" spcCol="1270" anchor="ctr" anchorCtr="0">
            <a:noAutofit/>
          </a:bodyPr>
          <a:lstStyle/>
          <a:p>
            <a:pPr defTabSz="518563">
              <a:lnSpc>
                <a:spcPct val="90000"/>
              </a:lnSpc>
              <a:spcAft>
                <a:spcPct val="35000"/>
              </a:spcAft>
            </a:pPr>
            <a:r>
              <a:rPr lang="es-ES" sz="2667" b="1" dirty="0">
                <a:solidFill>
                  <a:schemeClr val="tx1"/>
                </a:solidFill>
              </a:rPr>
              <a:t>Reconocimiento de los activos a partir del criterio de control y no de propiedad.</a:t>
            </a:r>
          </a:p>
        </p:txBody>
      </p:sp>
      <p:sp>
        <p:nvSpPr>
          <p:cNvPr id="10" name="13 Forma libre"/>
          <p:cNvSpPr/>
          <p:nvPr/>
        </p:nvSpPr>
        <p:spPr>
          <a:xfrm>
            <a:off x="290241" y="3855513"/>
            <a:ext cx="7260807" cy="1802603"/>
          </a:xfrm>
          <a:custGeom>
            <a:avLst/>
            <a:gdLst>
              <a:gd name="connsiteX0" fmla="*/ 0 w 5258747"/>
              <a:gd name="connsiteY0" fmla="*/ 78722 h 472320"/>
              <a:gd name="connsiteX1" fmla="*/ 78722 w 5258747"/>
              <a:gd name="connsiteY1" fmla="*/ 0 h 472320"/>
              <a:gd name="connsiteX2" fmla="*/ 5180025 w 5258747"/>
              <a:gd name="connsiteY2" fmla="*/ 0 h 472320"/>
              <a:gd name="connsiteX3" fmla="*/ 5258747 w 5258747"/>
              <a:gd name="connsiteY3" fmla="*/ 78722 h 472320"/>
              <a:gd name="connsiteX4" fmla="*/ 5258747 w 5258747"/>
              <a:gd name="connsiteY4" fmla="*/ 393598 h 472320"/>
              <a:gd name="connsiteX5" fmla="*/ 5180025 w 5258747"/>
              <a:gd name="connsiteY5" fmla="*/ 472320 h 472320"/>
              <a:gd name="connsiteX6" fmla="*/ 78722 w 5258747"/>
              <a:gd name="connsiteY6" fmla="*/ 472320 h 472320"/>
              <a:gd name="connsiteX7" fmla="*/ 0 w 5258747"/>
              <a:gd name="connsiteY7" fmla="*/ 393598 h 472320"/>
              <a:gd name="connsiteX8" fmla="*/ 0 w 5258747"/>
              <a:gd name="connsiteY8" fmla="*/ 78722 h 472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58747" h="472320">
                <a:moveTo>
                  <a:pt x="0" y="78722"/>
                </a:moveTo>
                <a:cubicBezTo>
                  <a:pt x="0" y="35245"/>
                  <a:pt x="35245" y="0"/>
                  <a:pt x="78722" y="0"/>
                </a:cubicBezTo>
                <a:lnTo>
                  <a:pt x="5180025" y="0"/>
                </a:lnTo>
                <a:cubicBezTo>
                  <a:pt x="5223502" y="0"/>
                  <a:pt x="5258747" y="35245"/>
                  <a:pt x="5258747" y="78722"/>
                </a:cubicBezTo>
                <a:lnTo>
                  <a:pt x="5258747" y="393598"/>
                </a:lnTo>
                <a:cubicBezTo>
                  <a:pt x="5258747" y="437075"/>
                  <a:pt x="5223502" y="472320"/>
                  <a:pt x="5180025" y="472320"/>
                </a:cubicBezTo>
                <a:lnTo>
                  <a:pt x="78722" y="472320"/>
                </a:lnTo>
                <a:cubicBezTo>
                  <a:pt x="35245" y="472320"/>
                  <a:pt x="0" y="437075"/>
                  <a:pt x="0" y="393598"/>
                </a:cubicBezTo>
                <a:lnTo>
                  <a:pt x="0" y="78722"/>
                </a:lnTo>
                <a:close/>
              </a:path>
            </a:pathLst>
          </a:custGeom>
          <a:solidFill>
            <a:schemeClr val="accent6">
              <a:lumMod val="20000"/>
              <a:lumOff val="80000"/>
            </a:schemeClr>
          </a:solidFill>
          <a:ln>
            <a:solidFill>
              <a:schemeClr val="tx1"/>
            </a:solidFill>
          </a:ln>
          <a:effectLst>
            <a:glow rad="101600">
              <a:schemeClr val="accent6">
                <a:satMod val="175000"/>
                <a:alpha val="40000"/>
              </a:schemeClr>
            </a:glow>
          </a:effectLst>
        </p:spPr>
        <p:style>
          <a:lnRef idx="2">
            <a:schemeClr val="lt1">
              <a:hueOff val="0"/>
              <a:satOff val="0"/>
              <a:lumOff val="0"/>
              <a:alphaOff val="0"/>
            </a:schemeClr>
          </a:lnRef>
          <a:fillRef idx="1">
            <a:schemeClr val="accent4">
              <a:hueOff val="-1488257"/>
              <a:satOff val="8966"/>
              <a:lumOff val="719"/>
              <a:alphaOff val="0"/>
            </a:schemeClr>
          </a:fillRef>
          <a:effectRef idx="0">
            <a:schemeClr val="accent4">
              <a:hueOff val="-1488257"/>
              <a:satOff val="8966"/>
              <a:lumOff val="719"/>
              <a:alphaOff val="0"/>
            </a:schemeClr>
          </a:effectRef>
          <a:fontRef idx="minor">
            <a:schemeClr val="lt1"/>
          </a:fontRef>
        </p:style>
        <p:txBody>
          <a:bodyPr spcFirstLastPara="0" vert="horz" wrap="square" lIns="184854" tIns="19214" rIns="184854" bIns="19214" numCol="1" spcCol="1270" anchor="ctr" anchorCtr="0">
            <a:noAutofit/>
          </a:bodyPr>
          <a:lstStyle/>
          <a:p>
            <a:pPr defTabSz="518563">
              <a:lnSpc>
                <a:spcPct val="90000"/>
              </a:lnSpc>
              <a:spcAft>
                <a:spcPct val="35000"/>
              </a:spcAft>
            </a:pPr>
            <a:r>
              <a:rPr lang="es-ES" sz="2667" b="1" dirty="0">
                <a:solidFill>
                  <a:schemeClr val="tx1"/>
                </a:solidFill>
              </a:rPr>
              <a:t>Criterios transversales de reconocimiento: Asociación del hecho económico con los elementos de los estados financieros; </a:t>
            </a:r>
            <a:r>
              <a:rPr lang="es-ES" sz="2667" b="1" i="1" u="sng" dirty="0">
                <a:solidFill>
                  <a:schemeClr val="tx1"/>
                </a:solidFill>
              </a:rPr>
              <a:t>medición fiable </a:t>
            </a:r>
            <a:r>
              <a:rPr lang="es-ES" sz="2667" b="1" dirty="0">
                <a:solidFill>
                  <a:schemeClr val="tx1"/>
                </a:solidFill>
              </a:rPr>
              <a:t>y probabilidad de entrada o salida de flujos</a:t>
            </a:r>
          </a:p>
        </p:txBody>
      </p:sp>
    </p:spTree>
    <p:extLst>
      <p:ext uri="{BB962C8B-B14F-4D97-AF65-F5344CB8AC3E}">
        <p14:creationId xmlns:p14="http://schemas.microsoft.com/office/powerpoint/2010/main" val="353867193"/>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5"/>
          </p:nvPr>
        </p:nvSpPr>
        <p:spPr/>
        <p:txBody>
          <a:bodyPr/>
          <a:lstStyle/>
          <a:p>
            <a:pPr>
              <a:defRPr/>
            </a:pPr>
            <a:fld id="{8A025F99-1DAF-4D1C-906F-3757E7DA4970}" type="slidenum">
              <a:rPr lang="es-ES_tradnl" smtClean="0"/>
              <a:pPr>
                <a:defRPr/>
              </a:pPr>
              <a:t>67</a:t>
            </a:fld>
            <a:endParaRPr lang="es-ES_tradnl" dirty="0"/>
          </a:p>
        </p:txBody>
      </p:sp>
      <p:sp>
        <p:nvSpPr>
          <p:cNvPr id="11" name="8 Rectángulo"/>
          <p:cNvSpPr/>
          <p:nvPr/>
        </p:nvSpPr>
        <p:spPr>
          <a:xfrm>
            <a:off x="251520" y="1477347"/>
            <a:ext cx="7414849" cy="3910893"/>
          </a:xfrm>
          <a:prstGeom prst="rect">
            <a:avLst/>
          </a:prstGeom>
          <a:solidFill>
            <a:schemeClr val="accent1">
              <a:lumMod val="20000"/>
              <a:lumOff val="80000"/>
              <a:alpha val="90000"/>
            </a:schemeClr>
          </a:solidFill>
          <a:ln>
            <a:solidFill>
              <a:srgbClr val="FFFF00"/>
            </a:solidFill>
          </a:ln>
          <a:effectLst>
            <a:glow rad="139700">
              <a:schemeClr val="accent1">
                <a:satMod val="175000"/>
                <a:alpha val="40000"/>
              </a:schemeClr>
            </a:glow>
          </a:effectLst>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2" name="15 Forma libre"/>
          <p:cNvSpPr/>
          <p:nvPr/>
        </p:nvSpPr>
        <p:spPr>
          <a:xfrm>
            <a:off x="383535" y="1101001"/>
            <a:ext cx="7132703" cy="885466"/>
          </a:xfrm>
          <a:custGeom>
            <a:avLst/>
            <a:gdLst>
              <a:gd name="connsiteX0" fmla="*/ 0 w 5258747"/>
              <a:gd name="connsiteY0" fmla="*/ 78722 h 472320"/>
              <a:gd name="connsiteX1" fmla="*/ 78722 w 5258747"/>
              <a:gd name="connsiteY1" fmla="*/ 0 h 472320"/>
              <a:gd name="connsiteX2" fmla="*/ 5180025 w 5258747"/>
              <a:gd name="connsiteY2" fmla="*/ 0 h 472320"/>
              <a:gd name="connsiteX3" fmla="*/ 5258747 w 5258747"/>
              <a:gd name="connsiteY3" fmla="*/ 78722 h 472320"/>
              <a:gd name="connsiteX4" fmla="*/ 5258747 w 5258747"/>
              <a:gd name="connsiteY4" fmla="*/ 393598 h 472320"/>
              <a:gd name="connsiteX5" fmla="*/ 5180025 w 5258747"/>
              <a:gd name="connsiteY5" fmla="*/ 472320 h 472320"/>
              <a:gd name="connsiteX6" fmla="*/ 78722 w 5258747"/>
              <a:gd name="connsiteY6" fmla="*/ 472320 h 472320"/>
              <a:gd name="connsiteX7" fmla="*/ 0 w 5258747"/>
              <a:gd name="connsiteY7" fmla="*/ 393598 h 472320"/>
              <a:gd name="connsiteX8" fmla="*/ 0 w 5258747"/>
              <a:gd name="connsiteY8" fmla="*/ 78722 h 472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58747" h="472320">
                <a:moveTo>
                  <a:pt x="0" y="78722"/>
                </a:moveTo>
                <a:cubicBezTo>
                  <a:pt x="0" y="35245"/>
                  <a:pt x="35245" y="0"/>
                  <a:pt x="78722" y="0"/>
                </a:cubicBezTo>
                <a:lnTo>
                  <a:pt x="5180025" y="0"/>
                </a:lnTo>
                <a:cubicBezTo>
                  <a:pt x="5223502" y="0"/>
                  <a:pt x="5258747" y="35245"/>
                  <a:pt x="5258747" y="78722"/>
                </a:cubicBezTo>
                <a:lnTo>
                  <a:pt x="5258747" y="393598"/>
                </a:lnTo>
                <a:cubicBezTo>
                  <a:pt x="5258747" y="437075"/>
                  <a:pt x="5223502" y="472320"/>
                  <a:pt x="5180025" y="472320"/>
                </a:cubicBezTo>
                <a:lnTo>
                  <a:pt x="78722" y="472320"/>
                </a:lnTo>
                <a:cubicBezTo>
                  <a:pt x="35245" y="472320"/>
                  <a:pt x="0" y="437075"/>
                  <a:pt x="0" y="393598"/>
                </a:cubicBezTo>
                <a:lnTo>
                  <a:pt x="0" y="78722"/>
                </a:lnTo>
                <a:close/>
              </a:path>
            </a:pathLst>
          </a:custGeom>
          <a:solidFill>
            <a:schemeClr val="accent2">
              <a:lumMod val="20000"/>
              <a:lumOff val="80000"/>
            </a:schemeClr>
          </a:solidFill>
          <a:ln>
            <a:solidFill>
              <a:schemeClr val="tx1"/>
            </a:solidFill>
          </a:ln>
          <a:effectLst>
            <a:glow rad="63500">
              <a:schemeClr val="accent6">
                <a:satMod val="175000"/>
                <a:alpha val="40000"/>
              </a:schemeClr>
            </a:glow>
          </a:effectLst>
        </p:spPr>
        <p:style>
          <a:lnRef idx="2">
            <a:schemeClr val="lt1">
              <a:hueOff val="0"/>
              <a:satOff val="0"/>
              <a:lumOff val="0"/>
              <a:alphaOff val="0"/>
            </a:schemeClr>
          </a:lnRef>
          <a:fillRef idx="1">
            <a:schemeClr val="accent4">
              <a:hueOff val="-2232385"/>
              <a:satOff val="13449"/>
              <a:lumOff val="1078"/>
              <a:alphaOff val="0"/>
            </a:schemeClr>
          </a:fillRef>
          <a:effectRef idx="0">
            <a:schemeClr val="accent4">
              <a:hueOff val="-2232385"/>
              <a:satOff val="13449"/>
              <a:lumOff val="1078"/>
              <a:alphaOff val="0"/>
            </a:schemeClr>
          </a:effectRef>
          <a:fontRef idx="minor">
            <a:schemeClr val="lt1"/>
          </a:fontRef>
        </p:style>
        <p:txBody>
          <a:bodyPr spcFirstLastPara="0" vert="horz" wrap="square" lIns="184854" tIns="19214" rIns="184854" bIns="19214" numCol="1" spcCol="1270" anchor="ctr" anchorCtr="0">
            <a:noAutofit/>
          </a:bodyPr>
          <a:lstStyle/>
          <a:p>
            <a:pPr defTabSz="518563">
              <a:lnSpc>
                <a:spcPct val="90000"/>
              </a:lnSpc>
              <a:spcAft>
                <a:spcPct val="35000"/>
              </a:spcAft>
            </a:pPr>
            <a:r>
              <a:rPr lang="es-ES" sz="2667" b="1" dirty="0">
                <a:solidFill>
                  <a:schemeClr val="tx1"/>
                </a:solidFill>
              </a:rPr>
              <a:t>Mayores demandas en torno a estimaciones y aplicación de juicios profesionales</a:t>
            </a:r>
          </a:p>
        </p:txBody>
      </p:sp>
      <p:sp>
        <p:nvSpPr>
          <p:cNvPr id="13" name="17 Forma libre"/>
          <p:cNvSpPr/>
          <p:nvPr/>
        </p:nvSpPr>
        <p:spPr>
          <a:xfrm>
            <a:off x="383535" y="2061108"/>
            <a:ext cx="7140793" cy="1658502"/>
          </a:xfrm>
          <a:custGeom>
            <a:avLst/>
            <a:gdLst>
              <a:gd name="connsiteX0" fmla="*/ 0 w 5258747"/>
              <a:gd name="connsiteY0" fmla="*/ 78722 h 472320"/>
              <a:gd name="connsiteX1" fmla="*/ 78722 w 5258747"/>
              <a:gd name="connsiteY1" fmla="*/ 0 h 472320"/>
              <a:gd name="connsiteX2" fmla="*/ 5180025 w 5258747"/>
              <a:gd name="connsiteY2" fmla="*/ 0 h 472320"/>
              <a:gd name="connsiteX3" fmla="*/ 5258747 w 5258747"/>
              <a:gd name="connsiteY3" fmla="*/ 78722 h 472320"/>
              <a:gd name="connsiteX4" fmla="*/ 5258747 w 5258747"/>
              <a:gd name="connsiteY4" fmla="*/ 393598 h 472320"/>
              <a:gd name="connsiteX5" fmla="*/ 5180025 w 5258747"/>
              <a:gd name="connsiteY5" fmla="*/ 472320 h 472320"/>
              <a:gd name="connsiteX6" fmla="*/ 78722 w 5258747"/>
              <a:gd name="connsiteY6" fmla="*/ 472320 h 472320"/>
              <a:gd name="connsiteX7" fmla="*/ 0 w 5258747"/>
              <a:gd name="connsiteY7" fmla="*/ 393598 h 472320"/>
              <a:gd name="connsiteX8" fmla="*/ 0 w 5258747"/>
              <a:gd name="connsiteY8" fmla="*/ 78722 h 472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58747" h="472320">
                <a:moveTo>
                  <a:pt x="0" y="78722"/>
                </a:moveTo>
                <a:cubicBezTo>
                  <a:pt x="0" y="35245"/>
                  <a:pt x="35245" y="0"/>
                  <a:pt x="78722" y="0"/>
                </a:cubicBezTo>
                <a:lnTo>
                  <a:pt x="5180025" y="0"/>
                </a:lnTo>
                <a:cubicBezTo>
                  <a:pt x="5223502" y="0"/>
                  <a:pt x="5258747" y="35245"/>
                  <a:pt x="5258747" y="78722"/>
                </a:cubicBezTo>
                <a:lnTo>
                  <a:pt x="5258747" y="393598"/>
                </a:lnTo>
                <a:cubicBezTo>
                  <a:pt x="5258747" y="437075"/>
                  <a:pt x="5223502" y="472320"/>
                  <a:pt x="5180025" y="472320"/>
                </a:cubicBezTo>
                <a:lnTo>
                  <a:pt x="78722" y="472320"/>
                </a:lnTo>
                <a:cubicBezTo>
                  <a:pt x="35245" y="472320"/>
                  <a:pt x="0" y="437075"/>
                  <a:pt x="0" y="393598"/>
                </a:cubicBezTo>
                <a:lnTo>
                  <a:pt x="0" y="78722"/>
                </a:lnTo>
                <a:close/>
              </a:path>
            </a:pathLst>
          </a:custGeom>
          <a:solidFill>
            <a:schemeClr val="accent2">
              <a:lumMod val="20000"/>
              <a:lumOff val="80000"/>
            </a:schemeClr>
          </a:solidFill>
          <a:ln>
            <a:solidFill>
              <a:schemeClr val="tx1"/>
            </a:solidFill>
          </a:ln>
          <a:effectLst>
            <a:glow rad="63500">
              <a:schemeClr val="accent6">
                <a:satMod val="175000"/>
                <a:alpha val="40000"/>
              </a:schemeClr>
            </a:glow>
          </a:effectLst>
        </p:spPr>
        <p:style>
          <a:lnRef idx="2">
            <a:schemeClr val="lt1">
              <a:hueOff val="0"/>
              <a:satOff val="0"/>
              <a:lumOff val="0"/>
              <a:alphaOff val="0"/>
            </a:schemeClr>
          </a:lnRef>
          <a:fillRef idx="1">
            <a:schemeClr val="accent4">
              <a:hueOff val="-2976513"/>
              <a:satOff val="17933"/>
              <a:lumOff val="1437"/>
              <a:alphaOff val="0"/>
            </a:schemeClr>
          </a:fillRef>
          <a:effectRef idx="0">
            <a:schemeClr val="accent4">
              <a:hueOff val="-2976513"/>
              <a:satOff val="17933"/>
              <a:lumOff val="1437"/>
              <a:alphaOff val="0"/>
            </a:schemeClr>
          </a:effectRef>
          <a:fontRef idx="minor">
            <a:schemeClr val="lt1"/>
          </a:fontRef>
        </p:style>
        <p:txBody>
          <a:bodyPr spcFirstLastPara="0" vert="horz" wrap="square" lIns="184854" tIns="19214" rIns="184854" bIns="19214" numCol="1" spcCol="1270" anchor="ctr" anchorCtr="0">
            <a:noAutofit/>
          </a:bodyPr>
          <a:lstStyle/>
          <a:p>
            <a:pPr algn="just" defTabSz="518563">
              <a:lnSpc>
                <a:spcPct val="90000"/>
              </a:lnSpc>
              <a:spcAft>
                <a:spcPct val="35000"/>
              </a:spcAft>
            </a:pPr>
            <a:r>
              <a:rPr lang="es-ES" sz="2667" b="1" dirty="0">
                <a:solidFill>
                  <a:schemeClr val="tx1"/>
                </a:solidFill>
              </a:rPr>
              <a:t>Reclasificaciones de partidas. Por ejemplo, de PPE a Propiedades de inversión o a Activos Biológicos; de Bienes Adquiridos en Leasing Financiero a PPE, entre otras.</a:t>
            </a:r>
          </a:p>
        </p:txBody>
      </p:sp>
      <p:sp>
        <p:nvSpPr>
          <p:cNvPr id="14" name="19 Forma libre"/>
          <p:cNvSpPr/>
          <p:nvPr/>
        </p:nvSpPr>
        <p:spPr>
          <a:xfrm>
            <a:off x="383535" y="3861308"/>
            <a:ext cx="7140793" cy="994358"/>
          </a:xfrm>
          <a:custGeom>
            <a:avLst/>
            <a:gdLst>
              <a:gd name="connsiteX0" fmla="*/ 0 w 5258747"/>
              <a:gd name="connsiteY0" fmla="*/ 78722 h 472320"/>
              <a:gd name="connsiteX1" fmla="*/ 78722 w 5258747"/>
              <a:gd name="connsiteY1" fmla="*/ 0 h 472320"/>
              <a:gd name="connsiteX2" fmla="*/ 5180025 w 5258747"/>
              <a:gd name="connsiteY2" fmla="*/ 0 h 472320"/>
              <a:gd name="connsiteX3" fmla="*/ 5258747 w 5258747"/>
              <a:gd name="connsiteY3" fmla="*/ 78722 h 472320"/>
              <a:gd name="connsiteX4" fmla="*/ 5258747 w 5258747"/>
              <a:gd name="connsiteY4" fmla="*/ 393598 h 472320"/>
              <a:gd name="connsiteX5" fmla="*/ 5180025 w 5258747"/>
              <a:gd name="connsiteY5" fmla="*/ 472320 h 472320"/>
              <a:gd name="connsiteX6" fmla="*/ 78722 w 5258747"/>
              <a:gd name="connsiteY6" fmla="*/ 472320 h 472320"/>
              <a:gd name="connsiteX7" fmla="*/ 0 w 5258747"/>
              <a:gd name="connsiteY7" fmla="*/ 393598 h 472320"/>
              <a:gd name="connsiteX8" fmla="*/ 0 w 5258747"/>
              <a:gd name="connsiteY8" fmla="*/ 78722 h 472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58747" h="472320">
                <a:moveTo>
                  <a:pt x="0" y="78722"/>
                </a:moveTo>
                <a:cubicBezTo>
                  <a:pt x="0" y="35245"/>
                  <a:pt x="35245" y="0"/>
                  <a:pt x="78722" y="0"/>
                </a:cubicBezTo>
                <a:lnTo>
                  <a:pt x="5180025" y="0"/>
                </a:lnTo>
                <a:cubicBezTo>
                  <a:pt x="5223502" y="0"/>
                  <a:pt x="5258747" y="35245"/>
                  <a:pt x="5258747" y="78722"/>
                </a:cubicBezTo>
                <a:lnTo>
                  <a:pt x="5258747" y="393598"/>
                </a:lnTo>
                <a:cubicBezTo>
                  <a:pt x="5258747" y="437075"/>
                  <a:pt x="5223502" y="472320"/>
                  <a:pt x="5180025" y="472320"/>
                </a:cubicBezTo>
                <a:lnTo>
                  <a:pt x="78722" y="472320"/>
                </a:lnTo>
                <a:cubicBezTo>
                  <a:pt x="35245" y="472320"/>
                  <a:pt x="0" y="437075"/>
                  <a:pt x="0" y="393598"/>
                </a:cubicBezTo>
                <a:lnTo>
                  <a:pt x="0" y="78722"/>
                </a:lnTo>
                <a:close/>
              </a:path>
            </a:pathLst>
          </a:custGeom>
          <a:solidFill>
            <a:schemeClr val="accent2">
              <a:lumMod val="20000"/>
              <a:lumOff val="80000"/>
            </a:schemeClr>
          </a:solidFill>
          <a:ln>
            <a:solidFill>
              <a:schemeClr val="tx1"/>
            </a:solidFill>
          </a:ln>
          <a:effectLst>
            <a:glow rad="63500">
              <a:schemeClr val="accent6">
                <a:satMod val="175000"/>
                <a:alpha val="40000"/>
              </a:schemeClr>
            </a:glow>
          </a:effectLst>
        </p:spPr>
        <p:style>
          <a:lnRef idx="2">
            <a:schemeClr val="lt1">
              <a:hueOff val="0"/>
              <a:satOff val="0"/>
              <a:lumOff val="0"/>
              <a:alphaOff val="0"/>
            </a:schemeClr>
          </a:lnRef>
          <a:fillRef idx="1">
            <a:schemeClr val="accent4">
              <a:hueOff val="-3720641"/>
              <a:satOff val="22416"/>
              <a:lumOff val="1797"/>
              <a:alphaOff val="0"/>
            </a:schemeClr>
          </a:fillRef>
          <a:effectRef idx="0">
            <a:schemeClr val="accent4">
              <a:hueOff val="-3720641"/>
              <a:satOff val="22416"/>
              <a:lumOff val="1797"/>
              <a:alphaOff val="0"/>
            </a:schemeClr>
          </a:effectRef>
          <a:fontRef idx="minor">
            <a:schemeClr val="lt1"/>
          </a:fontRef>
        </p:style>
        <p:txBody>
          <a:bodyPr spcFirstLastPara="0" vert="horz" wrap="square" lIns="184854" tIns="19214" rIns="184854" bIns="19214" numCol="1" spcCol="1270" anchor="ctr" anchorCtr="0">
            <a:noAutofit/>
          </a:bodyPr>
          <a:lstStyle/>
          <a:p>
            <a:pPr algn="just" defTabSz="518563">
              <a:lnSpc>
                <a:spcPct val="90000"/>
              </a:lnSpc>
              <a:spcAft>
                <a:spcPct val="35000"/>
              </a:spcAft>
            </a:pPr>
            <a:r>
              <a:rPr lang="es-ES" sz="2667" b="1" dirty="0">
                <a:solidFill>
                  <a:schemeClr val="tx1"/>
                </a:solidFill>
              </a:rPr>
              <a:t>Desarrollo de procedimientos en cada una de las entidades para efectos de evaluar indicios de deterioro.</a:t>
            </a:r>
          </a:p>
        </p:txBody>
      </p:sp>
      <p:sp>
        <p:nvSpPr>
          <p:cNvPr id="15" name="21 Forma libre"/>
          <p:cNvSpPr/>
          <p:nvPr/>
        </p:nvSpPr>
        <p:spPr>
          <a:xfrm>
            <a:off x="383535" y="4941428"/>
            <a:ext cx="7140793" cy="716422"/>
          </a:xfrm>
          <a:custGeom>
            <a:avLst/>
            <a:gdLst>
              <a:gd name="connsiteX0" fmla="*/ 0 w 5258747"/>
              <a:gd name="connsiteY0" fmla="*/ 78722 h 472320"/>
              <a:gd name="connsiteX1" fmla="*/ 78722 w 5258747"/>
              <a:gd name="connsiteY1" fmla="*/ 0 h 472320"/>
              <a:gd name="connsiteX2" fmla="*/ 5180025 w 5258747"/>
              <a:gd name="connsiteY2" fmla="*/ 0 h 472320"/>
              <a:gd name="connsiteX3" fmla="*/ 5258747 w 5258747"/>
              <a:gd name="connsiteY3" fmla="*/ 78722 h 472320"/>
              <a:gd name="connsiteX4" fmla="*/ 5258747 w 5258747"/>
              <a:gd name="connsiteY4" fmla="*/ 393598 h 472320"/>
              <a:gd name="connsiteX5" fmla="*/ 5180025 w 5258747"/>
              <a:gd name="connsiteY5" fmla="*/ 472320 h 472320"/>
              <a:gd name="connsiteX6" fmla="*/ 78722 w 5258747"/>
              <a:gd name="connsiteY6" fmla="*/ 472320 h 472320"/>
              <a:gd name="connsiteX7" fmla="*/ 0 w 5258747"/>
              <a:gd name="connsiteY7" fmla="*/ 393598 h 472320"/>
              <a:gd name="connsiteX8" fmla="*/ 0 w 5258747"/>
              <a:gd name="connsiteY8" fmla="*/ 78722 h 472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58747" h="472320">
                <a:moveTo>
                  <a:pt x="0" y="78722"/>
                </a:moveTo>
                <a:cubicBezTo>
                  <a:pt x="0" y="35245"/>
                  <a:pt x="35245" y="0"/>
                  <a:pt x="78722" y="0"/>
                </a:cubicBezTo>
                <a:lnTo>
                  <a:pt x="5180025" y="0"/>
                </a:lnTo>
                <a:cubicBezTo>
                  <a:pt x="5223502" y="0"/>
                  <a:pt x="5258747" y="35245"/>
                  <a:pt x="5258747" y="78722"/>
                </a:cubicBezTo>
                <a:lnTo>
                  <a:pt x="5258747" y="393598"/>
                </a:lnTo>
                <a:cubicBezTo>
                  <a:pt x="5258747" y="437075"/>
                  <a:pt x="5223502" y="472320"/>
                  <a:pt x="5180025" y="472320"/>
                </a:cubicBezTo>
                <a:lnTo>
                  <a:pt x="78722" y="472320"/>
                </a:lnTo>
                <a:cubicBezTo>
                  <a:pt x="35245" y="472320"/>
                  <a:pt x="0" y="437075"/>
                  <a:pt x="0" y="393598"/>
                </a:cubicBezTo>
                <a:lnTo>
                  <a:pt x="0" y="78722"/>
                </a:lnTo>
                <a:close/>
              </a:path>
            </a:pathLst>
          </a:custGeom>
          <a:solidFill>
            <a:schemeClr val="accent2">
              <a:lumMod val="20000"/>
              <a:lumOff val="80000"/>
            </a:schemeClr>
          </a:solidFill>
          <a:ln>
            <a:solidFill>
              <a:schemeClr val="tx1"/>
            </a:solidFill>
          </a:ln>
          <a:effectLst>
            <a:glow rad="63500">
              <a:schemeClr val="accent6">
                <a:satMod val="175000"/>
                <a:alpha val="40000"/>
              </a:schemeClr>
            </a:glow>
          </a:effectLst>
        </p:spPr>
        <p:style>
          <a:lnRef idx="2">
            <a:schemeClr val="lt1">
              <a:hueOff val="0"/>
              <a:satOff val="0"/>
              <a:lumOff val="0"/>
              <a:alphaOff val="0"/>
            </a:schemeClr>
          </a:lnRef>
          <a:fillRef idx="1">
            <a:schemeClr val="accent4">
              <a:hueOff val="-4464770"/>
              <a:satOff val="26899"/>
              <a:lumOff val="2156"/>
              <a:alphaOff val="0"/>
            </a:schemeClr>
          </a:fillRef>
          <a:effectRef idx="0">
            <a:schemeClr val="accent4">
              <a:hueOff val="-4464770"/>
              <a:satOff val="26899"/>
              <a:lumOff val="2156"/>
              <a:alphaOff val="0"/>
            </a:schemeClr>
          </a:effectRef>
          <a:fontRef idx="minor">
            <a:schemeClr val="lt1"/>
          </a:fontRef>
        </p:style>
        <p:txBody>
          <a:bodyPr spcFirstLastPara="0" vert="horz" wrap="square" lIns="184854" tIns="19214" rIns="184854" bIns="19214" numCol="1" spcCol="1270" anchor="ctr" anchorCtr="0">
            <a:noAutofit/>
          </a:bodyPr>
          <a:lstStyle/>
          <a:p>
            <a:pPr defTabSz="518563">
              <a:lnSpc>
                <a:spcPct val="90000"/>
              </a:lnSpc>
              <a:spcAft>
                <a:spcPct val="35000"/>
              </a:spcAft>
            </a:pPr>
            <a:r>
              <a:rPr lang="es-ES" sz="2667" b="1" dirty="0">
                <a:solidFill>
                  <a:schemeClr val="tx1"/>
                </a:solidFill>
              </a:rPr>
              <a:t>Mayor exigencia en la información a revelar</a:t>
            </a:r>
          </a:p>
        </p:txBody>
      </p:sp>
      <p:sp>
        <p:nvSpPr>
          <p:cNvPr id="9" name="Rectángulo 8"/>
          <p:cNvSpPr/>
          <p:nvPr/>
        </p:nvSpPr>
        <p:spPr>
          <a:xfrm>
            <a:off x="290241" y="58603"/>
            <a:ext cx="6874047" cy="830997"/>
          </a:xfrm>
          <a:prstGeom prst="rect">
            <a:avLst/>
          </a:prstGeom>
        </p:spPr>
        <p:txBody>
          <a:bodyPr wrap="square">
            <a:spAutoFit/>
          </a:bodyPr>
          <a:lstStyle/>
          <a:p>
            <a:pPr algn="ctr"/>
            <a:r>
              <a:rPr lang="es-ES" sz="2400" b="1" dirty="0">
                <a:solidFill>
                  <a:schemeClr val="bg1"/>
                </a:solidFill>
                <a:latin typeface="+mn-lt"/>
                <a:cs typeface="Arial" panose="020B0604020202020204" pitchFamily="34" charset="0"/>
              </a:rPr>
              <a:t>ALGUNAS IMPLICACIONES DE LA IMPLEMENTACIÓN DEL NUEVO MARCO NORMATIVO</a:t>
            </a:r>
            <a:endParaRPr lang="es-CO" sz="2400" dirty="0">
              <a:solidFill>
                <a:schemeClr val="bg1"/>
              </a:solidFill>
              <a:latin typeface="+mn-lt"/>
            </a:endParaRPr>
          </a:p>
        </p:txBody>
      </p:sp>
    </p:spTree>
    <p:extLst>
      <p:ext uri="{BB962C8B-B14F-4D97-AF65-F5344CB8AC3E}">
        <p14:creationId xmlns:p14="http://schemas.microsoft.com/office/powerpoint/2010/main" val="3958943735"/>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14 Rectángulo"/>
          <p:cNvSpPr/>
          <p:nvPr/>
        </p:nvSpPr>
        <p:spPr bwMode="auto">
          <a:xfrm>
            <a:off x="0" y="481236"/>
            <a:ext cx="4788024" cy="100811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CO" sz="2400" b="0" i="0" u="none" strike="noStrike" cap="none" normalizeH="0" baseline="0">
              <a:ln>
                <a:noFill/>
              </a:ln>
              <a:solidFill>
                <a:schemeClr val="tx1"/>
              </a:solidFill>
              <a:effectLst/>
              <a:latin typeface="Times New Roman" pitchFamily="18" charset="0"/>
            </a:endParaRPr>
          </a:p>
        </p:txBody>
      </p:sp>
      <p:sp>
        <p:nvSpPr>
          <p:cNvPr id="4" name="Footer Placeholder 9"/>
          <p:cNvSpPr txBox="1">
            <a:spLocks/>
          </p:cNvSpPr>
          <p:nvPr/>
        </p:nvSpPr>
        <p:spPr>
          <a:xfrm>
            <a:off x="0" y="5377780"/>
            <a:ext cx="2843808" cy="250825"/>
          </a:xfrm>
          <a:prstGeom prst="rect">
            <a:avLst/>
          </a:prstGeom>
        </p:spPr>
        <p:txBody>
          <a:bodyPr/>
          <a:lstStyle>
            <a:defPPr>
              <a:defRPr lang="es-ES_tradnl"/>
            </a:defPPr>
            <a:lvl1pPr algn="l" rtl="0" fontAlgn="base">
              <a:spcBef>
                <a:spcPct val="0"/>
              </a:spcBef>
              <a:spcAft>
                <a:spcPct val="0"/>
              </a:spcAft>
              <a:defRPr sz="2300" kern="1200">
                <a:solidFill>
                  <a:schemeClr val="tx1"/>
                </a:solidFill>
                <a:latin typeface="Arial Narrow" pitchFamily="34" charset="0"/>
                <a:ea typeface="+mn-ea"/>
                <a:cs typeface="Arial" charset="0"/>
              </a:defRPr>
            </a:lvl1pPr>
            <a:lvl2pPr marL="457200" algn="l" rtl="0" fontAlgn="base">
              <a:spcBef>
                <a:spcPct val="0"/>
              </a:spcBef>
              <a:spcAft>
                <a:spcPct val="0"/>
              </a:spcAft>
              <a:defRPr sz="2300" kern="1200">
                <a:solidFill>
                  <a:schemeClr val="tx1"/>
                </a:solidFill>
                <a:latin typeface="Arial Narrow" pitchFamily="34" charset="0"/>
                <a:ea typeface="+mn-ea"/>
                <a:cs typeface="Arial" charset="0"/>
              </a:defRPr>
            </a:lvl2pPr>
            <a:lvl3pPr marL="914400" algn="l" rtl="0" fontAlgn="base">
              <a:spcBef>
                <a:spcPct val="0"/>
              </a:spcBef>
              <a:spcAft>
                <a:spcPct val="0"/>
              </a:spcAft>
              <a:defRPr sz="2300" kern="1200">
                <a:solidFill>
                  <a:schemeClr val="tx1"/>
                </a:solidFill>
                <a:latin typeface="Arial Narrow" pitchFamily="34" charset="0"/>
                <a:ea typeface="+mn-ea"/>
                <a:cs typeface="Arial" charset="0"/>
              </a:defRPr>
            </a:lvl3pPr>
            <a:lvl4pPr marL="1371600" algn="l" rtl="0" fontAlgn="base">
              <a:spcBef>
                <a:spcPct val="0"/>
              </a:spcBef>
              <a:spcAft>
                <a:spcPct val="0"/>
              </a:spcAft>
              <a:defRPr sz="2300" kern="1200">
                <a:solidFill>
                  <a:schemeClr val="tx1"/>
                </a:solidFill>
                <a:latin typeface="Arial Narrow" pitchFamily="34" charset="0"/>
                <a:ea typeface="+mn-ea"/>
                <a:cs typeface="Arial" charset="0"/>
              </a:defRPr>
            </a:lvl4pPr>
            <a:lvl5pPr marL="1828800" algn="l" rtl="0" fontAlgn="base">
              <a:spcBef>
                <a:spcPct val="0"/>
              </a:spcBef>
              <a:spcAft>
                <a:spcPct val="0"/>
              </a:spcAft>
              <a:defRPr sz="2300" kern="1200">
                <a:solidFill>
                  <a:schemeClr val="tx1"/>
                </a:solidFill>
                <a:latin typeface="Arial Narrow" pitchFamily="34" charset="0"/>
                <a:ea typeface="+mn-ea"/>
                <a:cs typeface="Arial" charset="0"/>
              </a:defRPr>
            </a:lvl5pPr>
            <a:lvl6pPr marL="2286000" algn="l" defTabSz="914400" rtl="0" eaLnBrk="1" latinLnBrk="0" hangingPunct="1">
              <a:defRPr sz="2300" kern="1200">
                <a:solidFill>
                  <a:schemeClr val="tx1"/>
                </a:solidFill>
                <a:latin typeface="Arial Narrow" pitchFamily="34" charset="0"/>
                <a:ea typeface="+mn-ea"/>
                <a:cs typeface="Arial" charset="0"/>
              </a:defRPr>
            </a:lvl6pPr>
            <a:lvl7pPr marL="2743200" algn="l" defTabSz="914400" rtl="0" eaLnBrk="1" latinLnBrk="0" hangingPunct="1">
              <a:defRPr sz="2300" kern="1200">
                <a:solidFill>
                  <a:schemeClr val="tx1"/>
                </a:solidFill>
                <a:latin typeface="Arial Narrow" pitchFamily="34" charset="0"/>
                <a:ea typeface="+mn-ea"/>
                <a:cs typeface="Arial" charset="0"/>
              </a:defRPr>
            </a:lvl7pPr>
            <a:lvl8pPr marL="3200400" algn="l" defTabSz="914400" rtl="0" eaLnBrk="1" latinLnBrk="0" hangingPunct="1">
              <a:defRPr sz="2300" kern="1200">
                <a:solidFill>
                  <a:schemeClr val="tx1"/>
                </a:solidFill>
                <a:latin typeface="Arial Narrow" pitchFamily="34" charset="0"/>
                <a:ea typeface="+mn-ea"/>
                <a:cs typeface="Arial" charset="0"/>
              </a:defRPr>
            </a:lvl8pPr>
            <a:lvl9pPr marL="3657600" algn="l" defTabSz="914400" rtl="0" eaLnBrk="1" latinLnBrk="0" hangingPunct="1">
              <a:defRPr sz="2300" kern="1200">
                <a:solidFill>
                  <a:schemeClr val="tx1"/>
                </a:solidFill>
                <a:latin typeface="Arial Narrow" pitchFamily="34" charset="0"/>
                <a:ea typeface="+mn-ea"/>
                <a:cs typeface="Arial" charset="0"/>
              </a:defRPr>
            </a:lvl9pPr>
          </a:lstStyle>
          <a:p>
            <a:pPr algn="ctr">
              <a:defRPr/>
            </a:pPr>
            <a:r>
              <a:rPr lang="es-CO" sz="800">
                <a:solidFill>
                  <a:srgbClr val="008080"/>
                </a:solidFill>
                <a:latin typeface="+mn-lt"/>
              </a:rPr>
              <a:t>Contaduría General de la Nación</a:t>
            </a:r>
            <a:endParaRPr lang="es-CO" sz="800" dirty="0">
              <a:solidFill>
                <a:srgbClr val="008080"/>
              </a:solidFill>
              <a:latin typeface="+mn-lt"/>
            </a:endParaRPr>
          </a:p>
        </p:txBody>
      </p:sp>
      <p:sp>
        <p:nvSpPr>
          <p:cNvPr id="5" name="2 Marcador de fecha"/>
          <p:cNvSpPr txBox="1">
            <a:spLocks/>
          </p:cNvSpPr>
          <p:nvPr/>
        </p:nvSpPr>
        <p:spPr bwMode="auto">
          <a:xfrm>
            <a:off x="3059833" y="5377780"/>
            <a:ext cx="864096" cy="238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s-ES_tradnl"/>
            </a:defPPr>
            <a:lvl1pPr algn="l" rtl="0" eaLnBrk="0" fontAlgn="base" hangingPunct="0">
              <a:spcBef>
                <a:spcPct val="0"/>
              </a:spcBef>
              <a:spcAft>
                <a:spcPct val="0"/>
              </a:spcAft>
              <a:defRPr sz="1400" kern="1200">
                <a:solidFill>
                  <a:schemeClr val="tx1"/>
                </a:solidFill>
                <a:latin typeface="+mn-lt"/>
                <a:ea typeface="+mn-ea"/>
                <a:cs typeface="+mn-cs"/>
              </a:defRPr>
            </a:lvl1pPr>
            <a:lvl2pPr marL="457200" algn="l" rtl="0" fontAlgn="base">
              <a:spcBef>
                <a:spcPct val="0"/>
              </a:spcBef>
              <a:spcAft>
                <a:spcPct val="0"/>
              </a:spcAft>
              <a:defRPr sz="2300" kern="1200">
                <a:solidFill>
                  <a:schemeClr val="tx1"/>
                </a:solidFill>
                <a:latin typeface="Arial Narrow" pitchFamily="34" charset="0"/>
                <a:ea typeface="+mn-ea"/>
                <a:cs typeface="Arial" charset="0"/>
              </a:defRPr>
            </a:lvl2pPr>
            <a:lvl3pPr marL="914400" algn="l" rtl="0" fontAlgn="base">
              <a:spcBef>
                <a:spcPct val="0"/>
              </a:spcBef>
              <a:spcAft>
                <a:spcPct val="0"/>
              </a:spcAft>
              <a:defRPr sz="2300" kern="1200">
                <a:solidFill>
                  <a:schemeClr val="tx1"/>
                </a:solidFill>
                <a:latin typeface="Arial Narrow" pitchFamily="34" charset="0"/>
                <a:ea typeface="+mn-ea"/>
                <a:cs typeface="Arial" charset="0"/>
              </a:defRPr>
            </a:lvl3pPr>
            <a:lvl4pPr marL="1371600" algn="l" rtl="0" fontAlgn="base">
              <a:spcBef>
                <a:spcPct val="0"/>
              </a:spcBef>
              <a:spcAft>
                <a:spcPct val="0"/>
              </a:spcAft>
              <a:defRPr sz="2300" kern="1200">
                <a:solidFill>
                  <a:schemeClr val="tx1"/>
                </a:solidFill>
                <a:latin typeface="Arial Narrow" pitchFamily="34" charset="0"/>
                <a:ea typeface="+mn-ea"/>
                <a:cs typeface="Arial" charset="0"/>
              </a:defRPr>
            </a:lvl4pPr>
            <a:lvl5pPr marL="1828800" algn="l" rtl="0" fontAlgn="base">
              <a:spcBef>
                <a:spcPct val="0"/>
              </a:spcBef>
              <a:spcAft>
                <a:spcPct val="0"/>
              </a:spcAft>
              <a:defRPr sz="2300" kern="1200">
                <a:solidFill>
                  <a:schemeClr val="tx1"/>
                </a:solidFill>
                <a:latin typeface="Arial Narrow" pitchFamily="34" charset="0"/>
                <a:ea typeface="+mn-ea"/>
                <a:cs typeface="Arial" charset="0"/>
              </a:defRPr>
            </a:lvl5pPr>
            <a:lvl6pPr marL="2286000" algn="l" defTabSz="914400" rtl="0" eaLnBrk="1" latinLnBrk="0" hangingPunct="1">
              <a:defRPr sz="2300" kern="1200">
                <a:solidFill>
                  <a:schemeClr val="tx1"/>
                </a:solidFill>
                <a:latin typeface="Arial Narrow" pitchFamily="34" charset="0"/>
                <a:ea typeface="+mn-ea"/>
                <a:cs typeface="Arial" charset="0"/>
              </a:defRPr>
            </a:lvl6pPr>
            <a:lvl7pPr marL="2743200" algn="l" defTabSz="914400" rtl="0" eaLnBrk="1" latinLnBrk="0" hangingPunct="1">
              <a:defRPr sz="2300" kern="1200">
                <a:solidFill>
                  <a:schemeClr val="tx1"/>
                </a:solidFill>
                <a:latin typeface="Arial Narrow" pitchFamily="34" charset="0"/>
                <a:ea typeface="+mn-ea"/>
                <a:cs typeface="Arial" charset="0"/>
              </a:defRPr>
            </a:lvl7pPr>
            <a:lvl8pPr marL="3200400" algn="l" defTabSz="914400" rtl="0" eaLnBrk="1" latinLnBrk="0" hangingPunct="1">
              <a:defRPr sz="2300" kern="1200">
                <a:solidFill>
                  <a:schemeClr val="tx1"/>
                </a:solidFill>
                <a:latin typeface="Arial Narrow" pitchFamily="34" charset="0"/>
                <a:ea typeface="+mn-ea"/>
                <a:cs typeface="Arial" charset="0"/>
              </a:defRPr>
            </a:lvl8pPr>
            <a:lvl9pPr marL="3657600" algn="l" defTabSz="914400" rtl="0" eaLnBrk="1" latinLnBrk="0" hangingPunct="1">
              <a:defRPr sz="2300" kern="1200">
                <a:solidFill>
                  <a:schemeClr val="tx1"/>
                </a:solidFill>
                <a:latin typeface="Arial Narrow" pitchFamily="34" charset="0"/>
                <a:ea typeface="+mn-ea"/>
                <a:cs typeface="Arial" charset="0"/>
              </a:defRPr>
            </a:lvl9pPr>
          </a:lstStyle>
          <a:p>
            <a:pPr algn="ctr">
              <a:defRPr/>
            </a:pPr>
            <a:fld id="{952CA26A-404C-43A2-B28E-A9186550AB00}" type="datetime1">
              <a:rPr lang="es-CO" sz="800" smtClean="0">
                <a:solidFill>
                  <a:srgbClr val="008080"/>
                </a:solidFill>
              </a:rPr>
              <a:pPr algn="ctr">
                <a:defRPr/>
              </a:pPr>
              <a:t>27/05/2021</a:t>
            </a:fld>
            <a:endParaRPr lang="es-CO" sz="800" dirty="0">
              <a:solidFill>
                <a:srgbClr val="008080"/>
              </a:solidFill>
            </a:endParaRPr>
          </a:p>
        </p:txBody>
      </p:sp>
      <p:sp>
        <p:nvSpPr>
          <p:cNvPr id="6" name="3 Marcador de número de diapositiva"/>
          <p:cNvSpPr txBox="1">
            <a:spLocks/>
          </p:cNvSpPr>
          <p:nvPr/>
        </p:nvSpPr>
        <p:spPr>
          <a:xfrm>
            <a:off x="125413" y="5387975"/>
            <a:ext cx="1905000" cy="269875"/>
          </a:xfrm>
          <a:prstGeom prst="rect">
            <a:avLst/>
          </a:prstGeom>
        </p:spPr>
        <p:txBody>
          <a:bodyPr/>
          <a:lstStyle>
            <a:defPPr>
              <a:defRPr lang="es-ES_tradnl"/>
            </a:defPPr>
            <a:lvl1pPr algn="l" rtl="0" fontAlgn="base">
              <a:spcBef>
                <a:spcPct val="0"/>
              </a:spcBef>
              <a:spcAft>
                <a:spcPct val="0"/>
              </a:spcAft>
              <a:defRPr sz="2300" kern="1200">
                <a:solidFill>
                  <a:schemeClr val="tx1"/>
                </a:solidFill>
                <a:latin typeface="Arial Narrow" pitchFamily="34" charset="0"/>
                <a:ea typeface="+mn-ea"/>
                <a:cs typeface="Arial" charset="0"/>
              </a:defRPr>
            </a:lvl1pPr>
            <a:lvl2pPr marL="457200" algn="l" rtl="0" fontAlgn="base">
              <a:spcBef>
                <a:spcPct val="0"/>
              </a:spcBef>
              <a:spcAft>
                <a:spcPct val="0"/>
              </a:spcAft>
              <a:defRPr sz="2300" kern="1200">
                <a:solidFill>
                  <a:schemeClr val="tx1"/>
                </a:solidFill>
                <a:latin typeface="Arial Narrow" pitchFamily="34" charset="0"/>
                <a:ea typeface="+mn-ea"/>
                <a:cs typeface="Arial" charset="0"/>
              </a:defRPr>
            </a:lvl2pPr>
            <a:lvl3pPr marL="914400" algn="l" rtl="0" fontAlgn="base">
              <a:spcBef>
                <a:spcPct val="0"/>
              </a:spcBef>
              <a:spcAft>
                <a:spcPct val="0"/>
              </a:spcAft>
              <a:defRPr sz="2300" kern="1200">
                <a:solidFill>
                  <a:schemeClr val="tx1"/>
                </a:solidFill>
                <a:latin typeface="Arial Narrow" pitchFamily="34" charset="0"/>
                <a:ea typeface="+mn-ea"/>
                <a:cs typeface="Arial" charset="0"/>
              </a:defRPr>
            </a:lvl3pPr>
            <a:lvl4pPr marL="1371600" algn="l" rtl="0" fontAlgn="base">
              <a:spcBef>
                <a:spcPct val="0"/>
              </a:spcBef>
              <a:spcAft>
                <a:spcPct val="0"/>
              </a:spcAft>
              <a:defRPr sz="2300" kern="1200">
                <a:solidFill>
                  <a:schemeClr val="tx1"/>
                </a:solidFill>
                <a:latin typeface="Arial Narrow" pitchFamily="34" charset="0"/>
                <a:ea typeface="+mn-ea"/>
                <a:cs typeface="Arial" charset="0"/>
              </a:defRPr>
            </a:lvl4pPr>
            <a:lvl5pPr marL="1828800" algn="l" rtl="0" fontAlgn="base">
              <a:spcBef>
                <a:spcPct val="0"/>
              </a:spcBef>
              <a:spcAft>
                <a:spcPct val="0"/>
              </a:spcAft>
              <a:defRPr sz="2300" kern="1200">
                <a:solidFill>
                  <a:schemeClr val="tx1"/>
                </a:solidFill>
                <a:latin typeface="Arial Narrow" pitchFamily="34" charset="0"/>
                <a:ea typeface="+mn-ea"/>
                <a:cs typeface="Arial" charset="0"/>
              </a:defRPr>
            </a:lvl5pPr>
            <a:lvl6pPr marL="2286000" algn="l" defTabSz="914400" rtl="0" eaLnBrk="1" latinLnBrk="0" hangingPunct="1">
              <a:defRPr sz="2300" kern="1200">
                <a:solidFill>
                  <a:schemeClr val="tx1"/>
                </a:solidFill>
                <a:latin typeface="Arial Narrow" pitchFamily="34" charset="0"/>
                <a:ea typeface="+mn-ea"/>
                <a:cs typeface="Arial" charset="0"/>
              </a:defRPr>
            </a:lvl6pPr>
            <a:lvl7pPr marL="2743200" algn="l" defTabSz="914400" rtl="0" eaLnBrk="1" latinLnBrk="0" hangingPunct="1">
              <a:defRPr sz="2300" kern="1200">
                <a:solidFill>
                  <a:schemeClr val="tx1"/>
                </a:solidFill>
                <a:latin typeface="Arial Narrow" pitchFamily="34" charset="0"/>
                <a:ea typeface="+mn-ea"/>
                <a:cs typeface="Arial" charset="0"/>
              </a:defRPr>
            </a:lvl7pPr>
            <a:lvl8pPr marL="3200400" algn="l" defTabSz="914400" rtl="0" eaLnBrk="1" latinLnBrk="0" hangingPunct="1">
              <a:defRPr sz="2300" kern="1200">
                <a:solidFill>
                  <a:schemeClr val="tx1"/>
                </a:solidFill>
                <a:latin typeface="Arial Narrow" pitchFamily="34" charset="0"/>
                <a:ea typeface="+mn-ea"/>
                <a:cs typeface="Arial" charset="0"/>
              </a:defRPr>
            </a:lvl8pPr>
            <a:lvl9pPr marL="3657600" algn="l" defTabSz="914400" rtl="0" eaLnBrk="1" latinLnBrk="0" hangingPunct="1">
              <a:defRPr sz="2300" kern="1200">
                <a:solidFill>
                  <a:schemeClr val="tx1"/>
                </a:solidFill>
                <a:latin typeface="Arial Narrow" pitchFamily="34" charset="0"/>
                <a:ea typeface="+mn-ea"/>
                <a:cs typeface="Arial" charset="0"/>
              </a:defRPr>
            </a:lvl9pPr>
          </a:lstStyle>
          <a:p>
            <a:pPr>
              <a:defRPr/>
            </a:pPr>
            <a:fld id="{953B75A0-CCA2-402A-B187-FB865F01CFF5}" type="slidenum">
              <a:rPr lang="es-ES_tradnl" sz="800" smtClean="0">
                <a:solidFill>
                  <a:srgbClr val="008080"/>
                </a:solidFill>
                <a:latin typeface="+mn-lt"/>
              </a:rPr>
              <a:pPr>
                <a:defRPr/>
              </a:pPr>
              <a:t>68</a:t>
            </a:fld>
            <a:endParaRPr lang="es-ES_tradnl" sz="800" dirty="0">
              <a:solidFill>
                <a:srgbClr val="008080"/>
              </a:solidFill>
              <a:latin typeface="+mn-lt"/>
            </a:endParaRPr>
          </a:p>
        </p:txBody>
      </p:sp>
      <p:pic>
        <p:nvPicPr>
          <p:cNvPr id="2" name="Imagen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031" y="49189"/>
            <a:ext cx="9232061" cy="5608661"/>
          </a:xfrm>
          <a:prstGeom prst="rect">
            <a:avLst/>
          </a:prstGeom>
        </p:spPr>
      </p:pic>
    </p:spTree>
    <p:extLst>
      <p:ext uri="{BB962C8B-B14F-4D97-AF65-F5344CB8AC3E}">
        <p14:creationId xmlns:p14="http://schemas.microsoft.com/office/powerpoint/2010/main" val="201866074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8 Forma libre"/>
          <p:cNvSpPr/>
          <p:nvPr/>
        </p:nvSpPr>
        <p:spPr>
          <a:xfrm rot="16200000">
            <a:off x="556428" y="752268"/>
            <a:ext cx="4502132" cy="5256212"/>
          </a:xfrm>
          <a:custGeom>
            <a:avLst/>
            <a:gdLst>
              <a:gd name="connsiteX0" fmla="*/ 0 w 4788391"/>
              <a:gd name="connsiteY0" fmla="*/ 226536 h 4530725"/>
              <a:gd name="connsiteX1" fmla="*/ 226536 w 4788391"/>
              <a:gd name="connsiteY1" fmla="*/ 0 h 4530725"/>
              <a:gd name="connsiteX2" fmla="*/ 4561855 w 4788391"/>
              <a:gd name="connsiteY2" fmla="*/ 0 h 4530725"/>
              <a:gd name="connsiteX3" fmla="*/ 4788391 w 4788391"/>
              <a:gd name="connsiteY3" fmla="*/ 226536 h 4530725"/>
              <a:gd name="connsiteX4" fmla="*/ 4788391 w 4788391"/>
              <a:gd name="connsiteY4" fmla="*/ 4304189 h 4530725"/>
              <a:gd name="connsiteX5" fmla="*/ 4561855 w 4788391"/>
              <a:gd name="connsiteY5" fmla="*/ 4530725 h 4530725"/>
              <a:gd name="connsiteX6" fmla="*/ 226536 w 4788391"/>
              <a:gd name="connsiteY6" fmla="*/ 4530725 h 4530725"/>
              <a:gd name="connsiteX7" fmla="*/ 0 w 4788391"/>
              <a:gd name="connsiteY7" fmla="*/ 4304189 h 4530725"/>
              <a:gd name="connsiteX8" fmla="*/ 0 w 4788391"/>
              <a:gd name="connsiteY8" fmla="*/ 226536 h 4530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88391" h="4530725">
                <a:moveTo>
                  <a:pt x="4548971" y="0"/>
                </a:moveTo>
                <a:cubicBezTo>
                  <a:pt x="4681198" y="0"/>
                  <a:pt x="4788390" y="95967"/>
                  <a:pt x="4788390" y="214346"/>
                </a:cubicBezTo>
                <a:lnTo>
                  <a:pt x="4788390" y="4316379"/>
                </a:lnTo>
                <a:cubicBezTo>
                  <a:pt x="4788390" y="4434758"/>
                  <a:pt x="4681198" y="4530725"/>
                  <a:pt x="4548971" y="4530725"/>
                </a:cubicBezTo>
                <a:lnTo>
                  <a:pt x="239420" y="4530725"/>
                </a:lnTo>
                <a:cubicBezTo>
                  <a:pt x="107193" y="4530725"/>
                  <a:pt x="1" y="4434758"/>
                  <a:pt x="1" y="4316379"/>
                </a:cubicBezTo>
                <a:lnTo>
                  <a:pt x="1" y="214346"/>
                </a:lnTo>
                <a:cubicBezTo>
                  <a:pt x="1" y="95967"/>
                  <a:pt x="107193" y="0"/>
                  <a:pt x="239420" y="0"/>
                </a:cubicBezTo>
                <a:lnTo>
                  <a:pt x="4548971" y="0"/>
                </a:lnTo>
                <a:close/>
              </a:path>
            </a:pathLst>
          </a:custGeom>
          <a:gradFill>
            <a:gsLst>
              <a:gs pos="0">
                <a:srgbClr val="F79646">
                  <a:lumMod val="40000"/>
                  <a:lumOff val="60000"/>
                </a:srgbClr>
              </a:gs>
              <a:gs pos="80000">
                <a:srgbClr val="F79646">
                  <a:lumMod val="20000"/>
                  <a:lumOff val="80000"/>
                </a:srgbClr>
              </a:gs>
              <a:gs pos="100000">
                <a:sysClr val="window" lastClr="FFFFFF"/>
              </a:gs>
            </a:gsLst>
            <a:lin ang="16200000" scaled="0"/>
          </a:gradFill>
          <a:ln w="38100" cap="flat" cmpd="sng" algn="ctr">
            <a:solidFill>
              <a:schemeClr val="tx1"/>
            </a:solidFill>
            <a:prstDash val="solid"/>
          </a:ln>
          <a:effectLst>
            <a:outerShdw blurRad="40000" dist="20000" dir="5400000" rotWithShape="0">
              <a:srgbClr val="000000">
                <a:alpha val="38000"/>
              </a:srgbClr>
            </a:outerShdw>
          </a:effectLst>
        </p:spPr>
        <p:txBody>
          <a:bodyPr lIns="815531" tIns="164594" rIns="213361" bIns="3830711" spcCol="1270"/>
          <a:lstStyle/>
          <a:p>
            <a:pPr algn="r" defTabSz="2133600" eaLnBrk="1" fontAlgn="auto" hangingPunct="1">
              <a:lnSpc>
                <a:spcPct val="90000"/>
              </a:lnSpc>
              <a:spcBef>
                <a:spcPts val="0"/>
              </a:spcBef>
              <a:spcAft>
                <a:spcPct val="35000"/>
              </a:spcAft>
              <a:defRPr/>
            </a:pPr>
            <a:r>
              <a:rPr lang="es-ES" sz="3200" b="1" kern="0" dirty="0">
                <a:solidFill>
                  <a:sysClr val="windowText" lastClr="000000"/>
                </a:solidFill>
                <a:latin typeface="Calibri"/>
              </a:rPr>
              <a:t>Ámbito</a:t>
            </a:r>
          </a:p>
          <a:p>
            <a:pPr algn="r" defTabSz="2133600" eaLnBrk="1" fontAlgn="auto" hangingPunct="1">
              <a:lnSpc>
                <a:spcPct val="90000"/>
              </a:lnSpc>
              <a:spcBef>
                <a:spcPts val="0"/>
              </a:spcBef>
              <a:spcAft>
                <a:spcPct val="35000"/>
              </a:spcAft>
              <a:defRPr/>
            </a:pPr>
            <a:endParaRPr lang="es-ES" sz="3200" b="1" kern="0" dirty="0">
              <a:solidFill>
                <a:sysClr val="windowText" lastClr="000000"/>
              </a:solidFill>
              <a:latin typeface="Calibri"/>
              <a:cs typeface="+mn-cs"/>
            </a:endParaRPr>
          </a:p>
        </p:txBody>
      </p:sp>
      <p:grpSp>
        <p:nvGrpSpPr>
          <p:cNvPr id="2" name="11 Grupo"/>
          <p:cNvGrpSpPr>
            <a:grpSpLocks/>
          </p:cNvGrpSpPr>
          <p:nvPr/>
        </p:nvGrpSpPr>
        <p:grpSpPr bwMode="auto">
          <a:xfrm>
            <a:off x="6192838" y="1057300"/>
            <a:ext cx="2987674" cy="2592288"/>
            <a:chOff x="6217772" y="2379775"/>
            <a:chExt cx="3023691" cy="3778442"/>
          </a:xfrm>
        </p:grpSpPr>
        <p:sp>
          <p:nvSpPr>
            <p:cNvPr id="11" name="10 Forma libre"/>
            <p:cNvSpPr/>
            <p:nvPr/>
          </p:nvSpPr>
          <p:spPr>
            <a:xfrm rot="16200000">
              <a:off x="5977626" y="2738827"/>
              <a:ext cx="3359387" cy="2879095"/>
            </a:xfrm>
            <a:custGeom>
              <a:avLst/>
              <a:gdLst>
                <a:gd name="connsiteX0" fmla="*/ 0 w 3467944"/>
                <a:gd name="connsiteY0" fmla="*/ 173397 h 4530725"/>
                <a:gd name="connsiteX1" fmla="*/ 173397 w 3467944"/>
                <a:gd name="connsiteY1" fmla="*/ 0 h 4530725"/>
                <a:gd name="connsiteX2" fmla="*/ 3294547 w 3467944"/>
                <a:gd name="connsiteY2" fmla="*/ 0 h 4530725"/>
                <a:gd name="connsiteX3" fmla="*/ 3467944 w 3467944"/>
                <a:gd name="connsiteY3" fmla="*/ 173397 h 4530725"/>
                <a:gd name="connsiteX4" fmla="*/ 3467944 w 3467944"/>
                <a:gd name="connsiteY4" fmla="*/ 4357328 h 4530725"/>
                <a:gd name="connsiteX5" fmla="*/ 3294547 w 3467944"/>
                <a:gd name="connsiteY5" fmla="*/ 4530725 h 4530725"/>
                <a:gd name="connsiteX6" fmla="*/ 173397 w 3467944"/>
                <a:gd name="connsiteY6" fmla="*/ 4530725 h 4530725"/>
                <a:gd name="connsiteX7" fmla="*/ 0 w 3467944"/>
                <a:gd name="connsiteY7" fmla="*/ 4357328 h 4530725"/>
                <a:gd name="connsiteX8" fmla="*/ 0 w 3467944"/>
                <a:gd name="connsiteY8" fmla="*/ 173397 h 4530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67944" h="4530725">
                  <a:moveTo>
                    <a:pt x="3335221" y="1"/>
                  </a:moveTo>
                  <a:cubicBezTo>
                    <a:pt x="3408522" y="1"/>
                    <a:pt x="3467944" y="101424"/>
                    <a:pt x="3467944" y="226537"/>
                  </a:cubicBezTo>
                  <a:lnTo>
                    <a:pt x="3467944" y="4304188"/>
                  </a:lnTo>
                  <a:cubicBezTo>
                    <a:pt x="3467944" y="4429301"/>
                    <a:pt x="3408522" y="4530724"/>
                    <a:pt x="3335221" y="4530724"/>
                  </a:cubicBezTo>
                  <a:lnTo>
                    <a:pt x="132723" y="4530724"/>
                  </a:lnTo>
                  <a:cubicBezTo>
                    <a:pt x="59422" y="4530724"/>
                    <a:pt x="0" y="4429301"/>
                    <a:pt x="0" y="4304188"/>
                  </a:cubicBezTo>
                  <a:lnTo>
                    <a:pt x="0" y="226537"/>
                  </a:lnTo>
                  <a:cubicBezTo>
                    <a:pt x="0" y="101424"/>
                    <a:pt x="59422" y="1"/>
                    <a:pt x="132723" y="1"/>
                  </a:cubicBezTo>
                  <a:lnTo>
                    <a:pt x="3335221" y="1"/>
                  </a:lnTo>
                  <a:close/>
                </a:path>
              </a:pathLst>
            </a:custGeom>
            <a:solidFill>
              <a:srgbClr val="F79646">
                <a:lumMod val="20000"/>
                <a:lumOff val="80000"/>
              </a:srgbClr>
            </a:solidFill>
            <a:ln w="38100" cap="flat" cmpd="sng" algn="ctr">
              <a:solidFill>
                <a:sysClr val="window" lastClr="FFFFFF">
                  <a:hueOff val="0"/>
                  <a:satOff val="0"/>
                  <a:lumOff val="0"/>
                  <a:alphaOff val="0"/>
                </a:sysClr>
              </a:solidFill>
              <a:prstDash val="solid"/>
            </a:ln>
            <a:effectLst>
              <a:outerShdw blurRad="40000" dist="20000" dir="5400000" rotWithShape="0">
                <a:srgbClr val="000000">
                  <a:alpha val="38000"/>
                </a:srgbClr>
              </a:outerShdw>
            </a:effectLst>
          </p:spPr>
          <p:txBody>
            <a:bodyPr lIns="815532" tIns="164591" rIns="213359" bIns="2774357" spcCol="1270"/>
            <a:lstStyle/>
            <a:p>
              <a:pPr algn="r" defTabSz="2133600" eaLnBrk="1" fontAlgn="auto" hangingPunct="1">
                <a:spcBef>
                  <a:spcPts val="0"/>
                </a:spcBef>
                <a:spcAft>
                  <a:spcPts val="0"/>
                </a:spcAft>
                <a:defRPr/>
              </a:pPr>
              <a:endParaRPr lang="es-ES" sz="2500" b="0" kern="0" dirty="0">
                <a:solidFill>
                  <a:srgbClr val="4F81BD">
                    <a:lumMod val="50000"/>
                  </a:srgbClr>
                </a:solidFill>
                <a:latin typeface="Calibri"/>
                <a:cs typeface="+mn-cs"/>
              </a:endParaRPr>
            </a:p>
          </p:txBody>
        </p:sp>
        <p:sp>
          <p:nvSpPr>
            <p:cNvPr id="12" name="3 CuadroTexto"/>
            <p:cNvSpPr txBox="1">
              <a:spLocks noChangeArrowheads="1"/>
            </p:cNvSpPr>
            <p:nvPr/>
          </p:nvSpPr>
          <p:spPr bwMode="auto">
            <a:xfrm>
              <a:off x="6217772" y="2379775"/>
              <a:ext cx="3023691" cy="3778442"/>
            </a:xfrm>
            <a:prstGeom prst="rect">
              <a:avLst/>
            </a:prstGeom>
            <a:noFill/>
            <a:ln w="9525">
              <a:noFill/>
              <a:miter lim="800000"/>
              <a:headEnd/>
              <a:tailEnd/>
            </a:ln>
          </p:spPr>
          <p:txBody>
            <a:bodyPr wrap="square">
              <a:spAutoFit/>
            </a:bodyPr>
            <a:lstStyle/>
            <a:p>
              <a:pPr eaLnBrk="1" fontAlgn="auto" hangingPunct="1">
                <a:spcBef>
                  <a:spcPts val="0"/>
                </a:spcBef>
                <a:spcAft>
                  <a:spcPts val="0"/>
                </a:spcAft>
                <a:defRPr/>
              </a:pPr>
              <a:r>
                <a:rPr lang="es-ES" sz="2500" b="1" kern="0" dirty="0">
                  <a:solidFill>
                    <a:srgbClr val="003300"/>
                  </a:solidFill>
                  <a:effectLst>
                    <a:outerShdw blurRad="38100" dist="38100" dir="2700000" algn="tl">
                      <a:srgbClr val="000000">
                        <a:alpha val="43137"/>
                      </a:srgbClr>
                    </a:outerShdw>
                  </a:effectLst>
                  <a:latin typeface="Calibri" pitchFamily="34" charset="0"/>
                </a:rPr>
                <a:t>Anexo:</a:t>
              </a:r>
            </a:p>
            <a:p>
              <a:pPr marL="342900" indent="-342900" eaLnBrk="1" fontAlgn="auto" hangingPunct="1">
                <a:spcBef>
                  <a:spcPts val="0"/>
                </a:spcBef>
                <a:spcAft>
                  <a:spcPts val="0"/>
                </a:spcAft>
                <a:buFontTx/>
                <a:buChar char="-"/>
                <a:defRPr/>
              </a:pPr>
              <a:r>
                <a:rPr lang="es-ES" sz="2000" b="1" kern="0" dirty="0">
                  <a:solidFill>
                    <a:srgbClr val="003300"/>
                  </a:solidFill>
                  <a:effectLst>
                    <a:outerShdw blurRad="38100" dist="38100" dir="2700000" algn="tl">
                      <a:srgbClr val="000000">
                        <a:alpha val="43137"/>
                      </a:srgbClr>
                    </a:outerShdw>
                  </a:effectLst>
                  <a:latin typeface="Calibri" pitchFamily="34" charset="0"/>
                </a:rPr>
                <a:t>Marco conceptual</a:t>
              </a:r>
            </a:p>
            <a:p>
              <a:pPr marL="342900" indent="-342900" eaLnBrk="1" fontAlgn="auto" hangingPunct="1">
                <a:spcBef>
                  <a:spcPts val="0"/>
                </a:spcBef>
                <a:spcAft>
                  <a:spcPts val="0"/>
                </a:spcAft>
                <a:buFontTx/>
                <a:buChar char="-"/>
                <a:defRPr/>
              </a:pPr>
              <a:r>
                <a:rPr lang="es-ES" sz="2000" b="1" kern="0" dirty="0">
                  <a:solidFill>
                    <a:srgbClr val="003300"/>
                  </a:solidFill>
                  <a:effectLst>
                    <a:outerShdw blurRad="38100" dist="38100" dir="2700000" algn="tl">
                      <a:srgbClr val="000000">
                        <a:alpha val="43137"/>
                      </a:srgbClr>
                    </a:outerShdw>
                  </a:effectLst>
                  <a:latin typeface="Calibri" pitchFamily="34" charset="0"/>
                </a:rPr>
                <a:t>Normas para el reconocimiento,  medición, revelación y presentación de los hechos económicos</a:t>
              </a:r>
            </a:p>
            <a:p>
              <a:pPr marL="342900" indent="-342900" eaLnBrk="1" fontAlgn="auto" hangingPunct="1">
                <a:spcBef>
                  <a:spcPts val="0"/>
                </a:spcBef>
                <a:spcAft>
                  <a:spcPts val="0"/>
                </a:spcAft>
                <a:buFontTx/>
                <a:buChar char="-"/>
                <a:defRPr/>
              </a:pPr>
              <a:endParaRPr lang="es-ES" sz="2000" kern="0" dirty="0">
                <a:solidFill>
                  <a:sysClr val="windowText" lastClr="000000"/>
                </a:solidFill>
                <a:effectLst>
                  <a:outerShdw blurRad="38100" dist="38100" dir="2700000" algn="tl">
                    <a:srgbClr val="000000">
                      <a:alpha val="43137"/>
                    </a:srgbClr>
                  </a:outerShdw>
                </a:effectLst>
                <a:latin typeface="Calibri" pitchFamily="34" charset="0"/>
              </a:endParaRPr>
            </a:p>
          </p:txBody>
        </p:sp>
      </p:grpSp>
      <p:sp>
        <p:nvSpPr>
          <p:cNvPr id="13" name="12 Extracto"/>
          <p:cNvSpPr>
            <a:spLocks noChangeArrowheads="1"/>
          </p:cNvSpPr>
          <p:nvPr/>
        </p:nvSpPr>
        <p:spPr bwMode="auto">
          <a:xfrm rot="5400000">
            <a:off x="5559619" y="2589961"/>
            <a:ext cx="401026" cy="504056"/>
          </a:xfrm>
          <a:prstGeom prst="flowChartExtract">
            <a:avLst/>
          </a:prstGeom>
          <a:solidFill>
            <a:srgbClr val="FFFFFF"/>
          </a:solidFill>
          <a:ln w="25400" algn="ctr">
            <a:solidFill>
              <a:srgbClr val="385D8A"/>
            </a:solidFill>
            <a:miter lim="800000"/>
            <a:headEnd/>
            <a:tailEnd/>
          </a:ln>
          <a:effectLst>
            <a:glow rad="101600">
              <a:schemeClr val="accent6">
                <a:satMod val="175000"/>
                <a:alpha val="40000"/>
              </a:schemeClr>
            </a:glow>
          </a:effectLst>
        </p:spPr>
        <p:txBody>
          <a:bodyPr/>
          <a:lstStyle/>
          <a:p>
            <a:pPr eaLnBrk="1" hangingPunct="1"/>
            <a:endParaRPr lang="es-CO" altLang="es-CO"/>
          </a:p>
        </p:txBody>
      </p:sp>
      <p:sp>
        <p:nvSpPr>
          <p:cNvPr id="14" name="7 Rectángulo"/>
          <p:cNvSpPr>
            <a:spLocks noChangeArrowheads="1"/>
          </p:cNvSpPr>
          <p:nvPr/>
        </p:nvSpPr>
        <p:spPr bwMode="auto">
          <a:xfrm>
            <a:off x="971551" y="1958558"/>
            <a:ext cx="4392613" cy="2369880"/>
          </a:xfrm>
          <a:prstGeom prst="rect">
            <a:avLst/>
          </a:prstGeom>
          <a:noFill/>
          <a:ln w="9525">
            <a:noFill/>
            <a:miter lim="800000"/>
            <a:headEnd/>
            <a:tailEnd/>
          </a:ln>
        </p:spPr>
        <p:txBody>
          <a:bodyPr>
            <a:spAutoFit/>
          </a:bodyPr>
          <a:lstStyle/>
          <a:p>
            <a:pPr algn="just" eaLnBrk="1" fontAlgn="auto" hangingPunct="1">
              <a:spcBef>
                <a:spcPct val="20000"/>
              </a:spcBef>
              <a:spcAft>
                <a:spcPts val="0"/>
              </a:spcAft>
              <a:buSzPct val="80000"/>
              <a:defRPr/>
            </a:pPr>
            <a:r>
              <a:rPr lang="es-ES" sz="2000" b="1" dirty="0">
                <a:solidFill>
                  <a:srgbClr val="003300"/>
                </a:solidFill>
                <a:latin typeface="Calibri" pitchFamily="34" charset="0"/>
              </a:rPr>
              <a:t>Entidades de gobierno de los niveles nacional y territorial</a:t>
            </a:r>
            <a:endParaRPr lang="es-ES" sz="2000" b="1" dirty="0">
              <a:solidFill>
                <a:srgbClr val="FF0000"/>
              </a:solidFill>
              <a:latin typeface="Calibri" pitchFamily="34" charset="0"/>
            </a:endParaRPr>
          </a:p>
          <a:p>
            <a:pPr algn="just" eaLnBrk="1" fontAlgn="auto" hangingPunct="1">
              <a:spcBef>
                <a:spcPct val="20000"/>
              </a:spcBef>
              <a:spcAft>
                <a:spcPts val="0"/>
              </a:spcAft>
              <a:buSzPct val="80000"/>
              <a:defRPr/>
            </a:pPr>
            <a:endParaRPr lang="es-ES" sz="2000" b="1" dirty="0">
              <a:solidFill>
                <a:srgbClr val="003300"/>
              </a:solidFill>
              <a:latin typeface="Calibri" pitchFamily="34" charset="0"/>
            </a:endParaRPr>
          </a:p>
          <a:p>
            <a:pPr algn="just" eaLnBrk="1" fontAlgn="auto" hangingPunct="1">
              <a:spcBef>
                <a:spcPct val="20000"/>
              </a:spcBef>
              <a:spcAft>
                <a:spcPts val="0"/>
              </a:spcAft>
              <a:buSzPct val="80000"/>
              <a:defRPr/>
            </a:pPr>
            <a:r>
              <a:rPr lang="es-ES" sz="2000" b="1" dirty="0">
                <a:solidFill>
                  <a:srgbClr val="003300"/>
                </a:solidFill>
                <a:latin typeface="Calibri" pitchFamily="34" charset="0"/>
              </a:rPr>
              <a:t>* Se toma como referente la clasificación efectuada por el Comité Interinstitucional de la Comisión de Estadísticas de Finanzas Públicas</a:t>
            </a:r>
          </a:p>
        </p:txBody>
      </p:sp>
      <p:sp>
        <p:nvSpPr>
          <p:cNvPr id="15" name="14 Proceso alternativo"/>
          <p:cNvSpPr/>
          <p:nvPr/>
        </p:nvSpPr>
        <p:spPr>
          <a:xfrm>
            <a:off x="5796137" y="3688790"/>
            <a:ext cx="3240360" cy="1400958"/>
          </a:xfrm>
          <a:prstGeom prst="flowChartAlternateProcess">
            <a:avLst/>
          </a:prstGeom>
          <a:gradFill flip="none" rotWithShape="1">
            <a:gsLst>
              <a:gs pos="0">
                <a:srgbClr val="C0504D">
                  <a:hueOff val="4681519"/>
                  <a:satOff val="-5839"/>
                  <a:lumOff val="1373"/>
                  <a:tint val="66000"/>
                  <a:satMod val="160000"/>
                </a:srgbClr>
              </a:gs>
              <a:gs pos="50000">
                <a:srgbClr val="C0504D">
                  <a:hueOff val="4681519"/>
                  <a:satOff val="-5839"/>
                  <a:lumOff val="1373"/>
                  <a:tint val="44500"/>
                  <a:satMod val="160000"/>
                </a:srgbClr>
              </a:gs>
              <a:gs pos="100000">
                <a:srgbClr val="C0504D">
                  <a:hueOff val="4681519"/>
                  <a:satOff val="-5839"/>
                  <a:lumOff val="1373"/>
                  <a:tint val="23500"/>
                  <a:satMod val="160000"/>
                </a:srgbClr>
              </a:gs>
            </a:gsLst>
            <a:path path="circle">
              <a:fillToRect l="50000" t="50000" r="50000" b="50000"/>
            </a:path>
            <a:tileRect/>
          </a:gradFill>
          <a:ln w="25400" cap="flat" cmpd="sng" algn="ctr">
            <a:solidFill>
              <a:schemeClr val="tx2"/>
            </a:solidFill>
            <a:prstDash val="solid"/>
          </a:ln>
          <a:effectLst/>
        </p:spPr>
        <p:txBody>
          <a:bodyPr lIns="563189" tIns="42672" rIns="477845" bIns="42672" spcCol="1270" anchor="ctr"/>
          <a:lstStyle/>
          <a:p>
            <a:pPr algn="ctr" defTabSz="1422400" eaLnBrk="1" fontAlgn="auto" hangingPunct="1">
              <a:lnSpc>
                <a:spcPct val="90000"/>
              </a:lnSpc>
              <a:spcBef>
                <a:spcPts val="0"/>
              </a:spcBef>
              <a:spcAft>
                <a:spcPct val="35000"/>
              </a:spcAft>
              <a:defRPr/>
            </a:pPr>
            <a:r>
              <a:rPr lang="es-CO" sz="1800" b="1" kern="0" dirty="0">
                <a:solidFill>
                  <a:srgbClr val="003300"/>
                </a:solidFill>
                <a:effectLst>
                  <a:outerShdw blurRad="38100" dist="38100" dir="2700000" algn="tl">
                    <a:srgbClr val="000000">
                      <a:alpha val="43137"/>
                    </a:srgbClr>
                  </a:outerShdw>
                </a:effectLst>
                <a:latin typeface="Calibri" pitchFamily="34" charset="0"/>
              </a:rPr>
              <a:t>Instructivo 002/15 </a:t>
            </a:r>
            <a:r>
              <a:rPr lang="es-CO" sz="1800" b="1" kern="0" dirty="0">
                <a:solidFill>
                  <a:srgbClr val="003300"/>
                </a:solidFill>
                <a:latin typeface="Calibri" pitchFamily="34" charset="0"/>
              </a:rPr>
              <a:t>(Transición)</a:t>
            </a:r>
          </a:p>
          <a:p>
            <a:pPr algn="ctr" defTabSz="1422400" eaLnBrk="1" fontAlgn="auto" hangingPunct="1">
              <a:lnSpc>
                <a:spcPct val="90000"/>
              </a:lnSpc>
              <a:spcBef>
                <a:spcPts val="0"/>
              </a:spcBef>
              <a:spcAft>
                <a:spcPct val="35000"/>
              </a:spcAft>
              <a:defRPr/>
            </a:pPr>
            <a:r>
              <a:rPr lang="es-CO" sz="1800" b="1" kern="0" dirty="0">
                <a:solidFill>
                  <a:srgbClr val="003300"/>
                </a:solidFill>
                <a:effectLst>
                  <a:outerShdw blurRad="38100" dist="38100" dir="2700000" algn="tl">
                    <a:srgbClr val="000000">
                      <a:alpha val="43137"/>
                    </a:srgbClr>
                  </a:outerShdw>
                </a:effectLst>
                <a:latin typeface="Calibri" pitchFamily="34" charset="0"/>
              </a:rPr>
              <a:t>Catálogo General de Cuentas </a:t>
            </a:r>
            <a:endParaRPr lang="es-CO" sz="1800" kern="0" dirty="0">
              <a:solidFill>
                <a:sysClr val="window" lastClr="FFFFFF"/>
              </a:solidFill>
              <a:latin typeface="Calibri"/>
              <a:cs typeface="+mn-cs"/>
            </a:endParaRPr>
          </a:p>
        </p:txBody>
      </p:sp>
      <p:sp>
        <p:nvSpPr>
          <p:cNvPr id="16" name="2 Título"/>
          <p:cNvSpPr>
            <a:spLocks noGrp="1"/>
          </p:cNvSpPr>
          <p:nvPr>
            <p:ph type="ctrTitle"/>
          </p:nvPr>
        </p:nvSpPr>
        <p:spPr>
          <a:xfrm>
            <a:off x="-36512" y="-22269"/>
            <a:ext cx="9180512" cy="1079569"/>
          </a:xfrm>
        </p:spPr>
        <p:txBody>
          <a:bodyPr anchor="ctr"/>
          <a:lstStyle/>
          <a:p>
            <a:pPr algn="ctr"/>
            <a:r>
              <a:rPr lang="es-CO" sz="2400" dirty="0">
                <a:effectLst>
                  <a:outerShdw blurRad="38100" dist="38100" dir="2700000" algn="tl">
                    <a:srgbClr val="000000">
                      <a:alpha val="43137"/>
                    </a:srgbClr>
                  </a:outerShdw>
                </a:effectLst>
              </a:rPr>
              <a:t>Marco normativo para entidades de gobierno</a:t>
            </a:r>
            <a:br>
              <a:rPr lang="es-CO" sz="2400" dirty="0">
                <a:effectLst>
                  <a:outerShdw blurRad="38100" dist="38100" dir="2700000" algn="tl">
                    <a:srgbClr val="000000">
                      <a:alpha val="43137"/>
                    </a:srgbClr>
                  </a:outerShdw>
                </a:effectLst>
              </a:rPr>
            </a:br>
            <a:r>
              <a:rPr lang="es-CO" sz="2400" dirty="0">
                <a:effectLst>
                  <a:outerShdw blurRad="38100" dist="38100" dir="2700000" algn="tl">
                    <a:srgbClr val="000000">
                      <a:alpha val="43137"/>
                    </a:srgbClr>
                  </a:outerShdw>
                </a:effectLst>
              </a:rPr>
              <a:t>(Resolución 533/15)</a:t>
            </a:r>
          </a:p>
        </p:txBody>
      </p:sp>
    </p:spTree>
    <p:extLst>
      <p:ext uri="{BB962C8B-B14F-4D97-AF65-F5344CB8AC3E}">
        <p14:creationId xmlns:p14="http://schemas.microsoft.com/office/powerpoint/2010/main" val="389327185"/>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strips(downLeft)">
                                      <p:cBhvr>
                                        <p:cTn id="7" dur="2000"/>
                                        <p:tgtEl>
                                          <p:spTgt spid="9"/>
                                        </p:tgtEl>
                                      </p:cBhvr>
                                    </p:animEffect>
                                  </p:childTnLst>
                                </p:cTn>
                              </p:par>
                            </p:childTnLst>
                          </p:cTn>
                        </p:par>
                        <p:par>
                          <p:cTn id="8" fill="hold" nodeType="afterGroup">
                            <p:stCondLst>
                              <p:cond delay="2000"/>
                            </p:stCondLst>
                            <p:childTnLst>
                              <p:par>
                                <p:cTn id="9" presetID="30" presetClass="entr" presetSubtype="0" fill="hold" grpId="0" nodeType="afterEffect">
                                  <p:stCondLst>
                                    <p:cond delay="20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800" decel="100000"/>
                                        <p:tgtEl>
                                          <p:spTgt spid="13"/>
                                        </p:tgtEl>
                                      </p:cBhvr>
                                    </p:animEffect>
                                    <p:anim calcmode="lin" valueType="num">
                                      <p:cBhvr>
                                        <p:cTn id="12" dur="800" decel="100000" fill="hold"/>
                                        <p:tgtEl>
                                          <p:spTgt spid="13"/>
                                        </p:tgtEl>
                                        <p:attrNameLst>
                                          <p:attrName>style.rotation</p:attrName>
                                        </p:attrNameLst>
                                      </p:cBhvr>
                                      <p:tavLst>
                                        <p:tav tm="0">
                                          <p:val>
                                            <p:fltVal val="-90"/>
                                          </p:val>
                                        </p:tav>
                                        <p:tav tm="100000">
                                          <p:val>
                                            <p:fltVal val="0"/>
                                          </p:val>
                                        </p:tav>
                                      </p:tavLst>
                                    </p:anim>
                                    <p:anim calcmode="lin" valueType="num">
                                      <p:cBhvr>
                                        <p:cTn id="13" dur="800" decel="100000" fill="hold"/>
                                        <p:tgtEl>
                                          <p:spTgt spid="13"/>
                                        </p:tgtEl>
                                        <p:attrNameLst>
                                          <p:attrName>ppt_x</p:attrName>
                                        </p:attrNameLst>
                                      </p:cBhvr>
                                      <p:tavLst>
                                        <p:tav tm="0">
                                          <p:val>
                                            <p:strVal val="#ppt_x+0.4"/>
                                          </p:val>
                                        </p:tav>
                                        <p:tav tm="100000">
                                          <p:val>
                                            <p:strVal val="#ppt_x-0.05"/>
                                          </p:val>
                                        </p:tav>
                                      </p:tavLst>
                                    </p:anim>
                                    <p:anim calcmode="lin" valueType="num">
                                      <p:cBhvr>
                                        <p:cTn id="14" dur="800" decel="100000" fill="hold"/>
                                        <p:tgtEl>
                                          <p:spTgt spid="13"/>
                                        </p:tgtEl>
                                        <p:attrNameLst>
                                          <p:attrName>ppt_y</p:attrName>
                                        </p:attrNameLst>
                                      </p:cBhvr>
                                      <p:tavLst>
                                        <p:tav tm="0">
                                          <p:val>
                                            <p:strVal val="#ppt_y-0.4"/>
                                          </p:val>
                                        </p:tav>
                                        <p:tav tm="100000">
                                          <p:val>
                                            <p:strVal val="#ppt_y+0.1"/>
                                          </p:val>
                                        </p:tav>
                                      </p:tavLst>
                                    </p:anim>
                                    <p:anim calcmode="lin" valueType="num">
                                      <p:cBhvr>
                                        <p:cTn id="15" dur="200" accel="100000" fill="hold">
                                          <p:stCondLst>
                                            <p:cond delay="800"/>
                                          </p:stCondLst>
                                        </p:cTn>
                                        <p:tgtEl>
                                          <p:spTgt spid="13"/>
                                        </p:tgtEl>
                                        <p:attrNameLst>
                                          <p:attrName>ppt_x</p:attrName>
                                        </p:attrNameLst>
                                      </p:cBhvr>
                                      <p:tavLst>
                                        <p:tav tm="0">
                                          <p:val>
                                            <p:strVal val="#ppt_x-0.05"/>
                                          </p:val>
                                        </p:tav>
                                        <p:tav tm="100000">
                                          <p:val>
                                            <p:strVal val="#ppt_x"/>
                                          </p:val>
                                        </p:tav>
                                      </p:tavLst>
                                    </p:anim>
                                    <p:anim calcmode="lin" valueType="num">
                                      <p:cBhvr>
                                        <p:cTn id="16" dur="200" accel="100000" fill="hold">
                                          <p:stCondLst>
                                            <p:cond delay="800"/>
                                          </p:stCondLst>
                                        </p:cTn>
                                        <p:tgtEl>
                                          <p:spTgt spid="13"/>
                                        </p:tgtEl>
                                        <p:attrNameLst>
                                          <p:attrName>ppt_y</p:attrName>
                                        </p:attrNameLst>
                                      </p:cBhvr>
                                      <p:tavLst>
                                        <p:tav tm="0">
                                          <p:val>
                                            <p:strVal val="#ppt_y+0.1"/>
                                          </p:val>
                                        </p:tav>
                                        <p:tav tm="100000">
                                          <p:val>
                                            <p:strVal val="#ppt_y"/>
                                          </p:val>
                                        </p:tav>
                                      </p:tavLst>
                                    </p:anim>
                                  </p:childTnLst>
                                </p:cTn>
                              </p:par>
                              <p:par>
                                <p:cTn id="17" presetID="31"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2 Marcador de fecha"/>
          <p:cNvSpPr txBox="1">
            <a:spLocks/>
          </p:cNvSpPr>
          <p:nvPr/>
        </p:nvSpPr>
        <p:spPr bwMode="auto">
          <a:xfrm>
            <a:off x="3059833" y="5377780"/>
            <a:ext cx="864096" cy="238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s-ES_tradnl"/>
            </a:defPPr>
            <a:lvl1pPr algn="l" rtl="0" eaLnBrk="0" fontAlgn="base" hangingPunct="0">
              <a:spcBef>
                <a:spcPct val="0"/>
              </a:spcBef>
              <a:spcAft>
                <a:spcPct val="0"/>
              </a:spcAft>
              <a:defRPr sz="1400" kern="1200">
                <a:solidFill>
                  <a:schemeClr val="tx1"/>
                </a:solidFill>
                <a:latin typeface="+mn-lt"/>
                <a:ea typeface="+mn-ea"/>
                <a:cs typeface="+mn-cs"/>
              </a:defRPr>
            </a:lvl1pPr>
            <a:lvl2pPr marL="457200" algn="l" rtl="0" fontAlgn="base">
              <a:spcBef>
                <a:spcPct val="0"/>
              </a:spcBef>
              <a:spcAft>
                <a:spcPct val="0"/>
              </a:spcAft>
              <a:defRPr sz="2300" kern="1200">
                <a:solidFill>
                  <a:schemeClr val="tx1"/>
                </a:solidFill>
                <a:latin typeface="Arial Narrow" pitchFamily="34" charset="0"/>
                <a:ea typeface="+mn-ea"/>
                <a:cs typeface="Arial" charset="0"/>
              </a:defRPr>
            </a:lvl2pPr>
            <a:lvl3pPr marL="914400" algn="l" rtl="0" fontAlgn="base">
              <a:spcBef>
                <a:spcPct val="0"/>
              </a:spcBef>
              <a:spcAft>
                <a:spcPct val="0"/>
              </a:spcAft>
              <a:defRPr sz="2300" kern="1200">
                <a:solidFill>
                  <a:schemeClr val="tx1"/>
                </a:solidFill>
                <a:latin typeface="Arial Narrow" pitchFamily="34" charset="0"/>
                <a:ea typeface="+mn-ea"/>
                <a:cs typeface="Arial" charset="0"/>
              </a:defRPr>
            </a:lvl3pPr>
            <a:lvl4pPr marL="1371600" algn="l" rtl="0" fontAlgn="base">
              <a:spcBef>
                <a:spcPct val="0"/>
              </a:spcBef>
              <a:spcAft>
                <a:spcPct val="0"/>
              </a:spcAft>
              <a:defRPr sz="2300" kern="1200">
                <a:solidFill>
                  <a:schemeClr val="tx1"/>
                </a:solidFill>
                <a:latin typeface="Arial Narrow" pitchFamily="34" charset="0"/>
                <a:ea typeface="+mn-ea"/>
                <a:cs typeface="Arial" charset="0"/>
              </a:defRPr>
            </a:lvl4pPr>
            <a:lvl5pPr marL="1828800" algn="l" rtl="0" fontAlgn="base">
              <a:spcBef>
                <a:spcPct val="0"/>
              </a:spcBef>
              <a:spcAft>
                <a:spcPct val="0"/>
              </a:spcAft>
              <a:defRPr sz="2300" kern="1200">
                <a:solidFill>
                  <a:schemeClr val="tx1"/>
                </a:solidFill>
                <a:latin typeface="Arial Narrow" pitchFamily="34" charset="0"/>
                <a:ea typeface="+mn-ea"/>
                <a:cs typeface="Arial" charset="0"/>
              </a:defRPr>
            </a:lvl5pPr>
            <a:lvl6pPr marL="2286000" algn="l" defTabSz="914400" rtl="0" eaLnBrk="1" latinLnBrk="0" hangingPunct="1">
              <a:defRPr sz="2300" kern="1200">
                <a:solidFill>
                  <a:schemeClr val="tx1"/>
                </a:solidFill>
                <a:latin typeface="Arial Narrow" pitchFamily="34" charset="0"/>
                <a:ea typeface="+mn-ea"/>
                <a:cs typeface="Arial" charset="0"/>
              </a:defRPr>
            </a:lvl6pPr>
            <a:lvl7pPr marL="2743200" algn="l" defTabSz="914400" rtl="0" eaLnBrk="1" latinLnBrk="0" hangingPunct="1">
              <a:defRPr sz="2300" kern="1200">
                <a:solidFill>
                  <a:schemeClr val="tx1"/>
                </a:solidFill>
                <a:latin typeface="Arial Narrow" pitchFamily="34" charset="0"/>
                <a:ea typeface="+mn-ea"/>
                <a:cs typeface="Arial" charset="0"/>
              </a:defRPr>
            </a:lvl7pPr>
            <a:lvl8pPr marL="3200400" algn="l" defTabSz="914400" rtl="0" eaLnBrk="1" latinLnBrk="0" hangingPunct="1">
              <a:defRPr sz="2300" kern="1200">
                <a:solidFill>
                  <a:schemeClr val="tx1"/>
                </a:solidFill>
                <a:latin typeface="Arial Narrow" pitchFamily="34" charset="0"/>
                <a:ea typeface="+mn-ea"/>
                <a:cs typeface="Arial" charset="0"/>
              </a:defRPr>
            </a:lvl8pPr>
            <a:lvl9pPr marL="3657600" algn="l" defTabSz="914400" rtl="0" eaLnBrk="1" latinLnBrk="0" hangingPunct="1">
              <a:defRPr sz="2300" kern="1200">
                <a:solidFill>
                  <a:schemeClr val="tx1"/>
                </a:solidFill>
                <a:latin typeface="Arial Narrow" pitchFamily="34" charset="0"/>
                <a:ea typeface="+mn-ea"/>
                <a:cs typeface="Arial" charset="0"/>
              </a:defRPr>
            </a:lvl9pPr>
          </a:lstStyle>
          <a:p>
            <a:pPr algn="ctr">
              <a:defRPr/>
            </a:pPr>
            <a:fld id="{952CA26A-404C-43A2-B28E-A9186550AB00}" type="datetime1">
              <a:rPr lang="es-CO" sz="800" smtClean="0">
                <a:solidFill>
                  <a:srgbClr val="008080"/>
                </a:solidFill>
              </a:rPr>
              <a:pPr algn="ctr">
                <a:defRPr/>
              </a:pPr>
              <a:t>27/05/2021</a:t>
            </a:fld>
            <a:endParaRPr lang="es-CO" sz="800" dirty="0">
              <a:solidFill>
                <a:srgbClr val="008080"/>
              </a:solidFill>
            </a:endParaRPr>
          </a:p>
        </p:txBody>
      </p:sp>
      <p:sp>
        <p:nvSpPr>
          <p:cNvPr id="9" name="3 Marcador de número de diapositiva"/>
          <p:cNvSpPr txBox="1">
            <a:spLocks/>
          </p:cNvSpPr>
          <p:nvPr/>
        </p:nvSpPr>
        <p:spPr>
          <a:xfrm>
            <a:off x="125413" y="5387975"/>
            <a:ext cx="1905000" cy="269875"/>
          </a:xfrm>
          <a:prstGeom prst="rect">
            <a:avLst/>
          </a:prstGeom>
        </p:spPr>
        <p:txBody>
          <a:bodyPr/>
          <a:lstStyle>
            <a:defPPr>
              <a:defRPr lang="es-ES_tradnl"/>
            </a:defPPr>
            <a:lvl1pPr algn="l" rtl="0" fontAlgn="base">
              <a:spcBef>
                <a:spcPct val="0"/>
              </a:spcBef>
              <a:spcAft>
                <a:spcPct val="0"/>
              </a:spcAft>
              <a:defRPr sz="2300" kern="1200">
                <a:solidFill>
                  <a:schemeClr val="tx1"/>
                </a:solidFill>
                <a:latin typeface="Arial Narrow" pitchFamily="34" charset="0"/>
                <a:ea typeface="+mn-ea"/>
                <a:cs typeface="Arial" charset="0"/>
              </a:defRPr>
            </a:lvl1pPr>
            <a:lvl2pPr marL="457200" algn="l" rtl="0" fontAlgn="base">
              <a:spcBef>
                <a:spcPct val="0"/>
              </a:spcBef>
              <a:spcAft>
                <a:spcPct val="0"/>
              </a:spcAft>
              <a:defRPr sz="2300" kern="1200">
                <a:solidFill>
                  <a:schemeClr val="tx1"/>
                </a:solidFill>
                <a:latin typeface="Arial Narrow" pitchFamily="34" charset="0"/>
                <a:ea typeface="+mn-ea"/>
                <a:cs typeface="Arial" charset="0"/>
              </a:defRPr>
            </a:lvl2pPr>
            <a:lvl3pPr marL="914400" algn="l" rtl="0" fontAlgn="base">
              <a:spcBef>
                <a:spcPct val="0"/>
              </a:spcBef>
              <a:spcAft>
                <a:spcPct val="0"/>
              </a:spcAft>
              <a:defRPr sz="2300" kern="1200">
                <a:solidFill>
                  <a:schemeClr val="tx1"/>
                </a:solidFill>
                <a:latin typeface="Arial Narrow" pitchFamily="34" charset="0"/>
                <a:ea typeface="+mn-ea"/>
                <a:cs typeface="Arial" charset="0"/>
              </a:defRPr>
            </a:lvl3pPr>
            <a:lvl4pPr marL="1371600" algn="l" rtl="0" fontAlgn="base">
              <a:spcBef>
                <a:spcPct val="0"/>
              </a:spcBef>
              <a:spcAft>
                <a:spcPct val="0"/>
              </a:spcAft>
              <a:defRPr sz="2300" kern="1200">
                <a:solidFill>
                  <a:schemeClr val="tx1"/>
                </a:solidFill>
                <a:latin typeface="Arial Narrow" pitchFamily="34" charset="0"/>
                <a:ea typeface="+mn-ea"/>
                <a:cs typeface="Arial" charset="0"/>
              </a:defRPr>
            </a:lvl4pPr>
            <a:lvl5pPr marL="1828800" algn="l" rtl="0" fontAlgn="base">
              <a:spcBef>
                <a:spcPct val="0"/>
              </a:spcBef>
              <a:spcAft>
                <a:spcPct val="0"/>
              </a:spcAft>
              <a:defRPr sz="2300" kern="1200">
                <a:solidFill>
                  <a:schemeClr val="tx1"/>
                </a:solidFill>
                <a:latin typeface="Arial Narrow" pitchFamily="34" charset="0"/>
                <a:ea typeface="+mn-ea"/>
                <a:cs typeface="Arial" charset="0"/>
              </a:defRPr>
            </a:lvl5pPr>
            <a:lvl6pPr marL="2286000" algn="l" defTabSz="914400" rtl="0" eaLnBrk="1" latinLnBrk="0" hangingPunct="1">
              <a:defRPr sz="2300" kern="1200">
                <a:solidFill>
                  <a:schemeClr val="tx1"/>
                </a:solidFill>
                <a:latin typeface="Arial Narrow" pitchFamily="34" charset="0"/>
                <a:ea typeface="+mn-ea"/>
                <a:cs typeface="Arial" charset="0"/>
              </a:defRPr>
            </a:lvl6pPr>
            <a:lvl7pPr marL="2743200" algn="l" defTabSz="914400" rtl="0" eaLnBrk="1" latinLnBrk="0" hangingPunct="1">
              <a:defRPr sz="2300" kern="1200">
                <a:solidFill>
                  <a:schemeClr val="tx1"/>
                </a:solidFill>
                <a:latin typeface="Arial Narrow" pitchFamily="34" charset="0"/>
                <a:ea typeface="+mn-ea"/>
                <a:cs typeface="Arial" charset="0"/>
              </a:defRPr>
            </a:lvl7pPr>
            <a:lvl8pPr marL="3200400" algn="l" defTabSz="914400" rtl="0" eaLnBrk="1" latinLnBrk="0" hangingPunct="1">
              <a:defRPr sz="2300" kern="1200">
                <a:solidFill>
                  <a:schemeClr val="tx1"/>
                </a:solidFill>
                <a:latin typeface="Arial Narrow" pitchFamily="34" charset="0"/>
                <a:ea typeface="+mn-ea"/>
                <a:cs typeface="Arial" charset="0"/>
              </a:defRPr>
            </a:lvl8pPr>
            <a:lvl9pPr marL="3657600" algn="l" defTabSz="914400" rtl="0" eaLnBrk="1" latinLnBrk="0" hangingPunct="1">
              <a:defRPr sz="2300" kern="1200">
                <a:solidFill>
                  <a:schemeClr val="tx1"/>
                </a:solidFill>
                <a:latin typeface="Arial Narrow" pitchFamily="34" charset="0"/>
                <a:ea typeface="+mn-ea"/>
                <a:cs typeface="Arial" charset="0"/>
              </a:defRPr>
            </a:lvl9pPr>
          </a:lstStyle>
          <a:p>
            <a:pPr>
              <a:defRPr/>
            </a:pPr>
            <a:fld id="{953B75A0-CCA2-402A-B187-FB865F01CFF5}" type="slidenum">
              <a:rPr lang="es-ES_tradnl" sz="800" smtClean="0">
                <a:solidFill>
                  <a:srgbClr val="008080"/>
                </a:solidFill>
                <a:latin typeface="+mn-lt"/>
              </a:rPr>
              <a:pPr>
                <a:defRPr/>
              </a:pPr>
              <a:t>7</a:t>
            </a:fld>
            <a:endParaRPr lang="es-ES_tradnl" sz="800" dirty="0">
              <a:solidFill>
                <a:srgbClr val="008080"/>
              </a:solidFill>
              <a:latin typeface="+mn-lt"/>
            </a:endParaRPr>
          </a:p>
        </p:txBody>
      </p:sp>
      <p:sp>
        <p:nvSpPr>
          <p:cNvPr id="3" name="2 Rectángulo"/>
          <p:cNvSpPr/>
          <p:nvPr/>
        </p:nvSpPr>
        <p:spPr bwMode="auto">
          <a:xfrm flipV="1">
            <a:off x="267353" y="5092751"/>
            <a:ext cx="738336" cy="108000"/>
          </a:xfrm>
          <a:prstGeom prst="rect">
            <a:avLst/>
          </a:prstGeom>
          <a:ln>
            <a:solidFill>
              <a:schemeClr val="bg1"/>
            </a:solidFill>
            <a:headEnd type="none" w="med" len="med"/>
            <a:tailEnd type="none" w="med" len="me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s-ES" sz="2400" b="0" i="0" u="none" strike="noStrike" cap="none" normalizeH="0" baseline="0">
              <a:ln>
                <a:noFill/>
              </a:ln>
              <a:solidFill>
                <a:schemeClr val="tx1"/>
              </a:solidFill>
              <a:effectLst/>
              <a:latin typeface="Times New Roman" pitchFamily="18" charset="0"/>
            </a:endParaRPr>
          </a:p>
        </p:txBody>
      </p:sp>
      <p:pic>
        <p:nvPicPr>
          <p:cNvPr id="10" name="Picture 2"/>
          <p:cNvPicPr>
            <a:picLocks noChangeAspect="1" noChangeArrowheads="1"/>
          </p:cNvPicPr>
          <p:nvPr/>
        </p:nvPicPr>
        <p:blipFill>
          <a:blip r:embed="rId3"/>
          <a:srcRect/>
          <a:stretch>
            <a:fillRect/>
          </a:stretch>
        </p:blipFill>
        <p:spPr bwMode="auto">
          <a:xfrm>
            <a:off x="-103730" y="-94827"/>
            <a:ext cx="4645781" cy="3240360"/>
          </a:xfrm>
          <a:prstGeom prst="rect">
            <a:avLst/>
          </a:prstGeom>
          <a:ln>
            <a:noFill/>
          </a:ln>
          <a:effectLst>
            <a:softEdge rad="112500"/>
          </a:effectLst>
        </p:spPr>
      </p:pic>
      <p:pic>
        <p:nvPicPr>
          <p:cNvPr id="11" name="Picture 4"/>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8520" y="3073524"/>
            <a:ext cx="3007205" cy="2664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220072" y="3001516"/>
            <a:ext cx="3923928" cy="280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7 Imagen"/>
          <p:cNvPicPr>
            <a:picLocks noChangeAspect="1" noChangeArrowheads="1"/>
          </p:cNvPicPr>
          <p:nvPr/>
        </p:nvPicPr>
        <p:blipFill>
          <a:blip r:embed="rId6"/>
          <a:srcRect/>
          <a:stretch>
            <a:fillRect/>
          </a:stretch>
        </p:blipFill>
        <p:spPr bwMode="auto">
          <a:xfrm>
            <a:off x="3851920" y="-94828"/>
            <a:ext cx="5355250" cy="3168352"/>
          </a:xfrm>
          <a:prstGeom prst="rect">
            <a:avLst/>
          </a:prstGeom>
          <a:ln>
            <a:noFill/>
          </a:ln>
          <a:effectLst>
            <a:softEdge rad="112500"/>
          </a:effectLst>
        </p:spPr>
      </p:pic>
      <p:pic>
        <p:nvPicPr>
          <p:cNvPr id="14" name="Imagen 1"/>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497502" y="3073524"/>
            <a:ext cx="2722570" cy="266429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p:cTn id="19" dur="500" fill="hold"/>
                                        <p:tgtEl>
                                          <p:spTgt spid="11"/>
                                        </p:tgtEl>
                                        <p:attrNameLst>
                                          <p:attrName>ppt_w</p:attrName>
                                        </p:attrNameLst>
                                      </p:cBhvr>
                                      <p:tavLst>
                                        <p:tav tm="0">
                                          <p:val>
                                            <p:fltVal val="0"/>
                                          </p:val>
                                        </p:tav>
                                        <p:tav tm="100000">
                                          <p:val>
                                            <p:strVal val="#ppt_w"/>
                                          </p:val>
                                        </p:tav>
                                      </p:tavLst>
                                    </p:anim>
                                    <p:anim calcmode="lin" valueType="num">
                                      <p:cBhvr>
                                        <p:cTn id="20" dur="500" fill="hold"/>
                                        <p:tgtEl>
                                          <p:spTgt spid="11"/>
                                        </p:tgtEl>
                                        <p:attrNameLst>
                                          <p:attrName>ppt_h</p:attrName>
                                        </p:attrNameLst>
                                      </p:cBhvr>
                                      <p:tavLst>
                                        <p:tav tm="0">
                                          <p:val>
                                            <p:fltVal val="0"/>
                                          </p:val>
                                        </p:tav>
                                        <p:tav tm="100000">
                                          <p:val>
                                            <p:strVal val="#ppt_h"/>
                                          </p:val>
                                        </p:tav>
                                      </p:tavLst>
                                    </p:anim>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p:cTn id="26" dur="500" fill="hold"/>
                                        <p:tgtEl>
                                          <p:spTgt spid="14"/>
                                        </p:tgtEl>
                                        <p:attrNameLst>
                                          <p:attrName>ppt_w</p:attrName>
                                        </p:attrNameLst>
                                      </p:cBhvr>
                                      <p:tavLst>
                                        <p:tav tm="0">
                                          <p:val>
                                            <p:fltVal val="0"/>
                                          </p:val>
                                        </p:tav>
                                        <p:tav tm="100000">
                                          <p:val>
                                            <p:strVal val="#ppt_w"/>
                                          </p:val>
                                        </p:tav>
                                      </p:tavLst>
                                    </p:anim>
                                    <p:anim calcmode="lin" valueType="num">
                                      <p:cBhvr>
                                        <p:cTn id="27" dur="500" fill="hold"/>
                                        <p:tgtEl>
                                          <p:spTgt spid="14"/>
                                        </p:tgtEl>
                                        <p:attrNameLst>
                                          <p:attrName>ppt_h</p:attrName>
                                        </p:attrNameLst>
                                      </p:cBhvr>
                                      <p:tavLst>
                                        <p:tav tm="0">
                                          <p:val>
                                            <p:fltVal val="0"/>
                                          </p:val>
                                        </p:tav>
                                        <p:tav tm="100000">
                                          <p:val>
                                            <p:strVal val="#ppt_h"/>
                                          </p:val>
                                        </p:tav>
                                      </p:tavLst>
                                    </p:anim>
                                    <p:animEffect transition="in" filter="fad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500" fill="hold"/>
                                        <p:tgtEl>
                                          <p:spTgt spid="12"/>
                                        </p:tgtEl>
                                        <p:attrNameLst>
                                          <p:attrName>ppt_w</p:attrName>
                                        </p:attrNameLst>
                                      </p:cBhvr>
                                      <p:tavLst>
                                        <p:tav tm="0">
                                          <p:val>
                                            <p:fltVal val="0"/>
                                          </p:val>
                                        </p:tav>
                                        <p:tav tm="100000">
                                          <p:val>
                                            <p:strVal val="#ppt_w"/>
                                          </p:val>
                                        </p:tav>
                                      </p:tavLst>
                                    </p:anim>
                                    <p:anim calcmode="lin" valueType="num">
                                      <p:cBhvr>
                                        <p:cTn id="34" dur="500" fill="hold"/>
                                        <p:tgtEl>
                                          <p:spTgt spid="12"/>
                                        </p:tgtEl>
                                        <p:attrNameLst>
                                          <p:attrName>ppt_h</p:attrName>
                                        </p:attrNameLst>
                                      </p:cBhvr>
                                      <p:tavLst>
                                        <p:tav tm="0">
                                          <p:val>
                                            <p:fltVal val="0"/>
                                          </p:val>
                                        </p:tav>
                                        <p:tav tm="100000">
                                          <p:val>
                                            <p:strVal val="#ppt_h"/>
                                          </p:val>
                                        </p:tav>
                                      </p:tavLst>
                                    </p:anim>
                                    <p:animEffect transition="in" filter="fade">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Rectángulo"/>
          <p:cNvSpPr/>
          <p:nvPr/>
        </p:nvSpPr>
        <p:spPr>
          <a:xfrm>
            <a:off x="2195736" y="1417340"/>
            <a:ext cx="3096344" cy="762000"/>
          </a:xfrm>
          <a:prstGeom prst="rect">
            <a:avLst/>
          </a:prstGeom>
          <a:gradFill>
            <a:gsLst>
              <a:gs pos="2000">
                <a:srgbClr val="FFCC99"/>
              </a:gs>
              <a:gs pos="48000">
                <a:srgbClr val="FFEBEB"/>
              </a:gs>
              <a:gs pos="82000">
                <a:srgbClr val="FFFBEB"/>
              </a:gs>
            </a:gsLst>
            <a:lin ang="16200000" scaled="0"/>
          </a:gradFill>
          <a:ln w="25400" cap="flat" cmpd="sng" algn="ctr">
            <a:solidFill>
              <a:schemeClr val="tx1"/>
            </a:solidFill>
            <a:prstDash val="solid"/>
          </a:ln>
          <a:effectLst/>
        </p:spPr>
        <p:txBody>
          <a:bodyPr lIns="563189" tIns="42672" rIns="477845" bIns="42672" spcCol="1270" anchor="ctr"/>
          <a:lstStyle/>
          <a:p>
            <a:pPr algn="ctr" defTabSz="1422400" eaLnBrk="1" fontAlgn="auto" hangingPunct="1">
              <a:lnSpc>
                <a:spcPct val="90000"/>
              </a:lnSpc>
              <a:spcBef>
                <a:spcPts val="0"/>
              </a:spcBef>
              <a:spcAft>
                <a:spcPct val="35000"/>
              </a:spcAft>
              <a:defRPr/>
            </a:pPr>
            <a:r>
              <a:rPr lang="es-CO" sz="1800" b="1" kern="0" dirty="0">
                <a:solidFill>
                  <a:schemeClr val="tx2"/>
                </a:solidFill>
                <a:latin typeface="Calibri"/>
                <a:cs typeface="+mn-cs"/>
              </a:rPr>
              <a:t>PERÍODO DE PREPARACIÓN OBLIGATORIA</a:t>
            </a:r>
          </a:p>
        </p:txBody>
      </p:sp>
      <p:sp>
        <p:nvSpPr>
          <p:cNvPr id="8" name="7 Rectángulo"/>
          <p:cNvSpPr/>
          <p:nvPr/>
        </p:nvSpPr>
        <p:spPr>
          <a:xfrm>
            <a:off x="5724128" y="1417340"/>
            <a:ext cx="3024337" cy="762000"/>
          </a:xfrm>
          <a:prstGeom prst="rect">
            <a:avLst/>
          </a:prstGeom>
          <a:gradFill>
            <a:gsLst>
              <a:gs pos="2000">
                <a:schemeClr val="accent5">
                  <a:lumMod val="75000"/>
                </a:schemeClr>
              </a:gs>
              <a:gs pos="53000">
                <a:srgbClr val="FFEBEB"/>
              </a:gs>
              <a:gs pos="82000">
                <a:srgbClr val="FFF0C1"/>
              </a:gs>
            </a:gsLst>
            <a:lin ang="16200000" scaled="0"/>
          </a:gradFill>
          <a:ln w="25400" cap="flat" cmpd="sng" algn="ctr">
            <a:solidFill>
              <a:schemeClr val="tx1"/>
            </a:solidFill>
            <a:prstDash val="solid"/>
          </a:ln>
          <a:effectLst/>
        </p:spPr>
        <p:txBody>
          <a:bodyPr lIns="563189" tIns="42672" rIns="477845" bIns="42672" spcCol="1270" anchor="ctr"/>
          <a:lstStyle/>
          <a:p>
            <a:pPr algn="ctr" defTabSz="1422400" eaLnBrk="1" fontAlgn="auto" hangingPunct="1">
              <a:lnSpc>
                <a:spcPct val="90000"/>
              </a:lnSpc>
              <a:spcBef>
                <a:spcPts val="0"/>
              </a:spcBef>
              <a:spcAft>
                <a:spcPct val="35000"/>
              </a:spcAft>
              <a:defRPr/>
            </a:pPr>
            <a:r>
              <a:rPr lang="es-CO" sz="1800" b="1" kern="0" dirty="0">
                <a:solidFill>
                  <a:schemeClr val="tx2"/>
                </a:solidFill>
                <a:latin typeface="Calibri"/>
                <a:cs typeface="+mn-cs"/>
              </a:rPr>
              <a:t>PERÍODO DE APLICACIÓN </a:t>
            </a:r>
          </a:p>
        </p:txBody>
      </p:sp>
      <p:sp>
        <p:nvSpPr>
          <p:cNvPr id="9" name="8 CuadroTexto"/>
          <p:cNvSpPr txBox="1">
            <a:spLocks noChangeArrowheads="1"/>
          </p:cNvSpPr>
          <p:nvPr/>
        </p:nvSpPr>
        <p:spPr bwMode="auto">
          <a:xfrm>
            <a:off x="611560" y="1069494"/>
            <a:ext cx="120622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Century Gothic" pitchFamily="34" charset="0"/>
                <a:cs typeface="Arial" charset="0"/>
              </a:defRPr>
            </a:lvl1pPr>
            <a:lvl2pPr marL="742950" indent="-285750">
              <a:defRPr b="1">
                <a:solidFill>
                  <a:schemeClr val="tx1"/>
                </a:solidFill>
                <a:latin typeface="Century Gothic" pitchFamily="34" charset="0"/>
                <a:cs typeface="Arial" charset="0"/>
              </a:defRPr>
            </a:lvl2pPr>
            <a:lvl3pPr marL="1143000" indent="-228600">
              <a:defRPr b="1">
                <a:solidFill>
                  <a:schemeClr val="tx1"/>
                </a:solidFill>
                <a:latin typeface="Century Gothic" pitchFamily="34" charset="0"/>
                <a:cs typeface="Arial" charset="0"/>
              </a:defRPr>
            </a:lvl3pPr>
            <a:lvl4pPr marL="1600200" indent="-228600">
              <a:defRPr b="1">
                <a:solidFill>
                  <a:schemeClr val="tx1"/>
                </a:solidFill>
                <a:latin typeface="Century Gothic" pitchFamily="34" charset="0"/>
                <a:cs typeface="Arial" charset="0"/>
              </a:defRPr>
            </a:lvl4pPr>
            <a:lvl5pPr marL="2057400" indent="-22860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r>
              <a:rPr lang="es-CO" altLang="es-CO" sz="2000" dirty="0"/>
              <a:t>Octubre 2015</a:t>
            </a:r>
          </a:p>
        </p:txBody>
      </p:sp>
      <p:sp>
        <p:nvSpPr>
          <p:cNvPr id="10" name="9 CuadroTexto"/>
          <p:cNvSpPr txBox="1">
            <a:spLocks noChangeArrowheads="1"/>
          </p:cNvSpPr>
          <p:nvPr/>
        </p:nvSpPr>
        <p:spPr bwMode="auto">
          <a:xfrm>
            <a:off x="2773314" y="1057300"/>
            <a:ext cx="194270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Century Gothic" pitchFamily="34" charset="0"/>
                <a:cs typeface="Arial" charset="0"/>
              </a:defRPr>
            </a:lvl1pPr>
            <a:lvl2pPr marL="742950" indent="-285750">
              <a:defRPr b="1">
                <a:solidFill>
                  <a:schemeClr val="tx1"/>
                </a:solidFill>
                <a:latin typeface="Century Gothic" pitchFamily="34" charset="0"/>
                <a:cs typeface="Arial" charset="0"/>
              </a:defRPr>
            </a:lvl2pPr>
            <a:lvl3pPr marL="1143000" indent="-228600">
              <a:defRPr b="1">
                <a:solidFill>
                  <a:schemeClr val="tx1"/>
                </a:solidFill>
                <a:latin typeface="Century Gothic" pitchFamily="34" charset="0"/>
                <a:cs typeface="Arial" charset="0"/>
              </a:defRPr>
            </a:lvl3pPr>
            <a:lvl4pPr marL="1600200" indent="-228600">
              <a:defRPr b="1">
                <a:solidFill>
                  <a:schemeClr val="tx1"/>
                </a:solidFill>
                <a:latin typeface="Century Gothic" pitchFamily="34" charset="0"/>
                <a:cs typeface="Arial" charset="0"/>
              </a:defRPr>
            </a:lvl4pPr>
            <a:lvl5pPr marL="2057400" indent="-22860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r>
              <a:rPr lang="es-CO" altLang="es-CO" sz="2000" dirty="0"/>
              <a:t>2015 - 2016</a:t>
            </a:r>
          </a:p>
        </p:txBody>
      </p:sp>
      <p:sp>
        <p:nvSpPr>
          <p:cNvPr id="11" name="10 CuadroTexto"/>
          <p:cNvSpPr txBox="1">
            <a:spLocks noChangeArrowheads="1"/>
          </p:cNvSpPr>
          <p:nvPr/>
        </p:nvSpPr>
        <p:spPr bwMode="auto">
          <a:xfrm>
            <a:off x="6444629" y="1057300"/>
            <a:ext cx="16557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Century Gothic" pitchFamily="34" charset="0"/>
                <a:cs typeface="Arial" charset="0"/>
              </a:defRPr>
            </a:lvl1pPr>
            <a:lvl2pPr marL="742950" indent="-285750">
              <a:defRPr b="1">
                <a:solidFill>
                  <a:schemeClr val="tx1"/>
                </a:solidFill>
                <a:latin typeface="Century Gothic" pitchFamily="34" charset="0"/>
                <a:cs typeface="Arial" charset="0"/>
              </a:defRPr>
            </a:lvl2pPr>
            <a:lvl3pPr marL="1143000" indent="-228600">
              <a:defRPr b="1">
                <a:solidFill>
                  <a:schemeClr val="tx1"/>
                </a:solidFill>
                <a:latin typeface="Century Gothic" pitchFamily="34" charset="0"/>
                <a:cs typeface="Arial" charset="0"/>
              </a:defRPr>
            </a:lvl3pPr>
            <a:lvl4pPr marL="1600200" indent="-228600">
              <a:defRPr b="1">
                <a:solidFill>
                  <a:schemeClr val="tx1"/>
                </a:solidFill>
                <a:latin typeface="Century Gothic" pitchFamily="34" charset="0"/>
                <a:cs typeface="Arial" charset="0"/>
              </a:defRPr>
            </a:lvl4pPr>
            <a:lvl5pPr marL="2057400" indent="-22860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algn="ctr" eaLnBrk="1" hangingPunct="1"/>
            <a:r>
              <a:rPr lang="es-CO" altLang="es-CO" sz="2000" dirty="0"/>
              <a:t>2017</a:t>
            </a:r>
          </a:p>
        </p:txBody>
      </p:sp>
      <p:sp>
        <p:nvSpPr>
          <p:cNvPr id="12" name="12 Rectángulo"/>
          <p:cNvSpPr>
            <a:spLocks noChangeArrowheads="1"/>
          </p:cNvSpPr>
          <p:nvPr/>
        </p:nvSpPr>
        <p:spPr bwMode="auto">
          <a:xfrm>
            <a:off x="2051720" y="2659474"/>
            <a:ext cx="3240360" cy="2862322"/>
          </a:xfrm>
          <a:prstGeom prst="rect">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solidFill>
              <a:schemeClr val="accent2">
                <a:lumMod val="50000"/>
              </a:schemeClr>
            </a:solidFill>
            <a:prstDash val="solid"/>
            <a:headEnd/>
            <a:tailEnd/>
          </a:ln>
          <a:effectLst>
            <a:outerShdw blurRad="40000" dist="20000" dir="5400000" rotWithShape="0">
              <a:srgbClr val="000000">
                <a:alpha val="38000"/>
              </a:srgbClr>
            </a:outerShdw>
          </a:effectLst>
        </p:spPr>
        <p:txBody>
          <a:bodyPr wrap="square">
            <a:spAutoFit/>
          </a:bodyPr>
          <a:lstStyle/>
          <a:p>
            <a:pPr algn="just" eaLnBrk="1" fontAlgn="auto" hangingPunct="1">
              <a:spcBef>
                <a:spcPts val="0"/>
              </a:spcBef>
              <a:spcAft>
                <a:spcPts val="0"/>
              </a:spcAft>
              <a:defRPr/>
            </a:pPr>
            <a:r>
              <a:rPr lang="es-CO" sz="2000" b="1" kern="0" dirty="0">
                <a:latin typeface="Calibri" pitchFamily="34" charset="0"/>
              </a:rPr>
              <a:t>Actividades de preparación para aplicar el nuevo marco normativo </a:t>
            </a:r>
            <a:r>
              <a:rPr lang="es-CO" sz="2000" b="1" u="sng" kern="0" dirty="0">
                <a:latin typeface="Calibri" pitchFamily="34" charset="0"/>
              </a:rPr>
              <a:t>a partir de </a:t>
            </a:r>
            <a:r>
              <a:rPr lang="es-CO" sz="2000" b="1" kern="0" dirty="0">
                <a:latin typeface="Calibri" pitchFamily="34" charset="0"/>
              </a:rPr>
              <a:t>las NICSP (capacitación, depuración y determinación de saldos iniciales , definición de políticas contables, ajustes a los sistemas de información)</a:t>
            </a:r>
          </a:p>
        </p:txBody>
      </p:sp>
      <p:sp>
        <p:nvSpPr>
          <p:cNvPr id="13" name="19 Rectángulo"/>
          <p:cNvSpPr>
            <a:spLocks noChangeArrowheads="1"/>
          </p:cNvSpPr>
          <p:nvPr/>
        </p:nvSpPr>
        <p:spPr bwMode="auto">
          <a:xfrm>
            <a:off x="5724128" y="2785492"/>
            <a:ext cx="3024336" cy="2246769"/>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chemeClr val="accent2">
                <a:lumMod val="75000"/>
              </a:schemeClr>
            </a:solidFill>
            <a:prstDash val="solid"/>
            <a:headEnd/>
            <a:tailEnd/>
          </a:ln>
          <a:effectLst>
            <a:outerShdw blurRad="40000" dist="20000" dir="5400000" rotWithShape="0">
              <a:srgbClr val="000000">
                <a:alpha val="38000"/>
              </a:srgbClr>
            </a:outerShdw>
          </a:effectLst>
        </p:spPr>
        <p:txBody>
          <a:bodyPr wrap="square">
            <a:spAutoFit/>
          </a:bodyPr>
          <a:lstStyle/>
          <a:p>
            <a:pPr algn="just" eaLnBrk="1" fontAlgn="auto" hangingPunct="1">
              <a:spcBef>
                <a:spcPts val="0"/>
              </a:spcBef>
              <a:spcAft>
                <a:spcPts val="0"/>
              </a:spcAft>
              <a:defRPr/>
            </a:pPr>
            <a:endParaRPr lang="es-ES" sz="2000" b="0" kern="0" dirty="0">
              <a:latin typeface="Calibri"/>
            </a:endParaRPr>
          </a:p>
          <a:p>
            <a:pPr eaLnBrk="1" fontAlgn="auto" hangingPunct="1">
              <a:spcBef>
                <a:spcPts val="0"/>
              </a:spcBef>
              <a:spcAft>
                <a:spcPts val="0"/>
              </a:spcAft>
              <a:defRPr/>
            </a:pPr>
            <a:r>
              <a:rPr lang="es-CO" sz="2000" b="1" kern="0" dirty="0">
                <a:latin typeface="Calibri"/>
              </a:rPr>
              <a:t>Enero 1: determinación de saldos iniciales </a:t>
            </a:r>
            <a:endParaRPr lang="es-ES" sz="2000" b="1" kern="0" dirty="0">
              <a:solidFill>
                <a:sysClr val="windowText" lastClr="000000"/>
              </a:solidFill>
              <a:latin typeface="Calibri"/>
            </a:endParaRPr>
          </a:p>
          <a:p>
            <a:pPr eaLnBrk="1" fontAlgn="auto" hangingPunct="1">
              <a:spcBef>
                <a:spcPts val="0"/>
              </a:spcBef>
              <a:spcAft>
                <a:spcPts val="0"/>
              </a:spcAft>
              <a:defRPr/>
            </a:pPr>
            <a:r>
              <a:rPr lang="es-ES" sz="2000" b="1" kern="0" dirty="0">
                <a:solidFill>
                  <a:sysClr val="windowText" lastClr="000000"/>
                </a:solidFill>
                <a:latin typeface="Calibri"/>
              </a:rPr>
              <a:t>Para todos los efectos, aplicación del nuevo marco normativo a partir de las NICSP</a:t>
            </a:r>
            <a:endParaRPr lang="es-CO" sz="2000" b="1" kern="0" dirty="0">
              <a:solidFill>
                <a:sysClr val="windowText" lastClr="000000"/>
              </a:solidFill>
              <a:latin typeface="Calibri"/>
            </a:endParaRPr>
          </a:p>
        </p:txBody>
      </p:sp>
      <p:sp>
        <p:nvSpPr>
          <p:cNvPr id="19" name="18 Flecha izquierda y derecha"/>
          <p:cNvSpPr/>
          <p:nvPr/>
        </p:nvSpPr>
        <p:spPr>
          <a:xfrm>
            <a:off x="5724128" y="2209428"/>
            <a:ext cx="3024336" cy="359833"/>
          </a:xfrm>
          <a:prstGeom prst="leftRightArrow">
            <a:avLst/>
          </a:prstGeom>
          <a:gradFill>
            <a:gsLst>
              <a:gs pos="0">
                <a:srgbClr val="008080"/>
              </a:gs>
              <a:gs pos="80000">
                <a:schemeClr val="accent5">
                  <a:shade val="93000"/>
                  <a:satMod val="130000"/>
                </a:schemeClr>
              </a:gs>
              <a:gs pos="100000">
                <a:schemeClr val="accent5">
                  <a:shade val="94000"/>
                  <a:satMod val="135000"/>
                </a:schemeClr>
              </a:gs>
            </a:gsLst>
          </a:gradFill>
          <a:ln>
            <a:solidFill>
              <a:srgbClr val="002060"/>
            </a:solidFill>
          </a:ln>
        </p:spPr>
        <p:style>
          <a:lnRef idx="0">
            <a:schemeClr val="accent5"/>
          </a:lnRef>
          <a:fillRef idx="3">
            <a:schemeClr val="accent5"/>
          </a:fillRef>
          <a:effectRef idx="3">
            <a:schemeClr val="accent5"/>
          </a:effectRef>
          <a:fontRef idx="minor">
            <a:schemeClr val="lt1"/>
          </a:fontRef>
        </p:style>
        <p:txBody>
          <a:bodyPr lIns="563189" tIns="42672" rIns="477845" bIns="42672" spcCol="1270" anchor="ctr"/>
          <a:lstStyle/>
          <a:p>
            <a:pPr algn="ctr" defTabSz="1422400" eaLnBrk="1" fontAlgn="auto" hangingPunct="1">
              <a:lnSpc>
                <a:spcPct val="90000"/>
              </a:lnSpc>
              <a:spcBef>
                <a:spcPts val="0"/>
              </a:spcBef>
              <a:spcAft>
                <a:spcPct val="35000"/>
              </a:spcAft>
              <a:defRPr/>
            </a:pPr>
            <a:endParaRPr lang="es-CO" sz="3200" b="0" kern="0">
              <a:solidFill>
                <a:sysClr val="window" lastClr="FFFFFF"/>
              </a:solidFill>
              <a:latin typeface="Calibri"/>
              <a:cs typeface="+mn-cs"/>
            </a:endParaRPr>
          </a:p>
        </p:txBody>
      </p:sp>
      <p:sp>
        <p:nvSpPr>
          <p:cNvPr id="20" name="1 Título"/>
          <p:cNvSpPr>
            <a:spLocks noGrp="1"/>
          </p:cNvSpPr>
          <p:nvPr>
            <p:ph type="ctrTitle"/>
          </p:nvPr>
        </p:nvSpPr>
        <p:spPr>
          <a:xfrm>
            <a:off x="293539" y="-166836"/>
            <a:ext cx="8742957" cy="1079569"/>
          </a:xfrm>
        </p:spPr>
        <p:txBody>
          <a:bodyPr/>
          <a:lstStyle/>
          <a:p>
            <a:pPr algn="ctr"/>
            <a:r>
              <a:rPr lang="es-CO" sz="1000" dirty="0">
                <a:effectLst>
                  <a:outerShdw blurRad="38100" dist="38100" dir="2700000" algn="tl">
                    <a:srgbClr val="000000">
                      <a:alpha val="43137"/>
                    </a:srgbClr>
                  </a:outerShdw>
                </a:effectLst>
              </a:rPr>
              <a:t> </a:t>
            </a:r>
            <a:r>
              <a:rPr lang="es-CO" sz="2800" dirty="0">
                <a:effectLst>
                  <a:outerShdw blurRad="38100" dist="38100" dir="2700000" algn="tl">
                    <a:srgbClr val="000000">
                      <a:alpha val="43137"/>
                    </a:srgbClr>
                  </a:outerShdw>
                </a:effectLst>
              </a:rPr>
              <a:t>   </a:t>
            </a:r>
            <a:br>
              <a:rPr lang="es-CO" sz="2800" dirty="0">
                <a:effectLst>
                  <a:outerShdw blurRad="38100" dist="38100" dir="2700000" algn="tl">
                    <a:srgbClr val="000000">
                      <a:alpha val="43137"/>
                    </a:srgbClr>
                  </a:outerShdw>
                </a:effectLst>
              </a:rPr>
            </a:br>
            <a:r>
              <a:rPr lang="es-CO" sz="2800" dirty="0">
                <a:effectLst>
                  <a:outerShdw blurRad="38100" dist="38100" dir="2700000" algn="tl">
                    <a:srgbClr val="000000">
                      <a:alpha val="43137"/>
                    </a:srgbClr>
                  </a:outerShdw>
                </a:effectLst>
              </a:rPr>
              <a:t>CRONOGRAMA PARA LAS ENTIDADES DE GOBIERNO</a:t>
            </a:r>
          </a:p>
        </p:txBody>
      </p:sp>
      <p:sp>
        <p:nvSpPr>
          <p:cNvPr id="21" name="20 Rectángulo"/>
          <p:cNvSpPr/>
          <p:nvPr/>
        </p:nvSpPr>
        <p:spPr>
          <a:xfrm rot="10800000" flipV="1">
            <a:off x="744909" y="1767384"/>
            <a:ext cx="874762" cy="3898428"/>
          </a:xfrm>
          <a:prstGeom prst="rect">
            <a:avLst/>
          </a:prstGeom>
          <a:gradFill>
            <a:gsLst>
              <a:gs pos="0">
                <a:srgbClr val="E6DCAC"/>
              </a:gs>
              <a:gs pos="57000">
                <a:srgbClr val="E6D78A"/>
              </a:gs>
              <a:gs pos="43000">
                <a:srgbClr val="C7AC4C"/>
              </a:gs>
              <a:gs pos="75000">
                <a:srgbClr val="E6D78A"/>
              </a:gs>
              <a:gs pos="90000">
                <a:srgbClr val="C7AC4C"/>
              </a:gs>
              <a:gs pos="100000">
                <a:srgbClr val="E6DCAC"/>
              </a:gs>
            </a:gsLst>
            <a:lin ang="2700000" scaled="0"/>
          </a:gradFill>
          <a:ln w="25400" cap="flat" cmpd="sng" algn="ctr">
            <a:solidFill>
              <a:schemeClr val="accent2">
                <a:lumMod val="50000"/>
              </a:schemeClr>
            </a:solidFill>
            <a:prstDash val="solid"/>
          </a:ln>
          <a:effectLst/>
        </p:spPr>
        <p:txBody>
          <a:bodyPr lIns="575940" tIns="43638" rIns="488664" bIns="43638" spcCol="1298" anchor="ctr"/>
          <a:lstStyle/>
          <a:p>
            <a:pPr algn="ctr" defTabSz="1454603" eaLnBrk="1" fontAlgn="auto" hangingPunct="1">
              <a:lnSpc>
                <a:spcPct val="90000"/>
              </a:lnSpc>
              <a:spcBef>
                <a:spcPts val="0"/>
              </a:spcBef>
              <a:spcAft>
                <a:spcPct val="35000"/>
              </a:spcAft>
              <a:defRPr/>
            </a:pPr>
            <a:r>
              <a:rPr lang="es-CO" sz="1600" b="1" kern="0" dirty="0">
                <a:solidFill>
                  <a:sysClr val="window" lastClr="FFFFFF"/>
                </a:solidFill>
                <a:effectLst>
                  <a:outerShdw blurRad="38100" dist="38100" dir="2700000" algn="tl">
                    <a:srgbClr val="000000">
                      <a:alpha val="43137"/>
                    </a:srgbClr>
                  </a:outerShdw>
                </a:effectLst>
                <a:latin typeface="Calibri"/>
                <a:cs typeface="+mn-cs"/>
              </a:rPr>
              <a:t> </a:t>
            </a:r>
            <a:r>
              <a:rPr lang="es-CO" sz="1600" b="1" kern="0" dirty="0">
                <a:effectLst>
                  <a:outerShdw blurRad="38100" dist="38100" dir="2700000" algn="tl">
                    <a:srgbClr val="000000">
                      <a:alpha val="43137"/>
                    </a:srgbClr>
                  </a:outerShdw>
                </a:effectLst>
                <a:latin typeface="Calibri"/>
                <a:cs typeface="+mn-cs"/>
              </a:rPr>
              <a:t>MARCO  </a:t>
            </a:r>
          </a:p>
          <a:p>
            <a:pPr algn="ctr" defTabSz="1454603" eaLnBrk="1" fontAlgn="auto" hangingPunct="1">
              <a:lnSpc>
                <a:spcPct val="90000"/>
              </a:lnSpc>
              <a:spcBef>
                <a:spcPts val="0"/>
              </a:spcBef>
              <a:spcAft>
                <a:spcPct val="35000"/>
              </a:spcAft>
              <a:defRPr/>
            </a:pPr>
            <a:endParaRPr lang="es-CO" sz="1600" b="1" kern="0" dirty="0">
              <a:effectLst>
                <a:outerShdw blurRad="38100" dist="38100" dir="2700000" algn="tl">
                  <a:srgbClr val="000000">
                    <a:alpha val="43137"/>
                  </a:srgbClr>
                </a:outerShdw>
              </a:effectLst>
              <a:latin typeface="Calibri"/>
              <a:cs typeface="+mn-cs"/>
            </a:endParaRPr>
          </a:p>
          <a:p>
            <a:pPr algn="ctr" defTabSz="1454603" eaLnBrk="1" fontAlgn="auto" hangingPunct="1">
              <a:lnSpc>
                <a:spcPct val="90000"/>
              </a:lnSpc>
              <a:spcBef>
                <a:spcPts val="0"/>
              </a:spcBef>
              <a:spcAft>
                <a:spcPct val="35000"/>
              </a:spcAft>
              <a:defRPr/>
            </a:pPr>
            <a:r>
              <a:rPr lang="es-CO" sz="1600" b="1" kern="0" dirty="0">
                <a:effectLst>
                  <a:outerShdw blurRad="38100" dist="38100" dir="2700000" algn="tl">
                    <a:srgbClr val="000000">
                      <a:alpha val="43137"/>
                    </a:srgbClr>
                  </a:outerShdw>
                </a:effectLst>
                <a:latin typeface="Calibri"/>
                <a:cs typeface="+mn-cs"/>
              </a:rPr>
              <a:t>NORMARIVO</a:t>
            </a:r>
          </a:p>
          <a:p>
            <a:pPr algn="ctr" defTabSz="1454603" eaLnBrk="1" fontAlgn="auto" hangingPunct="1">
              <a:lnSpc>
                <a:spcPct val="90000"/>
              </a:lnSpc>
              <a:spcBef>
                <a:spcPts val="0"/>
              </a:spcBef>
              <a:spcAft>
                <a:spcPct val="35000"/>
              </a:spcAft>
              <a:defRPr/>
            </a:pPr>
            <a:endParaRPr lang="es-CO" sz="1600" b="1" kern="0" dirty="0">
              <a:solidFill>
                <a:sysClr val="window" lastClr="FFFFFF"/>
              </a:solidFill>
              <a:effectLst>
                <a:outerShdw blurRad="38100" dist="38100" dir="2700000" algn="tl">
                  <a:srgbClr val="000000">
                    <a:alpha val="43137"/>
                  </a:srgbClr>
                </a:outerShdw>
              </a:effectLst>
              <a:latin typeface="Calibri"/>
              <a:cs typeface="+mn-cs"/>
            </a:endParaRPr>
          </a:p>
        </p:txBody>
      </p:sp>
      <p:sp>
        <p:nvSpPr>
          <p:cNvPr id="22" name="21 Flecha izquierda y derecha"/>
          <p:cNvSpPr/>
          <p:nvPr/>
        </p:nvSpPr>
        <p:spPr>
          <a:xfrm>
            <a:off x="2195736" y="2209428"/>
            <a:ext cx="3096344" cy="359833"/>
          </a:xfrm>
          <a:prstGeom prst="leftRightArrow">
            <a:avLst/>
          </a:prstGeom>
          <a:gradFill>
            <a:gsLst>
              <a:gs pos="0">
                <a:srgbClr val="FFC000"/>
              </a:gs>
              <a:gs pos="80000">
                <a:schemeClr val="accent5">
                  <a:shade val="93000"/>
                  <a:satMod val="130000"/>
                </a:schemeClr>
              </a:gs>
              <a:gs pos="100000">
                <a:schemeClr val="accent5">
                  <a:shade val="94000"/>
                  <a:satMod val="135000"/>
                </a:schemeClr>
              </a:gs>
            </a:gsLst>
          </a:gradFill>
          <a:ln>
            <a:solidFill>
              <a:srgbClr val="002060"/>
            </a:solidFill>
          </a:ln>
        </p:spPr>
        <p:style>
          <a:lnRef idx="0">
            <a:schemeClr val="accent5"/>
          </a:lnRef>
          <a:fillRef idx="3">
            <a:schemeClr val="accent5"/>
          </a:fillRef>
          <a:effectRef idx="3">
            <a:schemeClr val="accent5"/>
          </a:effectRef>
          <a:fontRef idx="minor">
            <a:schemeClr val="lt1"/>
          </a:fontRef>
        </p:style>
        <p:txBody>
          <a:bodyPr lIns="563189" tIns="42672" rIns="477845" bIns="42672" spcCol="1270" anchor="ctr"/>
          <a:lstStyle/>
          <a:p>
            <a:pPr algn="ctr" defTabSz="1422400" eaLnBrk="1" fontAlgn="auto" hangingPunct="1">
              <a:lnSpc>
                <a:spcPct val="90000"/>
              </a:lnSpc>
              <a:spcBef>
                <a:spcPts val="0"/>
              </a:spcBef>
              <a:spcAft>
                <a:spcPct val="35000"/>
              </a:spcAft>
              <a:defRPr/>
            </a:pPr>
            <a:endParaRPr lang="es-CO" sz="3200" b="0" kern="0">
              <a:solidFill>
                <a:sysClr val="window" lastClr="FFFFFF"/>
              </a:solidFill>
              <a:latin typeface="Calibri"/>
              <a:cs typeface="+mn-cs"/>
            </a:endParaRPr>
          </a:p>
        </p:txBody>
      </p:sp>
    </p:spTree>
    <p:extLst>
      <p:ext uri="{BB962C8B-B14F-4D97-AF65-F5344CB8AC3E}">
        <p14:creationId xmlns:p14="http://schemas.microsoft.com/office/powerpoint/2010/main" val="11363770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
          <p:cNvSpPr>
            <a:spLocks noGrp="1"/>
          </p:cNvSpPr>
          <p:nvPr>
            <p:ph type="sldNum" sz="quarter" idx="15"/>
          </p:nvPr>
        </p:nvSpPr>
        <p:spPr/>
        <p:txBody>
          <a:bodyPr/>
          <a:lstStyle/>
          <a:p>
            <a:pPr>
              <a:defRPr/>
            </a:pPr>
            <a:fld id="{8A025F99-1DAF-4D1C-906F-3757E7DA4970}" type="slidenum">
              <a:rPr lang="es-ES_tradnl" smtClean="0"/>
              <a:pPr>
                <a:defRPr/>
              </a:pPr>
              <a:t>71</a:t>
            </a:fld>
            <a:endParaRPr lang="es-ES_tradnl" dirty="0"/>
          </a:p>
        </p:txBody>
      </p:sp>
      <p:sp>
        <p:nvSpPr>
          <p:cNvPr id="6" name="2 Rectángulo"/>
          <p:cNvSpPr/>
          <p:nvPr/>
        </p:nvSpPr>
        <p:spPr>
          <a:xfrm>
            <a:off x="971600" y="1592590"/>
            <a:ext cx="3005800" cy="1025090"/>
          </a:xfrm>
          <a:prstGeom prst="rect">
            <a:avLst/>
          </a:prstGeom>
          <a:solidFill>
            <a:srgbClr val="C0504D">
              <a:hueOff val="0"/>
              <a:satOff val="0"/>
              <a:lumOff val="0"/>
              <a:alphaOff val="0"/>
            </a:srgbClr>
          </a:solidFill>
          <a:ln w="25400" cap="flat" cmpd="sng" algn="ctr">
            <a:solidFill>
              <a:schemeClr val="tx1"/>
            </a:solidFill>
            <a:prstDash val="solid"/>
          </a:ln>
          <a:effectLst>
            <a:glow rad="139700">
              <a:schemeClr val="accent4">
                <a:satMod val="175000"/>
                <a:alpha val="40000"/>
              </a:schemeClr>
            </a:glow>
          </a:effectLst>
        </p:spPr>
        <p:txBody>
          <a:bodyPr lIns="469324" tIns="35560" rIns="398204" bIns="35560" spcCol="1270" anchor="ctr"/>
          <a:lstStyle/>
          <a:p>
            <a:pPr algn="ctr" defTabSz="1185286" fontAlgn="auto">
              <a:lnSpc>
                <a:spcPct val="90000"/>
              </a:lnSpc>
              <a:spcBef>
                <a:spcPts val="0"/>
              </a:spcBef>
              <a:spcAft>
                <a:spcPct val="35000"/>
              </a:spcAft>
              <a:defRPr/>
            </a:pPr>
            <a:r>
              <a:rPr lang="es-CO" sz="2333" b="1" kern="0" dirty="0">
                <a:solidFill>
                  <a:sysClr val="window" lastClr="FFFFFF"/>
                </a:solidFill>
                <a:latin typeface="Calibri"/>
                <a:cs typeface="+mn-cs"/>
              </a:rPr>
              <a:t>PERÍODO DE PREPARACIÓN OBLIGATORIA</a:t>
            </a:r>
          </a:p>
        </p:txBody>
      </p:sp>
      <p:sp>
        <p:nvSpPr>
          <p:cNvPr id="7" name="3 Rectángulo"/>
          <p:cNvSpPr/>
          <p:nvPr/>
        </p:nvSpPr>
        <p:spPr>
          <a:xfrm>
            <a:off x="5052054" y="1466285"/>
            <a:ext cx="3180353" cy="1103183"/>
          </a:xfrm>
          <a:prstGeom prst="rect">
            <a:avLst/>
          </a:prstGeom>
          <a:solidFill>
            <a:srgbClr val="C0504D">
              <a:hueOff val="2340759"/>
              <a:satOff val="-2919"/>
              <a:lumOff val="686"/>
              <a:alphaOff val="0"/>
            </a:srgbClr>
          </a:solidFill>
          <a:ln w="25400" cap="flat" cmpd="sng" algn="ctr">
            <a:solidFill>
              <a:schemeClr val="tx1"/>
            </a:solidFill>
            <a:prstDash val="solid"/>
          </a:ln>
          <a:effectLst>
            <a:glow rad="101600">
              <a:schemeClr val="accent4">
                <a:satMod val="175000"/>
                <a:alpha val="40000"/>
              </a:schemeClr>
            </a:glow>
          </a:effectLst>
        </p:spPr>
        <p:txBody>
          <a:bodyPr lIns="469324" tIns="35560" rIns="398204" bIns="35560" spcCol="1270" anchor="ctr"/>
          <a:lstStyle/>
          <a:p>
            <a:pPr algn="ctr" defTabSz="1185286" fontAlgn="auto">
              <a:lnSpc>
                <a:spcPct val="90000"/>
              </a:lnSpc>
              <a:spcBef>
                <a:spcPts val="0"/>
              </a:spcBef>
              <a:spcAft>
                <a:spcPct val="35000"/>
              </a:spcAft>
              <a:defRPr/>
            </a:pPr>
            <a:r>
              <a:rPr lang="es-CO" sz="2333" b="1" kern="0" dirty="0">
                <a:solidFill>
                  <a:sysClr val="window" lastClr="FFFFFF"/>
                </a:solidFill>
                <a:latin typeface="Calibri"/>
              </a:rPr>
              <a:t>PERÍODO DE APLICACION </a:t>
            </a:r>
          </a:p>
        </p:txBody>
      </p:sp>
      <p:sp>
        <p:nvSpPr>
          <p:cNvPr id="8" name="8 CuadroTexto"/>
          <p:cNvSpPr txBox="1">
            <a:spLocks noChangeArrowheads="1"/>
          </p:cNvSpPr>
          <p:nvPr/>
        </p:nvSpPr>
        <p:spPr bwMode="auto">
          <a:xfrm>
            <a:off x="1331640" y="1001097"/>
            <a:ext cx="2297927"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s-CO" altLang="es-CO" sz="2667" b="1" dirty="0">
                <a:effectLst>
                  <a:outerShdw blurRad="38100" dist="38100" dir="2700000" algn="tl">
                    <a:srgbClr val="000000">
                      <a:alpha val="43137"/>
                    </a:srgbClr>
                  </a:outerShdw>
                </a:effectLst>
                <a:latin typeface="Century Gothic" pitchFamily="34" charset="0"/>
              </a:rPr>
              <a:t>2015  y  2016</a:t>
            </a:r>
          </a:p>
        </p:txBody>
      </p:sp>
      <p:sp>
        <p:nvSpPr>
          <p:cNvPr id="9" name="9 CuadroTexto"/>
          <p:cNvSpPr txBox="1">
            <a:spLocks noChangeArrowheads="1"/>
          </p:cNvSpPr>
          <p:nvPr/>
        </p:nvSpPr>
        <p:spPr bwMode="auto">
          <a:xfrm>
            <a:off x="5836977" y="986582"/>
            <a:ext cx="1379803"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r>
              <a:rPr lang="es-CO" altLang="es-CO" sz="2667" b="1" dirty="0">
                <a:effectLst>
                  <a:outerShdw blurRad="38100" dist="38100" dir="2700000" algn="tl">
                    <a:srgbClr val="000000">
                      <a:alpha val="43137"/>
                    </a:srgbClr>
                  </a:outerShdw>
                </a:effectLst>
                <a:latin typeface="Century Gothic" pitchFamily="34" charset="0"/>
              </a:rPr>
              <a:t>2 0 1 7</a:t>
            </a:r>
          </a:p>
        </p:txBody>
      </p:sp>
      <p:sp>
        <p:nvSpPr>
          <p:cNvPr id="10" name="12 Rectángulo"/>
          <p:cNvSpPr>
            <a:spLocks noChangeArrowheads="1"/>
          </p:cNvSpPr>
          <p:nvPr/>
        </p:nvSpPr>
        <p:spPr bwMode="auto">
          <a:xfrm>
            <a:off x="4932041" y="3001516"/>
            <a:ext cx="3300366" cy="2246384"/>
          </a:xfrm>
          <a:prstGeom prst="rect">
            <a:avLst/>
          </a:prstGeom>
          <a:gradFill rotWithShape="1">
            <a:gsLst>
              <a:gs pos="0">
                <a:srgbClr val="F79646">
                  <a:tint val="50000"/>
                  <a:satMod val="300000"/>
                </a:srgbClr>
              </a:gs>
              <a:gs pos="35000">
                <a:srgbClr val="F79646">
                  <a:tint val="37000"/>
                  <a:satMod val="300000"/>
                </a:srgbClr>
              </a:gs>
              <a:gs pos="100000">
                <a:srgbClr val="F79646">
                  <a:tint val="15000"/>
                  <a:satMod val="350000"/>
                </a:srgbClr>
              </a:gs>
            </a:gsLst>
            <a:lin ang="16200000" scaled="1"/>
          </a:gradFill>
          <a:ln w="9525" cap="flat" cmpd="sng" algn="ctr">
            <a:solidFill>
              <a:srgbClr val="002060"/>
            </a:solidFill>
            <a:prstDash val="solid"/>
            <a:headEnd/>
            <a:tailEnd/>
          </a:ln>
          <a:effectLst>
            <a:glow rad="63500">
              <a:schemeClr val="accent6">
                <a:satMod val="175000"/>
                <a:alpha val="40000"/>
              </a:schemeClr>
            </a:glow>
            <a:outerShdw blurRad="40000" dist="20000" dir="5400000" rotWithShape="0">
              <a:srgbClr val="000000">
                <a:alpha val="38000"/>
              </a:srgbClr>
            </a:outerShdw>
          </a:effectLst>
        </p:spPr>
        <p:txBody>
          <a:bodyPr wrap="square">
            <a:spAutoFit/>
          </a:bodyPr>
          <a:lstStyle/>
          <a:p>
            <a:pPr marL="380985" indent="-380985" fontAlgn="auto">
              <a:spcBef>
                <a:spcPts val="0"/>
              </a:spcBef>
              <a:spcAft>
                <a:spcPts val="0"/>
              </a:spcAft>
              <a:buAutoNum type="arabicPeriod"/>
              <a:defRPr/>
            </a:pPr>
            <a:r>
              <a:rPr lang="es-ES" sz="2333" b="1" kern="0" dirty="0">
                <a:solidFill>
                  <a:sysClr val="windowText" lastClr="000000"/>
                </a:solidFill>
                <a:latin typeface="Calibri"/>
              </a:rPr>
              <a:t>Enero 1: Preparación del estado de situación financiera de apertura</a:t>
            </a:r>
            <a:r>
              <a:rPr lang="es-CO" sz="2333" b="1" kern="0" dirty="0">
                <a:solidFill>
                  <a:sysClr val="windowText" lastClr="000000"/>
                </a:solidFill>
                <a:latin typeface="Calibri"/>
              </a:rPr>
              <a:t>.</a:t>
            </a:r>
          </a:p>
          <a:p>
            <a:pPr marL="380985" indent="-380985" fontAlgn="auto">
              <a:spcBef>
                <a:spcPts val="0"/>
              </a:spcBef>
              <a:spcAft>
                <a:spcPts val="0"/>
              </a:spcAft>
              <a:buAutoNum type="arabicPeriod"/>
              <a:defRPr/>
            </a:pPr>
            <a:r>
              <a:rPr lang="es-CO" sz="2333" b="1" kern="0" dirty="0">
                <a:solidFill>
                  <a:sysClr val="windowText" lastClr="000000"/>
                </a:solidFill>
                <a:latin typeface="Calibri"/>
              </a:rPr>
              <a:t>Aplicación del marco normativo</a:t>
            </a:r>
            <a:endParaRPr lang="es-ES" sz="2333" b="1" kern="0" dirty="0">
              <a:solidFill>
                <a:sysClr val="windowText" lastClr="000000"/>
              </a:solidFill>
              <a:latin typeface="Calibri"/>
            </a:endParaRPr>
          </a:p>
        </p:txBody>
      </p:sp>
      <p:sp>
        <p:nvSpPr>
          <p:cNvPr id="11" name="20 CuadroTexto"/>
          <p:cNvSpPr txBox="1">
            <a:spLocks noChangeArrowheads="1"/>
          </p:cNvSpPr>
          <p:nvPr/>
        </p:nvSpPr>
        <p:spPr bwMode="auto">
          <a:xfrm>
            <a:off x="911593" y="3145532"/>
            <a:ext cx="3240360" cy="2246384"/>
          </a:xfrm>
          <a:prstGeom prst="rect">
            <a:avLst/>
          </a:prstGeom>
          <a:gradFill rotWithShape="1">
            <a:gsLst>
              <a:gs pos="0">
                <a:srgbClr val="C0504D">
                  <a:lumMod val="20000"/>
                  <a:lumOff val="80000"/>
                </a:srgbClr>
              </a:gs>
              <a:gs pos="35000">
                <a:srgbClr val="C0504D">
                  <a:tint val="37000"/>
                  <a:satMod val="300000"/>
                </a:srgbClr>
              </a:gs>
              <a:gs pos="100000">
                <a:srgbClr val="C0504D">
                  <a:tint val="15000"/>
                  <a:satMod val="350000"/>
                </a:srgbClr>
              </a:gs>
            </a:gsLst>
            <a:lin ang="16200000" scaled="1"/>
          </a:gradFill>
          <a:ln w="9525" cap="flat" cmpd="sng" algn="ctr">
            <a:solidFill>
              <a:srgbClr val="002060"/>
            </a:solidFill>
            <a:prstDash val="solid"/>
            <a:headEnd/>
            <a:tailEnd/>
          </a:ln>
          <a:effectLst>
            <a:glow rad="63500">
              <a:schemeClr val="accent6">
                <a:satMod val="175000"/>
                <a:alpha val="40000"/>
              </a:schemeClr>
            </a:glow>
            <a:outerShdw blurRad="40000" dist="20000" dir="5400000" rotWithShape="0">
              <a:srgbClr val="000000">
                <a:alpha val="38000"/>
              </a:srgbClr>
            </a:outerShdw>
          </a:effectLst>
        </p:spPr>
        <p:txBody>
          <a:bodyPr wrap="square">
            <a:spAutoFit/>
          </a:bodyPr>
          <a:lstStyle>
            <a:lvl1pPr eaLnBrk="0" hangingPunct="0">
              <a:defRPr b="1">
                <a:solidFill>
                  <a:schemeClr val="tx1"/>
                </a:solidFill>
                <a:latin typeface="Century Gothic" pitchFamily="34" charset="0"/>
                <a:cs typeface="Arial" charset="0"/>
              </a:defRPr>
            </a:lvl1pPr>
            <a:lvl2pPr marL="742950" indent="-285750" eaLnBrk="0" hangingPunct="0">
              <a:defRPr b="1">
                <a:solidFill>
                  <a:schemeClr val="tx1"/>
                </a:solidFill>
                <a:latin typeface="Century Gothic" pitchFamily="34" charset="0"/>
                <a:cs typeface="Arial" charset="0"/>
              </a:defRPr>
            </a:lvl2pPr>
            <a:lvl3pPr marL="1143000" indent="-228600" eaLnBrk="0" hangingPunct="0">
              <a:defRPr b="1">
                <a:solidFill>
                  <a:schemeClr val="tx1"/>
                </a:solidFill>
                <a:latin typeface="Century Gothic" pitchFamily="34" charset="0"/>
                <a:cs typeface="Arial" charset="0"/>
              </a:defRPr>
            </a:lvl3pPr>
            <a:lvl4pPr marL="1600200" indent="-228600" eaLnBrk="0" hangingPunct="0">
              <a:defRPr b="1">
                <a:solidFill>
                  <a:schemeClr val="tx1"/>
                </a:solidFill>
                <a:latin typeface="Century Gothic" pitchFamily="34" charset="0"/>
                <a:cs typeface="Arial" charset="0"/>
              </a:defRPr>
            </a:lvl4pPr>
            <a:lvl5pPr marL="2057400" indent="-228600" eaLnBrk="0" hangingPunct="0">
              <a:defRPr b="1">
                <a:solidFill>
                  <a:schemeClr val="tx1"/>
                </a:solidFill>
                <a:latin typeface="Century Gothic" pitchFamily="34" charset="0"/>
                <a:cs typeface="Arial" charset="0"/>
              </a:defRPr>
            </a:lvl5pPr>
            <a:lvl6pPr marL="2514600" indent="-228600" eaLnBrk="0" fontAlgn="base" hangingPunct="0">
              <a:spcBef>
                <a:spcPct val="0"/>
              </a:spcBef>
              <a:spcAft>
                <a:spcPct val="0"/>
              </a:spcAft>
              <a:defRPr b="1">
                <a:solidFill>
                  <a:schemeClr val="tx1"/>
                </a:solidFill>
                <a:latin typeface="Century Gothic" pitchFamily="34" charset="0"/>
                <a:cs typeface="Arial" charset="0"/>
              </a:defRPr>
            </a:lvl6pPr>
            <a:lvl7pPr marL="2971800" indent="-228600" eaLnBrk="0" fontAlgn="base" hangingPunct="0">
              <a:spcBef>
                <a:spcPct val="0"/>
              </a:spcBef>
              <a:spcAft>
                <a:spcPct val="0"/>
              </a:spcAft>
              <a:defRPr b="1">
                <a:solidFill>
                  <a:schemeClr val="tx1"/>
                </a:solidFill>
                <a:latin typeface="Century Gothic" pitchFamily="34" charset="0"/>
                <a:cs typeface="Arial" charset="0"/>
              </a:defRPr>
            </a:lvl7pPr>
            <a:lvl8pPr marL="3429000" indent="-228600" eaLnBrk="0" fontAlgn="base" hangingPunct="0">
              <a:spcBef>
                <a:spcPct val="0"/>
              </a:spcBef>
              <a:spcAft>
                <a:spcPct val="0"/>
              </a:spcAft>
              <a:defRPr b="1">
                <a:solidFill>
                  <a:schemeClr val="tx1"/>
                </a:solidFill>
                <a:latin typeface="Century Gothic" pitchFamily="34" charset="0"/>
                <a:cs typeface="Arial" charset="0"/>
              </a:defRPr>
            </a:lvl8pPr>
            <a:lvl9pPr marL="3886200" indent="-228600" eaLnBrk="0" fontAlgn="base" hangingPunct="0">
              <a:spcBef>
                <a:spcPct val="0"/>
              </a:spcBef>
              <a:spcAft>
                <a:spcPct val="0"/>
              </a:spcAft>
              <a:defRPr b="1">
                <a:solidFill>
                  <a:schemeClr val="tx1"/>
                </a:solidFill>
                <a:latin typeface="Century Gothic" pitchFamily="34" charset="0"/>
                <a:cs typeface="Arial" charset="0"/>
              </a:defRPr>
            </a:lvl9pPr>
          </a:lstStyle>
          <a:p>
            <a:pPr eaLnBrk="1" fontAlgn="auto" hangingPunct="1">
              <a:spcBef>
                <a:spcPts val="0"/>
              </a:spcBef>
              <a:spcAft>
                <a:spcPts val="0"/>
              </a:spcAft>
              <a:defRPr/>
            </a:pPr>
            <a:r>
              <a:rPr lang="es-CO" sz="2333" kern="0" dirty="0">
                <a:solidFill>
                  <a:sysClr val="windowText" lastClr="000000"/>
                </a:solidFill>
                <a:latin typeface="Calibri" pitchFamily="34" charset="0"/>
              </a:rPr>
              <a:t>Actividades de preparación para la elaboración del balance de apertura y para la a aplicación del nuevo marco normativo</a:t>
            </a:r>
          </a:p>
        </p:txBody>
      </p:sp>
      <p:sp>
        <p:nvSpPr>
          <p:cNvPr id="12" name="8 Flecha derecha"/>
          <p:cNvSpPr/>
          <p:nvPr/>
        </p:nvSpPr>
        <p:spPr>
          <a:xfrm>
            <a:off x="4151953" y="1858657"/>
            <a:ext cx="720080" cy="338770"/>
          </a:xfrm>
          <a:prstGeom prst="rightArrow">
            <a:avLst/>
          </a:prstGeom>
          <a:solidFill>
            <a:schemeClr val="tx1"/>
          </a:solidFill>
          <a:ln>
            <a:solidFill>
              <a:srgbClr val="FFFF00"/>
            </a:solidFill>
          </a:ln>
          <a:effectLst>
            <a:glow rad="63500">
              <a:schemeClr val="accent6">
                <a:satMod val="175000"/>
                <a:alpha val="40000"/>
              </a:schemeClr>
            </a:glow>
            <a:outerShdw blurRad="40000" dist="23000" dir="5400000" rotWithShape="0">
              <a:srgbClr val="000000">
                <a:alpha val="35000"/>
              </a:srgbClr>
            </a:outerShdw>
          </a:effectLst>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endParaRPr lang="es-CO" sz="1917" kern="0">
              <a:solidFill>
                <a:sysClr val="window" lastClr="FFFFFF"/>
              </a:solidFill>
              <a:latin typeface="Calibri"/>
            </a:endParaRPr>
          </a:p>
        </p:txBody>
      </p:sp>
      <p:sp>
        <p:nvSpPr>
          <p:cNvPr id="13" name="9 Flecha izquierda y derecha"/>
          <p:cNvSpPr/>
          <p:nvPr/>
        </p:nvSpPr>
        <p:spPr>
          <a:xfrm>
            <a:off x="1091614" y="2684442"/>
            <a:ext cx="2760307" cy="413085"/>
          </a:xfrm>
          <a:prstGeom prst="leftRightArrow">
            <a:avLst/>
          </a:prstGeom>
          <a:solidFill>
            <a:srgbClr val="C0504D">
              <a:hueOff val="0"/>
              <a:satOff val="0"/>
              <a:lumOff val="0"/>
              <a:alphaOff val="0"/>
            </a:srgbClr>
          </a:solidFill>
          <a:ln w="25400" cap="flat" cmpd="sng" algn="ctr">
            <a:solidFill>
              <a:schemeClr val="tx1"/>
            </a:solidFill>
            <a:prstDash val="solid"/>
          </a:ln>
          <a:effectLst>
            <a:glow rad="63500">
              <a:schemeClr val="accent6">
                <a:satMod val="175000"/>
                <a:alpha val="40000"/>
              </a:schemeClr>
            </a:glow>
          </a:effectLst>
        </p:spPr>
        <p:txBody>
          <a:bodyPr lIns="469324" tIns="35560" rIns="398204" bIns="35560" spcCol="1270" anchor="ctr"/>
          <a:lstStyle/>
          <a:p>
            <a:pPr algn="ctr" defTabSz="1185286" fontAlgn="auto">
              <a:lnSpc>
                <a:spcPct val="90000"/>
              </a:lnSpc>
              <a:spcBef>
                <a:spcPts val="0"/>
              </a:spcBef>
              <a:spcAft>
                <a:spcPct val="35000"/>
              </a:spcAft>
              <a:defRPr/>
            </a:pPr>
            <a:endParaRPr lang="es-CO" sz="2667" kern="0">
              <a:solidFill>
                <a:sysClr val="window" lastClr="FFFFFF"/>
              </a:solidFill>
              <a:latin typeface="Calibri"/>
              <a:cs typeface="+mn-cs"/>
            </a:endParaRPr>
          </a:p>
        </p:txBody>
      </p:sp>
      <p:sp>
        <p:nvSpPr>
          <p:cNvPr id="14" name="10 Flecha izquierda y derecha"/>
          <p:cNvSpPr/>
          <p:nvPr/>
        </p:nvSpPr>
        <p:spPr>
          <a:xfrm>
            <a:off x="5232073" y="2641476"/>
            <a:ext cx="2760307" cy="359833"/>
          </a:xfrm>
          <a:prstGeom prst="leftRightArrow">
            <a:avLst/>
          </a:prstGeom>
          <a:solidFill>
            <a:srgbClr val="C0504D">
              <a:hueOff val="2340759"/>
              <a:satOff val="-2919"/>
              <a:lumOff val="686"/>
              <a:alphaOff val="0"/>
            </a:srgbClr>
          </a:solidFill>
          <a:ln w="25400" cap="flat" cmpd="sng" algn="ctr">
            <a:solidFill>
              <a:schemeClr val="tx1"/>
            </a:solidFill>
            <a:prstDash val="solid"/>
          </a:ln>
          <a:effectLst>
            <a:glow rad="63500">
              <a:schemeClr val="accent6">
                <a:satMod val="175000"/>
                <a:alpha val="40000"/>
              </a:schemeClr>
            </a:glow>
          </a:effectLst>
        </p:spPr>
        <p:txBody>
          <a:bodyPr lIns="469324" tIns="35560" rIns="398204" bIns="35560" spcCol="1270" anchor="ctr"/>
          <a:lstStyle/>
          <a:p>
            <a:pPr algn="ctr" defTabSz="1185286" fontAlgn="auto">
              <a:lnSpc>
                <a:spcPct val="90000"/>
              </a:lnSpc>
              <a:spcBef>
                <a:spcPts val="0"/>
              </a:spcBef>
              <a:spcAft>
                <a:spcPct val="35000"/>
              </a:spcAft>
              <a:defRPr/>
            </a:pPr>
            <a:endParaRPr lang="es-CO" sz="2667" kern="0">
              <a:solidFill>
                <a:sysClr val="window" lastClr="FFFFFF"/>
              </a:solidFill>
              <a:latin typeface="Calibri"/>
              <a:cs typeface="+mn-cs"/>
            </a:endParaRPr>
          </a:p>
        </p:txBody>
      </p:sp>
      <p:sp>
        <p:nvSpPr>
          <p:cNvPr id="15" name="Rectángulo 14"/>
          <p:cNvSpPr/>
          <p:nvPr/>
        </p:nvSpPr>
        <p:spPr>
          <a:xfrm>
            <a:off x="1151620" y="-22820"/>
            <a:ext cx="7080787" cy="964238"/>
          </a:xfrm>
          <a:prstGeom prst="rect">
            <a:avLst/>
          </a:prstGeom>
        </p:spPr>
        <p:txBody>
          <a:bodyPr wrap="square">
            <a:spAutoFit/>
          </a:bodyPr>
          <a:lstStyle/>
          <a:p>
            <a:pPr algn="ctr"/>
            <a:r>
              <a:rPr lang="es-ES" sz="2833" b="1" dirty="0">
                <a:solidFill>
                  <a:schemeClr val="bg1"/>
                </a:solidFill>
              </a:rPr>
              <a:t>CRONOGRAMA PARA ENTIDADES </a:t>
            </a:r>
          </a:p>
          <a:p>
            <a:pPr algn="ctr"/>
            <a:r>
              <a:rPr lang="es-ES" sz="2833" b="1" dirty="0">
                <a:solidFill>
                  <a:schemeClr val="bg1"/>
                </a:solidFill>
              </a:rPr>
              <a:t>DE GOBIERNO</a:t>
            </a:r>
            <a:endParaRPr lang="es-CO" sz="2833" dirty="0">
              <a:solidFill>
                <a:schemeClr val="bg1"/>
              </a:solidFill>
            </a:endParaRPr>
          </a:p>
        </p:txBody>
      </p:sp>
    </p:spTree>
    <p:extLst>
      <p:ext uri="{BB962C8B-B14F-4D97-AF65-F5344CB8AC3E}">
        <p14:creationId xmlns:p14="http://schemas.microsoft.com/office/powerpoint/2010/main" val="790671898"/>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heel(1)">
                                      <p:cBhvr>
                                        <p:cTn id="21" dur="2000"/>
                                        <p:tgtEl>
                                          <p:spTgt spid="7"/>
                                        </p:tgtEl>
                                      </p:cBhvr>
                                    </p:animEffect>
                                  </p:childTnLst>
                                </p:cTn>
                              </p:par>
                              <p:par>
                                <p:cTn id="22" presetID="21" presetClass="entr" presetSubtype="1"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heel(1)">
                                      <p:cBhvr>
                                        <p:cTn id="24" dur="2000"/>
                                        <p:tgtEl>
                                          <p:spTgt spid="9"/>
                                        </p:tgtEl>
                                      </p:cBhvr>
                                    </p:animEffect>
                                  </p:childTnLst>
                                </p:cTn>
                              </p:par>
                              <p:par>
                                <p:cTn id="25" presetID="21" presetClass="entr" presetSubtype="1"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heel(1)">
                                      <p:cBhvr>
                                        <p:cTn id="27" dur="2000"/>
                                        <p:tgtEl>
                                          <p:spTgt spid="10"/>
                                        </p:tgtEl>
                                      </p:cBhvr>
                                    </p:animEffect>
                                  </p:childTnLst>
                                </p:cTn>
                              </p:par>
                              <p:par>
                                <p:cTn id="28" presetID="21" presetClass="entr" presetSubtype="1"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heel(1)">
                                      <p:cBhvr>
                                        <p:cTn id="30" dur="2000"/>
                                        <p:tgtEl>
                                          <p:spTgt spid="12"/>
                                        </p:tgtEl>
                                      </p:cBhvr>
                                    </p:animEffect>
                                  </p:childTnLst>
                                </p:cTn>
                              </p:par>
                              <p:par>
                                <p:cTn id="31" presetID="21" presetClass="entr" presetSubtype="1"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heel(1)">
                                      <p:cBhvr>
                                        <p:cTn id="33"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9" grpId="0"/>
      <p:bldP spid="10" grpId="0" animBg="1"/>
      <p:bldP spid="11" grpId="0" animBg="1"/>
      <p:bldP spid="12" grpId="0" animBg="1"/>
      <p:bldP spid="13" grpId="0" animBg="1"/>
      <p:bldP spid="14"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1 Título"/>
          <p:cNvSpPr>
            <a:spLocks noGrp="1"/>
          </p:cNvSpPr>
          <p:nvPr>
            <p:ph type="ctrTitle"/>
          </p:nvPr>
        </p:nvSpPr>
        <p:spPr>
          <a:prstGeom prst="rect">
            <a:avLst/>
          </a:prstGeom>
        </p:spPr>
        <p:txBody>
          <a:bodyPr>
            <a:normAutofit/>
          </a:bodyPr>
          <a:lstStyle/>
          <a:p>
            <a:pPr marL="342900" indent="-342900" eaLnBrk="1" fontAlgn="auto" hangingPunct="1">
              <a:spcBef>
                <a:spcPts val="0"/>
              </a:spcBef>
              <a:spcAft>
                <a:spcPts val="0"/>
              </a:spcAft>
              <a:defRPr/>
            </a:pPr>
            <a:r>
              <a:rPr sz="3200" b="1" kern="0" dirty="0">
                <a:ln>
                  <a:noFill/>
                </a:ln>
                <a:solidFill>
                  <a:srgbClr val="1F497D"/>
                </a:solidFill>
              </a:rPr>
              <a:t> </a:t>
            </a:r>
            <a:endParaRPr lang="es-CO" sz="3000" b="1" kern="0" dirty="0">
              <a:ln>
                <a:noFill/>
              </a:ln>
              <a:solidFill>
                <a:srgbClr val="1F497D"/>
              </a:solidFill>
              <a:effectLst>
                <a:outerShdw blurRad="38100" dist="38100" dir="2700000" algn="tl">
                  <a:srgbClr val="000000"/>
                </a:outerShdw>
              </a:effectLst>
              <a:cs typeface="Arial" charset="0"/>
            </a:endParaRPr>
          </a:p>
        </p:txBody>
      </p:sp>
      <p:sp>
        <p:nvSpPr>
          <p:cNvPr id="10" name="1 Título"/>
          <p:cNvSpPr txBox="1">
            <a:spLocks/>
          </p:cNvSpPr>
          <p:nvPr/>
        </p:nvSpPr>
        <p:spPr>
          <a:xfrm>
            <a:off x="150218" y="-22820"/>
            <a:ext cx="8742957" cy="1079569"/>
          </a:xfrm>
          <a:prstGeom prst="rect">
            <a:avLst/>
          </a:prstGeom>
        </p:spPr>
        <p:txBody>
          <a:bodyPr anchor="ctr"/>
          <a:lstStyle>
            <a:lvl1pPr algn="l" rtl="0" eaLnBrk="1" fontAlgn="base" hangingPunct="1">
              <a:spcBef>
                <a:spcPct val="0"/>
              </a:spcBef>
              <a:spcAft>
                <a:spcPct val="0"/>
              </a:spcAft>
              <a:defRPr sz="3200" b="1" baseline="0">
                <a:solidFill>
                  <a:schemeClr val="bg1"/>
                </a:solidFill>
                <a:latin typeface="+mj-lt"/>
                <a:ea typeface="+mj-ea"/>
                <a:cs typeface="+mj-cs"/>
              </a:defRPr>
            </a:lvl1pPr>
            <a:lvl2pPr algn="ctr" rtl="0" eaLnBrk="1" fontAlgn="base" hangingPunct="1">
              <a:spcBef>
                <a:spcPct val="0"/>
              </a:spcBef>
              <a:spcAft>
                <a:spcPct val="0"/>
              </a:spcAft>
              <a:defRPr sz="3200" b="1">
                <a:solidFill>
                  <a:schemeClr val="tx2"/>
                </a:solidFill>
                <a:latin typeface="Calibri" pitchFamily="34" charset="0"/>
              </a:defRPr>
            </a:lvl2pPr>
            <a:lvl3pPr algn="ctr" rtl="0" eaLnBrk="1" fontAlgn="base" hangingPunct="1">
              <a:spcBef>
                <a:spcPct val="0"/>
              </a:spcBef>
              <a:spcAft>
                <a:spcPct val="0"/>
              </a:spcAft>
              <a:defRPr sz="3200" b="1">
                <a:solidFill>
                  <a:schemeClr val="tx2"/>
                </a:solidFill>
                <a:latin typeface="Calibri" pitchFamily="34" charset="0"/>
              </a:defRPr>
            </a:lvl3pPr>
            <a:lvl4pPr algn="ctr" rtl="0" eaLnBrk="1" fontAlgn="base" hangingPunct="1">
              <a:spcBef>
                <a:spcPct val="0"/>
              </a:spcBef>
              <a:spcAft>
                <a:spcPct val="0"/>
              </a:spcAft>
              <a:defRPr sz="3200" b="1">
                <a:solidFill>
                  <a:schemeClr val="tx2"/>
                </a:solidFill>
                <a:latin typeface="Calibri" pitchFamily="34" charset="0"/>
              </a:defRPr>
            </a:lvl4pPr>
            <a:lvl5pPr algn="ctr" rtl="0" eaLnBrk="1" fontAlgn="base" hangingPunct="1">
              <a:spcBef>
                <a:spcPct val="0"/>
              </a:spcBef>
              <a:spcAft>
                <a:spcPct val="0"/>
              </a:spcAft>
              <a:defRPr sz="3200" b="1">
                <a:solidFill>
                  <a:schemeClr val="tx2"/>
                </a:solidFill>
                <a:latin typeface="Calibri" pitchFamily="34" charset="0"/>
              </a:defRPr>
            </a:lvl5pPr>
            <a:lvl6pPr marL="457200" algn="ctr" rtl="0" eaLnBrk="1" fontAlgn="base" hangingPunct="1">
              <a:spcBef>
                <a:spcPct val="0"/>
              </a:spcBef>
              <a:spcAft>
                <a:spcPct val="0"/>
              </a:spcAft>
              <a:defRPr sz="3200" b="1">
                <a:solidFill>
                  <a:schemeClr val="tx2"/>
                </a:solidFill>
                <a:latin typeface="Arial Narrow" pitchFamily="34" charset="0"/>
              </a:defRPr>
            </a:lvl6pPr>
            <a:lvl7pPr marL="914400" algn="ctr" rtl="0" eaLnBrk="1" fontAlgn="base" hangingPunct="1">
              <a:spcBef>
                <a:spcPct val="0"/>
              </a:spcBef>
              <a:spcAft>
                <a:spcPct val="0"/>
              </a:spcAft>
              <a:defRPr sz="3200" b="1">
                <a:solidFill>
                  <a:schemeClr val="tx2"/>
                </a:solidFill>
                <a:latin typeface="Arial Narrow" pitchFamily="34" charset="0"/>
              </a:defRPr>
            </a:lvl7pPr>
            <a:lvl8pPr marL="1371600" algn="ctr" rtl="0" eaLnBrk="1" fontAlgn="base" hangingPunct="1">
              <a:spcBef>
                <a:spcPct val="0"/>
              </a:spcBef>
              <a:spcAft>
                <a:spcPct val="0"/>
              </a:spcAft>
              <a:defRPr sz="3200" b="1">
                <a:solidFill>
                  <a:schemeClr val="tx2"/>
                </a:solidFill>
                <a:latin typeface="Arial Narrow" pitchFamily="34" charset="0"/>
              </a:defRPr>
            </a:lvl8pPr>
            <a:lvl9pPr marL="1828800" algn="ctr" rtl="0" eaLnBrk="1" fontAlgn="base" hangingPunct="1">
              <a:spcBef>
                <a:spcPct val="0"/>
              </a:spcBef>
              <a:spcAft>
                <a:spcPct val="0"/>
              </a:spcAft>
              <a:defRPr sz="3200" b="1">
                <a:solidFill>
                  <a:schemeClr val="tx2"/>
                </a:solidFill>
                <a:latin typeface="Arial Narrow" pitchFamily="34" charset="0"/>
              </a:defRPr>
            </a:lvl9pPr>
          </a:lstStyle>
          <a:p>
            <a:pPr algn="ctr"/>
            <a:r>
              <a:rPr lang="es-CO" sz="2800" kern="0" dirty="0">
                <a:effectLst>
                  <a:outerShdw blurRad="38100" dist="38100" dir="2700000" algn="tl">
                    <a:srgbClr val="000000">
                      <a:alpha val="43137"/>
                    </a:srgbClr>
                  </a:outerShdw>
                </a:effectLst>
              </a:rPr>
              <a:t>PERSPECTIVAS DE LA REGULACIÓN CONTABLE PÚBLICA  </a:t>
            </a:r>
          </a:p>
        </p:txBody>
      </p:sp>
      <p:graphicFrame>
        <p:nvGraphicFramePr>
          <p:cNvPr id="4" name="3 Diagrama"/>
          <p:cNvGraphicFramePr/>
          <p:nvPr>
            <p:extLst>
              <p:ext uri="{D42A27DB-BD31-4B8C-83A1-F6EECF244321}">
                <p14:modId xmlns:p14="http://schemas.microsoft.com/office/powerpoint/2010/main" val="4086906674"/>
              </p:ext>
            </p:extLst>
          </p:nvPr>
        </p:nvGraphicFramePr>
        <p:xfrm>
          <a:off x="222573" y="1129308"/>
          <a:ext cx="8598246"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3 Marcador de número de diapositiva"/>
          <p:cNvSpPr txBox="1">
            <a:spLocks/>
          </p:cNvSpPr>
          <p:nvPr/>
        </p:nvSpPr>
        <p:spPr>
          <a:xfrm>
            <a:off x="125413" y="5387975"/>
            <a:ext cx="1905000" cy="269875"/>
          </a:xfrm>
          <a:prstGeom prst="rect">
            <a:avLst/>
          </a:prstGeom>
        </p:spPr>
        <p:txBody>
          <a:bodyPr/>
          <a:lstStyle>
            <a:defPPr>
              <a:defRPr lang="es-ES_tradnl"/>
            </a:defPPr>
            <a:lvl1pPr algn="l" rtl="0" fontAlgn="base">
              <a:spcBef>
                <a:spcPct val="0"/>
              </a:spcBef>
              <a:spcAft>
                <a:spcPct val="0"/>
              </a:spcAft>
              <a:defRPr sz="2300" kern="1200">
                <a:solidFill>
                  <a:schemeClr val="tx1"/>
                </a:solidFill>
                <a:latin typeface="Arial Narrow" pitchFamily="34" charset="0"/>
                <a:ea typeface="+mn-ea"/>
                <a:cs typeface="Arial" charset="0"/>
              </a:defRPr>
            </a:lvl1pPr>
            <a:lvl2pPr marL="457200" algn="l" rtl="0" fontAlgn="base">
              <a:spcBef>
                <a:spcPct val="0"/>
              </a:spcBef>
              <a:spcAft>
                <a:spcPct val="0"/>
              </a:spcAft>
              <a:defRPr sz="2300" kern="1200">
                <a:solidFill>
                  <a:schemeClr val="tx1"/>
                </a:solidFill>
                <a:latin typeface="Arial Narrow" pitchFamily="34" charset="0"/>
                <a:ea typeface="+mn-ea"/>
                <a:cs typeface="Arial" charset="0"/>
              </a:defRPr>
            </a:lvl2pPr>
            <a:lvl3pPr marL="914400" algn="l" rtl="0" fontAlgn="base">
              <a:spcBef>
                <a:spcPct val="0"/>
              </a:spcBef>
              <a:spcAft>
                <a:spcPct val="0"/>
              </a:spcAft>
              <a:defRPr sz="2300" kern="1200">
                <a:solidFill>
                  <a:schemeClr val="tx1"/>
                </a:solidFill>
                <a:latin typeface="Arial Narrow" pitchFamily="34" charset="0"/>
                <a:ea typeface="+mn-ea"/>
                <a:cs typeface="Arial" charset="0"/>
              </a:defRPr>
            </a:lvl3pPr>
            <a:lvl4pPr marL="1371600" algn="l" rtl="0" fontAlgn="base">
              <a:spcBef>
                <a:spcPct val="0"/>
              </a:spcBef>
              <a:spcAft>
                <a:spcPct val="0"/>
              </a:spcAft>
              <a:defRPr sz="2300" kern="1200">
                <a:solidFill>
                  <a:schemeClr val="tx1"/>
                </a:solidFill>
                <a:latin typeface="Arial Narrow" pitchFamily="34" charset="0"/>
                <a:ea typeface="+mn-ea"/>
                <a:cs typeface="Arial" charset="0"/>
              </a:defRPr>
            </a:lvl4pPr>
            <a:lvl5pPr marL="1828800" algn="l" rtl="0" fontAlgn="base">
              <a:spcBef>
                <a:spcPct val="0"/>
              </a:spcBef>
              <a:spcAft>
                <a:spcPct val="0"/>
              </a:spcAft>
              <a:defRPr sz="2300" kern="1200">
                <a:solidFill>
                  <a:schemeClr val="tx1"/>
                </a:solidFill>
                <a:latin typeface="Arial Narrow" pitchFamily="34" charset="0"/>
                <a:ea typeface="+mn-ea"/>
                <a:cs typeface="Arial" charset="0"/>
              </a:defRPr>
            </a:lvl5pPr>
            <a:lvl6pPr marL="2286000" algn="l" defTabSz="914400" rtl="0" eaLnBrk="1" latinLnBrk="0" hangingPunct="1">
              <a:defRPr sz="2300" kern="1200">
                <a:solidFill>
                  <a:schemeClr val="tx1"/>
                </a:solidFill>
                <a:latin typeface="Arial Narrow" pitchFamily="34" charset="0"/>
                <a:ea typeface="+mn-ea"/>
                <a:cs typeface="Arial" charset="0"/>
              </a:defRPr>
            </a:lvl6pPr>
            <a:lvl7pPr marL="2743200" algn="l" defTabSz="914400" rtl="0" eaLnBrk="1" latinLnBrk="0" hangingPunct="1">
              <a:defRPr sz="2300" kern="1200">
                <a:solidFill>
                  <a:schemeClr val="tx1"/>
                </a:solidFill>
                <a:latin typeface="Arial Narrow" pitchFamily="34" charset="0"/>
                <a:ea typeface="+mn-ea"/>
                <a:cs typeface="Arial" charset="0"/>
              </a:defRPr>
            </a:lvl7pPr>
            <a:lvl8pPr marL="3200400" algn="l" defTabSz="914400" rtl="0" eaLnBrk="1" latinLnBrk="0" hangingPunct="1">
              <a:defRPr sz="2300" kern="1200">
                <a:solidFill>
                  <a:schemeClr val="tx1"/>
                </a:solidFill>
                <a:latin typeface="Arial Narrow" pitchFamily="34" charset="0"/>
                <a:ea typeface="+mn-ea"/>
                <a:cs typeface="Arial" charset="0"/>
              </a:defRPr>
            </a:lvl8pPr>
            <a:lvl9pPr marL="3657600" algn="l" defTabSz="914400" rtl="0" eaLnBrk="1" latinLnBrk="0" hangingPunct="1">
              <a:defRPr sz="2300" kern="1200">
                <a:solidFill>
                  <a:schemeClr val="tx1"/>
                </a:solidFill>
                <a:latin typeface="Arial Narrow" pitchFamily="34" charset="0"/>
                <a:ea typeface="+mn-ea"/>
                <a:cs typeface="Arial" charset="0"/>
              </a:defRPr>
            </a:lvl9pPr>
          </a:lstStyle>
          <a:p>
            <a:pPr>
              <a:defRPr/>
            </a:pPr>
            <a:fld id="{953B75A0-CCA2-402A-B187-FB865F01CFF5}" type="slidenum">
              <a:rPr lang="es-ES_tradnl" sz="800" smtClean="0">
                <a:solidFill>
                  <a:srgbClr val="008080"/>
                </a:solidFill>
                <a:latin typeface="+mn-lt"/>
              </a:rPr>
              <a:pPr>
                <a:defRPr/>
              </a:pPr>
              <a:t>72</a:t>
            </a:fld>
            <a:endParaRPr lang="es-ES_tradnl" sz="800" dirty="0">
              <a:solidFill>
                <a:srgbClr val="008080"/>
              </a:solidFill>
              <a:latin typeface="+mn-lt"/>
            </a:endParaRPr>
          </a:p>
        </p:txBody>
      </p:sp>
    </p:spTree>
    <p:extLst>
      <p:ext uri="{BB962C8B-B14F-4D97-AF65-F5344CB8AC3E}">
        <p14:creationId xmlns:p14="http://schemas.microsoft.com/office/powerpoint/2010/main" val="12693862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ctrTitle"/>
          </p:nvPr>
        </p:nvSpPr>
        <p:spPr>
          <a:xfrm>
            <a:off x="0" y="49188"/>
            <a:ext cx="9144000" cy="1079569"/>
          </a:xfrm>
        </p:spPr>
        <p:txBody>
          <a:bodyPr/>
          <a:lstStyle/>
          <a:p>
            <a:r>
              <a:rPr lang="es-CO" dirty="0"/>
              <a:t>CUIDADO DE LAS CUENTAS…  </a:t>
            </a:r>
            <a:br>
              <a:rPr lang="es-CO" dirty="0"/>
            </a:br>
            <a:r>
              <a:rPr lang="es-CO" dirty="0"/>
              <a:t>                                            CUSTODIA DE LA HONRADEZ</a:t>
            </a:r>
          </a:p>
        </p:txBody>
      </p:sp>
      <p:sp>
        <p:nvSpPr>
          <p:cNvPr id="5" name="Marcador de número de diapositiva 4"/>
          <p:cNvSpPr>
            <a:spLocks noGrp="1"/>
          </p:cNvSpPr>
          <p:nvPr>
            <p:ph type="sldNum" sz="quarter" idx="19"/>
          </p:nvPr>
        </p:nvSpPr>
        <p:spPr/>
        <p:txBody>
          <a:bodyPr/>
          <a:lstStyle/>
          <a:p>
            <a:pPr>
              <a:defRPr/>
            </a:pPr>
            <a:fld id="{43C90015-E53F-4BB5-B32F-A8BBF929A985}" type="slidenum">
              <a:rPr lang="es-ES_tradnl" smtClean="0"/>
              <a:pPr>
                <a:defRPr/>
              </a:pPr>
              <a:t>73</a:t>
            </a:fld>
            <a:endParaRPr lang="es-ES_tradnl" dirty="0"/>
          </a:p>
        </p:txBody>
      </p:sp>
      <p:pic>
        <p:nvPicPr>
          <p:cNvPr id="6" name="Picture 5"/>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436096" y="1116335"/>
            <a:ext cx="3644377" cy="4533106"/>
          </a:xfrm>
          <a:prstGeom prst="rect">
            <a:avLst/>
          </a:prstGeom>
          <a:noFill/>
          <a:ln w="9525">
            <a:solidFill>
              <a:sysClr val="windowText" lastClr="000000"/>
            </a:solidFill>
            <a:miter lim="800000"/>
            <a:headEnd/>
            <a:tailEnd/>
          </a:ln>
          <a:effectLst>
            <a:glow rad="139700">
              <a:srgbClr val="F3A447">
                <a:satMod val="175000"/>
                <a:alpha val="40000"/>
              </a:srgbClr>
            </a:glow>
            <a:outerShdw dist="35921" dir="2700000" algn="ctr" rotWithShape="0">
              <a:srgbClr val="FEFAC9"/>
            </a:outerShdw>
          </a:effectLst>
          <a:extLst>
            <a:ext uri="{909E8E84-426E-40DD-AFC4-6F175D3DCCD1}">
              <a14:hiddenFill xmlns:a14="http://schemas.microsoft.com/office/drawing/2010/main">
                <a:solidFill>
                  <a:schemeClr val="accent1"/>
                </a:solidFill>
              </a14:hiddenFill>
            </a:ext>
          </a:extLst>
        </p:spPr>
      </p:pic>
      <p:sp>
        <p:nvSpPr>
          <p:cNvPr id="7" name="6 Flecha curvada hacia abajo"/>
          <p:cNvSpPr/>
          <p:nvPr/>
        </p:nvSpPr>
        <p:spPr>
          <a:xfrm rot="12194012">
            <a:off x="250012" y="1953320"/>
            <a:ext cx="5641236" cy="1791417"/>
          </a:xfrm>
          <a:prstGeom prst="curved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tx1"/>
              </a:solidFill>
            </a:endParaRPr>
          </a:p>
        </p:txBody>
      </p:sp>
      <p:pic>
        <p:nvPicPr>
          <p:cNvPr id="8" name="Imagen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67711" y="1273324"/>
            <a:ext cx="504489" cy="672653"/>
          </a:xfrm>
          <a:prstGeom prst="rect">
            <a:avLst/>
          </a:prstGeom>
        </p:spPr>
      </p:pic>
      <p:pic>
        <p:nvPicPr>
          <p:cNvPr id="9" name="Picture 2" descr="http://www.megamaquinas.com/mega.web/mega.admin.img/col-contacto.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77813" y="2929508"/>
            <a:ext cx="1800200" cy="2785492"/>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51520" y="3073524"/>
            <a:ext cx="288032" cy="312613"/>
          </a:xfrm>
          <a:prstGeom prst="rect">
            <a:avLst/>
          </a:prstGeom>
        </p:spPr>
      </p:pic>
    </p:spTree>
    <p:extLst>
      <p:ext uri="{BB962C8B-B14F-4D97-AF65-F5344CB8AC3E}">
        <p14:creationId xmlns:p14="http://schemas.microsoft.com/office/powerpoint/2010/main" val="327401052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 presetClass="entr" presetSubtype="9"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0-#ppt_w/2"/>
                                          </p:val>
                                        </p:tav>
                                        <p:tav tm="100000">
                                          <p:val>
                                            <p:strVal val="#ppt_x"/>
                                          </p:val>
                                        </p:tav>
                                      </p:tavLst>
                                    </p:anim>
                                    <p:anim calcmode="lin" valueType="num">
                                      <p:cBhvr additive="base">
                                        <p:cTn id="26" dur="500" fill="hold"/>
                                        <p:tgtEl>
                                          <p:spTgt spid="7"/>
                                        </p:tgtEl>
                                        <p:attrNameLst>
                                          <p:attrName>ppt_y</p:attrName>
                                        </p:attrNameLst>
                                      </p:cBhvr>
                                      <p:tavLst>
                                        <p:tav tm="0">
                                          <p:val>
                                            <p:strVal val="0-#ppt_h/2"/>
                                          </p:val>
                                        </p:tav>
                                        <p:tav tm="100000">
                                          <p:val>
                                            <p:strVal val="#ppt_y"/>
                                          </p:val>
                                        </p:tav>
                                      </p:tavLst>
                                    </p:anim>
                                  </p:childTnLst>
                                </p:cTn>
                              </p:par>
                              <p:par>
                                <p:cTn id="27" presetID="26"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down)">
                                      <p:cBhvr>
                                        <p:cTn id="29" dur="580">
                                          <p:stCondLst>
                                            <p:cond delay="0"/>
                                          </p:stCondLst>
                                        </p:cTn>
                                        <p:tgtEl>
                                          <p:spTgt spid="8"/>
                                        </p:tgtEl>
                                      </p:cBhvr>
                                    </p:animEffect>
                                    <p:anim calcmode="lin" valueType="num">
                                      <p:cBhvr>
                                        <p:cTn id="30"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5" dur="26">
                                          <p:stCondLst>
                                            <p:cond delay="650"/>
                                          </p:stCondLst>
                                        </p:cTn>
                                        <p:tgtEl>
                                          <p:spTgt spid="8"/>
                                        </p:tgtEl>
                                      </p:cBhvr>
                                      <p:to x="100000" y="60000"/>
                                    </p:animScale>
                                    <p:animScale>
                                      <p:cBhvr>
                                        <p:cTn id="36" dur="166" decel="50000">
                                          <p:stCondLst>
                                            <p:cond delay="676"/>
                                          </p:stCondLst>
                                        </p:cTn>
                                        <p:tgtEl>
                                          <p:spTgt spid="8"/>
                                        </p:tgtEl>
                                      </p:cBhvr>
                                      <p:to x="100000" y="100000"/>
                                    </p:animScale>
                                    <p:animScale>
                                      <p:cBhvr>
                                        <p:cTn id="37" dur="26">
                                          <p:stCondLst>
                                            <p:cond delay="1312"/>
                                          </p:stCondLst>
                                        </p:cTn>
                                        <p:tgtEl>
                                          <p:spTgt spid="8"/>
                                        </p:tgtEl>
                                      </p:cBhvr>
                                      <p:to x="100000" y="80000"/>
                                    </p:animScale>
                                    <p:animScale>
                                      <p:cBhvr>
                                        <p:cTn id="38" dur="166" decel="50000">
                                          <p:stCondLst>
                                            <p:cond delay="1338"/>
                                          </p:stCondLst>
                                        </p:cTn>
                                        <p:tgtEl>
                                          <p:spTgt spid="8"/>
                                        </p:tgtEl>
                                      </p:cBhvr>
                                      <p:to x="100000" y="100000"/>
                                    </p:animScale>
                                    <p:animScale>
                                      <p:cBhvr>
                                        <p:cTn id="39" dur="26">
                                          <p:stCondLst>
                                            <p:cond delay="1642"/>
                                          </p:stCondLst>
                                        </p:cTn>
                                        <p:tgtEl>
                                          <p:spTgt spid="8"/>
                                        </p:tgtEl>
                                      </p:cBhvr>
                                      <p:to x="100000" y="90000"/>
                                    </p:animScale>
                                    <p:animScale>
                                      <p:cBhvr>
                                        <p:cTn id="40" dur="166" decel="50000">
                                          <p:stCondLst>
                                            <p:cond delay="1668"/>
                                          </p:stCondLst>
                                        </p:cTn>
                                        <p:tgtEl>
                                          <p:spTgt spid="8"/>
                                        </p:tgtEl>
                                      </p:cBhvr>
                                      <p:to x="100000" y="100000"/>
                                    </p:animScale>
                                    <p:animScale>
                                      <p:cBhvr>
                                        <p:cTn id="41" dur="26">
                                          <p:stCondLst>
                                            <p:cond delay="1808"/>
                                          </p:stCondLst>
                                        </p:cTn>
                                        <p:tgtEl>
                                          <p:spTgt spid="8"/>
                                        </p:tgtEl>
                                      </p:cBhvr>
                                      <p:to x="100000" y="95000"/>
                                    </p:animScale>
                                    <p:animScale>
                                      <p:cBhvr>
                                        <p:cTn id="42" dur="166" decel="50000">
                                          <p:stCondLst>
                                            <p:cond delay="1834"/>
                                          </p:stCondLst>
                                        </p:cTn>
                                        <p:tgtEl>
                                          <p:spTgt spid="8"/>
                                        </p:tgtEl>
                                      </p:cBhvr>
                                      <p:to x="100000" y="100000"/>
                                    </p:animScale>
                                  </p:childTnLst>
                                </p:cTn>
                              </p:par>
                              <p:par>
                                <p:cTn id="43" presetID="26" presetClass="entr" presetSubtype="0" fill="hold" nodeType="withEffect">
                                  <p:stCondLst>
                                    <p:cond delay="0"/>
                                  </p:stCondLst>
                                  <p:childTnLst>
                                    <p:set>
                                      <p:cBhvr>
                                        <p:cTn id="44" dur="1" fill="hold">
                                          <p:stCondLst>
                                            <p:cond delay="0"/>
                                          </p:stCondLst>
                                        </p:cTn>
                                        <p:tgtEl>
                                          <p:spTgt spid="10"/>
                                        </p:tgtEl>
                                        <p:attrNameLst>
                                          <p:attrName>style.visibility</p:attrName>
                                        </p:attrNameLst>
                                      </p:cBhvr>
                                      <p:to>
                                        <p:strVal val="visible"/>
                                      </p:to>
                                    </p:set>
                                    <p:animEffect transition="in" filter="wipe(down)">
                                      <p:cBhvr>
                                        <p:cTn id="45" dur="580">
                                          <p:stCondLst>
                                            <p:cond delay="0"/>
                                          </p:stCondLst>
                                        </p:cTn>
                                        <p:tgtEl>
                                          <p:spTgt spid="10"/>
                                        </p:tgtEl>
                                      </p:cBhvr>
                                    </p:animEffect>
                                    <p:anim calcmode="lin" valueType="num">
                                      <p:cBhvr>
                                        <p:cTn id="46"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47"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8"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49"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50"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51" dur="26">
                                          <p:stCondLst>
                                            <p:cond delay="650"/>
                                          </p:stCondLst>
                                        </p:cTn>
                                        <p:tgtEl>
                                          <p:spTgt spid="10"/>
                                        </p:tgtEl>
                                      </p:cBhvr>
                                      <p:to x="100000" y="60000"/>
                                    </p:animScale>
                                    <p:animScale>
                                      <p:cBhvr>
                                        <p:cTn id="52" dur="166" decel="50000">
                                          <p:stCondLst>
                                            <p:cond delay="676"/>
                                          </p:stCondLst>
                                        </p:cTn>
                                        <p:tgtEl>
                                          <p:spTgt spid="10"/>
                                        </p:tgtEl>
                                      </p:cBhvr>
                                      <p:to x="100000" y="100000"/>
                                    </p:animScale>
                                    <p:animScale>
                                      <p:cBhvr>
                                        <p:cTn id="53" dur="26">
                                          <p:stCondLst>
                                            <p:cond delay="1312"/>
                                          </p:stCondLst>
                                        </p:cTn>
                                        <p:tgtEl>
                                          <p:spTgt spid="10"/>
                                        </p:tgtEl>
                                      </p:cBhvr>
                                      <p:to x="100000" y="80000"/>
                                    </p:animScale>
                                    <p:animScale>
                                      <p:cBhvr>
                                        <p:cTn id="54" dur="166" decel="50000">
                                          <p:stCondLst>
                                            <p:cond delay="1338"/>
                                          </p:stCondLst>
                                        </p:cTn>
                                        <p:tgtEl>
                                          <p:spTgt spid="10"/>
                                        </p:tgtEl>
                                      </p:cBhvr>
                                      <p:to x="100000" y="100000"/>
                                    </p:animScale>
                                    <p:animScale>
                                      <p:cBhvr>
                                        <p:cTn id="55" dur="26">
                                          <p:stCondLst>
                                            <p:cond delay="1642"/>
                                          </p:stCondLst>
                                        </p:cTn>
                                        <p:tgtEl>
                                          <p:spTgt spid="10"/>
                                        </p:tgtEl>
                                      </p:cBhvr>
                                      <p:to x="100000" y="90000"/>
                                    </p:animScale>
                                    <p:animScale>
                                      <p:cBhvr>
                                        <p:cTn id="56" dur="166" decel="50000">
                                          <p:stCondLst>
                                            <p:cond delay="1668"/>
                                          </p:stCondLst>
                                        </p:cTn>
                                        <p:tgtEl>
                                          <p:spTgt spid="10"/>
                                        </p:tgtEl>
                                      </p:cBhvr>
                                      <p:to x="100000" y="100000"/>
                                    </p:animScale>
                                    <p:animScale>
                                      <p:cBhvr>
                                        <p:cTn id="57" dur="26">
                                          <p:stCondLst>
                                            <p:cond delay="1808"/>
                                          </p:stCondLst>
                                        </p:cTn>
                                        <p:tgtEl>
                                          <p:spTgt spid="10"/>
                                        </p:tgtEl>
                                      </p:cBhvr>
                                      <p:to x="100000" y="95000"/>
                                    </p:animScale>
                                    <p:animScale>
                                      <p:cBhvr>
                                        <p:cTn id="58"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spd="slow">
    <p:split orient="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número de diapositiva"/>
          <p:cNvSpPr>
            <a:spLocks noGrp="1"/>
          </p:cNvSpPr>
          <p:nvPr>
            <p:ph type="sldNum" sz="quarter" idx="15"/>
          </p:nvPr>
        </p:nvSpPr>
        <p:spPr/>
        <p:txBody>
          <a:bodyPr/>
          <a:lstStyle/>
          <a:p>
            <a:pPr>
              <a:defRPr/>
            </a:pPr>
            <a:fld id="{25F2CEDC-C121-4A35-A220-69FF99A1891C}" type="slidenum">
              <a:rPr lang="es-ES_tradnl" smtClean="0"/>
              <a:pPr>
                <a:defRPr/>
              </a:pPr>
              <a:t>8</a:t>
            </a:fld>
            <a:endParaRPr lang="es-ES_tradnl" dirty="0"/>
          </a:p>
        </p:txBody>
      </p:sp>
      <p:pic>
        <p:nvPicPr>
          <p:cNvPr id="15" name="Imagen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51853" y="3217540"/>
            <a:ext cx="2549860" cy="1080120"/>
          </a:xfrm>
          <a:prstGeom prst="rect">
            <a:avLst/>
          </a:prstGeom>
        </p:spPr>
      </p:pic>
      <p:pic>
        <p:nvPicPr>
          <p:cNvPr id="16" name="Imagen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000" y="3227291"/>
            <a:ext cx="2489853" cy="960107"/>
          </a:xfrm>
          <a:prstGeom prst="rect">
            <a:avLst/>
          </a:prstGeom>
        </p:spPr>
      </p:pic>
      <p:pic>
        <p:nvPicPr>
          <p:cNvPr id="17" name="Imagen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801714" y="3227291"/>
            <a:ext cx="2580286" cy="1070369"/>
          </a:xfrm>
          <a:prstGeom prst="rect">
            <a:avLst/>
          </a:prstGeom>
        </p:spPr>
      </p:pic>
      <p:sp>
        <p:nvSpPr>
          <p:cNvPr id="19" name="18 CuadroTexto"/>
          <p:cNvSpPr txBox="1"/>
          <p:nvPr/>
        </p:nvSpPr>
        <p:spPr>
          <a:xfrm>
            <a:off x="0" y="-598884"/>
            <a:ext cx="9036496" cy="1631024"/>
          </a:xfrm>
          <a:prstGeom prst="rect">
            <a:avLst/>
          </a:prstGeom>
          <a:noFill/>
        </p:spPr>
        <p:txBody>
          <a:bodyPr wrap="square" rtlCol="0">
            <a:spAutoFit/>
          </a:bodyPr>
          <a:lstStyle/>
          <a:p>
            <a:pPr algn="ctr"/>
            <a:endParaRPr lang="es-CO" sz="3333" b="1" dirty="0">
              <a:solidFill>
                <a:schemeClr val="bg1"/>
              </a:solidFill>
              <a:latin typeface="+mn-lt"/>
            </a:endParaRPr>
          </a:p>
          <a:p>
            <a:pPr algn="ctr"/>
            <a:r>
              <a:rPr lang="es-CO" sz="3333" b="1" dirty="0">
                <a:solidFill>
                  <a:schemeClr val="bg1"/>
                </a:solidFill>
                <a:latin typeface="+mn-lt"/>
              </a:rPr>
              <a:t>G E R E N C I A   Y </a:t>
            </a:r>
          </a:p>
          <a:p>
            <a:pPr algn="just"/>
            <a:r>
              <a:rPr lang="es-CO" sz="3333" b="1" dirty="0">
                <a:solidFill>
                  <a:schemeClr val="bg1"/>
                </a:solidFill>
                <a:latin typeface="+mn-lt"/>
              </a:rPr>
              <a:t>             C O N T A B I L I D A D     P Ú B L I C A </a:t>
            </a:r>
          </a:p>
        </p:txBody>
      </p:sp>
      <p:sp>
        <p:nvSpPr>
          <p:cNvPr id="20" name="Rectángulo 6"/>
          <p:cNvSpPr/>
          <p:nvPr/>
        </p:nvSpPr>
        <p:spPr>
          <a:xfrm>
            <a:off x="911594" y="2377446"/>
            <a:ext cx="7274144" cy="789838"/>
          </a:xfrm>
          <a:prstGeom prst="rect">
            <a:avLst/>
          </a:prstGeom>
          <a:solidFill>
            <a:schemeClr val="accent3"/>
          </a:solidFill>
          <a:ln>
            <a:solidFill>
              <a:schemeClr val="tx1"/>
            </a:solidFill>
          </a:ln>
          <a:effectLst>
            <a:glow rad="1016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667" b="1" dirty="0">
                <a:solidFill>
                  <a:schemeClr val="tx1"/>
                </a:solidFill>
              </a:rPr>
              <a:t>UN GRAN QUEHACER PARA UN </a:t>
            </a:r>
          </a:p>
          <a:p>
            <a:pPr algn="ctr"/>
            <a:r>
              <a:rPr lang="es-CO" sz="2667" b="1" dirty="0">
                <a:solidFill>
                  <a:schemeClr val="tx1"/>
                </a:solidFill>
              </a:rPr>
              <a:t>PAÍS DE MUCHA PROSPERIDAD </a:t>
            </a:r>
          </a:p>
        </p:txBody>
      </p:sp>
      <p:sp>
        <p:nvSpPr>
          <p:cNvPr id="21" name="Rectángulo 7"/>
          <p:cNvSpPr/>
          <p:nvPr/>
        </p:nvSpPr>
        <p:spPr>
          <a:xfrm>
            <a:off x="855570" y="1191564"/>
            <a:ext cx="7596693" cy="729832"/>
          </a:xfrm>
          <a:prstGeom prst="rect">
            <a:avLst/>
          </a:prstGeom>
          <a:solidFill>
            <a:schemeClr val="accent6">
              <a:lumMod val="20000"/>
              <a:lumOff val="80000"/>
            </a:schemeClr>
          </a:solidFill>
          <a:ln w="76200">
            <a:solidFill>
              <a:srgbClr val="006666"/>
            </a:solidFill>
          </a:ln>
          <a:effectLst>
            <a:glow rad="63500">
              <a:schemeClr val="accent6">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667" b="1" dirty="0">
                <a:solidFill>
                  <a:schemeClr val="tx1"/>
                </a:solidFill>
                <a:latin typeface="Calibri" panose="020F0502020204030204" pitchFamily="34" charset="0"/>
                <a:cs typeface="Calibri" panose="020F0502020204030204" pitchFamily="34" charset="0"/>
              </a:rPr>
              <a:t>GENERADORA DE VALOR PARA UN PAÍS </a:t>
            </a:r>
          </a:p>
          <a:p>
            <a:pPr algn="ctr"/>
            <a:r>
              <a:rPr lang="es-CO" sz="2667" b="1" dirty="0">
                <a:solidFill>
                  <a:schemeClr val="tx1"/>
                </a:solidFill>
                <a:latin typeface="Calibri" panose="020F0502020204030204" pitchFamily="34" charset="0"/>
                <a:cs typeface="Calibri" panose="020F0502020204030204" pitchFamily="34" charset="0"/>
              </a:rPr>
              <a:t>DE BUENAS PRÁCTICAS DE GOBIERNO</a:t>
            </a:r>
          </a:p>
        </p:txBody>
      </p:sp>
      <p:sp>
        <p:nvSpPr>
          <p:cNvPr id="2" name="Flecha abajo 1"/>
          <p:cNvSpPr/>
          <p:nvPr/>
        </p:nvSpPr>
        <p:spPr bwMode="auto">
          <a:xfrm>
            <a:off x="4451987" y="2013068"/>
            <a:ext cx="403860" cy="282300"/>
          </a:xfrm>
          <a:prstGeom prst="downArrow">
            <a:avLst/>
          </a:prstGeom>
          <a:solidFill>
            <a:schemeClr val="tx2">
              <a:lumMod val="95000"/>
              <a:lumOff val="5000"/>
            </a:schemeClr>
          </a:solidFill>
          <a:ln w="9525" cap="flat" cmpd="sng" algn="ctr">
            <a:noFill/>
            <a:prstDash val="solid"/>
            <a:round/>
            <a:headEnd type="none" w="med" len="med"/>
            <a:tailEnd type="none" w="med" len="med"/>
          </a:ln>
          <a:effectLst>
            <a:glow rad="63500">
              <a:schemeClr val="accent6">
                <a:satMod val="175000"/>
                <a:alpha val="40000"/>
              </a:schemeClr>
            </a:glow>
          </a:effectLst>
        </p:spPr>
        <p:txBody>
          <a:bodyPr vert="horz" wrap="square" lIns="76200" tIns="38100" rIns="76200" bIns="38100" numCol="1" rtlCol="0" anchor="t" anchorCtr="0" compatLnSpc="1">
            <a:prstTxWarp prst="textNoShape">
              <a:avLst/>
            </a:prstTxWarp>
          </a:bodyPr>
          <a:lstStyle/>
          <a:p>
            <a:pPr defTabSz="761970" eaLnBrk="0" hangingPunct="0"/>
            <a:endParaRPr lang="es-CO" sz="2000">
              <a:latin typeface="Times New Roman" pitchFamily="18" charset="0"/>
            </a:endParaRPr>
          </a:p>
        </p:txBody>
      </p:sp>
      <p:sp>
        <p:nvSpPr>
          <p:cNvPr id="4" name="3 Rectángulo"/>
          <p:cNvSpPr/>
          <p:nvPr/>
        </p:nvSpPr>
        <p:spPr>
          <a:xfrm>
            <a:off x="251520" y="4177647"/>
            <a:ext cx="7785943" cy="1292662"/>
          </a:xfrm>
          <a:prstGeom prst="rect">
            <a:avLst/>
          </a:prstGeom>
        </p:spPr>
        <p:txBody>
          <a:bodyPr wrap="square">
            <a:spAutoFit/>
          </a:bodyPr>
          <a:lstStyle/>
          <a:p>
            <a:pPr algn="just">
              <a:spcBef>
                <a:spcPct val="0"/>
              </a:spcBef>
              <a:spcAft>
                <a:spcPct val="25000"/>
              </a:spcAft>
            </a:pPr>
            <a:r>
              <a:rPr lang="en-GB" altLang="es-CO" sz="2400" b="1" dirty="0"/>
              <a:t>Contabilidad para el </a:t>
            </a:r>
            <a:r>
              <a:rPr lang="en-GB" altLang="es-CO" sz="2400" b="1" u="sng" dirty="0" err="1"/>
              <a:t>Buen</a:t>
            </a:r>
            <a:r>
              <a:rPr lang="en-GB" altLang="es-CO" sz="2400" b="1" u="sng" dirty="0"/>
              <a:t> </a:t>
            </a:r>
            <a:r>
              <a:rPr lang="en-GB" altLang="es-CO" sz="2400" b="1" u="sng" dirty="0" err="1"/>
              <a:t>Gobierno</a:t>
            </a:r>
            <a:r>
              <a:rPr lang="en-GB" altLang="es-CO" sz="2400" b="1" dirty="0"/>
              <a:t> de las </a:t>
            </a:r>
            <a:r>
              <a:rPr lang="en-GB" altLang="es-CO" sz="2400" b="1" dirty="0" err="1"/>
              <a:t>organizaciones</a:t>
            </a:r>
            <a:endParaRPr lang="en-GB" altLang="es-CO" sz="2400" b="1" dirty="0"/>
          </a:p>
          <a:p>
            <a:pPr algn="just">
              <a:spcBef>
                <a:spcPct val="0"/>
              </a:spcBef>
              <a:spcAft>
                <a:spcPct val="25000"/>
              </a:spcAft>
            </a:pPr>
            <a:r>
              <a:rPr lang="en-GB" altLang="es-CO" sz="2400" b="1" dirty="0" err="1"/>
              <a:t>Adecuación</a:t>
            </a:r>
            <a:r>
              <a:rPr lang="en-GB" altLang="es-CO" sz="2400" b="1" dirty="0"/>
              <a:t> de la Contabilidad Pública a un </a:t>
            </a:r>
            <a:r>
              <a:rPr lang="en-GB" altLang="es-CO" sz="2400" b="1" u="sng" dirty="0"/>
              <a:t>nuevo </a:t>
            </a:r>
            <a:r>
              <a:rPr lang="en-GB" altLang="es-CO" sz="2400" b="1" u="sng" dirty="0" err="1"/>
              <a:t>concepto</a:t>
            </a:r>
            <a:r>
              <a:rPr lang="en-GB" altLang="es-CO" sz="2400" b="1" u="sng" dirty="0"/>
              <a:t> de </a:t>
            </a:r>
            <a:r>
              <a:rPr lang="en-GB" altLang="es-CO" sz="2400" b="1" u="sng" dirty="0" err="1"/>
              <a:t>Rendición</a:t>
            </a:r>
            <a:r>
              <a:rPr lang="en-GB" altLang="es-CO" sz="2400" b="1" u="sng" dirty="0"/>
              <a:t> de </a:t>
            </a:r>
            <a:r>
              <a:rPr lang="en-GB" altLang="es-CO" sz="2400" b="1" u="sng" dirty="0" err="1"/>
              <a:t>Cuentas</a:t>
            </a:r>
            <a:r>
              <a:rPr lang="en-GB" altLang="es-CO" sz="2400" b="1" u="sng" dirty="0"/>
              <a:t> </a:t>
            </a:r>
            <a:r>
              <a:rPr lang="en-GB" altLang="es-CO" sz="2400" b="1" dirty="0"/>
              <a:t>(“Accountability”)</a:t>
            </a:r>
          </a:p>
        </p:txBody>
      </p:sp>
    </p:spTree>
    <p:extLst>
      <p:ext uri="{BB962C8B-B14F-4D97-AF65-F5344CB8AC3E}">
        <p14:creationId xmlns:p14="http://schemas.microsoft.com/office/powerpoint/2010/main" val="1753511612"/>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par>
                                <p:cTn id="15" presetID="53" presetClass="entr" presetSubtype="16"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p:cTn id="17" dur="500" fill="hold"/>
                                        <p:tgtEl>
                                          <p:spTgt spid="16"/>
                                        </p:tgtEl>
                                        <p:attrNameLst>
                                          <p:attrName>ppt_w</p:attrName>
                                        </p:attrNameLst>
                                      </p:cBhvr>
                                      <p:tavLst>
                                        <p:tav tm="0">
                                          <p:val>
                                            <p:fltVal val="0"/>
                                          </p:val>
                                        </p:tav>
                                        <p:tav tm="100000">
                                          <p:val>
                                            <p:strVal val="#ppt_w"/>
                                          </p:val>
                                        </p:tav>
                                      </p:tavLst>
                                    </p:anim>
                                    <p:anim calcmode="lin" valueType="num">
                                      <p:cBhvr>
                                        <p:cTn id="18" dur="500" fill="hold"/>
                                        <p:tgtEl>
                                          <p:spTgt spid="16"/>
                                        </p:tgtEl>
                                        <p:attrNameLst>
                                          <p:attrName>ppt_h</p:attrName>
                                        </p:attrNameLst>
                                      </p:cBhvr>
                                      <p:tavLst>
                                        <p:tav tm="0">
                                          <p:val>
                                            <p:fltVal val="0"/>
                                          </p:val>
                                        </p:tav>
                                        <p:tav tm="100000">
                                          <p:val>
                                            <p:strVal val="#ppt_h"/>
                                          </p:val>
                                        </p:tav>
                                      </p:tavLst>
                                    </p:anim>
                                    <p:animEffect transition="in" filter="fade">
                                      <p:cBhvr>
                                        <p:cTn id="19" dur="500"/>
                                        <p:tgtEl>
                                          <p:spTgt spid="16"/>
                                        </p:tgtEl>
                                      </p:cBhvr>
                                    </p:animEffect>
                                  </p:childTnLst>
                                </p:cTn>
                              </p:par>
                              <p:par>
                                <p:cTn id="20" presetID="53" presetClass="entr" presetSubtype="16"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Effect transition="in" filter="fade">
                                      <p:cBhvr>
                                        <p:cTn id="24" dur="500"/>
                                        <p:tgtEl>
                                          <p:spTgt spid="17"/>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p:cTn id="27" dur="500" fill="hold"/>
                                        <p:tgtEl>
                                          <p:spTgt spid="20"/>
                                        </p:tgtEl>
                                        <p:attrNameLst>
                                          <p:attrName>ppt_w</p:attrName>
                                        </p:attrNameLst>
                                      </p:cBhvr>
                                      <p:tavLst>
                                        <p:tav tm="0">
                                          <p:val>
                                            <p:fltVal val="0"/>
                                          </p:val>
                                        </p:tav>
                                        <p:tav tm="100000">
                                          <p:val>
                                            <p:strVal val="#ppt_w"/>
                                          </p:val>
                                        </p:tav>
                                      </p:tavLst>
                                    </p:anim>
                                    <p:anim calcmode="lin" valueType="num">
                                      <p:cBhvr>
                                        <p:cTn id="28" dur="500" fill="hold"/>
                                        <p:tgtEl>
                                          <p:spTgt spid="20"/>
                                        </p:tgtEl>
                                        <p:attrNameLst>
                                          <p:attrName>ppt_h</p:attrName>
                                        </p:attrNameLst>
                                      </p:cBhvr>
                                      <p:tavLst>
                                        <p:tav tm="0">
                                          <p:val>
                                            <p:fltVal val="0"/>
                                          </p:val>
                                        </p:tav>
                                        <p:tav tm="100000">
                                          <p:val>
                                            <p:strVal val="#ppt_h"/>
                                          </p:val>
                                        </p:tav>
                                      </p:tavLst>
                                    </p:anim>
                                    <p:animEffect transition="in" filter="fade">
                                      <p:cBhvr>
                                        <p:cTn id="29" dur="500"/>
                                        <p:tgtEl>
                                          <p:spTgt spid="20"/>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 calcmode="lin" valueType="num">
                                      <p:cBhvr>
                                        <p:cTn id="32" dur="500" fill="hold"/>
                                        <p:tgtEl>
                                          <p:spTgt spid="21"/>
                                        </p:tgtEl>
                                        <p:attrNameLst>
                                          <p:attrName>ppt_w</p:attrName>
                                        </p:attrNameLst>
                                      </p:cBhvr>
                                      <p:tavLst>
                                        <p:tav tm="0">
                                          <p:val>
                                            <p:fltVal val="0"/>
                                          </p:val>
                                        </p:tav>
                                        <p:tav tm="100000">
                                          <p:val>
                                            <p:strVal val="#ppt_w"/>
                                          </p:val>
                                        </p:tav>
                                      </p:tavLst>
                                    </p:anim>
                                    <p:anim calcmode="lin" valueType="num">
                                      <p:cBhvr>
                                        <p:cTn id="33" dur="500" fill="hold"/>
                                        <p:tgtEl>
                                          <p:spTgt spid="21"/>
                                        </p:tgtEl>
                                        <p:attrNameLst>
                                          <p:attrName>ppt_h</p:attrName>
                                        </p:attrNameLst>
                                      </p:cBhvr>
                                      <p:tavLst>
                                        <p:tav tm="0">
                                          <p:val>
                                            <p:fltVal val="0"/>
                                          </p:val>
                                        </p:tav>
                                        <p:tav tm="100000">
                                          <p:val>
                                            <p:strVal val="#ppt_h"/>
                                          </p:val>
                                        </p:tav>
                                      </p:tavLst>
                                    </p:anim>
                                    <p:animEffect transition="in" filter="fade">
                                      <p:cBhvr>
                                        <p:cTn id="34" dur="500"/>
                                        <p:tgtEl>
                                          <p:spTgt spid="21"/>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p:cTn id="37" dur="500" fill="hold"/>
                                        <p:tgtEl>
                                          <p:spTgt spid="2"/>
                                        </p:tgtEl>
                                        <p:attrNameLst>
                                          <p:attrName>ppt_w</p:attrName>
                                        </p:attrNameLst>
                                      </p:cBhvr>
                                      <p:tavLst>
                                        <p:tav tm="0">
                                          <p:val>
                                            <p:fltVal val="0"/>
                                          </p:val>
                                        </p:tav>
                                        <p:tav tm="100000">
                                          <p:val>
                                            <p:strVal val="#ppt_w"/>
                                          </p:val>
                                        </p:tav>
                                      </p:tavLst>
                                    </p:anim>
                                    <p:anim calcmode="lin" valueType="num">
                                      <p:cBhvr>
                                        <p:cTn id="38" dur="500" fill="hold"/>
                                        <p:tgtEl>
                                          <p:spTgt spid="2"/>
                                        </p:tgtEl>
                                        <p:attrNameLst>
                                          <p:attrName>ppt_h</p:attrName>
                                        </p:attrNameLst>
                                      </p:cBhvr>
                                      <p:tavLst>
                                        <p:tav tm="0">
                                          <p:val>
                                            <p:fltVal val="0"/>
                                          </p:val>
                                        </p:tav>
                                        <p:tav tm="100000">
                                          <p:val>
                                            <p:strVal val="#ppt_h"/>
                                          </p:val>
                                        </p:tav>
                                      </p:tavLst>
                                    </p:anim>
                                    <p:animEffect transition="in" filter="fade">
                                      <p:cBhvr>
                                        <p:cTn id="3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0" grpId="0" animBg="1"/>
      <p:bldP spid="21" grpId="0" animBg="1"/>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Marcador de número de diapositiva"/>
          <p:cNvSpPr>
            <a:spLocks noGrp="1"/>
          </p:cNvSpPr>
          <p:nvPr>
            <p:ph type="sldNum" sz="quarter" idx="15"/>
          </p:nvPr>
        </p:nvSpPr>
        <p:spPr/>
        <p:txBody>
          <a:bodyPr/>
          <a:lstStyle/>
          <a:p>
            <a:pPr>
              <a:defRPr/>
            </a:pPr>
            <a:fld id="{8A025F99-1DAF-4D1C-906F-3757E7DA4970}" type="slidenum">
              <a:rPr lang="es-ES_tradnl" smtClean="0"/>
              <a:pPr>
                <a:defRPr/>
              </a:pPr>
              <a:t>9</a:t>
            </a:fld>
            <a:endParaRPr lang="es-ES_tradnl" dirty="0"/>
          </a:p>
        </p:txBody>
      </p:sp>
      <p:sp>
        <p:nvSpPr>
          <p:cNvPr id="6" name="Rectángulo 1"/>
          <p:cNvSpPr/>
          <p:nvPr/>
        </p:nvSpPr>
        <p:spPr>
          <a:xfrm>
            <a:off x="1160846" y="217208"/>
            <a:ext cx="6720747" cy="540059"/>
          </a:xfrm>
          <a:prstGeom prst="rect">
            <a:avLst/>
          </a:prstGeom>
          <a:solidFill>
            <a:schemeClr val="accent1">
              <a:lumMod val="20000"/>
              <a:lumOff val="80000"/>
            </a:schemeClr>
          </a:solidFill>
          <a:ln>
            <a:solidFill>
              <a:srgbClr val="FFFF00"/>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3000" b="1" dirty="0">
                <a:solidFill>
                  <a:schemeClr val="tx1"/>
                </a:solidFill>
              </a:rPr>
              <a:t>A S U N T O S    D E    </a:t>
            </a:r>
            <a:r>
              <a:rPr lang="es-CO" sz="3000" b="1">
                <a:solidFill>
                  <a:schemeClr val="tx1"/>
                </a:solidFill>
              </a:rPr>
              <a:t>LA    R. </a:t>
            </a:r>
            <a:r>
              <a:rPr lang="es-CO" sz="3000" b="1" dirty="0">
                <a:solidFill>
                  <a:schemeClr val="tx1"/>
                </a:solidFill>
              </a:rPr>
              <a:t>S.</a:t>
            </a:r>
          </a:p>
        </p:txBody>
      </p:sp>
      <p:sp>
        <p:nvSpPr>
          <p:cNvPr id="8" name="Rectángulo 3"/>
          <p:cNvSpPr/>
          <p:nvPr/>
        </p:nvSpPr>
        <p:spPr>
          <a:xfrm>
            <a:off x="866511" y="1657368"/>
            <a:ext cx="7425903" cy="3529428"/>
          </a:xfrm>
          <a:prstGeom prst="rect">
            <a:avLst/>
          </a:prstGeom>
          <a:solidFill>
            <a:schemeClr val="accent5">
              <a:lumMod val="20000"/>
              <a:lumOff val="80000"/>
            </a:schemeClr>
          </a:solidFill>
          <a:ln>
            <a:solidFill>
              <a:schemeClr val="tx1"/>
            </a:solidFill>
          </a:ln>
          <a:effectLst>
            <a:glow rad="63500">
              <a:schemeClr val="accent6">
                <a:satMod val="175000"/>
                <a:alpha val="40000"/>
              </a:schemeClr>
            </a:glow>
          </a:effectLst>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CO" sz="2667" b="1" dirty="0">
                <a:solidFill>
                  <a:schemeClr val="tx1"/>
                </a:solidFill>
              </a:rPr>
              <a:t>- </a:t>
            </a:r>
            <a:r>
              <a:rPr lang="es-CO" sz="2917" b="1" dirty="0">
                <a:solidFill>
                  <a:schemeClr val="tx1"/>
                </a:solidFill>
              </a:rPr>
              <a:t>GOBIERNO DE LA ORGANIZACIÓN</a:t>
            </a:r>
          </a:p>
          <a:p>
            <a:pPr algn="just"/>
            <a:r>
              <a:rPr lang="es-CO" sz="2917" b="1" dirty="0">
                <a:solidFill>
                  <a:schemeClr val="tx1"/>
                </a:solidFill>
              </a:rPr>
              <a:t>- DERECHOS HUMANOS</a:t>
            </a:r>
          </a:p>
          <a:p>
            <a:pPr algn="just"/>
            <a:r>
              <a:rPr lang="es-CO" sz="2917" b="1" dirty="0">
                <a:solidFill>
                  <a:schemeClr val="tx1"/>
                </a:solidFill>
              </a:rPr>
              <a:t>- PRÁCTICAS LABORALES</a:t>
            </a:r>
          </a:p>
          <a:p>
            <a:pPr algn="just"/>
            <a:r>
              <a:rPr lang="es-CO" sz="2917" b="1" dirty="0">
                <a:solidFill>
                  <a:schemeClr val="tx1"/>
                </a:solidFill>
              </a:rPr>
              <a:t>- MEDIO AMBIENTE</a:t>
            </a:r>
          </a:p>
          <a:p>
            <a:pPr algn="just"/>
            <a:r>
              <a:rPr lang="es-CO" sz="2917" b="1" dirty="0">
                <a:solidFill>
                  <a:schemeClr val="tx1"/>
                </a:solidFill>
              </a:rPr>
              <a:t>- PRÁCTICAS OPERATIVAS JUSTAS </a:t>
            </a:r>
          </a:p>
          <a:p>
            <a:pPr algn="just"/>
            <a:r>
              <a:rPr lang="es-CO" sz="2917" b="1" dirty="0">
                <a:solidFill>
                  <a:schemeClr val="tx1"/>
                </a:solidFill>
              </a:rPr>
              <a:t>- ASUNTOS DEL CONSUMIDOR</a:t>
            </a:r>
          </a:p>
          <a:p>
            <a:pPr algn="just"/>
            <a:r>
              <a:rPr lang="es-CO" sz="2917" b="1" dirty="0">
                <a:solidFill>
                  <a:schemeClr val="tx1"/>
                </a:solidFill>
              </a:rPr>
              <a:t>- DESARROLLO SOCIAL</a:t>
            </a:r>
            <a:endParaRPr lang="es-CO" sz="2917" dirty="0"/>
          </a:p>
        </p:txBody>
      </p:sp>
      <p:sp>
        <p:nvSpPr>
          <p:cNvPr id="9" name="Flecha abajo 8"/>
          <p:cNvSpPr/>
          <p:nvPr/>
        </p:nvSpPr>
        <p:spPr>
          <a:xfrm>
            <a:off x="4092258" y="1128110"/>
            <a:ext cx="779775" cy="469250"/>
          </a:xfrm>
          <a:prstGeom prst="downArrow">
            <a:avLst/>
          </a:prstGeom>
          <a:solidFill>
            <a:schemeClr val="accent2">
              <a:lumMod val="20000"/>
              <a:lumOff val="80000"/>
            </a:schemeClr>
          </a:solidFill>
          <a:ln>
            <a:solidFill>
              <a:srgbClr val="FFFF00"/>
            </a:solidFill>
          </a:ln>
          <a:effectLst>
            <a:glow rad="101600">
              <a:schemeClr val="accent1">
                <a:satMod val="175000"/>
                <a:alpha val="40000"/>
              </a:schemeClr>
            </a:glow>
            <a:reflection blurRad="6350" stA="50000" endA="300" endPos="55000" dir="5400000" sy="-100000" algn="bl" rotWithShape="0"/>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917"/>
          </a:p>
        </p:txBody>
      </p:sp>
    </p:spTree>
    <p:extLst>
      <p:ext uri="{BB962C8B-B14F-4D97-AF65-F5344CB8AC3E}">
        <p14:creationId xmlns:p14="http://schemas.microsoft.com/office/powerpoint/2010/main" val="2944168115"/>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heel(1)">
                                      <p:cBhvr>
                                        <p:cTn id="1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theme/theme1.xml><?xml version="1.0" encoding="utf-8"?>
<a:theme xmlns:a="http://schemas.openxmlformats.org/drawingml/2006/main" name="Plantilla Capacitaciones CGN">
  <a:themeElements>
    <a:clrScheme name="plantilla_presentacion_MHCP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1B369A"/>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s-ES_tradnl"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rgbClr val="1B369A"/>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s-ES_tradnl"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plantilla_presentacion_MHCP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lantilla_presentacion_MHCP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lantilla_presentacion_MHCP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lantilla_presentacion_MHCP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lantilla_presentacion_MHCP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lantilla_presentacion_MHCP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lantilla_presentacion_MHCP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Plantilla Capacitaciones CGN</Template>
  <TotalTime>1094</TotalTime>
  <Words>5617</Words>
  <Application>Microsoft Office PowerPoint</Application>
  <PresentationFormat>Presentación en pantalla (16:10)</PresentationFormat>
  <Paragraphs>691</Paragraphs>
  <Slides>74</Slides>
  <Notes>25</Notes>
  <HiddenSlides>0</HiddenSlides>
  <MMClips>1</MMClips>
  <ScaleCrop>false</ScaleCrop>
  <HeadingPairs>
    <vt:vector size="6" baseType="variant">
      <vt:variant>
        <vt:lpstr>Fuentes usadas</vt:lpstr>
      </vt:variant>
      <vt:variant>
        <vt:i4>14</vt:i4>
      </vt:variant>
      <vt:variant>
        <vt:lpstr>Tema</vt:lpstr>
      </vt:variant>
      <vt:variant>
        <vt:i4>1</vt:i4>
      </vt:variant>
      <vt:variant>
        <vt:lpstr>Títulos de diapositiva</vt:lpstr>
      </vt:variant>
      <vt:variant>
        <vt:i4>74</vt:i4>
      </vt:variant>
    </vt:vector>
  </HeadingPairs>
  <TitlesOfParts>
    <vt:vector size="89" baseType="lpstr">
      <vt:lpstr>Arial</vt:lpstr>
      <vt:lpstr>Arial Narrow</vt:lpstr>
      <vt:lpstr>Calibri</vt:lpstr>
      <vt:lpstr>Calibri Light</vt:lpstr>
      <vt:lpstr>Calibri,Bold</vt:lpstr>
      <vt:lpstr>Calibri,BoldItalic</vt:lpstr>
      <vt:lpstr>Century Gothic</vt:lpstr>
      <vt:lpstr>Sylfaen</vt:lpstr>
      <vt:lpstr>Symbol</vt:lpstr>
      <vt:lpstr>Tahoma</vt:lpstr>
      <vt:lpstr>Times New Roman</vt:lpstr>
      <vt:lpstr>Verdana</vt:lpstr>
      <vt:lpstr>Wingdings</vt:lpstr>
      <vt:lpstr>Wingdings 2</vt:lpstr>
      <vt:lpstr>Plantilla Capacitaciones CGN</vt:lpstr>
      <vt:lpstr>Presentación de PowerPoint</vt:lpstr>
      <vt:lpstr>CONVERGENCIA CONTABLE PÚBLICA  EN COLOMBIA</vt:lpstr>
      <vt:lpstr>AGENDA</vt:lpstr>
      <vt:lpstr>Presentación de PowerPoint</vt:lpstr>
      <vt:lpstr>Ámbito de la Contabilidad Pública</vt:lpstr>
      <vt:lpstr> ESTADO ACTUAL Y PROSPECTIVA  DEL PROCESO DE CONVERGENCIA   UTOPIA O REALIDAD</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1. Contexto legal de la convergencia a NIIF/NIC y NICSP</vt:lpstr>
      <vt:lpstr>Contexto Legal NIIF/NIC y NICSP</vt:lpstr>
      <vt:lpstr>2. Referentes para la Convergencia NIIF/NIC y NICSP</vt:lpstr>
      <vt:lpstr>Presentación de PowerPoint</vt:lpstr>
      <vt:lpstr>Presentación de PowerPoint</vt:lpstr>
      <vt:lpstr>Presentación de PowerPoint</vt:lpstr>
      <vt:lpstr>Presentación de PowerPoint</vt:lpstr>
      <vt:lpstr>Presentación de PowerPoint</vt:lpstr>
      <vt:lpstr> </vt:lpstr>
      <vt:lpstr>MODELOS DE CONTABILIDAD  - CONVERGENCIA -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Marco normativo para entidades de gobierno (Resolución 533/15)</vt:lpstr>
      <vt:lpstr>     CRONOGRAMA PARA LAS ENTIDADES DE GOBIERNO</vt:lpstr>
      <vt:lpstr>Presentación de PowerPoint</vt:lpstr>
      <vt:lpstr> </vt:lpstr>
      <vt:lpstr>CUIDADO DE LAS CUENTAS…                                               CUSTODIA DE LA HONRADEZ</vt:lpstr>
      <vt:lpstr>Presentación de PowerPoint</vt:lpstr>
    </vt:vector>
  </TitlesOfParts>
  <Manager>Juan Carlos Tarazona</Manager>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Yenny Claros González</dc:creator>
  <cp:keywords>Plantillas, Presentaciones, PowerPoint, Imágen Institucional</cp:keywords>
  <dc:description>Actualizada con Logo 15 años Calidad Agosto 2011</dc:description>
  <cp:lastModifiedBy>Carlos Estrada</cp:lastModifiedBy>
  <cp:revision>149</cp:revision>
  <dcterms:created xsi:type="dcterms:W3CDTF">2015-07-24T15:00:34Z</dcterms:created>
  <dcterms:modified xsi:type="dcterms:W3CDTF">2021-05-27T14:50:26Z</dcterms:modified>
</cp:coreProperties>
</file>