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6" r:id="rId2"/>
    <p:sldId id="258" r:id="rId3"/>
    <p:sldId id="369" r:id="rId4"/>
    <p:sldId id="297" r:id="rId5"/>
    <p:sldId id="293" r:id="rId6"/>
    <p:sldId id="294" r:id="rId7"/>
    <p:sldId id="307" r:id="rId8"/>
    <p:sldId id="306" r:id="rId9"/>
    <p:sldId id="371" r:id="rId10"/>
    <p:sldId id="370" r:id="rId11"/>
    <p:sldId id="372" r:id="rId12"/>
    <p:sldId id="373" r:id="rId13"/>
    <p:sldId id="374" r:id="rId14"/>
    <p:sldId id="375" r:id="rId15"/>
    <p:sldId id="322" r:id="rId16"/>
    <p:sldId id="267" r:id="rId17"/>
    <p:sldId id="260" r:id="rId18"/>
  </p:sldIdLst>
  <p:sldSz cx="9144000" cy="5715000" type="screen16x10"/>
  <p:notesSz cx="6858000" cy="9144000"/>
  <p:defaultTextStyle>
    <a:defPPr>
      <a:defRPr lang="es-CO"/>
    </a:defPPr>
    <a:lvl1pPr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55600" indent="101600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712788" indent="201613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068388" indent="303213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425575" indent="403225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C81"/>
    <a:srgbClr val="03A696"/>
    <a:srgbClr val="F25D27"/>
    <a:srgbClr val="F28705"/>
    <a:srgbClr val="718521"/>
    <a:srgbClr val="FFFFFF"/>
    <a:srgbClr val="E2ECFD"/>
    <a:srgbClr val="069169"/>
    <a:srgbClr val="009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86C9BD-A1DF-4F56-9144-EC21A5395823}" v="25" dt="2020-08-01T20:34:12.914"/>
    <p1510:client id="{6E6B393E-18C9-4DE9-976A-BAF09D1C191D}" v="413" dt="2020-07-31T23:55:21.080"/>
    <p1510:client id="{8A3C4AD0-FE91-40DC-B8DE-1729908DBC94}" v="28" dt="2020-08-01T02:11:34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9402" autoAdjust="0"/>
  </p:normalViewPr>
  <p:slideViewPr>
    <p:cSldViewPr snapToGrid="0">
      <p:cViewPr varScale="1">
        <p:scale>
          <a:sx n="87" d="100"/>
          <a:sy n="87" d="100"/>
        </p:scale>
        <p:origin x="9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s Contreras" userId="1838b3c82ce198b7" providerId="LiveId" clId="{2086C9BD-A1DF-4F56-9144-EC21A5395823}"/>
    <pc:docChg chg="undo custSel modSld">
      <pc:chgData name="Andres Contreras" userId="1838b3c82ce198b7" providerId="LiveId" clId="{2086C9BD-A1DF-4F56-9144-EC21A5395823}" dt="2020-08-01T20:34:16.640" v="214" actId="1076"/>
      <pc:docMkLst>
        <pc:docMk/>
      </pc:docMkLst>
      <pc:sldChg chg="modSp">
        <pc:chgData name="Andres Contreras" userId="1838b3c82ce198b7" providerId="LiveId" clId="{2086C9BD-A1DF-4F56-9144-EC21A5395823}" dt="2020-08-01T15:30:33.460" v="95" actId="20577"/>
        <pc:sldMkLst>
          <pc:docMk/>
          <pc:sldMk cId="1229732591" sldId="293"/>
        </pc:sldMkLst>
        <pc:spChg chg="mod">
          <ac:chgData name="Andres Contreras" userId="1838b3c82ce198b7" providerId="LiveId" clId="{2086C9BD-A1DF-4F56-9144-EC21A5395823}" dt="2020-08-01T15:30:33.460" v="95" actId="20577"/>
          <ac:spMkLst>
            <pc:docMk/>
            <pc:sldMk cId="1229732591" sldId="293"/>
            <ac:spMk id="11" creationId="{1A8F599B-235E-41DF-ABCA-23DDDFD5F362}"/>
          </ac:spMkLst>
        </pc:spChg>
      </pc:sldChg>
      <pc:sldChg chg="addSp delSp modSp">
        <pc:chgData name="Andres Contreras" userId="1838b3c82ce198b7" providerId="LiveId" clId="{2086C9BD-A1DF-4F56-9144-EC21A5395823}" dt="2020-08-01T20:34:16.640" v="214" actId="1076"/>
        <pc:sldMkLst>
          <pc:docMk/>
          <pc:sldMk cId="2355487962" sldId="294"/>
        </pc:sldMkLst>
        <pc:spChg chg="mod">
          <ac:chgData name="Andres Contreras" userId="1838b3c82ce198b7" providerId="LiveId" clId="{2086C9BD-A1DF-4F56-9144-EC21A5395823}" dt="2020-08-01T20:33:52.354" v="209" actId="1035"/>
          <ac:spMkLst>
            <pc:docMk/>
            <pc:sldMk cId="2355487962" sldId="294"/>
            <ac:spMk id="8" creationId="{156955E4-4F8D-4CE5-A0C2-E9EC2A48C5C5}"/>
          </ac:spMkLst>
        </pc:spChg>
        <pc:spChg chg="mod">
          <ac:chgData name="Andres Contreras" userId="1838b3c82ce198b7" providerId="LiveId" clId="{2086C9BD-A1DF-4F56-9144-EC21A5395823}" dt="2020-08-01T20:33:52.354" v="209" actId="1035"/>
          <ac:spMkLst>
            <pc:docMk/>
            <pc:sldMk cId="2355487962" sldId="294"/>
            <ac:spMk id="16" creationId="{03BB36E7-96F5-405A-A3D4-391612CC32ED}"/>
          </ac:spMkLst>
        </pc:spChg>
        <pc:grpChg chg="add mod">
          <ac:chgData name="Andres Contreras" userId="1838b3c82ce198b7" providerId="LiveId" clId="{2086C9BD-A1DF-4F56-9144-EC21A5395823}" dt="2020-08-01T20:34:16.640" v="214" actId="1076"/>
          <ac:grpSpMkLst>
            <pc:docMk/>
            <pc:sldMk cId="2355487962" sldId="294"/>
            <ac:grpSpMk id="6" creationId="{03ABD5CD-546D-436A-8A00-31D82E431491}"/>
          </ac:grpSpMkLst>
        </pc:grpChg>
        <pc:picChg chg="del mod">
          <ac:chgData name="Andres Contreras" userId="1838b3c82ce198b7" providerId="LiveId" clId="{2086C9BD-A1DF-4F56-9144-EC21A5395823}" dt="2020-08-01T17:18:23.901" v="130" actId="478"/>
          <ac:picMkLst>
            <pc:docMk/>
            <pc:sldMk cId="2355487962" sldId="294"/>
            <ac:picMk id="3" creationId="{CB0AA907-614B-47DA-B788-07951C011EF2}"/>
          </ac:picMkLst>
        </pc:picChg>
        <pc:picChg chg="del mod">
          <ac:chgData name="Andres Contreras" userId="1838b3c82ce198b7" providerId="LiveId" clId="{2086C9BD-A1DF-4F56-9144-EC21A5395823}" dt="2020-08-01T19:54:50.980" v="196" actId="478"/>
          <ac:picMkLst>
            <pc:docMk/>
            <pc:sldMk cId="2355487962" sldId="294"/>
            <ac:picMk id="4" creationId="{156B8C2B-0040-4863-98DE-9F6E475D98FA}"/>
          </ac:picMkLst>
        </pc:picChg>
        <pc:picChg chg="mod">
          <ac:chgData name="Andres Contreras" userId="1838b3c82ce198b7" providerId="LiveId" clId="{2086C9BD-A1DF-4F56-9144-EC21A5395823}" dt="2020-08-01T20:33:52.354" v="209" actId="1035"/>
          <ac:picMkLst>
            <pc:docMk/>
            <pc:sldMk cId="2355487962" sldId="294"/>
            <ac:picMk id="5" creationId="{64FAB786-CD55-4056-9537-6108EC969769}"/>
          </ac:picMkLst>
        </pc:picChg>
        <pc:picChg chg="del">
          <ac:chgData name="Andres Contreras" userId="1838b3c82ce198b7" providerId="LiveId" clId="{2086C9BD-A1DF-4F56-9144-EC21A5395823}" dt="2020-08-01T17:17:15.246" v="126" actId="478"/>
          <ac:picMkLst>
            <pc:docMk/>
            <pc:sldMk cId="2355487962" sldId="294"/>
            <ac:picMk id="10" creationId="{08354939-5573-4423-AFEF-8689755B730B}"/>
          </ac:picMkLst>
        </pc:picChg>
        <pc:picChg chg="mod">
          <ac:chgData name="Andres Contreras" userId="1838b3c82ce198b7" providerId="LiveId" clId="{2086C9BD-A1DF-4F56-9144-EC21A5395823}" dt="2020-08-01T20:34:12.913" v="213" actId="164"/>
          <ac:picMkLst>
            <pc:docMk/>
            <pc:sldMk cId="2355487962" sldId="294"/>
            <ac:picMk id="11" creationId="{AE424A90-0F63-4ED8-AE97-474E3610BC05}"/>
          </ac:picMkLst>
        </pc:picChg>
        <pc:picChg chg="mod">
          <ac:chgData name="Andres Contreras" userId="1838b3c82ce198b7" providerId="LiveId" clId="{2086C9BD-A1DF-4F56-9144-EC21A5395823}" dt="2020-08-01T20:34:12.913" v="213" actId="164"/>
          <ac:picMkLst>
            <pc:docMk/>
            <pc:sldMk cId="2355487962" sldId="294"/>
            <ac:picMk id="12" creationId="{F167D23D-B14A-4903-8FB0-57D709F07AF2}"/>
          </ac:picMkLst>
        </pc:picChg>
        <pc:picChg chg="mod">
          <ac:chgData name="Andres Contreras" userId="1838b3c82ce198b7" providerId="LiveId" clId="{2086C9BD-A1DF-4F56-9144-EC21A5395823}" dt="2020-08-01T20:34:12.913" v="213" actId="164"/>
          <ac:picMkLst>
            <pc:docMk/>
            <pc:sldMk cId="2355487962" sldId="294"/>
            <ac:picMk id="13" creationId="{7FC19023-4326-4C29-8DEE-9F7ACB0455C9}"/>
          </ac:picMkLst>
        </pc:picChg>
        <pc:picChg chg="mod">
          <ac:chgData name="Andres Contreras" userId="1838b3c82ce198b7" providerId="LiveId" clId="{2086C9BD-A1DF-4F56-9144-EC21A5395823}" dt="2020-08-01T20:34:12.913" v="213" actId="164"/>
          <ac:picMkLst>
            <pc:docMk/>
            <pc:sldMk cId="2355487962" sldId="294"/>
            <ac:picMk id="14" creationId="{C7060328-9091-4919-8A63-9D08B8EA20E6}"/>
          </ac:picMkLst>
        </pc:picChg>
        <pc:picChg chg="mod">
          <ac:chgData name="Andres Contreras" userId="1838b3c82ce198b7" providerId="LiveId" clId="{2086C9BD-A1DF-4F56-9144-EC21A5395823}" dt="2020-08-01T20:34:12.913" v="213" actId="164"/>
          <ac:picMkLst>
            <pc:docMk/>
            <pc:sldMk cId="2355487962" sldId="294"/>
            <ac:picMk id="15" creationId="{51A5C827-2DCE-4264-84F6-50FE6843DA28}"/>
          </ac:picMkLst>
        </pc:picChg>
        <pc:picChg chg="mod ord">
          <ac:chgData name="Andres Contreras" userId="1838b3c82ce198b7" providerId="LiveId" clId="{2086C9BD-A1DF-4F56-9144-EC21A5395823}" dt="2020-08-01T20:34:12.913" v="213" actId="164"/>
          <ac:picMkLst>
            <pc:docMk/>
            <pc:sldMk cId="2355487962" sldId="294"/>
            <ac:picMk id="17" creationId="{D64E74DD-5863-4C9D-B9CE-0720F978D3AF}"/>
          </ac:picMkLst>
        </pc:picChg>
      </pc:sldChg>
      <pc:sldChg chg="addSp delSp modSp">
        <pc:chgData name="Andres Contreras" userId="1838b3c82ce198b7" providerId="LiveId" clId="{2086C9BD-A1DF-4F56-9144-EC21A5395823}" dt="2020-08-01T17:11:40.165" v="125" actId="1076"/>
        <pc:sldMkLst>
          <pc:docMk/>
          <pc:sldMk cId="1444117355" sldId="297"/>
        </pc:sldMkLst>
        <pc:spChg chg="add mod">
          <ac:chgData name="Andres Contreras" userId="1838b3c82ce198b7" providerId="LiveId" clId="{2086C9BD-A1DF-4F56-9144-EC21A5395823}" dt="2020-08-01T17:05:14.861" v="117" actId="1076"/>
          <ac:spMkLst>
            <pc:docMk/>
            <pc:sldMk cId="1444117355" sldId="297"/>
            <ac:spMk id="4" creationId="{70CE5683-142A-43F3-B895-B20DD6104193}"/>
          </ac:spMkLst>
        </pc:spChg>
        <pc:picChg chg="del mod">
          <ac:chgData name="Andres Contreras" userId="1838b3c82ce198b7" providerId="LiveId" clId="{2086C9BD-A1DF-4F56-9144-EC21A5395823}" dt="2020-08-01T15:06:24.965" v="74" actId="478"/>
          <ac:picMkLst>
            <pc:docMk/>
            <pc:sldMk cId="1444117355" sldId="297"/>
            <ac:picMk id="3" creationId="{E8BFA7DE-E438-4DA0-9F9D-C6170FE8E528}"/>
          </ac:picMkLst>
        </pc:picChg>
        <pc:picChg chg="del">
          <ac:chgData name="Andres Contreras" userId="1838b3c82ce198b7" providerId="LiveId" clId="{2086C9BD-A1DF-4F56-9144-EC21A5395823}" dt="2020-08-01T15:04:12.795" v="0" actId="478"/>
          <ac:picMkLst>
            <pc:docMk/>
            <pc:sldMk cId="1444117355" sldId="297"/>
            <ac:picMk id="5" creationId="{73F97623-88E3-4041-B851-967BD4F35BB9}"/>
          </ac:picMkLst>
        </pc:picChg>
        <pc:picChg chg="del mod">
          <ac:chgData name="Andres Contreras" userId="1838b3c82ce198b7" providerId="LiveId" clId="{2086C9BD-A1DF-4F56-9144-EC21A5395823}" dt="2020-08-01T15:19:01.772" v="85" actId="478"/>
          <ac:picMkLst>
            <pc:docMk/>
            <pc:sldMk cId="1444117355" sldId="297"/>
            <ac:picMk id="6" creationId="{26C48FBE-E533-4864-9451-B95298CA9F2B}"/>
          </ac:picMkLst>
        </pc:picChg>
        <pc:picChg chg="del mod">
          <ac:chgData name="Andres Contreras" userId="1838b3c82ce198b7" providerId="LiveId" clId="{2086C9BD-A1DF-4F56-9144-EC21A5395823}" dt="2020-08-01T16:43:10.912" v="96" actId="478"/>
          <ac:picMkLst>
            <pc:docMk/>
            <pc:sldMk cId="1444117355" sldId="297"/>
            <ac:picMk id="7" creationId="{7C2C90C5-3388-4D69-83EB-6DAC519818E9}"/>
          </ac:picMkLst>
        </pc:picChg>
        <pc:picChg chg="del mod modCrop">
          <ac:chgData name="Andres Contreras" userId="1838b3c82ce198b7" providerId="LiveId" clId="{2086C9BD-A1DF-4F56-9144-EC21A5395823}" dt="2020-08-01T16:46:53.758" v="101" actId="478"/>
          <ac:picMkLst>
            <pc:docMk/>
            <pc:sldMk cId="1444117355" sldId="297"/>
            <ac:picMk id="8" creationId="{9BD187AD-20B3-4E04-9C1F-3FB1D54FC04A}"/>
          </ac:picMkLst>
        </pc:picChg>
        <pc:picChg chg="del mod">
          <ac:chgData name="Andres Contreras" userId="1838b3c82ce198b7" providerId="LiveId" clId="{2086C9BD-A1DF-4F56-9144-EC21A5395823}" dt="2020-08-01T16:50:07.304" v="104" actId="478"/>
          <ac:picMkLst>
            <pc:docMk/>
            <pc:sldMk cId="1444117355" sldId="297"/>
            <ac:picMk id="9" creationId="{E26CCA7E-1177-4D38-BD82-B616E466D5A6}"/>
          </ac:picMkLst>
        </pc:picChg>
        <pc:picChg chg="del mod">
          <ac:chgData name="Andres Contreras" userId="1838b3c82ce198b7" providerId="LiveId" clId="{2086C9BD-A1DF-4F56-9144-EC21A5395823}" dt="2020-08-01T16:57:04.134" v="107" actId="478"/>
          <ac:picMkLst>
            <pc:docMk/>
            <pc:sldMk cId="1444117355" sldId="297"/>
            <ac:picMk id="10" creationId="{D2ABF8ED-B034-4C93-B523-FDAA6991F5BA}"/>
          </ac:picMkLst>
        </pc:picChg>
        <pc:picChg chg="del mod">
          <ac:chgData name="Andres Contreras" userId="1838b3c82ce198b7" providerId="LiveId" clId="{2086C9BD-A1DF-4F56-9144-EC21A5395823}" dt="2020-08-01T16:59:20.502" v="110" actId="478"/>
          <ac:picMkLst>
            <pc:docMk/>
            <pc:sldMk cId="1444117355" sldId="297"/>
            <ac:picMk id="11" creationId="{C19B92E7-8161-458D-AC99-B193CC278E28}"/>
          </ac:picMkLst>
        </pc:picChg>
        <pc:picChg chg="del mod">
          <ac:chgData name="Andres Contreras" userId="1838b3c82ce198b7" providerId="LiveId" clId="{2086C9BD-A1DF-4F56-9144-EC21A5395823}" dt="2020-08-01T17:04:27.941" v="114" actId="478"/>
          <ac:picMkLst>
            <pc:docMk/>
            <pc:sldMk cId="1444117355" sldId="297"/>
            <ac:picMk id="12" creationId="{0772CA50-50BA-4AF5-872F-6FF66ED6830C}"/>
          </ac:picMkLst>
        </pc:picChg>
        <pc:picChg chg="del mod">
          <ac:chgData name="Andres Contreras" userId="1838b3c82ce198b7" providerId="LiveId" clId="{2086C9BD-A1DF-4F56-9144-EC21A5395823}" dt="2020-08-01T17:10:59.391" v="118" actId="478"/>
          <ac:picMkLst>
            <pc:docMk/>
            <pc:sldMk cId="1444117355" sldId="297"/>
            <ac:picMk id="13" creationId="{2B3F74D3-C168-413F-B931-79B086F1EFCD}"/>
          </ac:picMkLst>
        </pc:picChg>
        <pc:picChg chg="del mod">
          <ac:chgData name="Andres Contreras" userId="1838b3c82ce198b7" providerId="LiveId" clId="{2086C9BD-A1DF-4F56-9144-EC21A5395823}" dt="2020-08-01T17:11:25.005" v="121" actId="478"/>
          <ac:picMkLst>
            <pc:docMk/>
            <pc:sldMk cId="1444117355" sldId="297"/>
            <ac:picMk id="14" creationId="{4DA453CA-0C37-46AA-A24C-D1812C6DC116}"/>
          </ac:picMkLst>
        </pc:picChg>
        <pc:picChg chg="mod">
          <ac:chgData name="Andres Contreras" userId="1838b3c82ce198b7" providerId="LiveId" clId="{2086C9BD-A1DF-4F56-9144-EC21A5395823}" dt="2020-08-01T17:11:40.165" v="125" actId="1076"/>
          <ac:picMkLst>
            <pc:docMk/>
            <pc:sldMk cId="1444117355" sldId="297"/>
            <ac:picMk id="15" creationId="{98D92554-5F7A-4E80-9BE8-E35638A1B005}"/>
          </ac:picMkLst>
        </pc:picChg>
      </pc:sldChg>
      <pc:sldChg chg="delSp modSp">
        <pc:chgData name="Andres Contreras" userId="1838b3c82ce198b7" providerId="LiveId" clId="{2086C9BD-A1DF-4F56-9144-EC21A5395823}" dt="2020-08-01T17:48:48.994" v="195" actId="1076"/>
        <pc:sldMkLst>
          <pc:docMk/>
          <pc:sldMk cId="332941977" sldId="306"/>
        </pc:sldMkLst>
        <pc:picChg chg="del mod">
          <ac:chgData name="Andres Contreras" userId="1838b3c82ce198b7" providerId="LiveId" clId="{2086C9BD-A1DF-4F56-9144-EC21A5395823}" dt="2020-08-01T17:48:33.451" v="192" actId="478"/>
          <ac:picMkLst>
            <pc:docMk/>
            <pc:sldMk cId="332941977" sldId="306"/>
            <ac:picMk id="3" creationId="{A432B465-81AB-4B11-9E7E-A95E7D6D2A82}"/>
          </ac:picMkLst>
        </pc:picChg>
        <pc:picChg chg="mod">
          <ac:chgData name="Andres Contreras" userId="1838b3c82ce198b7" providerId="LiveId" clId="{2086C9BD-A1DF-4F56-9144-EC21A5395823}" dt="2020-08-01T17:48:48.994" v="195" actId="1076"/>
          <ac:picMkLst>
            <pc:docMk/>
            <pc:sldMk cId="332941977" sldId="306"/>
            <ac:picMk id="4" creationId="{2F74102F-F1DF-4BC9-941A-E359F9AAAB42}"/>
          </ac:picMkLst>
        </pc:picChg>
        <pc:picChg chg="del">
          <ac:chgData name="Andres Contreras" userId="1838b3c82ce198b7" providerId="LiveId" clId="{2086C9BD-A1DF-4F56-9144-EC21A5395823}" dt="2020-08-01T17:26:12.869" v="149" actId="478"/>
          <ac:picMkLst>
            <pc:docMk/>
            <pc:sldMk cId="332941977" sldId="306"/>
            <ac:picMk id="5" creationId="{99FA2BB7-14FF-4939-B443-AA1EB082F8E6}"/>
          </ac:picMkLst>
        </pc:picChg>
      </pc:sldChg>
      <pc:sldChg chg="delSp modSp">
        <pc:chgData name="Andres Contreras" userId="1838b3c82ce198b7" providerId="LiveId" clId="{2086C9BD-A1DF-4F56-9144-EC21A5395823}" dt="2020-08-01T17:31:53.363" v="164" actId="1076"/>
        <pc:sldMkLst>
          <pc:docMk/>
          <pc:sldMk cId="3661951299" sldId="370"/>
        </pc:sldMkLst>
        <pc:picChg chg="mod modCrop">
          <ac:chgData name="Andres Contreras" userId="1838b3c82ce198b7" providerId="LiveId" clId="{2086C9BD-A1DF-4F56-9144-EC21A5395823}" dt="2020-08-01T17:31:53.363" v="164" actId="1076"/>
          <ac:picMkLst>
            <pc:docMk/>
            <pc:sldMk cId="3661951299" sldId="370"/>
            <ac:picMk id="2" creationId="{50F5580D-D3FA-4D88-BD67-4C39E1725D8A}"/>
          </ac:picMkLst>
        </pc:picChg>
        <pc:picChg chg="del">
          <ac:chgData name="Andres Contreras" userId="1838b3c82ce198b7" providerId="LiveId" clId="{2086C9BD-A1DF-4F56-9144-EC21A5395823}" dt="2020-08-01T17:31:35.260" v="158" actId="478"/>
          <ac:picMkLst>
            <pc:docMk/>
            <pc:sldMk cId="3661951299" sldId="370"/>
            <ac:picMk id="4" creationId="{EFAD5EA7-18CA-4C3E-AB0B-0A9FC55EF2FD}"/>
          </ac:picMkLst>
        </pc:picChg>
      </pc:sldChg>
      <pc:sldChg chg="delSp modSp">
        <pc:chgData name="Andres Contreras" userId="1838b3c82ce198b7" providerId="LiveId" clId="{2086C9BD-A1DF-4F56-9144-EC21A5395823}" dt="2020-08-01T17:32:42.731" v="169" actId="1076"/>
        <pc:sldMkLst>
          <pc:docMk/>
          <pc:sldMk cId="118879008" sldId="371"/>
        </pc:sldMkLst>
        <pc:picChg chg="mod">
          <ac:chgData name="Andres Contreras" userId="1838b3c82ce198b7" providerId="LiveId" clId="{2086C9BD-A1DF-4F56-9144-EC21A5395823}" dt="2020-08-01T17:32:42.731" v="169" actId="1076"/>
          <ac:picMkLst>
            <pc:docMk/>
            <pc:sldMk cId="118879008" sldId="371"/>
            <ac:picMk id="2" creationId="{CC9E9A98-F2B6-412A-AAB8-6DF8821AA02D}"/>
          </ac:picMkLst>
        </pc:picChg>
        <pc:picChg chg="del">
          <ac:chgData name="Andres Contreras" userId="1838b3c82ce198b7" providerId="LiveId" clId="{2086C9BD-A1DF-4F56-9144-EC21A5395823}" dt="2020-08-01T17:30:13.444" v="154" actId="478"/>
          <ac:picMkLst>
            <pc:docMk/>
            <pc:sldMk cId="118879008" sldId="371"/>
            <ac:picMk id="4" creationId="{2947503D-C425-493E-8F89-3CDB6F7F5B1D}"/>
          </ac:picMkLst>
        </pc:picChg>
      </pc:sldChg>
      <pc:sldChg chg="delSp modSp">
        <pc:chgData name="Andres Contreras" userId="1838b3c82ce198b7" providerId="LiveId" clId="{2086C9BD-A1DF-4F56-9144-EC21A5395823}" dt="2020-08-01T17:34:18.548" v="173" actId="1076"/>
        <pc:sldMkLst>
          <pc:docMk/>
          <pc:sldMk cId="1277951476" sldId="372"/>
        </pc:sldMkLst>
        <pc:picChg chg="mod">
          <ac:chgData name="Andres Contreras" userId="1838b3c82ce198b7" providerId="LiveId" clId="{2086C9BD-A1DF-4F56-9144-EC21A5395823}" dt="2020-08-01T17:34:18.548" v="173" actId="1076"/>
          <ac:picMkLst>
            <pc:docMk/>
            <pc:sldMk cId="1277951476" sldId="372"/>
            <ac:picMk id="2" creationId="{40ECE7EE-BBE2-42C0-89FA-E5BE10138020}"/>
          </ac:picMkLst>
        </pc:picChg>
        <pc:picChg chg="del">
          <ac:chgData name="Andres Contreras" userId="1838b3c82ce198b7" providerId="LiveId" clId="{2086C9BD-A1DF-4F56-9144-EC21A5395823}" dt="2020-08-01T17:33:55.379" v="170" actId="478"/>
          <ac:picMkLst>
            <pc:docMk/>
            <pc:sldMk cId="1277951476" sldId="372"/>
            <ac:picMk id="4" creationId="{D9D501BC-F97F-4DE5-889F-31605C05389F}"/>
          </ac:picMkLst>
        </pc:picChg>
      </pc:sldChg>
      <pc:sldChg chg="delSp modSp">
        <pc:chgData name="Andres Contreras" userId="1838b3c82ce198b7" providerId="LiveId" clId="{2086C9BD-A1DF-4F56-9144-EC21A5395823}" dt="2020-08-01T17:42:17.236" v="188" actId="1076"/>
        <pc:sldMkLst>
          <pc:docMk/>
          <pc:sldMk cId="3371041944" sldId="373"/>
        </pc:sldMkLst>
        <pc:picChg chg="del mod modCrop">
          <ac:chgData name="Andres Contreras" userId="1838b3c82ce198b7" providerId="LiveId" clId="{2086C9BD-A1DF-4F56-9144-EC21A5395823}" dt="2020-08-01T17:42:04.339" v="185" actId="478"/>
          <ac:picMkLst>
            <pc:docMk/>
            <pc:sldMk cId="3371041944" sldId="373"/>
            <ac:picMk id="2" creationId="{E01B09B9-094B-45A7-9AB8-3662EA907B4D}"/>
          </ac:picMkLst>
        </pc:picChg>
        <pc:picChg chg="del">
          <ac:chgData name="Andres Contreras" userId="1838b3c82ce198b7" providerId="LiveId" clId="{2086C9BD-A1DF-4F56-9144-EC21A5395823}" dt="2020-08-01T17:36:41.515" v="174" actId="478"/>
          <ac:picMkLst>
            <pc:docMk/>
            <pc:sldMk cId="3371041944" sldId="373"/>
            <ac:picMk id="4" creationId="{F972A1F8-973A-4D61-B2AD-ACBB4DA6A017}"/>
          </ac:picMkLst>
        </pc:picChg>
        <pc:picChg chg="mod modCrop">
          <ac:chgData name="Andres Contreras" userId="1838b3c82ce198b7" providerId="LiveId" clId="{2086C9BD-A1DF-4F56-9144-EC21A5395823}" dt="2020-08-01T17:42:17.236" v="188" actId="1076"/>
          <ac:picMkLst>
            <pc:docMk/>
            <pc:sldMk cId="3371041944" sldId="373"/>
            <ac:picMk id="5" creationId="{D0FA89BF-6E45-4F4A-9F74-7862B1CF7710}"/>
          </ac:picMkLst>
        </pc:picChg>
      </pc:sldChg>
      <pc:sldChg chg="delSp modSp">
        <pc:chgData name="Andres Contreras" userId="1838b3c82ce198b7" providerId="LiveId" clId="{2086C9BD-A1DF-4F56-9144-EC21A5395823}" dt="2020-08-01T17:41:29.059" v="184" actId="1076"/>
        <pc:sldMkLst>
          <pc:docMk/>
          <pc:sldMk cId="998043970" sldId="374"/>
        </pc:sldMkLst>
        <pc:picChg chg="mod modCrop">
          <ac:chgData name="Andres Contreras" userId="1838b3c82ce198b7" providerId="LiveId" clId="{2086C9BD-A1DF-4F56-9144-EC21A5395823}" dt="2020-08-01T17:41:29.059" v="184" actId="1076"/>
          <ac:picMkLst>
            <pc:docMk/>
            <pc:sldMk cId="998043970" sldId="374"/>
            <ac:picMk id="2" creationId="{1BA432A3-A99C-42CB-AE92-40EE33E23029}"/>
          </ac:picMkLst>
        </pc:picChg>
        <pc:picChg chg="del">
          <ac:chgData name="Andres Contreras" userId="1838b3c82ce198b7" providerId="LiveId" clId="{2086C9BD-A1DF-4F56-9144-EC21A5395823}" dt="2020-08-01T17:41:13.508" v="180" actId="478"/>
          <ac:picMkLst>
            <pc:docMk/>
            <pc:sldMk cId="998043970" sldId="374"/>
            <ac:picMk id="4" creationId="{A97B9413-A500-4381-83BF-FCCD021C0A50}"/>
          </ac:picMkLst>
        </pc:picChg>
      </pc:sldChg>
      <pc:sldChg chg="delSp modSp">
        <pc:chgData name="Andres Contreras" userId="1838b3c82ce198b7" providerId="LiveId" clId="{2086C9BD-A1DF-4F56-9144-EC21A5395823}" dt="2020-08-01T17:44:37.554" v="191" actId="1076"/>
        <pc:sldMkLst>
          <pc:docMk/>
          <pc:sldMk cId="852496716" sldId="375"/>
        </pc:sldMkLst>
        <pc:spChg chg="mod">
          <ac:chgData name="Andres Contreras" userId="1838b3c82ce198b7" providerId="LiveId" clId="{2086C9BD-A1DF-4F56-9144-EC21A5395823}" dt="2020-08-01T15:22:08.421" v="91" actId="20577"/>
          <ac:spMkLst>
            <pc:docMk/>
            <pc:sldMk cId="852496716" sldId="375"/>
            <ac:spMk id="3" creationId="{E2F80798-79DA-46AB-8D51-D1282D27879F}"/>
          </ac:spMkLst>
        </pc:spChg>
        <pc:picChg chg="mod modCrop">
          <ac:chgData name="Andres Contreras" userId="1838b3c82ce198b7" providerId="LiveId" clId="{2086C9BD-A1DF-4F56-9144-EC21A5395823}" dt="2020-08-01T17:44:37.554" v="191" actId="1076"/>
          <ac:picMkLst>
            <pc:docMk/>
            <pc:sldMk cId="852496716" sldId="375"/>
            <ac:picMk id="2" creationId="{8941A6FB-5F23-4B0E-8CF9-E1377710148B}"/>
          </ac:picMkLst>
        </pc:picChg>
        <pc:picChg chg="del">
          <ac:chgData name="Andres Contreras" userId="1838b3c82ce198b7" providerId="LiveId" clId="{2086C9BD-A1DF-4F56-9144-EC21A5395823}" dt="2020-08-01T17:44:22.515" v="189" actId="478"/>
          <ac:picMkLst>
            <pc:docMk/>
            <pc:sldMk cId="852496716" sldId="375"/>
            <ac:picMk id="4" creationId="{C1BC32BA-F727-4D6B-92C0-1661D17F529A}"/>
          </ac:picMkLst>
        </pc:picChg>
      </pc:sldChg>
    </pc:docChg>
  </pc:docChgLst>
  <pc:docChgLst>
    <pc:chgData name="Andres Contreras" userId="1838b3c82ce198b7" providerId="LiveId" clId="{6E6B393E-18C9-4DE9-976A-BAF09D1C191D}"/>
    <pc:docChg chg="undo redo custSel addSld delSld modSld sldOrd">
      <pc:chgData name="Andres Contreras" userId="1838b3c82ce198b7" providerId="LiveId" clId="{6E6B393E-18C9-4DE9-976A-BAF09D1C191D}" dt="2020-07-31T23:55:30.940" v="3138" actId="1076"/>
      <pc:docMkLst>
        <pc:docMk/>
      </pc:docMkLst>
      <pc:sldChg chg="modSp">
        <pc:chgData name="Andres Contreras" userId="1838b3c82ce198b7" providerId="LiveId" clId="{6E6B393E-18C9-4DE9-976A-BAF09D1C191D}" dt="2020-07-31T14:19:06.010" v="75" actId="20577"/>
        <pc:sldMkLst>
          <pc:docMk/>
          <pc:sldMk cId="0" sldId="257"/>
        </pc:sldMkLst>
        <pc:spChg chg="mod">
          <ac:chgData name="Andres Contreras" userId="1838b3c82ce198b7" providerId="LiveId" clId="{6E6B393E-18C9-4DE9-976A-BAF09D1C191D}" dt="2020-07-31T14:16:11.791" v="70" actId="20577"/>
          <ac:spMkLst>
            <pc:docMk/>
            <pc:sldMk cId="0" sldId="257"/>
            <ac:spMk id="113" creationId="{6BF6E51F-C2C0-4D3F-8F4D-E43D50251A08}"/>
          </ac:spMkLst>
        </pc:spChg>
        <pc:spChg chg="mod">
          <ac:chgData name="Andres Contreras" userId="1838b3c82ce198b7" providerId="LiveId" clId="{6E6B393E-18C9-4DE9-976A-BAF09D1C191D}" dt="2020-07-31T14:19:06.010" v="75" actId="20577"/>
          <ac:spMkLst>
            <pc:docMk/>
            <pc:sldMk cId="0" sldId="257"/>
            <ac:spMk id="114" creationId="{EEF8F84B-83C2-494D-9F5F-DF1F32641118}"/>
          </ac:spMkLst>
        </pc:spChg>
      </pc:sldChg>
      <pc:sldChg chg="delSp modSp">
        <pc:chgData name="Andres Contreras" userId="1838b3c82ce198b7" providerId="LiveId" clId="{6E6B393E-18C9-4DE9-976A-BAF09D1C191D}" dt="2020-07-31T16:25:38.919" v="947" actId="1076"/>
        <pc:sldMkLst>
          <pc:docMk/>
          <pc:sldMk cId="0" sldId="262"/>
        </pc:sldMkLst>
        <pc:picChg chg="del mod">
          <ac:chgData name="Andres Contreras" userId="1838b3c82ce198b7" providerId="LiveId" clId="{6E6B393E-18C9-4DE9-976A-BAF09D1C191D}" dt="2020-07-29T22:51:36.715" v="32" actId="478"/>
          <ac:picMkLst>
            <pc:docMk/>
            <pc:sldMk cId="0" sldId="262"/>
            <ac:picMk id="2" creationId="{1B02A62E-9C0E-460C-BED1-516A9C802838}"/>
          </ac:picMkLst>
        </pc:picChg>
        <pc:picChg chg="del mod">
          <ac:chgData name="Andres Contreras" userId="1838b3c82ce198b7" providerId="LiveId" clId="{6E6B393E-18C9-4DE9-976A-BAF09D1C191D}" dt="2020-07-31T16:24:40.524" v="941" actId="478"/>
          <ac:picMkLst>
            <pc:docMk/>
            <pc:sldMk cId="0" sldId="262"/>
            <ac:picMk id="2" creationId="{A707B55F-3D1D-407C-B915-A891E06981F2}"/>
          </ac:picMkLst>
        </pc:picChg>
        <pc:picChg chg="del mod">
          <ac:chgData name="Andres Contreras" userId="1838b3c82ce198b7" providerId="LiveId" clId="{6E6B393E-18C9-4DE9-976A-BAF09D1C191D}" dt="2020-07-29T22:51:22.242" v="27" actId="478"/>
          <ac:picMkLst>
            <pc:docMk/>
            <pc:sldMk cId="0" sldId="262"/>
            <ac:picMk id="3" creationId="{379CEB5A-13C1-4A8C-B354-3CFDEF25C70C}"/>
          </ac:picMkLst>
        </pc:picChg>
        <pc:picChg chg="del mod">
          <ac:chgData name="Andres Contreras" userId="1838b3c82ce198b7" providerId="LiveId" clId="{6E6B393E-18C9-4DE9-976A-BAF09D1C191D}" dt="2020-07-31T16:25:28.812" v="944" actId="478"/>
          <ac:picMkLst>
            <pc:docMk/>
            <pc:sldMk cId="0" sldId="262"/>
            <ac:picMk id="3" creationId="{CCA44F2E-26D8-48B7-B15B-21233138ED6F}"/>
          </ac:picMkLst>
        </pc:picChg>
        <pc:picChg chg="del mod">
          <ac:chgData name="Andres Contreras" userId="1838b3c82ce198b7" providerId="LiveId" clId="{6E6B393E-18C9-4DE9-976A-BAF09D1C191D}" dt="2020-07-31T16:22:07.357" v="936" actId="478"/>
          <ac:picMkLst>
            <pc:docMk/>
            <pc:sldMk cId="0" sldId="262"/>
            <ac:picMk id="5" creationId="{0D171DC4-C752-4C53-B628-CF3B8B40ACEF}"/>
          </ac:picMkLst>
        </pc:picChg>
        <pc:picChg chg="mod">
          <ac:chgData name="Andres Contreras" userId="1838b3c82ce198b7" providerId="LiveId" clId="{6E6B393E-18C9-4DE9-976A-BAF09D1C191D}" dt="2020-07-31T16:25:38.919" v="947" actId="1076"/>
          <ac:picMkLst>
            <pc:docMk/>
            <pc:sldMk cId="0" sldId="262"/>
            <ac:picMk id="6" creationId="{364F2C72-B6A4-4EAC-AC76-2756902EC940}"/>
          </ac:picMkLst>
        </pc:picChg>
      </pc:sldChg>
      <pc:sldChg chg="delSp modSp">
        <pc:chgData name="Andres Contreras" userId="1838b3c82ce198b7" providerId="LiveId" clId="{6E6B393E-18C9-4DE9-976A-BAF09D1C191D}" dt="2020-07-31T23:20:29.406" v="2936" actId="1076"/>
        <pc:sldMkLst>
          <pc:docMk/>
          <pc:sldMk cId="3795130617" sldId="263"/>
        </pc:sldMkLst>
        <pc:picChg chg="del mod">
          <ac:chgData name="Andres Contreras" userId="1838b3c82ce198b7" providerId="LiveId" clId="{6E6B393E-18C9-4DE9-976A-BAF09D1C191D}" dt="2020-07-31T23:20:00.116" v="2933" actId="478"/>
          <ac:picMkLst>
            <pc:docMk/>
            <pc:sldMk cId="3795130617" sldId="263"/>
            <ac:picMk id="2" creationId="{4233D04D-95B7-4891-9EA4-E5983F23B220}"/>
          </ac:picMkLst>
        </pc:picChg>
        <pc:picChg chg="del">
          <ac:chgData name="Andres Contreras" userId="1838b3c82ce198b7" providerId="LiveId" clId="{6E6B393E-18C9-4DE9-976A-BAF09D1C191D}" dt="2020-07-29T22:48:27.803" v="20" actId="478"/>
          <ac:picMkLst>
            <pc:docMk/>
            <pc:sldMk cId="3795130617" sldId="263"/>
            <ac:picMk id="2" creationId="{F90D6F3D-BAAC-49CA-9D92-7C115742DFCA}"/>
          </ac:picMkLst>
        </pc:picChg>
        <pc:picChg chg="mod">
          <ac:chgData name="Andres Contreras" userId="1838b3c82ce198b7" providerId="LiveId" clId="{6E6B393E-18C9-4DE9-976A-BAF09D1C191D}" dt="2020-07-31T23:20:29.406" v="2936" actId="1076"/>
          <ac:picMkLst>
            <pc:docMk/>
            <pc:sldMk cId="3795130617" sldId="263"/>
            <ac:picMk id="3" creationId="{53FA942C-819B-4E4C-A707-9DC5FD647BDC}"/>
          </ac:picMkLst>
        </pc:picChg>
        <pc:picChg chg="del mod">
          <ac:chgData name="Andres Contreras" userId="1838b3c82ce198b7" providerId="LiveId" clId="{6E6B393E-18C9-4DE9-976A-BAF09D1C191D}" dt="2020-07-29T22:50:21.700" v="24" actId="478"/>
          <ac:picMkLst>
            <pc:docMk/>
            <pc:sldMk cId="3795130617" sldId="263"/>
            <ac:picMk id="3" creationId="{B19962A9-A0F4-4998-B690-2A54217F430D}"/>
          </ac:picMkLst>
        </pc:picChg>
        <pc:picChg chg="del mod">
          <ac:chgData name="Andres Contreras" userId="1838b3c82ce198b7" providerId="LiveId" clId="{6E6B393E-18C9-4DE9-976A-BAF09D1C191D}" dt="2020-07-31T21:57:15.552" v="2359" actId="478"/>
          <ac:picMkLst>
            <pc:docMk/>
            <pc:sldMk cId="3795130617" sldId="263"/>
            <ac:picMk id="4" creationId="{82C54DFA-AF58-4498-B297-EB77ABDFA120}"/>
          </ac:picMkLst>
        </pc:picChg>
      </pc:sldChg>
      <pc:sldChg chg="del">
        <pc:chgData name="Andres Contreras" userId="1838b3c82ce198b7" providerId="LiveId" clId="{6E6B393E-18C9-4DE9-976A-BAF09D1C191D}" dt="2020-07-31T14:55:23.771" v="415" actId="2696"/>
        <pc:sldMkLst>
          <pc:docMk/>
          <pc:sldMk cId="0" sldId="265"/>
        </pc:sldMkLst>
      </pc:sldChg>
      <pc:sldChg chg="addSp delSp modSp">
        <pc:chgData name="Andres Contreras" userId="1838b3c82ce198b7" providerId="LiveId" clId="{6E6B393E-18C9-4DE9-976A-BAF09D1C191D}" dt="2020-07-31T23:07:38.224" v="2862" actId="20577"/>
        <pc:sldMkLst>
          <pc:docMk/>
          <pc:sldMk cId="1523444579" sldId="270"/>
        </pc:sldMkLst>
        <pc:spChg chg="mod">
          <ac:chgData name="Andres Contreras" userId="1838b3c82ce198b7" providerId="LiveId" clId="{6E6B393E-18C9-4DE9-976A-BAF09D1C191D}" dt="2020-07-31T23:07:38.224" v="2862" actId="20577"/>
          <ac:spMkLst>
            <pc:docMk/>
            <pc:sldMk cId="1523444579" sldId="270"/>
            <ac:spMk id="2" creationId="{A2E480C6-C60F-4073-A046-9C955306F4AC}"/>
          </ac:spMkLst>
        </pc:spChg>
        <pc:spChg chg="add mod">
          <ac:chgData name="Andres Contreras" userId="1838b3c82ce198b7" providerId="LiveId" clId="{6E6B393E-18C9-4DE9-976A-BAF09D1C191D}" dt="2020-07-31T21:51:14.650" v="2343" actId="2711"/>
          <ac:spMkLst>
            <pc:docMk/>
            <pc:sldMk cId="1523444579" sldId="270"/>
            <ac:spMk id="7" creationId="{31E42C05-3F1E-4DE7-9B54-70135F5373EB}"/>
          </ac:spMkLst>
        </pc:spChg>
        <pc:spChg chg="mod">
          <ac:chgData name="Andres Contreras" userId="1838b3c82ce198b7" providerId="LiveId" clId="{6E6B393E-18C9-4DE9-976A-BAF09D1C191D}" dt="2020-07-31T21:36:46.066" v="2271" actId="164"/>
          <ac:spMkLst>
            <pc:docMk/>
            <pc:sldMk cId="1523444579" sldId="270"/>
            <ac:spMk id="10" creationId="{52426173-0192-4017-A74F-D72B7FB6BD9D}"/>
          </ac:spMkLst>
        </pc:spChg>
        <pc:spChg chg="mod">
          <ac:chgData name="Andres Contreras" userId="1838b3c82ce198b7" providerId="LiveId" clId="{6E6B393E-18C9-4DE9-976A-BAF09D1C191D}" dt="2020-07-31T21:42:45.444" v="2283" actId="1076"/>
          <ac:spMkLst>
            <pc:docMk/>
            <pc:sldMk cId="1523444579" sldId="270"/>
            <ac:spMk id="11" creationId="{F1477541-DD84-4A94-83AB-752C0B33D44E}"/>
          </ac:spMkLst>
        </pc:spChg>
        <pc:spChg chg="mod">
          <ac:chgData name="Andres Contreras" userId="1838b3c82ce198b7" providerId="LiveId" clId="{6E6B393E-18C9-4DE9-976A-BAF09D1C191D}" dt="2020-07-31T21:42:42.996" v="2282" actId="1076"/>
          <ac:spMkLst>
            <pc:docMk/>
            <pc:sldMk cId="1523444579" sldId="270"/>
            <ac:spMk id="12" creationId="{5F4F8ABD-BE18-457B-BA04-4912E94307B5}"/>
          </ac:spMkLst>
        </pc:spChg>
        <pc:spChg chg="add del mod">
          <ac:chgData name="Andres Contreras" userId="1838b3c82ce198b7" providerId="LiveId" clId="{6E6B393E-18C9-4DE9-976A-BAF09D1C191D}" dt="2020-07-31T21:43:28.034" v="2286" actId="478"/>
          <ac:spMkLst>
            <pc:docMk/>
            <pc:sldMk cId="1523444579" sldId="270"/>
            <ac:spMk id="13" creationId="{C49E8246-263F-443E-A132-ED19C1F43769}"/>
          </ac:spMkLst>
        </pc:spChg>
        <pc:spChg chg="add del mod">
          <ac:chgData name="Andres Contreras" userId="1838b3c82ce198b7" providerId="LiveId" clId="{6E6B393E-18C9-4DE9-976A-BAF09D1C191D}" dt="2020-07-31T21:49:38.113" v="2300" actId="478"/>
          <ac:spMkLst>
            <pc:docMk/>
            <pc:sldMk cId="1523444579" sldId="270"/>
            <ac:spMk id="14" creationId="{7BCAF030-7D41-4523-B572-478D8E5C3C53}"/>
          </ac:spMkLst>
        </pc:spChg>
        <pc:grpChg chg="add mod">
          <ac:chgData name="Andres Contreras" userId="1838b3c82ce198b7" providerId="LiveId" clId="{6E6B393E-18C9-4DE9-976A-BAF09D1C191D}" dt="2020-07-31T21:42:32.254" v="2281" actId="1076"/>
          <ac:grpSpMkLst>
            <pc:docMk/>
            <pc:sldMk cId="1523444579" sldId="270"/>
            <ac:grpSpMk id="3" creationId="{2FD88C34-FDFB-4F0F-B527-AA1D66229F62}"/>
          </ac:grpSpMkLst>
        </pc:grpChg>
        <pc:picChg chg="del mod modCrop">
          <ac:chgData name="Andres Contreras" userId="1838b3c82ce198b7" providerId="LiveId" clId="{6E6B393E-18C9-4DE9-976A-BAF09D1C191D}" dt="2020-07-31T21:44:57.921" v="2287" actId="478"/>
          <ac:picMkLst>
            <pc:docMk/>
            <pc:sldMk cId="1523444579" sldId="270"/>
            <ac:picMk id="4" creationId="{36A3CE98-0478-48D6-B0D0-3CC1EA1E588F}"/>
          </ac:picMkLst>
        </pc:picChg>
        <pc:picChg chg="del mod modCrop">
          <ac:chgData name="Andres Contreras" userId="1838b3c82ce198b7" providerId="LiveId" clId="{6E6B393E-18C9-4DE9-976A-BAF09D1C191D}" dt="2020-07-31T21:45:42.704" v="2290" actId="478"/>
          <ac:picMkLst>
            <pc:docMk/>
            <pc:sldMk cId="1523444579" sldId="270"/>
            <ac:picMk id="5" creationId="{9A2C1E55-6DCC-43A5-8AFB-99DB20C7B8F4}"/>
          </ac:picMkLst>
        </pc:picChg>
        <pc:picChg chg="mod modCrop">
          <ac:chgData name="Andres Contreras" userId="1838b3c82ce198b7" providerId="LiveId" clId="{6E6B393E-18C9-4DE9-976A-BAF09D1C191D}" dt="2020-07-31T21:45:49.644" v="2291" actId="732"/>
          <ac:picMkLst>
            <pc:docMk/>
            <pc:sldMk cId="1523444579" sldId="270"/>
            <ac:picMk id="6" creationId="{971B7460-5C40-4357-BF2D-E125EDB206EF}"/>
          </ac:picMkLst>
        </pc:picChg>
        <pc:picChg chg="del">
          <ac:chgData name="Andres Contreras" userId="1838b3c82ce198b7" providerId="LiveId" clId="{6E6B393E-18C9-4DE9-976A-BAF09D1C191D}" dt="2020-07-31T21:41:37.625" v="2273" actId="478"/>
          <ac:picMkLst>
            <pc:docMk/>
            <pc:sldMk cId="1523444579" sldId="270"/>
            <ac:picMk id="9" creationId="{00AE5CBF-615E-49EA-BB89-6AB16562D452}"/>
          </ac:picMkLst>
        </pc:picChg>
      </pc:sldChg>
      <pc:sldChg chg="delSp modSp">
        <pc:chgData name="Andres Contreras" userId="1838b3c82ce198b7" providerId="LiveId" clId="{6E6B393E-18C9-4DE9-976A-BAF09D1C191D}" dt="2020-07-31T23:19:28.239" v="2932" actId="255"/>
        <pc:sldMkLst>
          <pc:docMk/>
          <pc:sldMk cId="3514032852" sldId="271"/>
        </pc:sldMkLst>
        <pc:spChg chg="mod">
          <ac:chgData name="Andres Contreras" userId="1838b3c82ce198b7" providerId="LiveId" clId="{6E6B393E-18C9-4DE9-976A-BAF09D1C191D}" dt="2020-07-31T23:07:53.268" v="2867" actId="27636"/>
          <ac:spMkLst>
            <pc:docMk/>
            <pc:sldMk cId="3514032852" sldId="271"/>
            <ac:spMk id="2" creationId="{26BD6929-425A-430D-8B48-2C45778B4CD0}"/>
          </ac:spMkLst>
        </pc:spChg>
        <pc:spChg chg="mod">
          <ac:chgData name="Andres Contreras" userId="1838b3c82ce198b7" providerId="LiveId" clId="{6E6B393E-18C9-4DE9-976A-BAF09D1C191D}" dt="2020-07-31T23:06:09.871" v="2857" actId="1076"/>
          <ac:spMkLst>
            <pc:docMk/>
            <pc:sldMk cId="3514032852" sldId="271"/>
            <ac:spMk id="6" creationId="{840C3930-0C58-4B9A-937C-00279E8091CB}"/>
          </ac:spMkLst>
        </pc:spChg>
        <pc:spChg chg="mod">
          <ac:chgData name="Andres Contreras" userId="1838b3c82ce198b7" providerId="LiveId" clId="{6E6B393E-18C9-4DE9-976A-BAF09D1C191D}" dt="2020-07-31T23:06:12.031" v="2858" actId="1076"/>
          <ac:spMkLst>
            <pc:docMk/>
            <pc:sldMk cId="3514032852" sldId="271"/>
            <ac:spMk id="7" creationId="{C77233D8-064F-4CB0-ABDF-AD5A318059D5}"/>
          </ac:spMkLst>
        </pc:spChg>
        <pc:spChg chg="mod">
          <ac:chgData name="Andres Contreras" userId="1838b3c82ce198b7" providerId="LiveId" clId="{6E6B393E-18C9-4DE9-976A-BAF09D1C191D}" dt="2020-07-31T23:19:28.239" v="2932" actId="255"/>
          <ac:spMkLst>
            <pc:docMk/>
            <pc:sldMk cId="3514032852" sldId="271"/>
            <ac:spMk id="8" creationId="{DEC3E298-CA21-4C1D-84C4-9F3BCD369902}"/>
          </ac:spMkLst>
        </pc:spChg>
        <pc:picChg chg="del">
          <ac:chgData name="Andres Contreras" userId="1838b3c82ce198b7" providerId="LiveId" clId="{6E6B393E-18C9-4DE9-976A-BAF09D1C191D}" dt="2020-07-31T23:04:56.916" v="2824" actId="478"/>
          <ac:picMkLst>
            <pc:docMk/>
            <pc:sldMk cId="3514032852" sldId="271"/>
            <ac:picMk id="3" creationId="{00000000-0000-0000-0000-000000000000}"/>
          </ac:picMkLst>
        </pc:picChg>
        <pc:picChg chg="mod">
          <ac:chgData name="Andres Contreras" userId="1838b3c82ce198b7" providerId="LiveId" clId="{6E6B393E-18C9-4DE9-976A-BAF09D1C191D}" dt="2020-07-31T23:05:03.728" v="2825" actId="1076"/>
          <ac:picMkLst>
            <pc:docMk/>
            <pc:sldMk cId="3514032852" sldId="271"/>
            <ac:picMk id="4" creationId="{47C95AAF-5457-49C3-844C-9C330C1A80BC}"/>
          </ac:picMkLst>
        </pc:picChg>
      </pc:sldChg>
      <pc:sldChg chg="addSp delSp modSp">
        <pc:chgData name="Andres Contreras" userId="1838b3c82ce198b7" providerId="LiveId" clId="{6E6B393E-18C9-4DE9-976A-BAF09D1C191D}" dt="2020-07-31T23:25:11.582" v="2997" actId="1076"/>
        <pc:sldMkLst>
          <pc:docMk/>
          <pc:sldMk cId="495619066" sldId="272"/>
        </pc:sldMkLst>
        <pc:spChg chg="add del">
          <ac:chgData name="Andres Contreras" userId="1838b3c82ce198b7" providerId="LiveId" clId="{6E6B393E-18C9-4DE9-976A-BAF09D1C191D}" dt="2020-07-31T23:01:08.399" v="2729" actId="478"/>
          <ac:spMkLst>
            <pc:docMk/>
            <pc:sldMk cId="495619066" sldId="272"/>
            <ac:spMk id="7" creationId="{0BB887EA-0E5E-4470-8252-A644A28A56D4}"/>
          </ac:spMkLst>
        </pc:spChg>
        <pc:spChg chg="del">
          <ac:chgData name="Andres Contreras" userId="1838b3c82ce198b7" providerId="LiveId" clId="{6E6B393E-18C9-4DE9-976A-BAF09D1C191D}" dt="2020-07-31T23:01:10.533" v="2730" actId="478"/>
          <ac:spMkLst>
            <pc:docMk/>
            <pc:sldMk cId="495619066" sldId="272"/>
            <ac:spMk id="8" creationId="{09BEAF5E-BB6C-43B6-A204-146369AF05A3}"/>
          </ac:spMkLst>
        </pc:spChg>
        <pc:spChg chg="del">
          <ac:chgData name="Andres Contreras" userId="1838b3c82ce198b7" providerId="LiveId" clId="{6E6B393E-18C9-4DE9-976A-BAF09D1C191D}" dt="2020-07-31T23:01:11.453" v="2731" actId="478"/>
          <ac:spMkLst>
            <pc:docMk/>
            <pc:sldMk cId="495619066" sldId="272"/>
            <ac:spMk id="9" creationId="{7AD80E8D-0940-4688-A0E3-A3D8B9CAA5C1}"/>
          </ac:spMkLst>
        </pc:spChg>
        <pc:spChg chg="mod">
          <ac:chgData name="Andres Contreras" userId="1838b3c82ce198b7" providerId="LiveId" clId="{6E6B393E-18C9-4DE9-976A-BAF09D1C191D}" dt="2020-07-31T23:02:30.373" v="2758" actId="20577"/>
          <ac:spMkLst>
            <pc:docMk/>
            <pc:sldMk cId="495619066" sldId="272"/>
            <ac:spMk id="10" creationId="{DEC3E298-CA21-4C1D-84C4-9F3BCD369902}"/>
          </ac:spMkLst>
        </pc:spChg>
        <pc:spChg chg="mod">
          <ac:chgData name="Andres Contreras" userId="1838b3c82ce198b7" providerId="LiveId" clId="{6E6B393E-18C9-4DE9-976A-BAF09D1C191D}" dt="2020-07-31T23:01:02.894" v="2728"/>
          <ac:spMkLst>
            <pc:docMk/>
            <pc:sldMk cId="495619066" sldId="272"/>
            <ac:spMk id="12" creationId="{5980F550-1019-49A7-8D74-DE9313742D9D}"/>
          </ac:spMkLst>
        </pc:spChg>
        <pc:spChg chg="add mod">
          <ac:chgData name="Andres Contreras" userId="1838b3c82ce198b7" providerId="LiveId" clId="{6E6B393E-18C9-4DE9-976A-BAF09D1C191D}" dt="2020-07-31T23:25:11.582" v="2997" actId="1076"/>
          <ac:spMkLst>
            <pc:docMk/>
            <pc:sldMk cId="495619066" sldId="272"/>
            <ac:spMk id="15" creationId="{DD56FCBB-829A-4365-BA5D-02EF395F60A2}"/>
          </ac:spMkLst>
        </pc:spChg>
        <pc:grpChg chg="add mod">
          <ac:chgData name="Andres Contreras" userId="1838b3c82ce198b7" providerId="LiveId" clId="{6E6B393E-18C9-4DE9-976A-BAF09D1C191D}" dt="2020-07-31T23:25:01.574" v="2995" actId="1076"/>
          <ac:grpSpMkLst>
            <pc:docMk/>
            <pc:sldMk cId="495619066" sldId="272"/>
            <ac:grpSpMk id="11" creationId="{3020CD6D-EE7B-4517-80E5-0C9DF7D35DEB}"/>
          </ac:grpSpMkLst>
        </pc:grpChg>
        <pc:picChg chg="mod ord">
          <ac:chgData name="Andres Contreras" userId="1838b3c82ce198b7" providerId="LiveId" clId="{6E6B393E-18C9-4DE9-976A-BAF09D1C191D}" dt="2020-07-31T23:24:42.437" v="2993" actId="167"/>
          <ac:picMkLst>
            <pc:docMk/>
            <pc:sldMk cId="495619066" sldId="272"/>
            <ac:picMk id="3" creationId="{21E4E474-5FA5-46A0-B915-5780B00CB148}"/>
          </ac:picMkLst>
        </pc:picChg>
        <pc:picChg chg="del">
          <ac:chgData name="Andres Contreras" userId="1838b3c82ce198b7" providerId="LiveId" clId="{6E6B393E-18C9-4DE9-976A-BAF09D1C191D}" dt="2020-07-31T23:24:00.883" v="2989" actId="478"/>
          <ac:picMkLst>
            <pc:docMk/>
            <pc:sldMk cId="495619066" sldId="272"/>
            <ac:picMk id="6" creationId="{B42FA8D0-6631-46B8-8B26-FA2203AEBC43}"/>
          </ac:picMkLst>
        </pc:picChg>
      </pc:sldChg>
      <pc:sldChg chg="addSp delSp modSp">
        <pc:chgData name="Andres Contreras" userId="1838b3c82ce198b7" providerId="LiveId" clId="{6E6B393E-18C9-4DE9-976A-BAF09D1C191D}" dt="2020-07-31T23:23:23.661" v="2988" actId="14100"/>
        <pc:sldMkLst>
          <pc:docMk/>
          <pc:sldMk cId="3265382602" sldId="273"/>
        </pc:sldMkLst>
        <pc:spChg chg="mod">
          <ac:chgData name="Andres Contreras" userId="1838b3c82ce198b7" providerId="LiveId" clId="{6E6B393E-18C9-4DE9-976A-BAF09D1C191D}" dt="2020-07-31T23:22:29.396" v="2985" actId="20577"/>
          <ac:spMkLst>
            <pc:docMk/>
            <pc:sldMk cId="3265382602" sldId="273"/>
            <ac:spMk id="7" creationId="{DEC3E298-CA21-4C1D-84C4-9F3BCD369902}"/>
          </ac:spMkLst>
        </pc:spChg>
        <pc:spChg chg="add mod">
          <ac:chgData name="Andres Contreras" userId="1838b3c82ce198b7" providerId="LiveId" clId="{6E6B393E-18C9-4DE9-976A-BAF09D1C191D}" dt="2020-07-31T23:03:05.584" v="2799" actId="1076"/>
          <ac:spMkLst>
            <pc:docMk/>
            <pc:sldMk cId="3265382602" sldId="273"/>
            <ac:spMk id="8" creationId="{5245EEB6-5059-405D-8A45-F0C6E89600B5}"/>
          </ac:spMkLst>
        </pc:spChg>
        <pc:spChg chg="mod">
          <ac:chgData name="Andres Contreras" userId="1838b3c82ce198b7" providerId="LiveId" clId="{6E6B393E-18C9-4DE9-976A-BAF09D1C191D}" dt="2020-07-31T22:56:33.324" v="2705" actId="208"/>
          <ac:spMkLst>
            <pc:docMk/>
            <pc:sldMk cId="3265382602" sldId="273"/>
            <ac:spMk id="12" creationId="{D88BD9AB-70F6-4789-8E9A-A7F9ACCD622F}"/>
          </ac:spMkLst>
        </pc:spChg>
        <pc:spChg chg="mod">
          <ac:chgData name="Andres Contreras" userId="1838b3c82ce198b7" providerId="LiveId" clId="{6E6B393E-18C9-4DE9-976A-BAF09D1C191D}" dt="2020-07-31T22:56:33.324" v="2705" actId="208"/>
          <ac:spMkLst>
            <pc:docMk/>
            <pc:sldMk cId="3265382602" sldId="273"/>
            <ac:spMk id="13" creationId="{2DBEF8F5-7E43-4C97-B1B7-E630FDF56912}"/>
          </ac:spMkLst>
        </pc:spChg>
        <pc:spChg chg="mod">
          <ac:chgData name="Andres Contreras" userId="1838b3c82ce198b7" providerId="LiveId" clId="{6E6B393E-18C9-4DE9-976A-BAF09D1C191D}" dt="2020-07-31T22:56:33.324" v="2705" actId="208"/>
          <ac:spMkLst>
            <pc:docMk/>
            <pc:sldMk cId="3265382602" sldId="273"/>
            <ac:spMk id="14" creationId="{A55D36DB-A772-451E-B83F-681B98B75E74}"/>
          </ac:spMkLst>
        </pc:spChg>
        <pc:spChg chg="mod">
          <ac:chgData name="Andres Contreras" userId="1838b3c82ce198b7" providerId="LiveId" clId="{6E6B393E-18C9-4DE9-976A-BAF09D1C191D}" dt="2020-07-31T23:00:22.407" v="2720" actId="20577"/>
          <ac:spMkLst>
            <pc:docMk/>
            <pc:sldMk cId="3265382602" sldId="273"/>
            <ac:spMk id="15" creationId="{5CCB379B-D9DD-4564-90C9-610DD47B9D8B}"/>
          </ac:spMkLst>
        </pc:spChg>
        <pc:grpChg chg="add mod">
          <ac:chgData name="Andres Contreras" userId="1838b3c82ce198b7" providerId="LiveId" clId="{6E6B393E-18C9-4DE9-976A-BAF09D1C191D}" dt="2020-07-31T22:55:58.976" v="2701" actId="164"/>
          <ac:grpSpMkLst>
            <pc:docMk/>
            <pc:sldMk cId="3265382602" sldId="273"/>
            <ac:grpSpMk id="3" creationId="{03476FB2-FCB9-4D24-A34A-5A318892D290}"/>
          </ac:grpSpMkLst>
        </pc:grpChg>
        <pc:grpChg chg="add del mod">
          <ac:chgData name="Andres Contreras" userId="1838b3c82ce198b7" providerId="LiveId" clId="{6E6B393E-18C9-4DE9-976A-BAF09D1C191D}" dt="2020-07-31T23:00:25.020" v="2721" actId="478"/>
          <ac:grpSpMkLst>
            <pc:docMk/>
            <pc:sldMk cId="3265382602" sldId="273"/>
            <ac:grpSpMk id="4" creationId="{79EAF277-3C9B-4EE4-A24B-B8033EC74CB8}"/>
          </ac:grpSpMkLst>
        </pc:grpChg>
        <pc:grpChg chg="add mod">
          <ac:chgData name="Andres Contreras" userId="1838b3c82ce198b7" providerId="LiveId" clId="{6E6B393E-18C9-4DE9-976A-BAF09D1C191D}" dt="2020-07-31T23:00:28.631" v="2722" actId="1076"/>
          <ac:grpSpMkLst>
            <pc:docMk/>
            <pc:sldMk cId="3265382602" sldId="273"/>
            <ac:grpSpMk id="11" creationId="{215AFFD5-A1D0-46BE-8F0E-FC5CE5CC6952}"/>
          </ac:grpSpMkLst>
        </pc:grpChg>
        <pc:picChg chg="mod modCrop">
          <ac:chgData name="Andres Contreras" userId="1838b3c82ce198b7" providerId="LiveId" clId="{6E6B393E-18C9-4DE9-976A-BAF09D1C191D}" dt="2020-07-31T23:23:23.661" v="2988" actId="14100"/>
          <ac:picMkLst>
            <pc:docMk/>
            <pc:sldMk cId="3265382602" sldId="273"/>
            <ac:picMk id="5" creationId="{EE1BB9BB-870D-4C61-820A-E2EDD90059BA}"/>
          </ac:picMkLst>
        </pc:picChg>
        <pc:picChg chg="del mod">
          <ac:chgData name="Andres Contreras" userId="1838b3c82ce198b7" providerId="LiveId" clId="{6E6B393E-18C9-4DE9-976A-BAF09D1C191D}" dt="2020-07-31T23:23:03.643" v="2986" actId="478"/>
          <ac:picMkLst>
            <pc:docMk/>
            <pc:sldMk cId="3265382602" sldId="273"/>
            <ac:picMk id="10" creationId="{ABF7AC4E-B2E6-4AE7-9165-6247C3455E49}"/>
          </ac:picMkLst>
        </pc:picChg>
      </pc:sldChg>
      <pc:sldChg chg="addSp modSp">
        <pc:chgData name="Andres Contreras" userId="1838b3c82ce198b7" providerId="LiveId" clId="{6E6B393E-18C9-4DE9-976A-BAF09D1C191D}" dt="2020-07-31T23:28:03.366" v="3015" actId="1076"/>
        <pc:sldMkLst>
          <pc:docMk/>
          <pc:sldMk cId="3414415411" sldId="274"/>
        </pc:sldMkLst>
        <pc:spChg chg="add mod">
          <ac:chgData name="Andres Contreras" userId="1838b3c82ce198b7" providerId="LiveId" clId="{6E6B393E-18C9-4DE9-976A-BAF09D1C191D}" dt="2020-07-31T23:28:03.366" v="3015" actId="1076"/>
          <ac:spMkLst>
            <pc:docMk/>
            <pc:sldMk cId="3414415411" sldId="274"/>
            <ac:spMk id="7" creationId="{507C2B47-9EFE-4DBE-AB21-36EB174AA2C5}"/>
          </ac:spMkLst>
        </pc:spChg>
        <pc:spChg chg="mod">
          <ac:chgData name="Andres Contreras" userId="1838b3c82ce198b7" providerId="LiveId" clId="{6E6B393E-18C9-4DE9-976A-BAF09D1C191D}" dt="2020-07-31T23:04:34.358" v="2823" actId="20577"/>
          <ac:spMkLst>
            <pc:docMk/>
            <pc:sldMk cId="3414415411" sldId="274"/>
            <ac:spMk id="9" creationId="{DEC3E298-CA21-4C1D-84C4-9F3BCD369902}"/>
          </ac:spMkLst>
        </pc:spChg>
        <pc:cxnChg chg="add mod">
          <ac:chgData name="Andres Contreras" userId="1838b3c82ce198b7" providerId="LiveId" clId="{6E6B393E-18C9-4DE9-976A-BAF09D1C191D}" dt="2020-07-31T23:27:33.078" v="3014" actId="14100"/>
          <ac:cxnSpMkLst>
            <pc:docMk/>
            <pc:sldMk cId="3414415411" sldId="274"/>
            <ac:cxnSpMk id="4" creationId="{D53CC247-D020-4871-834F-08E8B895A837}"/>
          </ac:cxnSpMkLst>
        </pc:cxnChg>
      </pc:sldChg>
      <pc:sldChg chg="addSp delSp modSp">
        <pc:chgData name="Andres Contreras" userId="1838b3c82ce198b7" providerId="LiveId" clId="{6E6B393E-18C9-4DE9-976A-BAF09D1C191D}" dt="2020-07-31T14:52:37.292" v="387" actId="1076"/>
        <pc:sldMkLst>
          <pc:docMk/>
          <pc:sldMk cId="1219457180" sldId="275"/>
        </pc:sldMkLst>
        <pc:spChg chg="del">
          <ac:chgData name="Andres Contreras" userId="1838b3c82ce198b7" providerId="LiveId" clId="{6E6B393E-18C9-4DE9-976A-BAF09D1C191D}" dt="2020-07-31T14:40:49.620" v="261" actId="478"/>
          <ac:spMkLst>
            <pc:docMk/>
            <pc:sldMk cId="1219457180" sldId="275"/>
            <ac:spMk id="4" creationId="{D37CF50D-B900-41C9-8DB6-49B1192D833E}"/>
          </ac:spMkLst>
        </pc:spChg>
        <pc:spChg chg="add">
          <ac:chgData name="Andres Contreras" userId="1838b3c82ce198b7" providerId="LiveId" clId="{6E6B393E-18C9-4DE9-976A-BAF09D1C191D}" dt="2020-07-31T14:40:50.638" v="262"/>
          <ac:spMkLst>
            <pc:docMk/>
            <pc:sldMk cId="1219457180" sldId="275"/>
            <ac:spMk id="11" creationId="{F0C01BFD-B834-460F-92AF-C19C2D63B903}"/>
          </ac:spMkLst>
        </pc:spChg>
        <pc:spChg chg="add mod">
          <ac:chgData name="Andres Contreras" userId="1838b3c82ce198b7" providerId="LiveId" clId="{6E6B393E-18C9-4DE9-976A-BAF09D1C191D}" dt="2020-07-31T14:47:21.388" v="300" actId="1076"/>
          <ac:spMkLst>
            <pc:docMk/>
            <pc:sldMk cId="1219457180" sldId="275"/>
            <ac:spMk id="20" creationId="{5D512FBC-816C-4432-87E6-4E76A9082B7F}"/>
          </ac:spMkLst>
        </pc:spChg>
        <pc:spChg chg="add mod">
          <ac:chgData name="Andres Contreras" userId="1838b3c82ce198b7" providerId="LiveId" clId="{6E6B393E-18C9-4DE9-976A-BAF09D1C191D}" dt="2020-07-31T14:47:40.221" v="303" actId="1076"/>
          <ac:spMkLst>
            <pc:docMk/>
            <pc:sldMk cId="1219457180" sldId="275"/>
            <ac:spMk id="21" creationId="{268091DD-A501-44B2-9D44-92D7F77395DC}"/>
          </ac:spMkLst>
        </pc:spChg>
        <pc:spChg chg="del">
          <ac:chgData name="Andres Contreras" userId="1838b3c82ce198b7" providerId="LiveId" clId="{6E6B393E-18C9-4DE9-976A-BAF09D1C191D}" dt="2020-07-31T14:40:49.620" v="261" actId="478"/>
          <ac:spMkLst>
            <pc:docMk/>
            <pc:sldMk cId="1219457180" sldId="275"/>
            <ac:spMk id="23" creationId="{C5713706-AB00-4FAE-AAEE-B33DEB06A40B}"/>
          </ac:spMkLst>
        </pc:spChg>
        <pc:spChg chg="del">
          <ac:chgData name="Andres Contreras" userId="1838b3c82ce198b7" providerId="LiveId" clId="{6E6B393E-18C9-4DE9-976A-BAF09D1C191D}" dt="2020-07-31T14:40:49.620" v="261" actId="478"/>
          <ac:spMkLst>
            <pc:docMk/>
            <pc:sldMk cId="1219457180" sldId="275"/>
            <ac:spMk id="24" creationId="{14617B0A-01E3-4A5B-B86B-9658A367C0A6}"/>
          </ac:spMkLst>
        </pc:spChg>
        <pc:spChg chg="add del">
          <ac:chgData name="Andres Contreras" userId="1838b3c82ce198b7" providerId="LiveId" clId="{6E6B393E-18C9-4DE9-976A-BAF09D1C191D}" dt="2020-07-31T14:47:32.386" v="301" actId="478"/>
          <ac:spMkLst>
            <pc:docMk/>
            <pc:sldMk cId="1219457180" sldId="275"/>
            <ac:spMk id="25" creationId="{1434395E-A56B-450F-8A55-A1C7A8BCA1A4}"/>
          </ac:spMkLst>
        </pc:spChg>
        <pc:spChg chg="add mod">
          <ac:chgData name="Andres Contreras" userId="1838b3c82ce198b7" providerId="LiveId" clId="{6E6B393E-18C9-4DE9-976A-BAF09D1C191D}" dt="2020-07-31T14:43:23.325" v="279" actId="1076"/>
          <ac:spMkLst>
            <pc:docMk/>
            <pc:sldMk cId="1219457180" sldId="275"/>
            <ac:spMk id="26" creationId="{AF6B0A59-4571-460C-A0CC-AF082E4F2E6C}"/>
          </ac:spMkLst>
        </pc:spChg>
        <pc:spChg chg="add mod">
          <ac:chgData name="Andres Contreras" userId="1838b3c82ce198b7" providerId="LiveId" clId="{6E6B393E-18C9-4DE9-976A-BAF09D1C191D}" dt="2020-07-31T14:52:37.292" v="387" actId="1076"/>
          <ac:spMkLst>
            <pc:docMk/>
            <pc:sldMk cId="1219457180" sldId="275"/>
            <ac:spMk id="27" creationId="{5531E1E2-777A-4180-A85C-ABFDA70F87A8}"/>
          </ac:spMkLst>
        </pc:spChg>
        <pc:spChg chg="del">
          <ac:chgData name="Andres Contreras" userId="1838b3c82ce198b7" providerId="LiveId" clId="{6E6B393E-18C9-4DE9-976A-BAF09D1C191D}" dt="2020-07-31T14:40:49.620" v="261" actId="478"/>
          <ac:spMkLst>
            <pc:docMk/>
            <pc:sldMk cId="1219457180" sldId="275"/>
            <ac:spMk id="32" creationId="{D15911D1-8795-4C51-806B-4CA61967C7C7}"/>
          </ac:spMkLst>
        </pc:spChg>
        <pc:grpChg chg="del">
          <ac:chgData name="Andres Contreras" userId="1838b3c82ce198b7" providerId="LiveId" clId="{6E6B393E-18C9-4DE9-976A-BAF09D1C191D}" dt="2020-07-31T14:40:49.620" v="261" actId="478"/>
          <ac:grpSpMkLst>
            <pc:docMk/>
            <pc:sldMk cId="1219457180" sldId="275"/>
            <ac:grpSpMk id="13" creationId="{55A5C531-7BB2-4861-856B-8A1213D271AD}"/>
          </ac:grpSpMkLst>
        </pc:grpChg>
        <pc:grpChg chg="add mod">
          <ac:chgData name="Andres Contreras" userId="1838b3c82ce198b7" providerId="LiveId" clId="{6E6B393E-18C9-4DE9-976A-BAF09D1C191D}" dt="2020-07-31T14:43:51.981" v="286" actId="1076"/>
          <ac:grpSpMkLst>
            <pc:docMk/>
            <pc:sldMk cId="1219457180" sldId="275"/>
            <ac:grpSpMk id="17" creationId="{E451ACE9-E4F9-4A48-916F-7A049AD2806E}"/>
          </ac:grpSpMkLst>
        </pc:grpChg>
        <pc:picChg chg="del">
          <ac:chgData name="Andres Contreras" userId="1838b3c82ce198b7" providerId="LiveId" clId="{6E6B393E-18C9-4DE9-976A-BAF09D1C191D}" dt="2020-07-31T14:40:49.620" v="261" actId="478"/>
          <ac:picMkLst>
            <pc:docMk/>
            <pc:sldMk cId="1219457180" sldId="275"/>
            <ac:picMk id="12" creationId="{5199437A-9575-40F0-98BC-4D736F681C20}"/>
          </ac:picMkLst>
        </pc:picChg>
        <pc:picChg chg="add mod">
          <ac:chgData name="Andres Contreras" userId="1838b3c82ce198b7" providerId="LiveId" clId="{6E6B393E-18C9-4DE9-976A-BAF09D1C191D}" dt="2020-07-31T14:47:35.741" v="302" actId="1076"/>
          <ac:picMkLst>
            <pc:docMk/>
            <pc:sldMk cId="1219457180" sldId="275"/>
            <ac:picMk id="16" creationId="{4EAFB731-9508-4E87-8879-D2607A582837}"/>
          </ac:picMkLst>
        </pc:picChg>
        <pc:picChg chg="mod">
          <ac:chgData name="Andres Contreras" userId="1838b3c82ce198b7" providerId="LiveId" clId="{6E6B393E-18C9-4DE9-976A-BAF09D1C191D}" dt="2020-07-31T14:43:51.981" v="286" actId="1076"/>
          <ac:picMkLst>
            <pc:docMk/>
            <pc:sldMk cId="1219457180" sldId="275"/>
            <ac:picMk id="18" creationId="{33661611-97D0-4BC3-A172-233677781927}"/>
          </ac:picMkLst>
        </pc:picChg>
        <pc:picChg chg="mod">
          <ac:chgData name="Andres Contreras" userId="1838b3c82ce198b7" providerId="LiveId" clId="{6E6B393E-18C9-4DE9-976A-BAF09D1C191D}" dt="2020-07-31T14:43:26.681" v="280" actId="14100"/>
          <ac:picMkLst>
            <pc:docMk/>
            <pc:sldMk cId="1219457180" sldId="275"/>
            <ac:picMk id="19" creationId="{A8A44589-3D40-4FF8-BEB8-70B868D5916D}"/>
          </ac:picMkLst>
        </pc:picChg>
        <pc:picChg chg="add del mod">
          <ac:chgData name="Andres Contreras" userId="1838b3c82ce198b7" providerId="LiveId" clId="{6E6B393E-18C9-4DE9-976A-BAF09D1C191D}" dt="2020-07-31T14:47:32.386" v="301" actId="478"/>
          <ac:picMkLst>
            <pc:docMk/>
            <pc:sldMk cId="1219457180" sldId="275"/>
            <ac:picMk id="22" creationId="{0AFB94EB-F7AA-43C2-B31A-6EFC5373C3D9}"/>
          </ac:picMkLst>
        </pc:picChg>
        <pc:picChg chg="del">
          <ac:chgData name="Andres Contreras" userId="1838b3c82ce198b7" providerId="LiveId" clId="{6E6B393E-18C9-4DE9-976A-BAF09D1C191D}" dt="2020-07-31T14:40:49.620" v="261" actId="478"/>
          <ac:picMkLst>
            <pc:docMk/>
            <pc:sldMk cId="1219457180" sldId="275"/>
            <ac:picMk id="31" creationId="{211347EF-D914-4862-B586-77C5A3340C25}"/>
          </ac:picMkLst>
        </pc:picChg>
      </pc:sldChg>
      <pc:sldChg chg="del">
        <pc:chgData name="Andres Contreras" userId="1838b3c82ce198b7" providerId="LiveId" clId="{6E6B393E-18C9-4DE9-976A-BAF09D1C191D}" dt="2020-07-31T14:28:58.884" v="147" actId="2696"/>
        <pc:sldMkLst>
          <pc:docMk/>
          <pc:sldMk cId="3959184666" sldId="276"/>
        </pc:sldMkLst>
      </pc:sldChg>
      <pc:sldChg chg="del">
        <pc:chgData name="Andres Contreras" userId="1838b3c82ce198b7" providerId="LiveId" clId="{6E6B393E-18C9-4DE9-976A-BAF09D1C191D}" dt="2020-07-31T14:29:05.877" v="148" actId="2696"/>
        <pc:sldMkLst>
          <pc:docMk/>
          <pc:sldMk cId="1839591568" sldId="277"/>
        </pc:sldMkLst>
      </pc:sldChg>
      <pc:sldChg chg="del">
        <pc:chgData name="Andres Contreras" userId="1838b3c82ce198b7" providerId="LiveId" clId="{6E6B393E-18C9-4DE9-976A-BAF09D1C191D}" dt="2020-07-31T14:29:09.873" v="149" actId="2696"/>
        <pc:sldMkLst>
          <pc:docMk/>
          <pc:sldMk cId="3640181441" sldId="278"/>
        </pc:sldMkLst>
      </pc:sldChg>
      <pc:sldChg chg="addSp delSp modSp del">
        <pc:chgData name="Andres Contreras" userId="1838b3c82ce198b7" providerId="LiveId" clId="{6E6B393E-18C9-4DE9-976A-BAF09D1C191D}" dt="2020-07-31T14:59:00.884" v="495" actId="2696"/>
        <pc:sldMkLst>
          <pc:docMk/>
          <pc:sldMk cId="4167624514" sldId="279"/>
        </pc:sldMkLst>
        <pc:graphicFrameChg chg="del mod">
          <ac:chgData name="Andres Contreras" userId="1838b3c82ce198b7" providerId="LiveId" clId="{6E6B393E-18C9-4DE9-976A-BAF09D1C191D}" dt="2020-07-31T14:58:54.156" v="492"/>
          <ac:graphicFrameMkLst>
            <pc:docMk/>
            <pc:sldMk cId="4167624514" sldId="279"/>
            <ac:graphicFrameMk id="6" creationId="{C8F834CA-8D94-494A-BA94-54BF67090B44}"/>
          </ac:graphicFrameMkLst>
        </pc:graphicFrameChg>
        <pc:picChg chg="del mod">
          <ac:chgData name="Andres Contreras" userId="1838b3c82ce198b7" providerId="LiveId" clId="{6E6B393E-18C9-4DE9-976A-BAF09D1C191D}" dt="2020-07-31T14:57:34.721" v="470" actId="478"/>
          <ac:picMkLst>
            <pc:docMk/>
            <pc:sldMk cId="4167624514" sldId="279"/>
            <ac:picMk id="4" creationId="{0EF7E1F9-0592-46D6-885C-3BCAF21217E4}"/>
          </ac:picMkLst>
        </pc:picChg>
        <pc:picChg chg="add del mod">
          <ac:chgData name="Andres Contreras" userId="1838b3c82ce198b7" providerId="LiveId" clId="{6E6B393E-18C9-4DE9-976A-BAF09D1C191D}" dt="2020-07-31T14:58:54.156" v="492"/>
          <ac:picMkLst>
            <pc:docMk/>
            <pc:sldMk cId="4167624514" sldId="279"/>
            <ac:picMk id="5" creationId="{9CEDAF5E-00D1-45BF-962D-05D49850F288}"/>
          </ac:picMkLst>
        </pc:picChg>
        <pc:picChg chg="add del mod">
          <ac:chgData name="Andres Contreras" userId="1838b3c82ce198b7" providerId="LiveId" clId="{6E6B393E-18C9-4DE9-976A-BAF09D1C191D}" dt="2020-07-31T14:58:54.156" v="492"/>
          <ac:picMkLst>
            <pc:docMk/>
            <pc:sldMk cId="4167624514" sldId="279"/>
            <ac:picMk id="7" creationId="{95095F14-472E-4FAE-9B0E-686786B0F0EC}"/>
          </ac:picMkLst>
        </pc:picChg>
        <pc:picChg chg="add del mod">
          <ac:chgData name="Andres Contreras" userId="1838b3c82ce198b7" providerId="LiveId" clId="{6E6B393E-18C9-4DE9-976A-BAF09D1C191D}" dt="2020-07-31T14:58:54.156" v="492"/>
          <ac:picMkLst>
            <pc:docMk/>
            <pc:sldMk cId="4167624514" sldId="279"/>
            <ac:picMk id="8" creationId="{3A734FF8-8CAE-4435-A8C3-EEC3F829842C}"/>
          </ac:picMkLst>
        </pc:picChg>
      </pc:sldChg>
      <pc:sldChg chg="addSp delSp modSp">
        <pc:chgData name="Andres Contreras" userId="1838b3c82ce198b7" providerId="LiveId" clId="{6E6B393E-18C9-4DE9-976A-BAF09D1C191D}" dt="2020-07-31T21:48:46.053" v="2298" actId="1076"/>
        <pc:sldMkLst>
          <pc:docMk/>
          <pc:sldMk cId="1463683091" sldId="281"/>
        </pc:sldMkLst>
        <pc:spChg chg="mod">
          <ac:chgData name="Andres Contreras" userId="1838b3c82ce198b7" providerId="LiveId" clId="{6E6B393E-18C9-4DE9-976A-BAF09D1C191D}" dt="2020-07-31T16:35:31.957" v="1029" actId="20577"/>
          <ac:spMkLst>
            <pc:docMk/>
            <pc:sldMk cId="1463683091" sldId="281"/>
            <ac:spMk id="2" creationId="{F8F5EA70-6540-4791-86FD-592DF63BA666}"/>
          </ac:spMkLst>
        </pc:spChg>
        <pc:spChg chg="mod">
          <ac:chgData name="Andres Contreras" userId="1838b3c82ce198b7" providerId="LiveId" clId="{6E6B393E-18C9-4DE9-976A-BAF09D1C191D}" dt="2020-07-31T20:16:40.762" v="1465" actId="1076"/>
          <ac:spMkLst>
            <pc:docMk/>
            <pc:sldMk cId="1463683091" sldId="281"/>
            <ac:spMk id="5" creationId="{3F27B754-BBF2-4674-9C6D-FADED28C108D}"/>
          </ac:spMkLst>
        </pc:spChg>
        <pc:spChg chg="mod">
          <ac:chgData name="Andres Contreras" userId="1838b3c82ce198b7" providerId="LiveId" clId="{6E6B393E-18C9-4DE9-976A-BAF09D1C191D}" dt="2020-07-31T20:16:40.762" v="1465" actId="1076"/>
          <ac:spMkLst>
            <pc:docMk/>
            <pc:sldMk cId="1463683091" sldId="281"/>
            <ac:spMk id="6" creationId="{8881A43F-FB52-47B8-807C-6DA0136CD764}"/>
          </ac:spMkLst>
        </pc:spChg>
        <pc:spChg chg="mod">
          <ac:chgData name="Andres Contreras" userId="1838b3c82ce198b7" providerId="LiveId" clId="{6E6B393E-18C9-4DE9-976A-BAF09D1C191D}" dt="2020-07-31T20:28:34.168" v="1496" actId="6549"/>
          <ac:spMkLst>
            <pc:docMk/>
            <pc:sldMk cId="1463683091" sldId="281"/>
            <ac:spMk id="7" creationId="{BF81B5F3-1CD2-4FCC-A86C-6B6019C87607}"/>
          </ac:spMkLst>
        </pc:spChg>
        <pc:grpChg chg="add del mod">
          <ac:chgData name="Andres Contreras" userId="1838b3c82ce198b7" providerId="LiveId" clId="{6E6B393E-18C9-4DE9-976A-BAF09D1C191D}" dt="2020-07-31T21:48:39.666" v="2296" actId="478"/>
          <ac:grpSpMkLst>
            <pc:docMk/>
            <pc:sldMk cId="1463683091" sldId="281"/>
            <ac:grpSpMk id="10" creationId="{BE95585B-AD98-48FC-AF04-7E50B5FAB4E5}"/>
          </ac:grpSpMkLst>
        </pc:grpChg>
        <pc:grpChg chg="add mod">
          <ac:chgData name="Andres Contreras" userId="1838b3c82ce198b7" providerId="LiveId" clId="{6E6B393E-18C9-4DE9-976A-BAF09D1C191D}" dt="2020-07-31T21:48:46.053" v="2298" actId="1076"/>
          <ac:grpSpMkLst>
            <pc:docMk/>
            <pc:sldMk cId="1463683091" sldId="281"/>
            <ac:grpSpMk id="19" creationId="{1F8EBF1C-7CBB-49DE-B0A4-B7340B91E53D}"/>
          </ac:grpSpMkLst>
        </pc:grpChg>
        <pc:picChg chg="del mod ord modCrop">
          <ac:chgData name="Andres Contreras" userId="1838b3c82ce198b7" providerId="LiveId" clId="{6E6B393E-18C9-4DE9-976A-BAF09D1C191D}" dt="2020-07-31T16:44:17.291" v="1074" actId="478"/>
          <ac:picMkLst>
            <pc:docMk/>
            <pc:sldMk cId="1463683091" sldId="281"/>
            <ac:picMk id="3" creationId="{00000000-0000-0000-0000-000000000000}"/>
          </ac:picMkLst>
        </pc:picChg>
        <pc:picChg chg="del mod modCrop">
          <ac:chgData name="Andres Contreras" userId="1838b3c82ce198b7" providerId="LiveId" clId="{6E6B393E-18C9-4DE9-976A-BAF09D1C191D}" dt="2020-07-31T17:10:47.610" v="1254" actId="478"/>
          <ac:picMkLst>
            <pc:docMk/>
            <pc:sldMk cId="1463683091" sldId="281"/>
            <ac:picMk id="4" creationId="{29406ECA-C0B0-4688-AE9C-A8CB04ED5503}"/>
          </ac:picMkLst>
        </pc:picChg>
        <pc:picChg chg="del mod modCrop">
          <ac:chgData name="Andres Contreras" userId="1838b3c82ce198b7" providerId="LiveId" clId="{6E6B393E-18C9-4DE9-976A-BAF09D1C191D}" dt="2020-07-31T19:39:10.280" v="1379" actId="478"/>
          <ac:picMkLst>
            <pc:docMk/>
            <pc:sldMk cId="1463683091" sldId="281"/>
            <ac:picMk id="8" creationId="{B8F5F63B-C503-4150-A3B5-8BCE4E133F3C}"/>
          </ac:picMkLst>
        </pc:picChg>
        <pc:picChg chg="del mod">
          <ac:chgData name="Andres Contreras" userId="1838b3c82ce198b7" providerId="LiveId" clId="{6E6B393E-18C9-4DE9-976A-BAF09D1C191D}" dt="2020-07-31T20:15:41.791" v="1460" actId="478"/>
          <ac:picMkLst>
            <pc:docMk/>
            <pc:sldMk cId="1463683091" sldId="281"/>
            <ac:picMk id="9" creationId="{5C74905E-FA52-4466-98E7-44C8164E6974}"/>
          </ac:picMkLst>
        </pc:picChg>
        <pc:picChg chg="add del">
          <ac:chgData name="Andres Contreras" userId="1838b3c82ce198b7" providerId="LiveId" clId="{6E6B393E-18C9-4DE9-976A-BAF09D1C191D}" dt="2020-07-31T21:48:06.345" v="2295" actId="478"/>
          <ac:picMkLst>
            <pc:docMk/>
            <pc:sldMk cId="1463683091" sldId="281"/>
            <ac:picMk id="11" creationId="{865352DE-C5DD-4882-86E3-D66960B4C68C}"/>
          </ac:picMkLst>
        </pc:picChg>
      </pc:sldChg>
      <pc:sldChg chg="addSp delSp modSp">
        <pc:chgData name="Andres Contreras" userId="1838b3c82ce198b7" providerId="LiveId" clId="{6E6B393E-18C9-4DE9-976A-BAF09D1C191D}" dt="2020-07-31T21:27:33.518" v="2138" actId="1076"/>
        <pc:sldMkLst>
          <pc:docMk/>
          <pc:sldMk cId="77749384" sldId="282"/>
        </pc:sldMkLst>
        <pc:spChg chg="mod">
          <ac:chgData name="Andres Contreras" userId="1838b3c82ce198b7" providerId="LiveId" clId="{6E6B393E-18C9-4DE9-976A-BAF09D1C191D}" dt="2020-07-31T17:19:40.570" v="1285" actId="255"/>
          <ac:spMkLst>
            <pc:docMk/>
            <pc:sldMk cId="77749384" sldId="282"/>
            <ac:spMk id="2" creationId="{AA3DA797-08FA-4E71-B1D7-B681512C1EE1}"/>
          </ac:spMkLst>
        </pc:spChg>
        <pc:spChg chg="add mod">
          <ac:chgData name="Andres Contreras" userId="1838b3c82ce198b7" providerId="LiveId" clId="{6E6B393E-18C9-4DE9-976A-BAF09D1C191D}" dt="2020-07-31T21:26:49.277" v="2135" actId="2711"/>
          <ac:spMkLst>
            <pc:docMk/>
            <pc:sldMk cId="77749384" sldId="282"/>
            <ac:spMk id="8" creationId="{B91A3583-5BFB-4E2D-AAC9-7A6A38F509A4}"/>
          </ac:spMkLst>
        </pc:spChg>
        <pc:spChg chg="mod">
          <ac:chgData name="Andres Contreras" userId="1838b3c82ce198b7" providerId="LiveId" clId="{6E6B393E-18C9-4DE9-976A-BAF09D1C191D}" dt="2020-07-31T21:21:33.676" v="2061" actId="164"/>
          <ac:spMkLst>
            <pc:docMk/>
            <pc:sldMk cId="77749384" sldId="282"/>
            <ac:spMk id="11" creationId="{FFFB5E86-6A88-4BAD-B2C3-D4B12C21C33E}"/>
          </ac:spMkLst>
        </pc:spChg>
        <pc:spChg chg="mod">
          <ac:chgData name="Andres Contreras" userId="1838b3c82ce198b7" providerId="LiveId" clId="{6E6B393E-18C9-4DE9-976A-BAF09D1C191D}" dt="2020-07-31T21:27:09.541" v="2136" actId="1076"/>
          <ac:spMkLst>
            <pc:docMk/>
            <pc:sldMk cId="77749384" sldId="282"/>
            <ac:spMk id="12" creationId="{C0ACF465-BFA7-4117-88D8-1803BFFA67EE}"/>
          </ac:spMkLst>
        </pc:spChg>
        <pc:spChg chg="mod">
          <ac:chgData name="Andres Contreras" userId="1838b3c82ce198b7" providerId="LiveId" clId="{6E6B393E-18C9-4DE9-976A-BAF09D1C191D}" dt="2020-07-31T21:27:12.333" v="2137" actId="1076"/>
          <ac:spMkLst>
            <pc:docMk/>
            <pc:sldMk cId="77749384" sldId="282"/>
            <ac:spMk id="13" creationId="{2D037DDF-7495-465E-BFF6-0DB40043EDC5}"/>
          </ac:spMkLst>
        </pc:spChg>
        <pc:spChg chg="add mod">
          <ac:chgData name="Andres Contreras" userId="1838b3c82ce198b7" providerId="LiveId" clId="{6E6B393E-18C9-4DE9-976A-BAF09D1C191D}" dt="2020-07-31T21:26:43.573" v="2134" actId="14100"/>
          <ac:spMkLst>
            <pc:docMk/>
            <pc:sldMk cId="77749384" sldId="282"/>
            <ac:spMk id="14" creationId="{3ECCE794-92FA-48E1-84B1-4D410C7F4402}"/>
          </ac:spMkLst>
        </pc:spChg>
        <pc:grpChg chg="add mod">
          <ac:chgData name="Andres Contreras" userId="1838b3c82ce198b7" providerId="LiveId" clId="{6E6B393E-18C9-4DE9-976A-BAF09D1C191D}" dt="2020-07-31T21:21:43.387" v="2062" actId="164"/>
          <ac:grpSpMkLst>
            <pc:docMk/>
            <pc:sldMk cId="77749384" sldId="282"/>
            <ac:grpSpMk id="6" creationId="{F70A76CA-EBD2-481A-9F0E-23421BB46796}"/>
          </ac:grpSpMkLst>
        </pc:grpChg>
        <pc:grpChg chg="add mod">
          <ac:chgData name="Andres Contreras" userId="1838b3c82ce198b7" providerId="LiveId" clId="{6E6B393E-18C9-4DE9-976A-BAF09D1C191D}" dt="2020-07-31T21:27:33.518" v="2138" actId="1076"/>
          <ac:grpSpMkLst>
            <pc:docMk/>
            <pc:sldMk cId="77749384" sldId="282"/>
            <ac:grpSpMk id="7" creationId="{42C7D3BE-D4C3-44C3-860C-B16897A55675}"/>
          </ac:grpSpMkLst>
        </pc:grpChg>
        <pc:picChg chg="del">
          <ac:chgData name="Andres Contreras" userId="1838b3c82ce198b7" providerId="LiveId" clId="{6E6B393E-18C9-4DE9-976A-BAF09D1C191D}" dt="2020-07-31T17:06:35.738" v="1232" actId="478"/>
          <ac:picMkLst>
            <pc:docMk/>
            <pc:sldMk cId="77749384" sldId="282"/>
            <ac:picMk id="3" creationId="{00000000-0000-0000-0000-000000000000}"/>
          </ac:picMkLst>
        </pc:picChg>
        <pc:picChg chg="del mod ord">
          <ac:chgData name="Andres Contreras" userId="1838b3c82ce198b7" providerId="LiveId" clId="{6E6B393E-18C9-4DE9-976A-BAF09D1C191D}" dt="2020-07-31T20:52:06.580" v="1641" actId="478"/>
          <ac:picMkLst>
            <pc:docMk/>
            <pc:sldMk cId="77749384" sldId="282"/>
            <ac:picMk id="4" creationId="{D4CD980A-457D-4B0B-B28C-7AAF9C36E685}"/>
          </ac:picMkLst>
        </pc:picChg>
        <pc:picChg chg="mod ord modCrop">
          <ac:chgData name="Andres Contreras" userId="1838b3c82ce198b7" providerId="LiveId" clId="{6E6B393E-18C9-4DE9-976A-BAF09D1C191D}" dt="2020-07-31T21:21:17.741" v="2058" actId="1076"/>
          <ac:picMkLst>
            <pc:docMk/>
            <pc:sldMk cId="77749384" sldId="282"/>
            <ac:picMk id="5" creationId="{575B9FCC-E7BC-40D6-BD05-E3227BA2B3AB}"/>
          </ac:picMkLst>
        </pc:picChg>
      </pc:sldChg>
      <pc:sldChg chg="addSp delSp modSp ord">
        <pc:chgData name="Andres Contreras" userId="1838b3c82ce198b7" providerId="LiveId" clId="{6E6B393E-18C9-4DE9-976A-BAF09D1C191D}" dt="2020-07-31T21:12:52.132" v="1917" actId="255"/>
        <pc:sldMkLst>
          <pc:docMk/>
          <pc:sldMk cId="832882873" sldId="283"/>
        </pc:sldMkLst>
        <pc:spChg chg="del mod">
          <ac:chgData name="Andres Contreras" userId="1838b3c82ce198b7" providerId="LiveId" clId="{6E6B393E-18C9-4DE9-976A-BAF09D1C191D}" dt="2020-07-31T20:56:15.533" v="1673" actId="478"/>
          <ac:spMkLst>
            <pc:docMk/>
            <pc:sldMk cId="832882873" sldId="283"/>
            <ac:spMk id="6" creationId="{C54564F9-B169-48E6-AC2A-7F8DDFB18857}"/>
          </ac:spMkLst>
        </pc:spChg>
        <pc:spChg chg="del mod">
          <ac:chgData name="Andres Contreras" userId="1838b3c82ce198b7" providerId="LiveId" clId="{6E6B393E-18C9-4DE9-976A-BAF09D1C191D}" dt="2020-07-31T20:56:16.558" v="1674" actId="478"/>
          <ac:spMkLst>
            <pc:docMk/>
            <pc:sldMk cId="832882873" sldId="283"/>
            <ac:spMk id="7" creationId="{A7F09BA8-CF68-45DE-8059-1651C135B20A}"/>
          </ac:spMkLst>
        </pc:spChg>
        <pc:spChg chg="del mod">
          <ac:chgData name="Andres Contreras" userId="1838b3c82ce198b7" providerId="LiveId" clId="{6E6B393E-18C9-4DE9-976A-BAF09D1C191D}" dt="2020-07-31T20:56:17.101" v="1675" actId="478"/>
          <ac:spMkLst>
            <pc:docMk/>
            <pc:sldMk cId="832882873" sldId="283"/>
            <ac:spMk id="8" creationId="{166A2136-5D3C-4369-BADE-D8A8E8307A9E}"/>
          </ac:spMkLst>
        </pc:spChg>
        <pc:spChg chg="mod">
          <ac:chgData name="Andres Contreras" userId="1838b3c82ce198b7" providerId="LiveId" clId="{6E6B393E-18C9-4DE9-976A-BAF09D1C191D}" dt="2020-07-31T21:12:52.132" v="1917" actId="255"/>
          <ac:spMkLst>
            <pc:docMk/>
            <pc:sldMk cId="832882873" sldId="283"/>
            <ac:spMk id="9" creationId="{A1F84BA5-3D03-4F51-B300-A49665A0F164}"/>
          </ac:spMkLst>
        </pc:spChg>
        <pc:spChg chg="add del">
          <ac:chgData name="Andres Contreras" userId="1838b3c82ce198b7" providerId="LiveId" clId="{6E6B393E-18C9-4DE9-976A-BAF09D1C191D}" dt="2020-07-31T20:55:39.764" v="1666"/>
          <ac:spMkLst>
            <pc:docMk/>
            <pc:sldMk cId="832882873" sldId="283"/>
            <ac:spMk id="10" creationId="{F1007A39-2FF8-4DE7-9980-61C6899B8E73}"/>
          </ac:spMkLst>
        </pc:spChg>
        <pc:spChg chg="mod">
          <ac:chgData name="Andres Contreras" userId="1838b3c82ce198b7" providerId="LiveId" clId="{6E6B393E-18C9-4DE9-976A-BAF09D1C191D}" dt="2020-07-31T20:56:12.695" v="1672"/>
          <ac:spMkLst>
            <pc:docMk/>
            <pc:sldMk cId="832882873" sldId="283"/>
            <ac:spMk id="12" creationId="{E0FB41C6-3AAF-49DC-95D9-F12310997573}"/>
          </ac:spMkLst>
        </pc:spChg>
        <pc:spChg chg="add mod">
          <ac:chgData name="Andres Contreras" userId="1838b3c82ce198b7" providerId="LiveId" clId="{6E6B393E-18C9-4DE9-976A-BAF09D1C191D}" dt="2020-07-31T21:09:06.562" v="1866" actId="115"/>
          <ac:spMkLst>
            <pc:docMk/>
            <pc:sldMk cId="832882873" sldId="283"/>
            <ac:spMk id="15" creationId="{F123D588-8319-4A38-99DA-09AB803415E9}"/>
          </ac:spMkLst>
        </pc:spChg>
        <pc:grpChg chg="add mod">
          <ac:chgData name="Andres Contreras" userId="1838b3c82ce198b7" providerId="LiveId" clId="{6E6B393E-18C9-4DE9-976A-BAF09D1C191D}" dt="2020-07-31T20:57:08.151" v="1677" actId="1076"/>
          <ac:grpSpMkLst>
            <pc:docMk/>
            <pc:sldMk cId="832882873" sldId="283"/>
            <ac:grpSpMk id="11" creationId="{9C091264-84E1-4905-87C3-2239629D3F18}"/>
          </ac:grpSpMkLst>
        </pc:grpChg>
        <pc:picChg chg="del mod ord">
          <ac:chgData name="Andres Contreras" userId="1838b3c82ce198b7" providerId="LiveId" clId="{6E6B393E-18C9-4DE9-976A-BAF09D1C191D}" dt="2020-07-31T20:53:10.884" v="1647" actId="478"/>
          <ac:picMkLst>
            <pc:docMk/>
            <pc:sldMk cId="832882873" sldId="283"/>
            <ac:picMk id="3" creationId="{7AD59B23-9929-4761-87EA-C0AB7DDBF605}"/>
          </ac:picMkLst>
        </pc:picChg>
        <pc:picChg chg="del">
          <ac:chgData name="Andres Contreras" userId="1838b3c82ce198b7" providerId="LiveId" clId="{6E6B393E-18C9-4DE9-976A-BAF09D1C191D}" dt="2020-07-31T17:22:50.368" v="1286" actId="478"/>
          <ac:picMkLst>
            <pc:docMk/>
            <pc:sldMk cId="832882873" sldId="283"/>
            <ac:picMk id="4" creationId="{00000000-0000-0000-0000-000000000000}"/>
          </ac:picMkLst>
        </pc:picChg>
        <pc:picChg chg="mod ord">
          <ac:chgData name="Andres Contreras" userId="1838b3c82ce198b7" providerId="LiveId" clId="{6E6B393E-18C9-4DE9-976A-BAF09D1C191D}" dt="2020-07-31T20:55:39.061" v="1665" actId="1076"/>
          <ac:picMkLst>
            <pc:docMk/>
            <pc:sldMk cId="832882873" sldId="283"/>
            <ac:picMk id="5" creationId="{6FD2F6B7-7485-4565-A022-C53D48C87537}"/>
          </ac:picMkLst>
        </pc:picChg>
      </pc:sldChg>
      <pc:sldChg chg="addSp delSp modSp">
        <pc:chgData name="Andres Contreras" userId="1838b3c82ce198b7" providerId="LiveId" clId="{6E6B393E-18C9-4DE9-976A-BAF09D1C191D}" dt="2020-07-31T21:15:55.239" v="1944" actId="167"/>
        <pc:sldMkLst>
          <pc:docMk/>
          <pc:sldMk cId="4058987122" sldId="284"/>
        </pc:sldMkLst>
        <pc:spChg chg="mod">
          <ac:chgData name="Andres Contreras" userId="1838b3c82ce198b7" providerId="LiveId" clId="{6E6B393E-18C9-4DE9-976A-BAF09D1C191D}" dt="2020-07-31T21:14:56.732" v="1939" actId="20577"/>
          <ac:spMkLst>
            <pc:docMk/>
            <pc:sldMk cId="4058987122" sldId="284"/>
            <ac:spMk id="4" creationId="{3E6BC53A-FDE7-4835-AD9D-984256B1BBD6}"/>
          </ac:spMkLst>
        </pc:spChg>
        <pc:spChg chg="mod">
          <ac:chgData name="Andres Contreras" userId="1838b3c82ce198b7" providerId="LiveId" clId="{6E6B393E-18C9-4DE9-976A-BAF09D1C191D}" dt="2020-07-31T21:14:49.510" v="1938" actId="1076"/>
          <ac:spMkLst>
            <pc:docMk/>
            <pc:sldMk cId="4058987122" sldId="284"/>
            <ac:spMk id="5" creationId="{A279261C-3D22-4543-A384-8AE621512355}"/>
          </ac:spMkLst>
        </pc:spChg>
        <pc:spChg chg="mod">
          <ac:chgData name="Andres Contreras" userId="1838b3c82ce198b7" providerId="LiveId" clId="{6E6B393E-18C9-4DE9-976A-BAF09D1C191D}" dt="2020-07-31T21:14:44.606" v="1937" actId="1076"/>
          <ac:spMkLst>
            <pc:docMk/>
            <pc:sldMk cId="4058987122" sldId="284"/>
            <ac:spMk id="7" creationId="{47FBBC8B-A41A-448A-ACEA-8C365A91D99A}"/>
          </ac:spMkLst>
        </pc:spChg>
        <pc:spChg chg="add mod">
          <ac:chgData name="Andres Contreras" userId="1838b3c82ce198b7" providerId="LiveId" clId="{6E6B393E-18C9-4DE9-976A-BAF09D1C191D}" dt="2020-07-31T21:10:26.230" v="1884" actId="20577"/>
          <ac:spMkLst>
            <pc:docMk/>
            <pc:sldMk cId="4058987122" sldId="284"/>
            <ac:spMk id="9" creationId="{DBABB5D4-7AFD-4350-99BE-27D1D014BBF6}"/>
          </ac:spMkLst>
        </pc:spChg>
        <pc:spChg chg="mod">
          <ac:chgData name="Andres Contreras" userId="1838b3c82ce198b7" providerId="LiveId" clId="{6E6B393E-18C9-4DE9-976A-BAF09D1C191D}" dt="2020-07-31T21:13:46.892" v="1920" actId="20577"/>
          <ac:spMkLst>
            <pc:docMk/>
            <pc:sldMk cId="4058987122" sldId="284"/>
            <ac:spMk id="15" creationId="{A1F84BA5-3D03-4F51-B300-A49665A0F164}"/>
          </ac:spMkLst>
        </pc:spChg>
        <pc:picChg chg="del">
          <ac:chgData name="Andres Contreras" userId="1838b3c82ce198b7" providerId="LiveId" clId="{6E6B393E-18C9-4DE9-976A-BAF09D1C191D}" dt="2020-07-31T21:12:12.115" v="1886" actId="478"/>
          <ac:picMkLst>
            <pc:docMk/>
            <pc:sldMk cId="4058987122" sldId="284"/>
            <ac:picMk id="3" creationId="{81650881-EF45-4F43-8697-5F2C5818D80D}"/>
          </ac:picMkLst>
        </pc:picChg>
        <pc:picChg chg="del mod ord">
          <ac:chgData name="Andres Contreras" userId="1838b3c82ce198b7" providerId="LiveId" clId="{6E6B393E-18C9-4DE9-976A-BAF09D1C191D}" dt="2020-07-31T21:15:22.914" v="1940" actId="478"/>
          <ac:picMkLst>
            <pc:docMk/>
            <pc:sldMk cId="4058987122" sldId="284"/>
            <ac:picMk id="6" creationId="{4149D2DE-20BC-4C0F-B6A2-3B6BE5C773B4}"/>
          </ac:picMkLst>
        </pc:picChg>
        <pc:picChg chg="del ord">
          <ac:chgData name="Andres Contreras" userId="1838b3c82ce198b7" providerId="LiveId" clId="{6E6B393E-18C9-4DE9-976A-BAF09D1C191D}" dt="2020-07-31T21:11:41.659" v="1885" actId="478"/>
          <ac:picMkLst>
            <pc:docMk/>
            <pc:sldMk cId="4058987122" sldId="284"/>
            <ac:picMk id="8" creationId="{00000000-0000-0000-0000-000000000000}"/>
          </ac:picMkLst>
        </pc:picChg>
        <pc:picChg chg="mod ord">
          <ac:chgData name="Andres Contreras" userId="1838b3c82ce198b7" providerId="LiveId" clId="{6E6B393E-18C9-4DE9-976A-BAF09D1C191D}" dt="2020-07-31T21:15:55.239" v="1944" actId="167"/>
          <ac:picMkLst>
            <pc:docMk/>
            <pc:sldMk cId="4058987122" sldId="284"/>
            <ac:picMk id="10" creationId="{E6D5F847-EB9B-47EC-8548-0F2ADAE177C3}"/>
          </ac:picMkLst>
        </pc:picChg>
      </pc:sldChg>
      <pc:sldChg chg="addSp modSp">
        <pc:chgData name="Andres Contreras" userId="1838b3c82ce198b7" providerId="LiveId" clId="{6E6B393E-18C9-4DE9-976A-BAF09D1C191D}" dt="2020-07-31T21:20:41.337" v="2056" actId="14100"/>
        <pc:sldMkLst>
          <pc:docMk/>
          <pc:sldMk cId="707705172" sldId="285"/>
        </pc:sldMkLst>
        <pc:spChg chg="mod">
          <ac:chgData name="Andres Contreras" userId="1838b3c82ce198b7" providerId="LiveId" clId="{6E6B393E-18C9-4DE9-976A-BAF09D1C191D}" dt="2020-07-31T21:18:49.754" v="1997" actId="113"/>
          <ac:spMkLst>
            <pc:docMk/>
            <pc:sldMk cId="707705172" sldId="285"/>
            <ac:spMk id="2" creationId="{4D4C479E-A369-4EA2-A068-3E77D7FADB2D}"/>
          </ac:spMkLst>
        </pc:spChg>
        <pc:spChg chg="mod">
          <ac:chgData name="Andres Contreras" userId="1838b3c82ce198b7" providerId="LiveId" clId="{6E6B393E-18C9-4DE9-976A-BAF09D1C191D}" dt="2020-07-31T21:18:23.485" v="1996" actId="20577"/>
          <ac:spMkLst>
            <pc:docMk/>
            <pc:sldMk cId="707705172" sldId="285"/>
            <ac:spMk id="8" creationId="{BF81B5F3-1CD2-4FCC-A86C-6B6019C87607}"/>
          </ac:spMkLst>
        </pc:spChg>
        <pc:spChg chg="add mod">
          <ac:chgData name="Andres Contreras" userId="1838b3c82ce198b7" providerId="LiveId" clId="{6E6B393E-18C9-4DE9-976A-BAF09D1C191D}" dt="2020-07-31T21:20:41.337" v="2056" actId="14100"/>
          <ac:spMkLst>
            <pc:docMk/>
            <pc:sldMk cId="707705172" sldId="285"/>
            <ac:spMk id="9" creationId="{80EE9040-273A-4A38-BBFE-49BD4E3E6552}"/>
          </ac:spMkLst>
        </pc:spChg>
        <pc:spChg chg="mod">
          <ac:chgData name="Andres Contreras" userId="1838b3c82ce198b7" providerId="LiveId" clId="{6E6B393E-18C9-4DE9-976A-BAF09D1C191D}" dt="2020-07-31T21:16:49.488" v="1973" actId="403"/>
          <ac:spMkLst>
            <pc:docMk/>
            <pc:sldMk cId="707705172" sldId="285"/>
            <ac:spMk id="18" creationId="{2B21D41B-10FC-4AF7-81DA-FDA0E72A1A05}"/>
          </ac:spMkLst>
        </pc:spChg>
        <pc:spChg chg="mod">
          <ac:chgData name="Andres Contreras" userId="1838b3c82ce198b7" providerId="LiveId" clId="{6E6B393E-18C9-4DE9-976A-BAF09D1C191D}" dt="2020-07-31T21:16:52.950" v="1974" actId="1076"/>
          <ac:spMkLst>
            <pc:docMk/>
            <pc:sldMk cId="707705172" sldId="285"/>
            <ac:spMk id="19" creationId="{58FF8401-F421-47BE-8068-A388B7A29B77}"/>
          </ac:spMkLst>
        </pc:spChg>
        <pc:spChg chg="mod">
          <ac:chgData name="Andres Contreras" userId="1838b3c82ce198b7" providerId="LiveId" clId="{6E6B393E-18C9-4DE9-976A-BAF09D1C191D}" dt="2020-07-31T21:16:58.550" v="1976" actId="1076"/>
          <ac:spMkLst>
            <pc:docMk/>
            <pc:sldMk cId="707705172" sldId="285"/>
            <ac:spMk id="20" creationId="{042987F4-DB34-41DD-9FEB-74B509B9584B}"/>
          </ac:spMkLst>
        </pc:spChg>
        <pc:picChg chg="ord">
          <ac:chgData name="Andres Contreras" userId="1838b3c82ce198b7" providerId="LiveId" clId="{6E6B393E-18C9-4DE9-976A-BAF09D1C191D}" dt="2020-07-31T17:26:48.572" v="1311" actId="167"/>
          <ac:picMkLst>
            <pc:docMk/>
            <pc:sldMk cId="707705172" sldId="285"/>
            <ac:picMk id="4" creationId="{FBA05F60-3F11-4D11-89B4-00E2C46D7CF6}"/>
          </ac:picMkLst>
        </pc:picChg>
      </pc:sldChg>
      <pc:sldChg chg="delSp modSp">
        <pc:chgData name="Andres Contreras" userId="1838b3c82ce198b7" providerId="LiveId" clId="{6E6B393E-18C9-4DE9-976A-BAF09D1C191D}" dt="2020-07-31T22:23:02.409" v="2526" actId="1076"/>
        <pc:sldMkLst>
          <pc:docMk/>
          <pc:sldMk cId="3818556010" sldId="286"/>
        </pc:sldMkLst>
        <pc:spChg chg="mod">
          <ac:chgData name="Andres Contreras" userId="1838b3c82ce198b7" providerId="LiveId" clId="{6E6B393E-18C9-4DE9-976A-BAF09D1C191D}" dt="2020-07-31T21:29:30.325" v="2159" actId="1076"/>
          <ac:spMkLst>
            <pc:docMk/>
            <pc:sldMk cId="3818556010" sldId="286"/>
            <ac:spMk id="4" creationId="{5C9CB55A-3A86-4E3B-832E-0DCAB1965925}"/>
          </ac:spMkLst>
        </pc:spChg>
        <pc:spChg chg="mod">
          <ac:chgData name="Andres Contreras" userId="1838b3c82ce198b7" providerId="LiveId" clId="{6E6B393E-18C9-4DE9-976A-BAF09D1C191D}" dt="2020-07-31T21:29:37.061" v="2160" actId="1076"/>
          <ac:spMkLst>
            <pc:docMk/>
            <pc:sldMk cId="3818556010" sldId="286"/>
            <ac:spMk id="5" creationId="{050555E2-E1F8-4B87-8D56-D2D27582D696}"/>
          </ac:spMkLst>
        </pc:spChg>
        <pc:spChg chg="mod">
          <ac:chgData name="Andres Contreras" userId="1838b3c82ce198b7" providerId="LiveId" clId="{6E6B393E-18C9-4DE9-976A-BAF09D1C191D}" dt="2020-07-31T21:29:21.162" v="2158" actId="20577"/>
          <ac:spMkLst>
            <pc:docMk/>
            <pc:sldMk cId="3818556010" sldId="286"/>
            <ac:spMk id="6" creationId="{BF81B5F3-1CD2-4FCC-A86C-6B6019C87607}"/>
          </ac:spMkLst>
        </pc:spChg>
        <pc:picChg chg="del mod">
          <ac:chgData name="Andres Contreras" userId="1838b3c82ce198b7" providerId="LiveId" clId="{6E6B393E-18C9-4DE9-976A-BAF09D1C191D}" dt="2020-07-31T22:22:47.270" v="2523" actId="478"/>
          <ac:picMkLst>
            <pc:docMk/>
            <pc:sldMk cId="3818556010" sldId="286"/>
            <ac:picMk id="3" creationId="{045AAE01-F75A-447D-8D12-AA2538A7A73E}"/>
          </ac:picMkLst>
        </pc:picChg>
        <pc:picChg chg="mod">
          <ac:chgData name="Andres Contreras" userId="1838b3c82ce198b7" providerId="LiveId" clId="{6E6B393E-18C9-4DE9-976A-BAF09D1C191D}" dt="2020-07-31T22:23:02.409" v="2526" actId="1076"/>
          <ac:picMkLst>
            <pc:docMk/>
            <pc:sldMk cId="3818556010" sldId="286"/>
            <ac:picMk id="7" creationId="{EB174215-4EB1-4475-A834-A406DC7A8072}"/>
          </ac:picMkLst>
        </pc:picChg>
      </pc:sldChg>
      <pc:sldChg chg="addSp delSp modSp">
        <pc:chgData name="Andres Contreras" userId="1838b3c82ce198b7" providerId="LiveId" clId="{6E6B393E-18C9-4DE9-976A-BAF09D1C191D}" dt="2020-07-31T23:18:16.607" v="2912" actId="14100"/>
        <pc:sldMkLst>
          <pc:docMk/>
          <pc:sldMk cId="4200780518" sldId="287"/>
        </pc:sldMkLst>
        <pc:spChg chg="mod">
          <ac:chgData name="Andres Contreras" userId="1838b3c82ce198b7" providerId="LiveId" clId="{6E6B393E-18C9-4DE9-976A-BAF09D1C191D}" dt="2020-07-31T23:18:16.607" v="2912" actId="14100"/>
          <ac:spMkLst>
            <pc:docMk/>
            <pc:sldMk cId="4200780518" sldId="287"/>
            <ac:spMk id="2" creationId="{3F520298-ED81-4189-9642-C3416CF1B180}"/>
          </ac:spMkLst>
        </pc:spChg>
        <pc:spChg chg="add del mod">
          <ac:chgData name="Andres Contreras" userId="1838b3c82ce198b7" providerId="LiveId" clId="{6E6B393E-18C9-4DE9-976A-BAF09D1C191D}" dt="2020-07-31T21:31:50.923" v="2199" actId="478"/>
          <ac:spMkLst>
            <pc:docMk/>
            <pc:sldMk cId="4200780518" sldId="287"/>
            <ac:spMk id="9" creationId="{F7413209-CAD9-432E-83E5-217FBE757EDC}"/>
          </ac:spMkLst>
        </pc:spChg>
        <pc:spChg chg="mod">
          <ac:chgData name="Andres Contreras" userId="1838b3c82ce198b7" providerId="LiveId" clId="{6E6B393E-18C9-4DE9-976A-BAF09D1C191D}" dt="2020-07-31T21:30:49.955" v="2191" actId="20577"/>
          <ac:spMkLst>
            <pc:docMk/>
            <pc:sldMk cId="4200780518" sldId="287"/>
            <ac:spMk id="10" creationId="{BF7EA0BE-7800-4614-9848-264FF35AB490}"/>
          </ac:spMkLst>
        </pc:spChg>
        <pc:spChg chg="mod">
          <ac:chgData name="Andres Contreras" userId="1838b3c82ce198b7" providerId="LiveId" clId="{6E6B393E-18C9-4DE9-976A-BAF09D1C191D}" dt="2020-07-31T21:30:58.293" v="2193" actId="1076"/>
          <ac:spMkLst>
            <pc:docMk/>
            <pc:sldMk cId="4200780518" sldId="287"/>
            <ac:spMk id="11" creationId="{2CA8FD82-A4ED-48AD-B864-49447AF08FE7}"/>
          </ac:spMkLst>
        </pc:spChg>
        <pc:spChg chg="mod">
          <ac:chgData name="Andres Contreras" userId="1838b3c82ce198b7" providerId="LiveId" clId="{6E6B393E-18C9-4DE9-976A-BAF09D1C191D}" dt="2020-07-31T21:31:02.797" v="2194" actId="1076"/>
          <ac:spMkLst>
            <pc:docMk/>
            <pc:sldMk cId="4200780518" sldId="287"/>
            <ac:spMk id="12" creationId="{F6453C15-6B76-4BC7-8B51-04BD32FCFE13}"/>
          </ac:spMkLst>
        </pc:spChg>
        <pc:spChg chg="add mod">
          <ac:chgData name="Andres Contreras" userId="1838b3c82ce198b7" providerId="LiveId" clId="{6E6B393E-18C9-4DE9-976A-BAF09D1C191D}" dt="2020-07-31T21:35:05.716" v="2225" actId="1076"/>
          <ac:spMkLst>
            <pc:docMk/>
            <pc:sldMk cId="4200780518" sldId="287"/>
            <ac:spMk id="13" creationId="{AD8F92D8-B028-49B3-B1B8-E4A4F67F116E}"/>
          </ac:spMkLst>
        </pc:spChg>
        <pc:spChg chg="mod">
          <ac:chgData name="Andres Contreras" userId="1838b3c82ce198b7" providerId="LiveId" clId="{6E6B393E-18C9-4DE9-976A-BAF09D1C191D}" dt="2020-07-31T23:18:03.959" v="2911" actId="1076"/>
          <ac:spMkLst>
            <pc:docMk/>
            <pc:sldMk cId="4200780518" sldId="287"/>
            <ac:spMk id="14" creationId="{A9C77A27-05F2-4EA0-BB8E-F5B812A6F916}"/>
          </ac:spMkLst>
        </pc:spChg>
        <pc:grpChg chg="add mod">
          <ac:chgData name="Andres Contreras" userId="1838b3c82ce198b7" providerId="LiveId" clId="{6E6B393E-18C9-4DE9-976A-BAF09D1C191D}" dt="2020-07-31T21:34:24.453" v="2223" actId="1076"/>
          <ac:grpSpMkLst>
            <pc:docMk/>
            <pc:sldMk cId="4200780518" sldId="287"/>
            <ac:grpSpMk id="3" creationId="{BE9B1DF4-ED14-4B6B-AC8E-D48DEF2BBF46}"/>
          </ac:grpSpMkLst>
        </pc:grpChg>
        <pc:picChg chg="add del mod ord">
          <ac:chgData name="Andres Contreras" userId="1838b3c82ce198b7" providerId="LiveId" clId="{6E6B393E-18C9-4DE9-976A-BAF09D1C191D}" dt="2020-07-31T21:34:15.914" v="2221" actId="1076"/>
          <ac:picMkLst>
            <pc:docMk/>
            <pc:sldMk cId="4200780518" sldId="287"/>
            <ac:picMk id="4" creationId="{F1664A38-4E4F-48BC-8F28-5651F87A884D}"/>
          </ac:picMkLst>
        </pc:picChg>
        <pc:picChg chg="del mod">
          <ac:chgData name="Andres Contreras" userId="1838b3c82ce198b7" providerId="LiveId" clId="{6E6B393E-18C9-4DE9-976A-BAF09D1C191D}" dt="2020-07-31T21:32:44.106" v="2215"/>
          <ac:picMkLst>
            <pc:docMk/>
            <pc:sldMk cId="4200780518" sldId="287"/>
            <ac:picMk id="5" creationId="{9A9DD330-6EEA-49B7-9107-FBB74AB134D9}"/>
          </ac:picMkLst>
        </pc:picChg>
      </pc:sldChg>
      <pc:sldChg chg="modSp">
        <pc:chgData name="Andres Contreras" userId="1838b3c82ce198b7" providerId="LiveId" clId="{6E6B393E-18C9-4DE9-976A-BAF09D1C191D}" dt="2020-07-31T22:29:26.465" v="2613" actId="14100"/>
        <pc:sldMkLst>
          <pc:docMk/>
          <pc:sldMk cId="914300159" sldId="288"/>
        </pc:sldMkLst>
        <pc:spChg chg="mod">
          <ac:chgData name="Andres Contreras" userId="1838b3c82ce198b7" providerId="LiveId" clId="{6E6B393E-18C9-4DE9-976A-BAF09D1C191D}" dt="2020-07-31T22:27:14.229" v="2588" actId="113"/>
          <ac:spMkLst>
            <pc:docMk/>
            <pc:sldMk cId="914300159" sldId="288"/>
            <ac:spMk id="9" creationId="{76BD9FF3-367A-4CD3-B108-84655576846E}"/>
          </ac:spMkLst>
        </pc:spChg>
        <pc:spChg chg="mod">
          <ac:chgData name="Andres Contreras" userId="1838b3c82ce198b7" providerId="LiveId" clId="{6E6B393E-18C9-4DE9-976A-BAF09D1C191D}" dt="2020-07-31T22:27:17.468" v="2589" actId="113"/>
          <ac:spMkLst>
            <pc:docMk/>
            <pc:sldMk cId="914300159" sldId="288"/>
            <ac:spMk id="10" creationId="{0FD1B687-AE01-4D8F-BF82-735F468D005D}"/>
          </ac:spMkLst>
        </pc:spChg>
        <pc:spChg chg="mod">
          <ac:chgData name="Andres Contreras" userId="1838b3c82ce198b7" providerId="LiveId" clId="{6E6B393E-18C9-4DE9-976A-BAF09D1C191D}" dt="2020-07-31T22:27:03.794" v="2587" actId="255"/>
          <ac:spMkLst>
            <pc:docMk/>
            <pc:sldMk cId="914300159" sldId="288"/>
            <ac:spMk id="11" creationId="{DEC3E298-CA21-4C1D-84C4-9F3BCD369902}"/>
          </ac:spMkLst>
        </pc:spChg>
        <pc:picChg chg="mod modCrop">
          <ac:chgData name="Andres Contreras" userId="1838b3c82ce198b7" providerId="LiveId" clId="{6E6B393E-18C9-4DE9-976A-BAF09D1C191D}" dt="2020-07-31T22:29:06.705" v="2607" actId="1076"/>
          <ac:picMkLst>
            <pc:docMk/>
            <pc:sldMk cId="914300159" sldId="288"/>
            <ac:picMk id="3" creationId="{00000000-0000-0000-0000-000000000000}"/>
          </ac:picMkLst>
        </pc:picChg>
        <pc:picChg chg="mod modCrop">
          <ac:chgData name="Andres Contreras" userId="1838b3c82ce198b7" providerId="LiveId" clId="{6E6B393E-18C9-4DE9-976A-BAF09D1C191D}" dt="2020-07-31T22:29:26.465" v="2613" actId="14100"/>
          <ac:picMkLst>
            <pc:docMk/>
            <pc:sldMk cId="914300159" sldId="288"/>
            <ac:picMk id="4" creationId="{00000000-0000-0000-0000-000000000000}"/>
          </ac:picMkLst>
        </pc:picChg>
      </pc:sldChg>
      <pc:sldChg chg="delSp modSp">
        <pc:chgData name="Andres Contreras" userId="1838b3c82ce198b7" providerId="LiveId" clId="{6E6B393E-18C9-4DE9-976A-BAF09D1C191D}" dt="2020-07-31T23:55:30.940" v="3138" actId="1076"/>
        <pc:sldMkLst>
          <pc:docMk/>
          <pc:sldMk cId="1444117355" sldId="297"/>
        </pc:sldMkLst>
        <pc:spChg chg="mod">
          <ac:chgData name="Andres Contreras" userId="1838b3c82ce198b7" providerId="LiveId" clId="{6E6B393E-18C9-4DE9-976A-BAF09D1C191D}" dt="2020-07-31T23:53:21.836" v="3123" actId="1076"/>
          <ac:spMkLst>
            <pc:docMk/>
            <pc:sldMk cId="1444117355" sldId="297"/>
            <ac:spMk id="2" creationId="{DB7ED2B9-0D2C-479D-9537-D5D0AA68A9BD}"/>
          </ac:spMkLst>
        </pc:spChg>
        <pc:picChg chg="del mod">
          <ac:chgData name="Andres Contreras" userId="1838b3c82ce198b7" providerId="LiveId" clId="{6E6B393E-18C9-4DE9-976A-BAF09D1C191D}" dt="2020-07-31T23:55:16.705" v="3133" actId="478"/>
          <ac:picMkLst>
            <pc:docMk/>
            <pc:sldMk cId="1444117355" sldId="297"/>
            <ac:picMk id="3" creationId="{699C3436-A9B3-4D0B-9824-049798E9507F}"/>
          </ac:picMkLst>
        </pc:picChg>
        <pc:picChg chg="del">
          <ac:chgData name="Andres Contreras" userId="1838b3c82ce198b7" providerId="LiveId" clId="{6E6B393E-18C9-4DE9-976A-BAF09D1C191D}" dt="2020-07-31T23:52:46.449" v="3120" actId="478"/>
          <ac:picMkLst>
            <pc:docMk/>
            <pc:sldMk cId="1444117355" sldId="297"/>
            <ac:picMk id="4" creationId="{EC304CF5-08ED-4DFF-A4AE-F691FCA89DD0}"/>
          </ac:picMkLst>
        </pc:picChg>
        <pc:picChg chg="mod">
          <ac:chgData name="Andres Contreras" userId="1838b3c82ce198b7" providerId="LiveId" clId="{6E6B393E-18C9-4DE9-976A-BAF09D1C191D}" dt="2020-07-31T23:55:30.940" v="3138" actId="1076"/>
          <ac:picMkLst>
            <pc:docMk/>
            <pc:sldMk cId="1444117355" sldId="297"/>
            <ac:picMk id="5" creationId="{73F97623-88E3-4041-B851-967BD4F35BB9}"/>
          </ac:picMkLst>
        </pc:picChg>
      </pc:sldChg>
      <pc:sldChg chg="modSp">
        <pc:chgData name="Andres Contreras" userId="1838b3c82ce198b7" providerId="LiveId" clId="{6E6B393E-18C9-4DE9-976A-BAF09D1C191D}" dt="2020-07-31T17:44:53.907" v="1376" actId="20577"/>
        <pc:sldMkLst>
          <pc:docMk/>
          <pc:sldMk cId="332941977" sldId="306"/>
        </pc:sldMkLst>
        <pc:spChg chg="mod">
          <ac:chgData name="Andres Contreras" userId="1838b3c82ce198b7" providerId="LiveId" clId="{6E6B393E-18C9-4DE9-976A-BAF09D1C191D}" dt="2020-07-31T17:44:53.907" v="1376" actId="20577"/>
          <ac:spMkLst>
            <pc:docMk/>
            <pc:sldMk cId="332941977" sldId="306"/>
            <ac:spMk id="2" creationId="{91FFC103-5609-413B-9741-E68D3AD6E7B5}"/>
          </ac:spMkLst>
        </pc:spChg>
      </pc:sldChg>
      <pc:sldChg chg="addSp modSp">
        <pc:chgData name="Andres Contreras" userId="1838b3c82ce198b7" providerId="LiveId" clId="{6E6B393E-18C9-4DE9-976A-BAF09D1C191D}" dt="2020-07-31T14:26:06.677" v="146" actId="207"/>
        <pc:sldMkLst>
          <pc:docMk/>
          <pc:sldMk cId="2122862825" sldId="309"/>
        </pc:sldMkLst>
        <pc:spChg chg="add mod">
          <ac:chgData name="Andres Contreras" userId="1838b3c82ce198b7" providerId="LiveId" clId="{6E6B393E-18C9-4DE9-976A-BAF09D1C191D}" dt="2020-07-31T14:26:06.677" v="146" actId="207"/>
          <ac:spMkLst>
            <pc:docMk/>
            <pc:sldMk cId="2122862825" sldId="309"/>
            <ac:spMk id="2" creationId="{82C5A5CD-1F9C-49B6-ABDD-38C3E45C02C8}"/>
          </ac:spMkLst>
        </pc:spChg>
        <pc:spChg chg="mod">
          <ac:chgData name="Andres Contreras" userId="1838b3c82ce198b7" providerId="LiveId" clId="{6E6B393E-18C9-4DE9-976A-BAF09D1C191D}" dt="2020-07-31T14:24:13.294" v="121" actId="1076"/>
          <ac:spMkLst>
            <pc:docMk/>
            <pc:sldMk cId="2122862825" sldId="309"/>
            <ac:spMk id="7" creationId="{7A98BEBF-47DE-4182-AD99-8D0533B59403}"/>
          </ac:spMkLst>
        </pc:spChg>
        <pc:picChg chg="mod modCrop">
          <ac:chgData name="Andres Contreras" userId="1838b3c82ce198b7" providerId="LiveId" clId="{6E6B393E-18C9-4DE9-976A-BAF09D1C191D}" dt="2020-07-31T14:25:39.063" v="140" actId="1076"/>
          <ac:picMkLst>
            <pc:docMk/>
            <pc:sldMk cId="2122862825" sldId="309"/>
            <ac:picMk id="6" creationId="{00000000-0000-0000-0000-000000000000}"/>
          </ac:picMkLst>
        </pc:picChg>
        <pc:picChg chg="mod">
          <ac:chgData name="Andres Contreras" userId="1838b3c82ce198b7" providerId="LiveId" clId="{6E6B393E-18C9-4DE9-976A-BAF09D1C191D}" dt="2020-07-31T14:25:21.469" v="134" actId="1076"/>
          <ac:picMkLst>
            <pc:docMk/>
            <pc:sldMk cId="2122862825" sldId="309"/>
            <ac:picMk id="9" creationId="{B052CC96-E7FB-43BA-B99A-308D052F8ABA}"/>
          </ac:picMkLst>
        </pc:picChg>
        <pc:picChg chg="mod ord">
          <ac:chgData name="Andres Contreras" userId="1838b3c82ce198b7" providerId="LiveId" clId="{6E6B393E-18C9-4DE9-976A-BAF09D1C191D}" dt="2020-07-31T14:25:39.063" v="140" actId="1076"/>
          <ac:picMkLst>
            <pc:docMk/>
            <pc:sldMk cId="2122862825" sldId="309"/>
            <ac:picMk id="14" creationId="{094190ED-F2C9-4AE7-9FD7-277839823BC9}"/>
          </ac:picMkLst>
        </pc:picChg>
      </pc:sldChg>
      <pc:sldChg chg="modSp del">
        <pc:chgData name="Andres Contreras" userId="1838b3c82ce198b7" providerId="LiveId" clId="{6E6B393E-18C9-4DE9-976A-BAF09D1C191D}" dt="2020-07-31T16:04:31.824" v="878" actId="2696"/>
        <pc:sldMkLst>
          <pc:docMk/>
          <pc:sldMk cId="772323832" sldId="317"/>
        </pc:sldMkLst>
        <pc:picChg chg="mod">
          <ac:chgData name="Andres Contreras" userId="1838b3c82ce198b7" providerId="LiveId" clId="{6E6B393E-18C9-4DE9-976A-BAF09D1C191D}" dt="2020-07-31T13:43:00.593" v="41" actId="1076"/>
          <ac:picMkLst>
            <pc:docMk/>
            <pc:sldMk cId="772323832" sldId="317"/>
            <ac:picMk id="4" creationId="{8ED7605E-0A93-45BD-9B85-9B806D6C521A}"/>
          </ac:picMkLst>
        </pc:picChg>
      </pc:sldChg>
      <pc:sldChg chg="modSp">
        <pc:chgData name="Andres Contreras" userId="1838b3c82ce198b7" providerId="LiveId" clId="{6E6B393E-18C9-4DE9-976A-BAF09D1C191D}" dt="2020-07-31T17:45:35.106" v="1378" actId="20577"/>
        <pc:sldMkLst>
          <pc:docMk/>
          <pc:sldMk cId="3165034404" sldId="322"/>
        </pc:sldMkLst>
        <pc:spChg chg="mod">
          <ac:chgData name="Andres Contreras" userId="1838b3c82ce198b7" providerId="LiveId" clId="{6E6B393E-18C9-4DE9-976A-BAF09D1C191D}" dt="2020-07-31T17:45:35.106" v="1378" actId="20577"/>
          <ac:spMkLst>
            <pc:docMk/>
            <pc:sldMk cId="3165034404" sldId="322"/>
            <ac:spMk id="3" creationId="{91FFC103-5609-413B-9741-E68D3AD6E7B5}"/>
          </ac:spMkLst>
        </pc:spChg>
        <pc:picChg chg="mod">
          <ac:chgData name="Andres Contreras" userId="1838b3c82ce198b7" providerId="LiveId" clId="{6E6B393E-18C9-4DE9-976A-BAF09D1C191D}" dt="2020-07-31T13:48:16.168" v="66" actId="1076"/>
          <ac:picMkLst>
            <pc:docMk/>
            <pc:sldMk cId="3165034404" sldId="322"/>
            <ac:picMk id="6" creationId="{AD3A75D7-D912-4EF4-B17D-441DB56DA4DF}"/>
          </ac:picMkLst>
        </pc:picChg>
        <pc:picChg chg="mod">
          <ac:chgData name="Andres Contreras" userId="1838b3c82ce198b7" providerId="LiveId" clId="{6E6B393E-18C9-4DE9-976A-BAF09D1C191D}" dt="2020-07-31T13:48:10.488" v="65" actId="1076"/>
          <ac:picMkLst>
            <pc:docMk/>
            <pc:sldMk cId="3165034404" sldId="322"/>
            <ac:picMk id="7" creationId="{8CEBF3D3-6BFA-4B8C-B4B6-63889F64ADDC}"/>
          </ac:picMkLst>
        </pc:picChg>
      </pc:sldChg>
      <pc:sldChg chg="del">
        <pc:chgData name="Andres Contreras" userId="1838b3c82ce198b7" providerId="LiveId" clId="{6E6B393E-18C9-4DE9-976A-BAF09D1C191D}" dt="2020-07-31T14:30:38.566" v="150" actId="2696"/>
        <pc:sldMkLst>
          <pc:docMk/>
          <pc:sldMk cId="1778575315" sldId="340"/>
        </pc:sldMkLst>
      </pc:sldChg>
      <pc:sldChg chg="modSp">
        <pc:chgData name="Andres Contreras" userId="1838b3c82ce198b7" providerId="LiveId" clId="{6E6B393E-18C9-4DE9-976A-BAF09D1C191D}" dt="2020-07-31T14:53:56.704" v="406" actId="1036"/>
        <pc:sldMkLst>
          <pc:docMk/>
          <pc:sldMk cId="4006649974" sldId="341"/>
        </pc:sldMkLst>
        <pc:picChg chg="mod">
          <ac:chgData name="Andres Contreras" userId="1838b3c82ce198b7" providerId="LiveId" clId="{6E6B393E-18C9-4DE9-976A-BAF09D1C191D}" dt="2020-07-31T14:53:56.704" v="406" actId="1036"/>
          <ac:picMkLst>
            <pc:docMk/>
            <pc:sldMk cId="4006649974" sldId="341"/>
            <ac:picMk id="5" creationId="{9F410242-9317-4188-8754-E72F300FFE33}"/>
          </ac:picMkLst>
        </pc:picChg>
      </pc:sldChg>
      <pc:sldChg chg="delSp modSp">
        <pc:chgData name="Andres Contreras" userId="1838b3c82ce198b7" providerId="LiveId" clId="{6E6B393E-18C9-4DE9-976A-BAF09D1C191D}" dt="2020-07-31T15:51:22.905" v="799" actId="1076"/>
        <pc:sldMkLst>
          <pc:docMk/>
          <pc:sldMk cId="135089521" sldId="346"/>
        </pc:sldMkLst>
        <pc:spChg chg="mod">
          <ac:chgData name="Andres Contreras" userId="1838b3c82ce198b7" providerId="LiveId" clId="{6E6B393E-18C9-4DE9-976A-BAF09D1C191D}" dt="2020-07-31T15:17:51.521" v="617" actId="20577"/>
          <ac:spMkLst>
            <pc:docMk/>
            <pc:sldMk cId="135089521" sldId="346"/>
            <ac:spMk id="26626" creationId="{64E9AC64-9C97-499C-B269-60B1C85F3FA0}"/>
          </ac:spMkLst>
        </pc:spChg>
        <pc:grpChg chg="mod topLvl">
          <ac:chgData name="Andres Contreras" userId="1838b3c82ce198b7" providerId="LiveId" clId="{6E6B393E-18C9-4DE9-976A-BAF09D1C191D}" dt="2020-07-31T15:04:39.412" v="568" actId="1076"/>
          <ac:grpSpMkLst>
            <pc:docMk/>
            <pc:sldMk cId="135089521" sldId="346"/>
            <ac:grpSpMk id="14" creationId="{BF59CA75-2C4B-4CC7-8E9C-0E5B1FF5A996}"/>
          </ac:grpSpMkLst>
        </pc:grpChg>
        <pc:grpChg chg="del mod">
          <ac:chgData name="Andres Contreras" userId="1838b3c82ce198b7" providerId="LiveId" clId="{6E6B393E-18C9-4DE9-976A-BAF09D1C191D}" dt="2020-07-31T15:04:16.981" v="559" actId="165"/>
          <ac:grpSpMkLst>
            <pc:docMk/>
            <pc:sldMk cId="135089521" sldId="346"/>
            <ac:grpSpMk id="17" creationId="{8CAA0FD5-5F44-45C4-9D6D-F0D2D770764D}"/>
          </ac:grpSpMkLst>
        </pc:grpChg>
        <pc:picChg chg="del mod">
          <ac:chgData name="Andres Contreras" userId="1838b3c82ce198b7" providerId="LiveId" clId="{6E6B393E-18C9-4DE9-976A-BAF09D1C191D}" dt="2020-07-31T15:42:47.287" v="747" actId="478"/>
          <ac:picMkLst>
            <pc:docMk/>
            <pc:sldMk cId="135089521" sldId="346"/>
            <ac:picMk id="2" creationId="{82B4910F-8F89-4EE9-BA03-0EA592CA90C6}"/>
          </ac:picMkLst>
        </pc:picChg>
        <pc:picChg chg="del mod modCrop">
          <ac:chgData name="Andres Contreras" userId="1838b3c82ce198b7" providerId="LiveId" clId="{6E6B393E-18C9-4DE9-976A-BAF09D1C191D}" dt="2020-07-31T15:51:13.830" v="796" actId="478"/>
          <ac:picMkLst>
            <pc:docMk/>
            <pc:sldMk cId="135089521" sldId="346"/>
            <ac:picMk id="3" creationId="{EE921916-1411-4495-8A42-5C041B678A2D}"/>
          </ac:picMkLst>
        </pc:picChg>
        <pc:picChg chg="mod">
          <ac:chgData name="Andres Contreras" userId="1838b3c82ce198b7" providerId="LiveId" clId="{6E6B393E-18C9-4DE9-976A-BAF09D1C191D}" dt="2020-07-31T15:51:22.905" v="799" actId="1076"/>
          <ac:picMkLst>
            <pc:docMk/>
            <pc:sldMk cId="135089521" sldId="346"/>
            <ac:picMk id="4" creationId="{BCADBB11-2C83-4F37-9A23-8DBFCA7DCA8F}"/>
          </ac:picMkLst>
        </pc:picChg>
        <pc:picChg chg="del">
          <ac:chgData name="Andres Contreras" userId="1838b3c82ce198b7" providerId="LiveId" clId="{6E6B393E-18C9-4DE9-976A-BAF09D1C191D}" dt="2020-07-31T15:03:42.522" v="550" actId="478"/>
          <ac:picMkLst>
            <pc:docMk/>
            <pc:sldMk cId="135089521" sldId="346"/>
            <ac:picMk id="6" creationId="{BCED7BB0-9446-48A0-A281-244774505B13}"/>
          </ac:picMkLst>
        </pc:picChg>
        <pc:picChg chg="del">
          <ac:chgData name="Andres Contreras" userId="1838b3c82ce198b7" providerId="LiveId" clId="{6E6B393E-18C9-4DE9-976A-BAF09D1C191D}" dt="2020-07-31T15:03:44.674" v="551"/>
          <ac:picMkLst>
            <pc:docMk/>
            <pc:sldMk cId="135089521" sldId="346"/>
            <ac:picMk id="7" creationId="{671EF6CF-88FC-4D2C-BF00-5C954D707F3A}"/>
          </ac:picMkLst>
        </pc:picChg>
        <pc:picChg chg="del mod topLvl">
          <ac:chgData name="Andres Contreras" userId="1838b3c82ce198b7" providerId="LiveId" clId="{6E6B393E-18C9-4DE9-976A-BAF09D1C191D}" dt="2020-07-31T15:09:06" v="569" actId="478"/>
          <ac:picMkLst>
            <pc:docMk/>
            <pc:sldMk cId="135089521" sldId="346"/>
            <ac:picMk id="8" creationId="{1A829779-AF53-487C-AD41-B0204366F1C8}"/>
          </ac:picMkLst>
        </pc:picChg>
      </pc:sldChg>
      <pc:sldChg chg="addSp delSp modSp">
        <pc:chgData name="Andres Contreras" userId="1838b3c82ce198b7" providerId="LiveId" clId="{6E6B393E-18C9-4DE9-976A-BAF09D1C191D}" dt="2020-07-31T21:07:00.139" v="1847" actId="115"/>
        <pc:sldMkLst>
          <pc:docMk/>
          <pc:sldMk cId="1879067016" sldId="371"/>
        </pc:sldMkLst>
        <pc:spChg chg="mod">
          <ac:chgData name="Andres Contreras" userId="1838b3c82ce198b7" providerId="LiveId" clId="{6E6B393E-18C9-4DE9-976A-BAF09D1C191D}" dt="2020-07-31T19:58:29.532" v="1454" actId="14100"/>
          <ac:spMkLst>
            <pc:docMk/>
            <pc:sldMk cId="1879067016" sldId="371"/>
            <ac:spMk id="2" creationId="{A2B2808A-5736-4316-9DE4-FDBCAC483085}"/>
          </ac:spMkLst>
        </pc:spChg>
        <pc:spChg chg="mod">
          <ac:chgData name="Andres Contreras" userId="1838b3c82ce198b7" providerId="LiveId" clId="{6E6B393E-18C9-4DE9-976A-BAF09D1C191D}" dt="2020-07-31T19:55:53.915" v="1436" actId="1076"/>
          <ac:spMkLst>
            <pc:docMk/>
            <pc:sldMk cId="1879067016" sldId="371"/>
            <ac:spMk id="8" creationId="{BF81B5F3-1CD2-4FCC-A86C-6B6019C87607}"/>
          </ac:spMkLst>
        </pc:spChg>
        <pc:spChg chg="mod">
          <ac:chgData name="Andres Contreras" userId="1838b3c82ce198b7" providerId="LiveId" clId="{6E6B393E-18C9-4DE9-976A-BAF09D1C191D}" dt="2020-07-31T17:02:59.461" v="1214" actId="1076"/>
          <ac:spMkLst>
            <pc:docMk/>
            <pc:sldMk cId="1879067016" sldId="371"/>
            <ac:spMk id="9" creationId="{CD7431A6-932A-4120-8FE7-0DD855801F37}"/>
          </ac:spMkLst>
        </pc:spChg>
        <pc:spChg chg="mod">
          <ac:chgData name="Andres Contreras" userId="1838b3c82ce198b7" providerId="LiveId" clId="{6E6B393E-18C9-4DE9-976A-BAF09D1C191D}" dt="2020-07-31T17:01:39.693" v="1207" actId="1076"/>
          <ac:spMkLst>
            <pc:docMk/>
            <pc:sldMk cId="1879067016" sldId="371"/>
            <ac:spMk id="11" creationId="{2B8A8126-7AAE-4B70-A25A-D369BD5A54AE}"/>
          </ac:spMkLst>
        </pc:spChg>
        <pc:spChg chg="add mod">
          <ac:chgData name="Andres Contreras" userId="1838b3c82ce198b7" providerId="LiveId" clId="{6E6B393E-18C9-4DE9-976A-BAF09D1C191D}" dt="2020-07-31T17:02:56.389" v="1213" actId="164"/>
          <ac:spMkLst>
            <pc:docMk/>
            <pc:sldMk cId="1879067016" sldId="371"/>
            <ac:spMk id="12" creationId="{84703FFA-C34E-4F60-B9C6-0EED20B350B8}"/>
          </ac:spMkLst>
        </pc:spChg>
        <pc:spChg chg="add mod">
          <ac:chgData name="Andres Contreras" userId="1838b3c82ce198b7" providerId="LiveId" clId="{6E6B393E-18C9-4DE9-976A-BAF09D1C191D}" dt="2020-07-31T21:07:00.139" v="1847" actId="115"/>
          <ac:spMkLst>
            <pc:docMk/>
            <pc:sldMk cId="1879067016" sldId="371"/>
            <ac:spMk id="21" creationId="{1FBD4B43-C021-4686-9B52-9B594698E142}"/>
          </ac:spMkLst>
        </pc:spChg>
        <pc:grpChg chg="add mod">
          <ac:chgData name="Andres Contreras" userId="1838b3c82ce198b7" providerId="LiveId" clId="{6E6B393E-18C9-4DE9-976A-BAF09D1C191D}" dt="2020-07-31T17:02:56.389" v="1213" actId="164"/>
          <ac:grpSpMkLst>
            <pc:docMk/>
            <pc:sldMk cId="1879067016" sldId="371"/>
            <ac:grpSpMk id="7" creationId="{B65C62E5-7361-4D1A-ACA5-EEB3472097BA}"/>
          </ac:grpSpMkLst>
        </pc:grpChg>
        <pc:grpChg chg="mod">
          <ac:chgData name="Andres Contreras" userId="1838b3c82ce198b7" providerId="LiveId" clId="{6E6B393E-18C9-4DE9-976A-BAF09D1C191D}" dt="2020-07-31T17:02:56.389" v="1213" actId="164"/>
          <ac:grpSpMkLst>
            <pc:docMk/>
            <pc:sldMk cId="1879067016" sldId="371"/>
            <ac:grpSpMk id="13" creationId="{8A73138C-4353-45BD-8D6C-A633B772D366}"/>
          </ac:grpSpMkLst>
        </pc:grpChg>
        <pc:picChg chg="add del mod modCrop">
          <ac:chgData name="Andres Contreras" userId="1838b3c82ce198b7" providerId="LiveId" clId="{6E6B393E-18C9-4DE9-976A-BAF09D1C191D}" dt="2020-07-31T16:55:45.882" v="1121" actId="478"/>
          <ac:picMkLst>
            <pc:docMk/>
            <pc:sldMk cId="1879067016" sldId="371"/>
            <ac:picMk id="3" creationId="{00000000-0000-0000-0000-000000000000}"/>
          </ac:picMkLst>
        </pc:picChg>
        <pc:picChg chg="del mod ord">
          <ac:chgData name="Andres Contreras" userId="1838b3c82ce198b7" providerId="LiveId" clId="{6E6B393E-18C9-4DE9-976A-BAF09D1C191D}" dt="2020-07-31T16:51:32.619" v="1115"/>
          <ac:picMkLst>
            <pc:docMk/>
            <pc:sldMk cId="1879067016" sldId="371"/>
            <ac:picMk id="4" creationId="{3E6E7C70-A991-4BCD-8320-F67E381AC5B2}"/>
          </ac:picMkLst>
        </pc:picChg>
        <pc:picChg chg="del mod ord modCrop">
          <ac:chgData name="Andres Contreras" userId="1838b3c82ce198b7" providerId="LiveId" clId="{6E6B393E-18C9-4DE9-976A-BAF09D1C191D}" dt="2020-07-31T19:57:20.295" v="1439" actId="478"/>
          <ac:picMkLst>
            <pc:docMk/>
            <pc:sldMk cId="1879067016" sldId="371"/>
            <ac:picMk id="5" creationId="{37F0BA12-9C44-44B4-896F-6196B4F41A4E}"/>
          </ac:picMkLst>
        </pc:picChg>
        <pc:picChg chg="del mod modCrop">
          <ac:chgData name="Andres Contreras" userId="1838b3c82ce198b7" providerId="LiveId" clId="{6E6B393E-18C9-4DE9-976A-BAF09D1C191D}" dt="2020-07-31T20:00:49.744" v="1455" actId="478"/>
          <ac:picMkLst>
            <pc:docMk/>
            <pc:sldMk cId="1879067016" sldId="371"/>
            <ac:picMk id="10" creationId="{1E2E6D84-4FB3-434A-A550-A57015EBBCE4}"/>
          </ac:picMkLst>
        </pc:picChg>
        <pc:picChg chg="del">
          <ac:chgData name="Andres Contreras" userId="1838b3c82ce198b7" providerId="LiveId" clId="{6E6B393E-18C9-4DE9-976A-BAF09D1C191D}" dt="2020-07-31T20:00:59.407" v="1456" actId="478"/>
          <ac:picMkLst>
            <pc:docMk/>
            <pc:sldMk cId="1879067016" sldId="371"/>
            <ac:picMk id="14" creationId="{6BAEBB80-2B76-4C13-B367-24E7FC2E8AC0}"/>
          </ac:picMkLst>
        </pc:picChg>
        <pc:picChg chg="del">
          <ac:chgData name="Andres Contreras" userId="1838b3c82ce198b7" providerId="LiveId" clId="{6E6B393E-18C9-4DE9-976A-BAF09D1C191D}" dt="2020-07-31T20:08:44.615" v="1457" actId="478"/>
          <ac:picMkLst>
            <pc:docMk/>
            <pc:sldMk cId="1879067016" sldId="371"/>
            <ac:picMk id="15" creationId="{C000A9D2-B925-49EB-9AFE-71CCC40A7A46}"/>
          </ac:picMkLst>
        </pc:picChg>
        <pc:picChg chg="del">
          <ac:chgData name="Andres Contreras" userId="1838b3c82ce198b7" providerId="LiveId" clId="{6E6B393E-18C9-4DE9-976A-BAF09D1C191D}" dt="2020-07-31T20:12:15.286" v="1458" actId="478"/>
          <ac:picMkLst>
            <pc:docMk/>
            <pc:sldMk cId="1879067016" sldId="371"/>
            <ac:picMk id="16" creationId="{C599BFB2-1CA5-4A18-9A18-D407E7B55FAE}"/>
          </ac:picMkLst>
        </pc:picChg>
        <pc:picChg chg="del mod">
          <ac:chgData name="Andres Contreras" userId="1838b3c82ce198b7" providerId="LiveId" clId="{6E6B393E-18C9-4DE9-976A-BAF09D1C191D}" dt="2020-07-31T20:23:22.167" v="1466" actId="478"/>
          <ac:picMkLst>
            <pc:docMk/>
            <pc:sldMk cId="1879067016" sldId="371"/>
            <ac:picMk id="17" creationId="{09B26590-0E82-4C0F-B49B-B41E589AAC66}"/>
          </ac:picMkLst>
        </pc:picChg>
        <pc:picChg chg="del mod">
          <ac:chgData name="Andres Contreras" userId="1838b3c82ce198b7" providerId="LiveId" clId="{6E6B393E-18C9-4DE9-976A-BAF09D1C191D}" dt="2020-07-31T20:25:21.646" v="1470" actId="478"/>
          <ac:picMkLst>
            <pc:docMk/>
            <pc:sldMk cId="1879067016" sldId="371"/>
            <ac:picMk id="18" creationId="{6F9921AA-7AFF-4716-835F-80F7557631AC}"/>
          </ac:picMkLst>
        </pc:picChg>
        <pc:picChg chg="del mod">
          <ac:chgData name="Andres Contreras" userId="1838b3c82ce198b7" providerId="LiveId" clId="{6E6B393E-18C9-4DE9-976A-BAF09D1C191D}" dt="2020-07-31T20:25:42.446" v="1472" actId="478"/>
          <ac:picMkLst>
            <pc:docMk/>
            <pc:sldMk cId="1879067016" sldId="371"/>
            <ac:picMk id="19" creationId="{CF301238-F392-4DA1-BDF6-493C31EA812B}"/>
          </ac:picMkLst>
        </pc:picChg>
        <pc:picChg chg="mod ord">
          <ac:chgData name="Andres Contreras" userId="1838b3c82ce198b7" providerId="LiveId" clId="{6E6B393E-18C9-4DE9-976A-BAF09D1C191D}" dt="2020-07-31T20:33:56.563" v="1518" actId="167"/>
          <ac:picMkLst>
            <pc:docMk/>
            <pc:sldMk cId="1879067016" sldId="371"/>
            <ac:picMk id="20" creationId="{9E503430-098E-4212-A0EB-E1684FA1CB26}"/>
          </ac:picMkLst>
        </pc:picChg>
        <pc:cxnChg chg="del mod">
          <ac:chgData name="Andres Contreras" userId="1838b3c82ce198b7" providerId="LiveId" clId="{6E6B393E-18C9-4DE9-976A-BAF09D1C191D}" dt="2020-07-31T16:58:05.786" v="1130" actId="478"/>
          <ac:cxnSpMkLst>
            <pc:docMk/>
            <pc:sldMk cId="1879067016" sldId="371"/>
            <ac:cxnSpMk id="6" creationId="{2B2DD93C-F4A4-432D-B68C-8E935624386E}"/>
          </ac:cxnSpMkLst>
        </pc:cxnChg>
      </pc:sldChg>
      <pc:sldChg chg="addSp delSp modSp">
        <pc:chgData name="Andres Contreras" userId="1838b3c82ce198b7" providerId="LiveId" clId="{6E6B393E-18C9-4DE9-976A-BAF09D1C191D}" dt="2020-07-31T21:06:42.291" v="1844" actId="115"/>
        <pc:sldMkLst>
          <pc:docMk/>
          <pc:sldMk cId="493726189" sldId="372"/>
        </pc:sldMkLst>
        <pc:spChg chg="mod">
          <ac:chgData name="Andres Contreras" userId="1838b3c82ce198b7" providerId="LiveId" clId="{6E6B393E-18C9-4DE9-976A-BAF09D1C191D}" dt="2020-07-31T20:45:59.728" v="1596" actId="1076"/>
          <ac:spMkLst>
            <pc:docMk/>
            <pc:sldMk cId="493726189" sldId="372"/>
            <ac:spMk id="5" creationId="{EB426712-F0D5-4A83-B9A9-68B952F9F5B5}"/>
          </ac:spMkLst>
        </pc:spChg>
        <pc:spChg chg="mod">
          <ac:chgData name="Andres Contreras" userId="1838b3c82ce198b7" providerId="LiveId" clId="{6E6B393E-18C9-4DE9-976A-BAF09D1C191D}" dt="2020-07-31T20:46:22.792" v="1600" actId="1076"/>
          <ac:spMkLst>
            <pc:docMk/>
            <pc:sldMk cId="493726189" sldId="372"/>
            <ac:spMk id="7" creationId="{19216E18-493A-40C4-8D25-BFE1D7D3B47E}"/>
          </ac:spMkLst>
        </pc:spChg>
        <pc:spChg chg="mod">
          <ac:chgData name="Andres Contreras" userId="1838b3c82ce198b7" providerId="LiveId" clId="{6E6B393E-18C9-4DE9-976A-BAF09D1C191D}" dt="2020-07-31T20:45:00.084" v="1590" actId="122"/>
          <ac:spMkLst>
            <pc:docMk/>
            <pc:sldMk cId="493726189" sldId="372"/>
            <ac:spMk id="9" creationId="{BF81B5F3-1CD2-4FCC-A86C-6B6019C87607}"/>
          </ac:spMkLst>
        </pc:spChg>
        <pc:spChg chg="add mod">
          <ac:chgData name="Andres Contreras" userId="1838b3c82ce198b7" providerId="LiveId" clId="{6E6B393E-18C9-4DE9-976A-BAF09D1C191D}" dt="2020-07-31T20:46:25.895" v="1601" actId="1076"/>
          <ac:spMkLst>
            <pc:docMk/>
            <pc:sldMk cId="493726189" sldId="372"/>
            <ac:spMk id="10" creationId="{E2AB1FAA-DD1B-4F4D-B20F-4DEE283252F6}"/>
          </ac:spMkLst>
        </pc:spChg>
        <pc:spChg chg="add mod">
          <ac:chgData name="Andres Contreras" userId="1838b3c82ce198b7" providerId="LiveId" clId="{6E6B393E-18C9-4DE9-976A-BAF09D1C191D}" dt="2020-07-31T21:06:42.291" v="1844" actId="115"/>
          <ac:spMkLst>
            <pc:docMk/>
            <pc:sldMk cId="493726189" sldId="372"/>
            <ac:spMk id="17" creationId="{C4CC4C5D-94A1-4D08-9122-68CDF6E8E5E3}"/>
          </ac:spMkLst>
        </pc:spChg>
        <pc:grpChg chg="add mod">
          <ac:chgData name="Andres Contreras" userId="1838b3c82ce198b7" providerId="LiveId" clId="{6E6B393E-18C9-4DE9-976A-BAF09D1C191D}" dt="2020-07-31T20:45:34.992" v="1593" actId="164"/>
          <ac:grpSpMkLst>
            <pc:docMk/>
            <pc:sldMk cId="493726189" sldId="372"/>
            <ac:grpSpMk id="15" creationId="{128B24F6-3488-4CFA-A4AC-8CBAC5EB34F2}"/>
          </ac:grpSpMkLst>
        </pc:grpChg>
        <pc:grpChg chg="add mod">
          <ac:chgData name="Andres Contreras" userId="1838b3c82ce198b7" providerId="LiveId" clId="{6E6B393E-18C9-4DE9-976A-BAF09D1C191D}" dt="2020-07-31T21:04:46.847" v="1825" actId="1076"/>
          <ac:grpSpMkLst>
            <pc:docMk/>
            <pc:sldMk cId="493726189" sldId="372"/>
            <ac:grpSpMk id="16" creationId="{265272C1-A21A-4D46-B68E-278E25F2D729}"/>
          </ac:grpSpMkLst>
        </pc:grpChg>
        <pc:picChg chg="del">
          <ac:chgData name="Andres Contreras" userId="1838b3c82ce198b7" providerId="LiveId" clId="{6E6B393E-18C9-4DE9-976A-BAF09D1C191D}" dt="2020-07-31T17:16:03.385" v="1258" actId="478"/>
          <ac:picMkLst>
            <pc:docMk/>
            <pc:sldMk cId="493726189" sldId="372"/>
            <ac:picMk id="3" creationId="{00000000-0000-0000-0000-000000000000}"/>
          </ac:picMkLst>
        </pc:picChg>
        <pc:picChg chg="del mod">
          <ac:chgData name="Andres Contreras" userId="1838b3c82ce198b7" providerId="LiveId" clId="{6E6B393E-18C9-4DE9-976A-BAF09D1C191D}" dt="2020-07-31T17:17:03.105" v="1262" actId="478"/>
          <ac:picMkLst>
            <pc:docMk/>
            <pc:sldMk cId="493726189" sldId="372"/>
            <ac:picMk id="4" creationId="{19C3DD9F-2D97-4742-81B8-35F12F3BF7DB}"/>
          </ac:picMkLst>
        </pc:picChg>
        <pc:picChg chg="del mod ord">
          <ac:chgData name="Andres Contreras" userId="1838b3c82ce198b7" providerId="LiveId" clId="{6E6B393E-18C9-4DE9-976A-BAF09D1C191D}" dt="2020-07-31T20:31:17.469" v="1497" actId="478"/>
          <ac:picMkLst>
            <pc:docMk/>
            <pc:sldMk cId="493726189" sldId="372"/>
            <ac:picMk id="6" creationId="{3D0A73C6-937B-4AD0-AF18-1C68B0732FF5}"/>
          </ac:picMkLst>
        </pc:picChg>
        <pc:picChg chg="del">
          <ac:chgData name="Andres Contreras" userId="1838b3c82ce198b7" providerId="LiveId" clId="{6E6B393E-18C9-4DE9-976A-BAF09D1C191D}" dt="2020-07-31T20:31:53.574" v="1498" actId="478"/>
          <ac:picMkLst>
            <pc:docMk/>
            <pc:sldMk cId="493726189" sldId="372"/>
            <ac:picMk id="11" creationId="{6DCEE7B3-5840-49E2-9B94-0762A6522467}"/>
          </ac:picMkLst>
        </pc:picChg>
        <pc:picChg chg="del mod">
          <ac:chgData name="Andres Contreras" userId="1838b3c82ce198b7" providerId="LiveId" clId="{6E6B393E-18C9-4DE9-976A-BAF09D1C191D}" dt="2020-07-31T20:32:01.974" v="1501" actId="478"/>
          <ac:picMkLst>
            <pc:docMk/>
            <pc:sldMk cId="493726189" sldId="372"/>
            <ac:picMk id="12" creationId="{3293B32E-1A4B-4261-94C8-6ED2F38D2C1D}"/>
          </ac:picMkLst>
        </pc:picChg>
        <pc:picChg chg="del mod ord">
          <ac:chgData name="Andres Contreras" userId="1838b3c82ce198b7" providerId="LiveId" clId="{6E6B393E-18C9-4DE9-976A-BAF09D1C191D}" dt="2020-07-31T20:43:05.149" v="1544" actId="478"/>
          <ac:picMkLst>
            <pc:docMk/>
            <pc:sldMk cId="493726189" sldId="372"/>
            <ac:picMk id="13" creationId="{EB6A35A0-898F-4438-BEED-82B1C5A70A4A}"/>
          </ac:picMkLst>
        </pc:picChg>
        <pc:picChg chg="mod ord modCrop">
          <ac:chgData name="Andres Contreras" userId="1838b3c82ce198b7" providerId="LiveId" clId="{6E6B393E-18C9-4DE9-976A-BAF09D1C191D}" dt="2020-07-31T21:04:51.262" v="1826" actId="1076"/>
          <ac:picMkLst>
            <pc:docMk/>
            <pc:sldMk cId="493726189" sldId="372"/>
            <ac:picMk id="14" creationId="{EEA4A625-6257-47C5-AD7F-394208151903}"/>
          </ac:picMkLst>
        </pc:picChg>
        <pc:cxnChg chg="del">
          <ac:chgData name="Andres Contreras" userId="1838b3c82ce198b7" providerId="LiveId" clId="{6E6B393E-18C9-4DE9-976A-BAF09D1C191D}" dt="2020-07-31T17:17:24.153" v="1269" actId="478"/>
          <ac:cxnSpMkLst>
            <pc:docMk/>
            <pc:sldMk cId="493726189" sldId="372"/>
            <ac:cxnSpMk id="8" creationId="{26A5D0A8-D1AD-43EE-BE0D-2671F46F5D44}"/>
          </ac:cxnSpMkLst>
        </pc:cxnChg>
      </pc:sldChg>
      <pc:sldChg chg="addSp delSp modSp">
        <pc:chgData name="Andres Contreras" userId="1838b3c82ce198b7" providerId="LiveId" clId="{6E6B393E-18C9-4DE9-976A-BAF09D1C191D}" dt="2020-07-31T21:08:46.207" v="1863" actId="1076"/>
        <pc:sldMkLst>
          <pc:docMk/>
          <pc:sldMk cId="2760604387" sldId="373"/>
        </pc:sldMkLst>
        <pc:spChg chg="add mod">
          <ac:chgData name="Andres Contreras" userId="1838b3c82ce198b7" providerId="LiveId" clId="{6E6B393E-18C9-4DE9-976A-BAF09D1C191D}" dt="2020-07-31T21:08:46.207" v="1863" actId="1076"/>
          <ac:spMkLst>
            <pc:docMk/>
            <pc:sldMk cId="2760604387" sldId="373"/>
            <ac:spMk id="12" creationId="{39E439C3-6ED9-4533-AABE-86D7596E44AF}"/>
          </ac:spMkLst>
        </pc:spChg>
        <pc:spChg chg="mod">
          <ac:chgData name="Andres Contreras" userId="1838b3c82ce198b7" providerId="LiveId" clId="{6E6B393E-18C9-4DE9-976A-BAF09D1C191D}" dt="2020-07-31T20:48:57.771" v="1626" actId="404"/>
          <ac:spMkLst>
            <pc:docMk/>
            <pc:sldMk cId="2760604387" sldId="373"/>
            <ac:spMk id="23" creationId="{D370AFCA-6893-41C3-885A-81E4FB2CD2BF}"/>
          </ac:spMkLst>
        </pc:spChg>
        <pc:spChg chg="del">
          <ac:chgData name="Andres Contreras" userId="1838b3c82ce198b7" providerId="LiveId" clId="{6E6B393E-18C9-4DE9-976A-BAF09D1C191D}" dt="2020-07-31T17:04:45.458" v="1229" actId="478"/>
          <ac:spMkLst>
            <pc:docMk/>
            <pc:sldMk cId="2760604387" sldId="373"/>
            <ac:spMk id="24" creationId="{21801873-A513-4DBF-A382-A287127B7653}"/>
          </ac:spMkLst>
        </pc:spChg>
        <pc:spChg chg="mod">
          <ac:chgData name="Andres Contreras" userId="1838b3c82ce198b7" providerId="LiveId" clId="{6E6B393E-18C9-4DE9-976A-BAF09D1C191D}" dt="2020-07-31T20:49:13.616" v="1629" actId="1076"/>
          <ac:spMkLst>
            <pc:docMk/>
            <pc:sldMk cId="2760604387" sldId="373"/>
            <ac:spMk id="25" creationId="{9639EE0B-26CA-4A0A-8357-E83939ECA71E}"/>
          </ac:spMkLst>
        </pc:spChg>
        <pc:spChg chg="mod">
          <ac:chgData name="Andres Contreras" userId="1838b3c82ce198b7" providerId="LiveId" clId="{6E6B393E-18C9-4DE9-976A-BAF09D1C191D}" dt="2020-07-31T20:49:00.935" v="1627" actId="1076"/>
          <ac:spMkLst>
            <pc:docMk/>
            <pc:sldMk cId="2760604387" sldId="373"/>
            <ac:spMk id="26" creationId="{4D365E50-EF56-4D03-BA68-7EC4C123EC6B}"/>
          </ac:spMkLst>
        </pc:spChg>
        <pc:grpChg chg="add del">
          <ac:chgData name="Andres Contreras" userId="1838b3c82ce198b7" providerId="LiveId" clId="{6E6B393E-18C9-4DE9-976A-BAF09D1C191D}" dt="2020-07-31T20:47:14.159" v="1604" actId="165"/>
          <ac:grpSpMkLst>
            <pc:docMk/>
            <pc:sldMk cId="2760604387" sldId="373"/>
            <ac:grpSpMk id="20" creationId="{5251C7A8-78EB-4A95-A486-23EDC670A047}"/>
          </ac:grpSpMkLst>
        </pc:grpChg>
        <pc:grpChg chg="add del mod topLvl">
          <ac:chgData name="Andres Contreras" userId="1838b3c82ce198b7" providerId="LiveId" clId="{6E6B393E-18C9-4DE9-976A-BAF09D1C191D}" dt="2020-07-31T21:08:21.215" v="1861" actId="1076"/>
          <ac:grpSpMkLst>
            <pc:docMk/>
            <pc:sldMk cId="2760604387" sldId="373"/>
            <ac:grpSpMk id="21" creationId="{02074BE6-E392-472D-B123-337520F741A2}"/>
          </ac:grpSpMkLst>
        </pc:grpChg>
        <pc:picChg chg="del mod modCrop">
          <ac:chgData name="Andres Contreras" userId="1838b3c82ce198b7" providerId="LiveId" clId="{6E6B393E-18C9-4DE9-976A-BAF09D1C191D}" dt="2020-07-31T20:47:58.924" v="1613" actId="478"/>
          <ac:picMkLst>
            <pc:docMk/>
            <pc:sldMk cId="2760604387" sldId="373"/>
            <ac:picMk id="3" creationId="{FF15CBB3-496F-4812-9EBB-E260A58EBACC}"/>
          </ac:picMkLst>
        </pc:picChg>
        <pc:picChg chg="mod ord modCrop">
          <ac:chgData name="Andres Contreras" userId="1838b3c82ce198b7" providerId="LiveId" clId="{6E6B393E-18C9-4DE9-976A-BAF09D1C191D}" dt="2020-07-31T20:48:17.982" v="1617" actId="167"/>
          <ac:picMkLst>
            <pc:docMk/>
            <pc:sldMk cId="2760604387" sldId="373"/>
            <ac:picMk id="4" creationId="{87761492-133C-4F5C-8110-D15D042A1F29}"/>
          </ac:picMkLst>
        </pc:picChg>
        <pc:picChg chg="add del mod ord topLvl">
          <ac:chgData name="Andres Contreras" userId="1838b3c82ce198b7" providerId="LiveId" clId="{6E6B393E-18C9-4DE9-976A-BAF09D1C191D}" dt="2020-07-31T20:47:20.917" v="1607" actId="478"/>
          <ac:picMkLst>
            <pc:docMk/>
            <pc:sldMk cId="2760604387" sldId="373"/>
            <ac:picMk id="22" creationId="{C088C815-144D-4153-BD38-E8728BEFBA52}"/>
          </ac:picMkLst>
        </pc:picChg>
      </pc:sldChg>
      <pc:sldChg chg="delSp modSp ord">
        <pc:chgData name="Andres Contreras" userId="1838b3c82ce198b7" providerId="LiveId" clId="{6E6B393E-18C9-4DE9-976A-BAF09D1C191D}" dt="2020-07-31T16:00:56.883" v="829"/>
        <pc:sldMkLst>
          <pc:docMk/>
          <pc:sldMk cId="2853861976" sldId="374"/>
        </pc:sldMkLst>
        <pc:spChg chg="mod">
          <ac:chgData name="Andres Contreras" userId="1838b3c82ce198b7" providerId="LiveId" clId="{6E6B393E-18C9-4DE9-976A-BAF09D1C191D}" dt="2020-07-31T15:39:18.730" v="746" actId="20577"/>
          <ac:spMkLst>
            <pc:docMk/>
            <pc:sldMk cId="2853861976" sldId="374"/>
            <ac:spMk id="2" creationId="{ECBD0CFB-8D00-45D6-9E5A-283692D79B46}"/>
          </ac:spMkLst>
        </pc:spChg>
        <pc:picChg chg="del">
          <ac:chgData name="Andres Contreras" userId="1838b3c82ce198b7" providerId="LiveId" clId="{6E6B393E-18C9-4DE9-976A-BAF09D1C191D}" dt="2020-07-31T15:27:26.056" v="671" actId="478"/>
          <ac:picMkLst>
            <pc:docMk/>
            <pc:sldMk cId="2853861976" sldId="374"/>
            <ac:picMk id="3" creationId="{DC22D734-8A11-4FAA-9EA2-AD89F3EBE3D3}"/>
          </ac:picMkLst>
        </pc:picChg>
        <pc:picChg chg="del mod modCrop">
          <ac:chgData name="Andres Contreras" userId="1838b3c82ce198b7" providerId="LiveId" clId="{6E6B393E-18C9-4DE9-976A-BAF09D1C191D}" dt="2020-07-31T15:28:04.696" v="674" actId="478"/>
          <ac:picMkLst>
            <pc:docMk/>
            <pc:sldMk cId="2853861976" sldId="374"/>
            <ac:picMk id="5" creationId="{6D7BB56A-32A1-499D-BB52-4691D0E6B8ED}"/>
          </ac:picMkLst>
        </pc:picChg>
        <pc:picChg chg="del">
          <ac:chgData name="Andres Contreras" userId="1838b3c82ce198b7" providerId="LiveId" clId="{6E6B393E-18C9-4DE9-976A-BAF09D1C191D}" dt="2020-07-31T15:27:23.735" v="669" actId="478"/>
          <ac:picMkLst>
            <pc:docMk/>
            <pc:sldMk cId="2853861976" sldId="374"/>
            <ac:picMk id="6" creationId="{14B9191F-122F-4141-AB6B-C67EACC02AD7}"/>
          </ac:picMkLst>
        </pc:picChg>
        <pc:picChg chg="del">
          <ac:chgData name="Andres Contreras" userId="1838b3c82ce198b7" providerId="LiveId" clId="{6E6B393E-18C9-4DE9-976A-BAF09D1C191D}" dt="2020-07-31T15:27:24.615" v="670" actId="478"/>
          <ac:picMkLst>
            <pc:docMk/>
            <pc:sldMk cId="2853861976" sldId="374"/>
            <ac:picMk id="7" creationId="{EBA1A425-9039-4CB8-959B-3C87893298A2}"/>
          </ac:picMkLst>
        </pc:picChg>
        <pc:picChg chg="del mod modCrop">
          <ac:chgData name="Andres Contreras" userId="1838b3c82ce198b7" providerId="LiveId" clId="{6E6B393E-18C9-4DE9-976A-BAF09D1C191D}" dt="2020-07-31T15:29:20.153" v="682" actId="478"/>
          <ac:picMkLst>
            <pc:docMk/>
            <pc:sldMk cId="2853861976" sldId="374"/>
            <ac:picMk id="8" creationId="{CA956B5E-1280-4C4A-8993-27FEFDCAF52E}"/>
          </ac:picMkLst>
        </pc:picChg>
        <pc:picChg chg="del mod modCrop">
          <ac:chgData name="Andres Contreras" userId="1838b3c82ce198b7" providerId="LiveId" clId="{6E6B393E-18C9-4DE9-976A-BAF09D1C191D}" dt="2020-07-31T15:50:04.870" v="788" actId="478"/>
          <ac:picMkLst>
            <pc:docMk/>
            <pc:sldMk cId="2853861976" sldId="374"/>
            <ac:picMk id="9" creationId="{5B83D470-0975-4437-AEE2-D972DCCA8C73}"/>
          </ac:picMkLst>
        </pc:picChg>
        <pc:picChg chg="mod modCrop">
          <ac:chgData name="Andres Contreras" userId="1838b3c82ce198b7" providerId="LiveId" clId="{6E6B393E-18C9-4DE9-976A-BAF09D1C191D}" dt="2020-07-31T15:50:23.969" v="795" actId="14100"/>
          <ac:picMkLst>
            <pc:docMk/>
            <pc:sldMk cId="2853861976" sldId="374"/>
            <ac:picMk id="12" creationId="{DB1D4721-B578-4A95-8061-D0622ED49630}"/>
          </ac:picMkLst>
        </pc:picChg>
      </pc:sldChg>
      <pc:sldChg chg="del">
        <pc:chgData name="Andres Contreras" userId="1838b3c82ce198b7" providerId="LiveId" clId="{6E6B393E-18C9-4DE9-976A-BAF09D1C191D}" dt="2020-07-31T14:30:41.840" v="151" actId="2696"/>
        <pc:sldMkLst>
          <pc:docMk/>
          <pc:sldMk cId="1792215361" sldId="375"/>
        </pc:sldMkLst>
      </pc:sldChg>
      <pc:sldChg chg="addSp delSp modSp">
        <pc:chgData name="Andres Contreras" userId="1838b3c82ce198b7" providerId="LiveId" clId="{6E6B393E-18C9-4DE9-976A-BAF09D1C191D}" dt="2020-07-31T21:55:19.988" v="2351" actId="1076"/>
        <pc:sldMkLst>
          <pc:docMk/>
          <pc:sldMk cId="485651397" sldId="376"/>
        </pc:sldMkLst>
        <pc:picChg chg="del">
          <ac:chgData name="Andres Contreras" userId="1838b3c82ce198b7" providerId="LiveId" clId="{6E6B393E-18C9-4DE9-976A-BAF09D1C191D}" dt="2020-07-31T17:31:58.864" v="1360" actId="478"/>
          <ac:picMkLst>
            <pc:docMk/>
            <pc:sldMk cId="485651397" sldId="376"/>
            <ac:picMk id="2" creationId="{4C4776B3-6331-4D72-9961-714BCAC9563C}"/>
          </ac:picMkLst>
        </pc:picChg>
        <pc:picChg chg="mod modCrop">
          <ac:chgData name="Andres Contreras" userId="1838b3c82ce198b7" providerId="LiveId" clId="{6E6B393E-18C9-4DE9-976A-BAF09D1C191D}" dt="2020-07-31T21:55:19.988" v="2351" actId="1076"/>
          <ac:picMkLst>
            <pc:docMk/>
            <pc:sldMk cId="485651397" sldId="376"/>
            <ac:picMk id="4" creationId="{4EBBB257-DF7E-4D31-B77E-7A1C0B75FE5E}"/>
          </ac:picMkLst>
        </pc:picChg>
        <pc:picChg chg="add del mod">
          <ac:chgData name="Andres Contreras" userId="1838b3c82ce198b7" providerId="LiveId" clId="{6E6B393E-18C9-4DE9-976A-BAF09D1C191D}" dt="2020-07-31T21:54:59.552" v="2344" actId="478"/>
          <ac:picMkLst>
            <pc:docMk/>
            <pc:sldMk cId="485651397" sldId="376"/>
            <ac:picMk id="16" creationId="{A5560951-CAC3-4518-8E6C-C9F029FB5ED5}"/>
          </ac:picMkLst>
        </pc:picChg>
      </pc:sldChg>
      <pc:sldChg chg="addSp delSp modSp">
        <pc:chgData name="Andres Contreras" userId="1838b3c82ce198b7" providerId="LiveId" clId="{6E6B393E-18C9-4DE9-976A-BAF09D1C191D}" dt="2020-07-31T23:21:24.733" v="2982" actId="20577"/>
        <pc:sldMkLst>
          <pc:docMk/>
          <pc:sldMk cId="916702270" sldId="377"/>
        </pc:sldMkLst>
        <pc:spChg chg="mod">
          <ac:chgData name="Andres Contreras" userId="1838b3c82ce198b7" providerId="LiveId" clId="{6E6B393E-18C9-4DE9-976A-BAF09D1C191D}" dt="2020-07-31T23:07:44.320" v="2864"/>
          <ac:spMkLst>
            <pc:docMk/>
            <pc:sldMk cId="916702270" sldId="377"/>
            <ac:spMk id="2" creationId="{4500AC2E-A251-4701-9327-05BD7017B7BF}"/>
          </ac:spMkLst>
        </pc:spChg>
        <pc:spChg chg="mod">
          <ac:chgData name="Andres Contreras" userId="1838b3c82ce198b7" providerId="LiveId" clId="{6E6B393E-18C9-4DE9-976A-BAF09D1C191D}" dt="2020-07-31T22:54:00.985" v="2656" actId="1076"/>
          <ac:spMkLst>
            <pc:docMk/>
            <pc:sldMk cId="916702270" sldId="377"/>
            <ac:spMk id="7" creationId="{D4AA3CA5-8CF6-4DB5-B317-24944157F147}"/>
          </ac:spMkLst>
        </pc:spChg>
        <pc:spChg chg="mod">
          <ac:chgData name="Andres Contreras" userId="1838b3c82ce198b7" providerId="LiveId" clId="{6E6B393E-18C9-4DE9-976A-BAF09D1C191D}" dt="2020-07-31T22:54:05.832" v="2657" actId="1076"/>
          <ac:spMkLst>
            <pc:docMk/>
            <pc:sldMk cId="916702270" sldId="377"/>
            <ac:spMk id="8" creationId="{9BB58DB4-3743-475E-AE95-5F64DF49FB3F}"/>
          </ac:spMkLst>
        </pc:spChg>
        <pc:spChg chg="mod">
          <ac:chgData name="Andres Contreras" userId="1838b3c82ce198b7" providerId="LiveId" clId="{6E6B393E-18C9-4DE9-976A-BAF09D1C191D}" dt="2020-07-31T23:21:24.733" v="2982" actId="20577"/>
          <ac:spMkLst>
            <pc:docMk/>
            <pc:sldMk cId="916702270" sldId="377"/>
            <ac:spMk id="9" creationId="{88D28558-3658-46E6-B3CE-371184DF0617}"/>
          </ac:spMkLst>
        </pc:spChg>
        <pc:grpChg chg="mod">
          <ac:chgData name="Andres Contreras" userId="1838b3c82ce198b7" providerId="LiveId" clId="{6E6B393E-18C9-4DE9-976A-BAF09D1C191D}" dt="2020-07-31T23:08:41.044" v="2872" actId="338"/>
          <ac:grpSpMkLst>
            <pc:docMk/>
            <pc:sldMk cId="916702270" sldId="377"/>
            <ac:grpSpMk id="4" creationId="{FBC66A31-23F1-4424-81AE-8ECD775749AA}"/>
          </ac:grpSpMkLst>
        </pc:grpChg>
        <pc:grpChg chg="add del mod">
          <ac:chgData name="Andres Contreras" userId="1838b3c82ce198b7" providerId="LiveId" clId="{6E6B393E-18C9-4DE9-976A-BAF09D1C191D}" dt="2020-07-31T23:09:29.903" v="2879" actId="165"/>
          <ac:grpSpMkLst>
            <pc:docMk/>
            <pc:sldMk cId="916702270" sldId="377"/>
            <ac:grpSpMk id="65" creationId="{A312ABB3-7BEE-4871-8F30-7C4C5D411405}"/>
          </ac:grpSpMkLst>
        </pc:grpChg>
        <pc:picChg chg="add del mod">
          <ac:chgData name="Andres Contreras" userId="1838b3c82ce198b7" providerId="LiveId" clId="{6E6B393E-18C9-4DE9-976A-BAF09D1C191D}" dt="2020-07-31T23:09:18.276" v="2875" actId="478"/>
          <ac:picMkLst>
            <pc:docMk/>
            <pc:sldMk cId="916702270" sldId="377"/>
            <ac:picMk id="3" creationId="{75F343F9-D465-4AB5-80B3-9EF47CDFEF24}"/>
          </ac:picMkLst>
        </pc:picChg>
        <pc:picChg chg="del">
          <ac:chgData name="Andres Contreras" userId="1838b3c82ce198b7" providerId="LiveId" clId="{6E6B393E-18C9-4DE9-976A-BAF09D1C191D}" dt="2020-07-31T22:52:08.878" v="2614" actId="478"/>
          <ac:picMkLst>
            <pc:docMk/>
            <pc:sldMk cId="916702270" sldId="377"/>
            <ac:picMk id="6" creationId="{B35FCDC3-0DCF-4001-B657-5C05B9A5FE5D}"/>
          </ac:picMkLst>
        </pc:picChg>
        <pc:picChg chg="mod topLvl">
          <ac:chgData name="Andres Contreras" userId="1838b3c82ce198b7" providerId="LiveId" clId="{6E6B393E-18C9-4DE9-976A-BAF09D1C191D}" dt="2020-07-31T23:09:33.343" v="2880" actId="1076"/>
          <ac:picMkLst>
            <pc:docMk/>
            <pc:sldMk cId="916702270" sldId="377"/>
            <ac:picMk id="66" creationId="{2B014388-4C7A-436E-BB7F-ED3E60AC2C34}"/>
          </ac:picMkLst>
        </pc:picChg>
        <pc:picChg chg="mod topLvl">
          <ac:chgData name="Andres Contreras" userId="1838b3c82ce198b7" providerId="LiveId" clId="{6E6B393E-18C9-4DE9-976A-BAF09D1C191D}" dt="2020-07-31T23:09:33.343" v="2880" actId="1076"/>
          <ac:picMkLst>
            <pc:docMk/>
            <pc:sldMk cId="916702270" sldId="377"/>
            <ac:picMk id="67" creationId="{94C68BA6-F649-4E32-9939-BF47B04CB46F}"/>
          </ac:picMkLst>
        </pc:picChg>
        <pc:picChg chg="mod topLvl">
          <ac:chgData name="Andres Contreras" userId="1838b3c82ce198b7" providerId="LiveId" clId="{6E6B393E-18C9-4DE9-976A-BAF09D1C191D}" dt="2020-07-31T23:09:46.324" v="2883" actId="14100"/>
          <ac:picMkLst>
            <pc:docMk/>
            <pc:sldMk cId="916702270" sldId="377"/>
            <ac:picMk id="68" creationId="{1F329D1E-7CAF-4FBE-9960-42588D1F047F}"/>
          </ac:picMkLst>
        </pc:picChg>
        <pc:picChg chg="mod topLvl">
          <ac:chgData name="Andres Contreras" userId="1838b3c82ce198b7" providerId="LiveId" clId="{6E6B393E-18C9-4DE9-976A-BAF09D1C191D}" dt="2020-07-31T23:09:33.343" v="2880" actId="1076"/>
          <ac:picMkLst>
            <pc:docMk/>
            <pc:sldMk cId="916702270" sldId="377"/>
            <ac:picMk id="69" creationId="{E6ECAB91-BAA8-4726-B0A7-57D07F96EC2A}"/>
          </ac:picMkLst>
        </pc:picChg>
        <pc:picChg chg="mod topLvl">
          <ac:chgData name="Andres Contreras" userId="1838b3c82ce198b7" providerId="LiveId" clId="{6E6B393E-18C9-4DE9-976A-BAF09D1C191D}" dt="2020-07-31T23:09:33.343" v="2880" actId="1076"/>
          <ac:picMkLst>
            <pc:docMk/>
            <pc:sldMk cId="916702270" sldId="377"/>
            <ac:picMk id="70" creationId="{B979D191-9A9A-425B-9C3F-03C33978B0FB}"/>
          </ac:picMkLst>
        </pc:picChg>
      </pc:sldChg>
      <pc:sldChg chg="delSp modSp">
        <pc:chgData name="Andres Contreras" userId="1838b3c82ce198b7" providerId="LiveId" clId="{6E6B393E-18C9-4DE9-976A-BAF09D1C191D}" dt="2020-07-31T22:12:00.347" v="2501" actId="1076"/>
        <pc:sldMkLst>
          <pc:docMk/>
          <pc:sldMk cId="3316902121" sldId="378"/>
        </pc:sldMkLst>
        <pc:spChg chg="mod">
          <ac:chgData name="Andres Contreras" userId="1838b3c82ce198b7" providerId="LiveId" clId="{6E6B393E-18C9-4DE9-976A-BAF09D1C191D}" dt="2020-07-31T22:12:00.347" v="2501" actId="1076"/>
          <ac:spMkLst>
            <pc:docMk/>
            <pc:sldMk cId="3316902121" sldId="378"/>
            <ac:spMk id="7" creationId="{B33DE7D5-5550-4566-8E8D-066E43E39F44}"/>
          </ac:spMkLst>
        </pc:spChg>
        <pc:spChg chg="mod">
          <ac:chgData name="Andres Contreras" userId="1838b3c82ce198b7" providerId="LiveId" clId="{6E6B393E-18C9-4DE9-976A-BAF09D1C191D}" dt="2020-07-31T22:09:55.324" v="2487" actId="20577"/>
          <ac:spMkLst>
            <pc:docMk/>
            <pc:sldMk cId="3316902121" sldId="378"/>
            <ac:spMk id="8" creationId="{AD486902-7287-49E4-A8EA-B1C398FAD38F}"/>
          </ac:spMkLst>
        </pc:spChg>
        <pc:spChg chg="mod">
          <ac:chgData name="Andres Contreras" userId="1838b3c82ce198b7" providerId="LiveId" clId="{6E6B393E-18C9-4DE9-976A-BAF09D1C191D}" dt="2020-07-31T22:06:42.634" v="2380" actId="1076"/>
          <ac:spMkLst>
            <pc:docMk/>
            <pc:sldMk cId="3316902121" sldId="378"/>
            <ac:spMk id="12" creationId="{97207685-C0AC-4E05-9D90-5B6666361B5F}"/>
          </ac:spMkLst>
        </pc:spChg>
        <pc:picChg chg="del mod">
          <ac:chgData name="Andres Contreras" userId="1838b3c82ce198b7" providerId="LiveId" clId="{6E6B393E-18C9-4DE9-976A-BAF09D1C191D}" dt="2020-07-31T22:06:05.864" v="2373" actId="478"/>
          <ac:picMkLst>
            <pc:docMk/>
            <pc:sldMk cId="3316902121" sldId="378"/>
            <ac:picMk id="3" creationId="{C253B108-1AED-45D2-AB86-F3AD54A29159}"/>
          </ac:picMkLst>
        </pc:picChg>
        <pc:picChg chg="del mod ord">
          <ac:chgData name="Andres Contreras" userId="1838b3c82ce198b7" providerId="LiveId" clId="{6E6B393E-18C9-4DE9-976A-BAF09D1C191D}" dt="2020-07-31T22:11:13.295" v="2488" actId="478"/>
          <ac:picMkLst>
            <pc:docMk/>
            <pc:sldMk cId="3316902121" sldId="378"/>
            <ac:picMk id="4" creationId="{F915CC5F-DFAA-4370-BEC3-4EFA0DF29995}"/>
          </ac:picMkLst>
        </pc:picChg>
        <pc:picChg chg="mod">
          <ac:chgData name="Andres Contreras" userId="1838b3c82ce198b7" providerId="LiveId" clId="{6E6B393E-18C9-4DE9-976A-BAF09D1C191D}" dt="2020-07-31T22:11:47.215" v="2499" actId="1038"/>
          <ac:picMkLst>
            <pc:docMk/>
            <pc:sldMk cId="3316902121" sldId="378"/>
            <ac:picMk id="5" creationId="{106F8425-44EE-414D-9669-64E92798B07C}"/>
          </ac:picMkLst>
        </pc:picChg>
        <pc:picChg chg="del mod ord">
          <ac:chgData name="Andres Contreras" userId="1838b3c82ce198b7" providerId="LiveId" clId="{6E6B393E-18C9-4DE9-976A-BAF09D1C191D}" dt="2020-07-31T22:01:16.433" v="2367" actId="478"/>
          <ac:picMkLst>
            <pc:docMk/>
            <pc:sldMk cId="3316902121" sldId="378"/>
            <ac:picMk id="9" creationId="{BDE1CBB0-4F16-442B-BB05-A4036D236232}"/>
          </ac:picMkLst>
        </pc:picChg>
      </pc:sldChg>
      <pc:sldChg chg="addSp delSp modSp">
        <pc:chgData name="Andres Contreras" userId="1838b3c82ce198b7" providerId="LiveId" clId="{6E6B393E-18C9-4DE9-976A-BAF09D1C191D}" dt="2020-07-31T22:59:31.752" v="2715" actId="1076"/>
        <pc:sldMkLst>
          <pc:docMk/>
          <pc:sldMk cId="2721146545" sldId="379"/>
        </pc:sldMkLst>
        <pc:spChg chg="mod">
          <ac:chgData name="Andres Contreras" userId="1838b3c82ce198b7" providerId="LiveId" clId="{6E6B393E-18C9-4DE9-976A-BAF09D1C191D}" dt="2020-07-31T17:34:53.408" v="1375" actId="113"/>
          <ac:spMkLst>
            <pc:docMk/>
            <pc:sldMk cId="2721146545" sldId="379"/>
            <ac:spMk id="4" creationId="{00000000-0000-0000-0000-000000000000}"/>
          </ac:spMkLst>
        </pc:spChg>
        <pc:spChg chg="add del mod">
          <ac:chgData name="Andres Contreras" userId="1838b3c82ce198b7" providerId="LiveId" clId="{6E6B393E-18C9-4DE9-976A-BAF09D1C191D}" dt="2020-07-31T22:58:23.636" v="2707" actId="478"/>
          <ac:spMkLst>
            <pc:docMk/>
            <pc:sldMk cId="2721146545" sldId="379"/>
            <ac:spMk id="5" creationId="{A82F22F5-2362-47E8-99ED-71A7CAA859E1}"/>
          </ac:spMkLst>
        </pc:spChg>
        <pc:spChg chg="mod">
          <ac:chgData name="Andres Contreras" userId="1838b3c82ce198b7" providerId="LiveId" clId="{6E6B393E-18C9-4DE9-976A-BAF09D1C191D}" dt="2020-07-31T22:24:22.798" v="2544" actId="403"/>
          <ac:spMkLst>
            <pc:docMk/>
            <pc:sldMk cId="2721146545" sldId="379"/>
            <ac:spMk id="6" creationId="{AE673270-2037-46ED-900C-304D337EFFEF}"/>
          </ac:spMkLst>
        </pc:spChg>
        <pc:spChg chg="mod">
          <ac:chgData name="Andres Contreras" userId="1838b3c82ce198b7" providerId="LiveId" clId="{6E6B393E-18C9-4DE9-976A-BAF09D1C191D}" dt="2020-07-31T22:25:09.242" v="2554" actId="1076"/>
          <ac:spMkLst>
            <pc:docMk/>
            <pc:sldMk cId="2721146545" sldId="379"/>
            <ac:spMk id="8" creationId="{8CC8BF91-0715-4BDE-93C4-77FDD0F69556}"/>
          </ac:spMkLst>
        </pc:spChg>
        <pc:spChg chg="del">
          <ac:chgData name="Andres Contreras" userId="1838b3c82ce198b7" providerId="LiveId" clId="{6E6B393E-18C9-4DE9-976A-BAF09D1C191D}" dt="2020-07-31T22:24:25.376" v="2545" actId="478"/>
          <ac:spMkLst>
            <pc:docMk/>
            <pc:sldMk cId="2721146545" sldId="379"/>
            <ac:spMk id="9" creationId="{7E232203-3E1B-4003-B7E3-D436735A34DA}"/>
          </ac:spMkLst>
        </pc:spChg>
        <pc:spChg chg="add mod">
          <ac:chgData name="Andres Contreras" userId="1838b3c82ce198b7" providerId="LiveId" clId="{6E6B393E-18C9-4DE9-976A-BAF09D1C191D}" dt="2020-07-31T22:25:39.123" v="2559" actId="1076"/>
          <ac:spMkLst>
            <pc:docMk/>
            <pc:sldMk cId="2721146545" sldId="379"/>
            <ac:spMk id="11" creationId="{4544576A-29F7-4401-A245-DF98B33AE744}"/>
          </ac:spMkLst>
        </pc:spChg>
        <pc:spChg chg="del mod">
          <ac:chgData name="Andres Contreras" userId="1838b3c82ce198b7" providerId="LiveId" clId="{6E6B393E-18C9-4DE9-976A-BAF09D1C191D}" dt="2020-07-31T22:24:48.071" v="2548" actId="478"/>
          <ac:spMkLst>
            <pc:docMk/>
            <pc:sldMk cId="2721146545" sldId="379"/>
            <ac:spMk id="12" creationId="{90A5B0E8-EC30-4C73-80EF-936A74B47E91}"/>
          </ac:spMkLst>
        </pc:spChg>
        <pc:spChg chg="mod">
          <ac:chgData name="Andres Contreras" userId="1838b3c82ce198b7" providerId="LiveId" clId="{6E6B393E-18C9-4DE9-976A-BAF09D1C191D}" dt="2020-07-31T22:26:32.072" v="2567" actId="20577"/>
          <ac:spMkLst>
            <pc:docMk/>
            <pc:sldMk cId="2721146545" sldId="379"/>
            <ac:spMk id="13" creationId="{DEC3E298-CA21-4C1D-84C4-9F3BCD369902}"/>
          </ac:spMkLst>
        </pc:spChg>
        <pc:spChg chg="mod">
          <ac:chgData name="Andres Contreras" userId="1838b3c82ce198b7" providerId="LiveId" clId="{6E6B393E-18C9-4DE9-976A-BAF09D1C191D}" dt="2020-07-31T22:59:24.433" v="2713" actId="6549"/>
          <ac:spMkLst>
            <pc:docMk/>
            <pc:sldMk cId="2721146545" sldId="379"/>
            <ac:spMk id="15" creationId="{107DB16A-4BF7-4773-8FC0-AB0DA47B3F32}"/>
          </ac:spMkLst>
        </pc:spChg>
        <pc:grpChg chg="add del mod">
          <ac:chgData name="Andres Contreras" userId="1838b3c82ce198b7" providerId="LiveId" clId="{6E6B393E-18C9-4DE9-976A-BAF09D1C191D}" dt="2020-07-31T22:59:28.949" v="2714" actId="478"/>
          <ac:grpSpMkLst>
            <pc:docMk/>
            <pc:sldMk cId="2721146545" sldId="379"/>
            <ac:grpSpMk id="3" creationId="{41C6AAB2-7C82-4E2E-9129-CDF6F344D25E}"/>
          </ac:grpSpMkLst>
        </pc:grpChg>
        <pc:grpChg chg="mod">
          <ac:chgData name="Andres Contreras" userId="1838b3c82ce198b7" providerId="LiveId" clId="{6E6B393E-18C9-4DE9-976A-BAF09D1C191D}" dt="2020-07-31T22:25:29.124" v="2557" actId="164"/>
          <ac:grpSpMkLst>
            <pc:docMk/>
            <pc:sldMk cId="2721146545" sldId="379"/>
            <ac:grpSpMk id="10" creationId="{59DF47AC-D243-4738-8DB4-1E32830345EE}"/>
          </ac:grpSpMkLst>
        </pc:grpChg>
        <pc:grpChg chg="add mod">
          <ac:chgData name="Andres Contreras" userId="1838b3c82ce198b7" providerId="LiveId" clId="{6E6B393E-18C9-4DE9-976A-BAF09D1C191D}" dt="2020-07-31T22:59:31.752" v="2715" actId="1076"/>
          <ac:grpSpMkLst>
            <pc:docMk/>
            <pc:sldMk cId="2721146545" sldId="379"/>
            <ac:grpSpMk id="14" creationId="{7BF2C174-7BE9-4152-9FA8-D0AE63DAEA3A}"/>
          </ac:grpSpMkLst>
        </pc:grpChg>
        <pc:picChg chg="mod ord">
          <ac:chgData name="Andres Contreras" userId="1838b3c82ce198b7" providerId="LiveId" clId="{6E6B393E-18C9-4DE9-976A-BAF09D1C191D}" dt="2020-07-31T22:59:10.135" v="2710" actId="1076"/>
          <ac:picMkLst>
            <pc:docMk/>
            <pc:sldMk cId="2721146545" sldId="379"/>
            <ac:picMk id="7" creationId="{A95BEF42-5B55-43F2-AB8A-9482CFD07C58}"/>
          </ac:picMkLst>
        </pc:picChg>
      </pc:sldChg>
      <pc:sldChg chg="modSp del">
        <pc:chgData name="Andres Contreras" userId="1838b3c82ce198b7" providerId="LiveId" clId="{6E6B393E-18C9-4DE9-976A-BAF09D1C191D}" dt="2020-07-31T23:44:46.702" v="3118" actId="2696"/>
        <pc:sldMkLst>
          <pc:docMk/>
          <pc:sldMk cId="1330086269" sldId="380"/>
        </pc:sldMkLst>
        <pc:spChg chg="mod">
          <ac:chgData name="Andres Contreras" userId="1838b3c82ce198b7" providerId="LiveId" clId="{6E6B393E-18C9-4DE9-976A-BAF09D1C191D}" dt="2020-07-31T23:10:34.359" v="2886" actId="255"/>
          <ac:spMkLst>
            <pc:docMk/>
            <pc:sldMk cId="1330086269" sldId="380"/>
            <ac:spMk id="2" creationId="{45BFFB28-823B-4A10-BB0B-5F175F2791EC}"/>
          </ac:spMkLst>
        </pc:spChg>
      </pc:sldChg>
      <pc:sldChg chg="modSp del">
        <pc:chgData name="Andres Contreras" userId="1838b3c82ce198b7" providerId="LiveId" clId="{6E6B393E-18C9-4DE9-976A-BAF09D1C191D}" dt="2020-07-31T23:44:50.737" v="3119" actId="2696"/>
        <pc:sldMkLst>
          <pc:docMk/>
          <pc:sldMk cId="1015834771" sldId="381"/>
        </pc:sldMkLst>
        <pc:picChg chg="mod">
          <ac:chgData name="Andres Contreras" userId="1838b3c82ce198b7" providerId="LiveId" clId="{6E6B393E-18C9-4DE9-976A-BAF09D1C191D}" dt="2020-07-31T23:40:04.500" v="3079" actId="1076"/>
          <ac:picMkLst>
            <pc:docMk/>
            <pc:sldMk cId="1015834771" sldId="381"/>
            <ac:picMk id="10" creationId="{00000000-0000-0000-0000-000000000000}"/>
          </ac:picMkLst>
        </pc:picChg>
      </pc:sldChg>
      <pc:sldChg chg="addSp delSp modSp">
        <pc:chgData name="Andres Contreras" userId="1838b3c82ce198b7" providerId="LiveId" clId="{6E6B393E-18C9-4DE9-976A-BAF09D1C191D}" dt="2020-07-31T14:54:37.431" v="414" actId="20577"/>
        <pc:sldMkLst>
          <pc:docMk/>
          <pc:sldMk cId="3746677124" sldId="382"/>
        </pc:sldMkLst>
        <pc:spChg chg="mod">
          <ac:chgData name="Andres Contreras" userId="1838b3c82ce198b7" providerId="LiveId" clId="{6E6B393E-18C9-4DE9-976A-BAF09D1C191D}" dt="2020-07-31T14:40:09.237" v="260" actId="1076"/>
          <ac:spMkLst>
            <pc:docMk/>
            <pc:sldMk cId="3746677124" sldId="382"/>
            <ac:spMk id="2" creationId="{80811B2C-E8EB-44E6-AF5B-E8FA00DB52C2}"/>
          </ac:spMkLst>
        </pc:spChg>
        <pc:spChg chg="del mod">
          <ac:chgData name="Andres Contreras" userId="1838b3c82ce198b7" providerId="LiveId" clId="{6E6B393E-18C9-4DE9-976A-BAF09D1C191D}" dt="2020-07-31T14:36:36.234" v="218" actId="478"/>
          <ac:spMkLst>
            <pc:docMk/>
            <pc:sldMk cId="3746677124" sldId="382"/>
            <ac:spMk id="5" creationId="{00000000-0000-0000-0000-000000000000}"/>
          </ac:spMkLst>
        </pc:spChg>
        <pc:spChg chg="del">
          <ac:chgData name="Andres Contreras" userId="1838b3c82ce198b7" providerId="LiveId" clId="{6E6B393E-18C9-4DE9-976A-BAF09D1C191D}" dt="2020-07-31T14:31:33.035" v="153" actId="478"/>
          <ac:spMkLst>
            <pc:docMk/>
            <pc:sldMk cId="3746677124" sldId="382"/>
            <ac:spMk id="6" creationId="{00000000-0000-0000-0000-000000000000}"/>
          </ac:spMkLst>
        </pc:spChg>
        <pc:spChg chg="add mod">
          <ac:chgData name="Andres Contreras" userId="1838b3c82ce198b7" providerId="LiveId" clId="{6E6B393E-18C9-4DE9-976A-BAF09D1C191D}" dt="2020-07-31T14:40:04.622" v="259" actId="1076"/>
          <ac:spMkLst>
            <pc:docMk/>
            <pc:sldMk cId="3746677124" sldId="382"/>
            <ac:spMk id="13" creationId="{DB8E25EF-E4D6-408F-A2AB-2E263A91083A}"/>
          </ac:spMkLst>
        </pc:spChg>
        <pc:spChg chg="del">
          <ac:chgData name="Andres Contreras" userId="1838b3c82ce198b7" providerId="LiveId" clId="{6E6B393E-18C9-4DE9-976A-BAF09D1C191D}" dt="2020-07-31T14:31:32.052" v="152" actId="478"/>
          <ac:spMkLst>
            <pc:docMk/>
            <pc:sldMk cId="3746677124" sldId="382"/>
            <ac:spMk id="28" creationId="{00000000-0000-0000-0000-000000000000}"/>
          </ac:spMkLst>
        </pc:spChg>
        <pc:graphicFrameChg chg="mod">
          <ac:chgData name="Andres Contreras" userId="1838b3c82ce198b7" providerId="LiveId" clId="{6E6B393E-18C9-4DE9-976A-BAF09D1C191D}" dt="2020-07-31T14:54:37.431" v="414" actId="20577"/>
          <ac:graphicFrameMkLst>
            <pc:docMk/>
            <pc:sldMk cId="3746677124" sldId="382"/>
            <ac:graphicFrameMk id="3" creationId="{00000000-0000-0000-0000-000000000000}"/>
          </ac:graphicFrameMkLst>
        </pc:graphicFrameChg>
        <pc:picChg chg="add mod ord modCrop">
          <ac:chgData name="Andres Contreras" userId="1838b3c82ce198b7" providerId="LiveId" clId="{6E6B393E-18C9-4DE9-976A-BAF09D1C191D}" dt="2020-07-31T14:39:02.166" v="252" actId="1076"/>
          <ac:picMkLst>
            <pc:docMk/>
            <pc:sldMk cId="3746677124" sldId="382"/>
            <ac:picMk id="9" creationId="{6ECC31FE-94A8-412F-9765-3534DD1B8995}"/>
          </ac:picMkLst>
        </pc:picChg>
        <pc:picChg chg="add mod ord modCrop">
          <ac:chgData name="Andres Contreras" userId="1838b3c82ce198b7" providerId="LiveId" clId="{6E6B393E-18C9-4DE9-976A-BAF09D1C191D}" dt="2020-07-31T14:38:27.638" v="246" actId="1076"/>
          <ac:picMkLst>
            <pc:docMk/>
            <pc:sldMk cId="3746677124" sldId="382"/>
            <ac:picMk id="10" creationId="{DB265964-BEB4-4945-BF6A-DB85BE2E590A}"/>
          </ac:picMkLst>
        </pc:picChg>
        <pc:picChg chg="add mod ord modCrop">
          <ac:chgData name="Andres Contreras" userId="1838b3c82ce198b7" providerId="LiveId" clId="{6E6B393E-18C9-4DE9-976A-BAF09D1C191D}" dt="2020-07-31T14:39:03.494" v="253" actId="1076"/>
          <ac:picMkLst>
            <pc:docMk/>
            <pc:sldMk cId="3746677124" sldId="382"/>
            <ac:picMk id="11" creationId="{5EC320E7-F5EC-4BA1-AF37-DCE22672F74A}"/>
          </ac:picMkLst>
        </pc:picChg>
        <pc:cxnChg chg="del">
          <ac:chgData name="Andres Contreras" userId="1838b3c82ce198b7" providerId="LiveId" clId="{6E6B393E-18C9-4DE9-976A-BAF09D1C191D}" dt="2020-07-31T14:31:33.843" v="154" actId="478"/>
          <ac:cxnSpMkLst>
            <pc:docMk/>
            <pc:sldMk cId="3746677124" sldId="382"/>
            <ac:cxnSpMk id="12" creationId="{00000000-0000-0000-0000-000000000000}"/>
          </ac:cxnSpMkLst>
        </pc:cxnChg>
      </pc:sldChg>
      <pc:sldChg chg="ord">
        <pc:chgData name="Andres Contreras" userId="1838b3c82ce198b7" providerId="LiveId" clId="{6E6B393E-18C9-4DE9-976A-BAF09D1C191D}" dt="2020-07-31T16:02:24.461" v="876"/>
        <pc:sldMkLst>
          <pc:docMk/>
          <pc:sldMk cId="2412825546" sldId="383"/>
        </pc:sldMkLst>
      </pc:sldChg>
      <pc:sldChg chg="addSp delSp modSp ord">
        <pc:chgData name="Andres Contreras" userId="1838b3c82ce198b7" providerId="LiveId" clId="{6E6B393E-18C9-4DE9-976A-BAF09D1C191D}" dt="2020-07-31T23:15:38.519" v="2903" actId="1076"/>
        <pc:sldMkLst>
          <pc:docMk/>
          <pc:sldMk cId="2129049445" sldId="384"/>
        </pc:sldMkLst>
        <pc:spChg chg="mod">
          <ac:chgData name="Andres Contreras" userId="1838b3c82ce198b7" providerId="LiveId" clId="{6E6B393E-18C9-4DE9-976A-BAF09D1C191D}" dt="2020-07-31T16:18:13.197" v="932" actId="404"/>
          <ac:spMkLst>
            <pc:docMk/>
            <pc:sldMk cId="2129049445" sldId="384"/>
            <ac:spMk id="6" creationId="{69671B11-71D1-450F-904D-A98F2AAAAE73}"/>
          </ac:spMkLst>
        </pc:spChg>
        <pc:spChg chg="mod">
          <ac:chgData name="Andres Contreras" userId="1838b3c82ce198b7" providerId="LiveId" clId="{6E6B393E-18C9-4DE9-976A-BAF09D1C191D}" dt="2020-07-31T23:15:38.519" v="2903" actId="1076"/>
          <ac:spMkLst>
            <pc:docMk/>
            <pc:sldMk cId="2129049445" sldId="384"/>
            <ac:spMk id="8" creationId="{83260E5A-81CB-47C1-9BA3-0E418160C203}"/>
          </ac:spMkLst>
        </pc:spChg>
        <pc:spChg chg="del mod">
          <ac:chgData name="Andres Contreras" userId="1838b3c82ce198b7" providerId="LiveId" clId="{6E6B393E-18C9-4DE9-976A-BAF09D1C191D}" dt="2020-07-29T22:12:12.910" v="18" actId="478"/>
          <ac:spMkLst>
            <pc:docMk/>
            <pc:sldMk cId="2129049445" sldId="384"/>
            <ac:spMk id="11" creationId="{4CF47F17-4C63-418F-AC05-C168BABEAE0E}"/>
          </ac:spMkLst>
        </pc:spChg>
        <pc:grpChg chg="add mod">
          <ac:chgData name="Andres Contreras" userId="1838b3c82ce198b7" providerId="LiveId" clId="{6E6B393E-18C9-4DE9-976A-BAF09D1C191D}" dt="2020-07-31T16:18:21.737" v="933" actId="14100"/>
          <ac:grpSpMkLst>
            <pc:docMk/>
            <pc:sldMk cId="2129049445" sldId="384"/>
            <ac:grpSpMk id="12" creationId="{AFFD3237-F6DF-469C-A2BE-77C602BD6FF8}"/>
          </ac:grpSpMkLst>
        </pc:grpChg>
        <pc:picChg chg="del mod modCrop">
          <ac:chgData name="Andres Contreras" userId="1838b3c82ce198b7" providerId="LiveId" clId="{6E6B393E-18C9-4DE9-976A-BAF09D1C191D}" dt="2020-07-31T16:09:02.101" v="885" actId="478"/>
          <ac:picMkLst>
            <pc:docMk/>
            <pc:sldMk cId="2129049445" sldId="384"/>
            <ac:picMk id="2" creationId="{61036FFB-9E33-4890-B02B-9B954D50D540}"/>
          </ac:picMkLst>
        </pc:picChg>
        <pc:picChg chg="del mod modCrop">
          <ac:chgData name="Andres Contreras" userId="1838b3c82ce198b7" providerId="LiveId" clId="{6E6B393E-18C9-4DE9-976A-BAF09D1C191D}" dt="2020-07-31T16:10:23.853" v="891" actId="478"/>
          <ac:picMkLst>
            <pc:docMk/>
            <pc:sldMk cId="2129049445" sldId="384"/>
            <ac:picMk id="3" creationId="{11BEB23D-FF92-4963-819E-BD1EA4DBEC9E}"/>
          </ac:picMkLst>
        </pc:picChg>
        <pc:picChg chg="del mod modCrop">
          <ac:chgData name="Andres Contreras" userId="1838b3c82ce198b7" providerId="LiveId" clId="{6E6B393E-18C9-4DE9-976A-BAF09D1C191D}" dt="2020-07-31T16:11:07.077" v="898" actId="478"/>
          <ac:picMkLst>
            <pc:docMk/>
            <pc:sldMk cId="2129049445" sldId="384"/>
            <ac:picMk id="4" creationId="{0AD32A2C-8833-4458-861E-8A355B03A50D}"/>
          </ac:picMkLst>
        </pc:picChg>
        <pc:picChg chg="del mod modCrop">
          <ac:chgData name="Andres Contreras" userId="1838b3c82ce198b7" providerId="LiveId" clId="{6E6B393E-18C9-4DE9-976A-BAF09D1C191D}" dt="2020-07-31T16:12:51.221" v="906" actId="478"/>
          <ac:picMkLst>
            <pc:docMk/>
            <pc:sldMk cId="2129049445" sldId="384"/>
            <ac:picMk id="5" creationId="{1C4E63DE-C632-4ED1-9E48-5EA82D5D5BE5}"/>
          </ac:picMkLst>
        </pc:picChg>
        <pc:picChg chg="del mod modCrop">
          <ac:chgData name="Andres Contreras" userId="1838b3c82ce198b7" providerId="LiveId" clId="{6E6B393E-18C9-4DE9-976A-BAF09D1C191D}" dt="2020-07-31T16:13:16.013" v="909" actId="478"/>
          <ac:picMkLst>
            <pc:docMk/>
            <pc:sldMk cId="2129049445" sldId="384"/>
            <ac:picMk id="7" creationId="{8CC5BF62-5B02-4204-B609-96BF8268DDA6}"/>
          </ac:picMkLst>
        </pc:picChg>
        <pc:picChg chg="mod">
          <ac:chgData name="Andres Contreras" userId="1838b3c82ce198b7" providerId="LiveId" clId="{6E6B393E-18C9-4DE9-976A-BAF09D1C191D}" dt="2020-07-31T16:14:26.582" v="920" actId="164"/>
          <ac:picMkLst>
            <pc:docMk/>
            <pc:sldMk cId="2129049445" sldId="384"/>
            <ac:picMk id="9" creationId="{031EC2BD-A81D-4E0B-B252-C064A09BCA1B}"/>
          </ac:picMkLst>
        </pc:picChg>
        <pc:picChg chg="del">
          <ac:chgData name="Andres Contreras" userId="1838b3c82ce198b7" providerId="LiveId" clId="{6E6B393E-18C9-4DE9-976A-BAF09D1C191D}" dt="2020-07-31T16:07:35.581" v="879" actId="478"/>
          <ac:picMkLst>
            <pc:docMk/>
            <pc:sldMk cId="2129049445" sldId="384"/>
            <ac:picMk id="10" creationId="{C3F595AB-B7D2-43B1-A74F-78BD0E105B4B}"/>
          </ac:picMkLst>
        </pc:picChg>
        <pc:picChg chg="del mod ord modCrop">
          <ac:chgData name="Andres Contreras" userId="1838b3c82ce198b7" providerId="LiveId" clId="{6E6B393E-18C9-4DE9-976A-BAF09D1C191D}" dt="2020-07-31T16:16:55.885" v="922" actId="478"/>
          <ac:picMkLst>
            <pc:docMk/>
            <pc:sldMk cId="2129049445" sldId="384"/>
            <ac:picMk id="11" creationId="{109750D4-EB38-4ED8-8F57-7B92194406E5}"/>
          </ac:picMkLst>
        </pc:picChg>
        <pc:picChg chg="mod ord modCrop">
          <ac:chgData name="Andres Contreras" userId="1838b3c82ce198b7" providerId="LiveId" clId="{6E6B393E-18C9-4DE9-976A-BAF09D1C191D}" dt="2020-07-31T16:18:40.768" v="935" actId="732"/>
          <ac:picMkLst>
            <pc:docMk/>
            <pc:sldMk cId="2129049445" sldId="384"/>
            <ac:picMk id="13" creationId="{190D3715-EEEA-4283-B7F2-FB13786EA5F7}"/>
          </ac:picMkLst>
        </pc:picChg>
      </pc:sldChg>
      <pc:sldChg chg="add del">
        <pc:chgData name="Andres Contreras" userId="1838b3c82ce198b7" providerId="LiveId" clId="{6E6B393E-18C9-4DE9-976A-BAF09D1C191D}" dt="2020-07-31T14:58:46.422" v="489"/>
        <pc:sldMkLst>
          <pc:docMk/>
          <pc:sldMk cId="837579157" sldId="385"/>
        </pc:sldMkLst>
      </pc:sldChg>
      <pc:sldChg chg="addSp delSp modSp add ord">
        <pc:chgData name="Andres Contreras" userId="1838b3c82ce198b7" providerId="LiveId" clId="{6E6B393E-18C9-4DE9-976A-BAF09D1C191D}" dt="2020-07-31T23:13:38.806" v="2901" actId="13782"/>
        <pc:sldMkLst>
          <pc:docMk/>
          <pc:sldMk cId="2501482143" sldId="385"/>
        </pc:sldMkLst>
        <pc:spChg chg="del">
          <ac:chgData name="Andres Contreras" userId="1838b3c82ce198b7" providerId="LiveId" clId="{6E6B393E-18C9-4DE9-976A-BAF09D1C191D}" dt="2020-07-31T14:58:58.306" v="494" actId="478"/>
          <ac:spMkLst>
            <pc:docMk/>
            <pc:sldMk cId="2501482143" sldId="385"/>
            <ac:spMk id="2" creationId="{D08439FE-45B7-4B97-9E4D-5351F0C1FBB6}"/>
          </ac:spMkLst>
        </pc:spChg>
        <pc:graphicFrameChg chg="add mod">
          <ac:chgData name="Andres Contreras" userId="1838b3c82ce198b7" providerId="LiveId" clId="{6E6B393E-18C9-4DE9-976A-BAF09D1C191D}" dt="2020-07-31T23:13:38.806" v="2901" actId="13782"/>
          <ac:graphicFrameMkLst>
            <pc:docMk/>
            <pc:sldMk cId="2501482143" sldId="385"/>
            <ac:graphicFrameMk id="3" creationId="{84919A36-D9CD-4BC9-9378-3195AC5F83F8}"/>
          </ac:graphicFrameMkLst>
        </pc:graphicFrameChg>
        <pc:picChg chg="add mod">
          <ac:chgData name="Andres Contreras" userId="1838b3c82ce198b7" providerId="LiveId" clId="{6E6B393E-18C9-4DE9-976A-BAF09D1C191D}" dt="2020-07-31T23:13:19.540" v="2900" actId="1038"/>
          <ac:picMkLst>
            <pc:docMk/>
            <pc:sldMk cId="2501482143" sldId="385"/>
            <ac:picMk id="4" creationId="{BA82ECBA-7766-49B8-8A17-65E1E67FE2C8}"/>
          </ac:picMkLst>
        </pc:picChg>
        <pc:picChg chg="add mod ord">
          <ac:chgData name="Andres Contreras" userId="1838b3c82ce198b7" providerId="LiveId" clId="{6E6B393E-18C9-4DE9-976A-BAF09D1C191D}" dt="2020-07-31T15:00:28.745" v="532" actId="1035"/>
          <ac:picMkLst>
            <pc:docMk/>
            <pc:sldMk cId="2501482143" sldId="385"/>
            <ac:picMk id="5" creationId="{9F421CCF-6452-41F3-A8ED-D17EB6280F99}"/>
          </ac:picMkLst>
        </pc:picChg>
        <pc:picChg chg="add mod">
          <ac:chgData name="Andres Contreras" userId="1838b3c82ce198b7" providerId="LiveId" clId="{6E6B393E-18C9-4DE9-976A-BAF09D1C191D}" dt="2020-07-31T23:13:14.155" v="2893" actId="1035"/>
          <ac:picMkLst>
            <pc:docMk/>
            <pc:sldMk cId="2501482143" sldId="385"/>
            <ac:picMk id="6" creationId="{A48D9838-6865-4A73-8301-884886023FBE}"/>
          </ac:picMkLst>
        </pc:picChg>
      </pc:sldChg>
      <pc:sldChg chg="addSp delSp modSp add ord">
        <pc:chgData name="Andres Contreras" userId="1838b3c82ce198b7" providerId="LiveId" clId="{6E6B393E-18C9-4DE9-976A-BAF09D1C191D}" dt="2020-07-31T23:17:02.183" v="2910" actId="1076"/>
        <pc:sldMkLst>
          <pc:docMk/>
          <pc:sldMk cId="3315601656" sldId="386"/>
        </pc:sldMkLst>
        <pc:spChg chg="del">
          <ac:chgData name="Andres Contreras" userId="1838b3c82ce198b7" providerId="LiveId" clId="{6E6B393E-18C9-4DE9-976A-BAF09D1C191D}" dt="2020-07-31T15:17:37.849" v="581" actId="478"/>
          <ac:spMkLst>
            <pc:docMk/>
            <pc:sldMk cId="3315601656" sldId="386"/>
            <ac:spMk id="2" creationId="{3A9CCBC0-17E0-44B7-A8C9-B04C6FCC717A}"/>
          </ac:spMkLst>
        </pc:spChg>
        <pc:spChg chg="add mod ord">
          <ac:chgData name="Andres Contreras" userId="1838b3c82ce198b7" providerId="LiveId" clId="{6E6B393E-18C9-4DE9-976A-BAF09D1C191D}" dt="2020-07-31T15:57:15.268" v="823" actId="164"/>
          <ac:spMkLst>
            <pc:docMk/>
            <pc:sldMk cId="3315601656" sldId="386"/>
            <ac:spMk id="4" creationId="{DE394254-C0FB-407C-AA33-D1C64EF2259C}"/>
          </ac:spMkLst>
        </pc:spChg>
        <pc:spChg chg="add mod ord">
          <ac:chgData name="Andres Contreras" userId="1838b3c82ce198b7" providerId="LiveId" clId="{6E6B393E-18C9-4DE9-976A-BAF09D1C191D}" dt="2020-07-31T15:57:15.268" v="823" actId="164"/>
          <ac:spMkLst>
            <pc:docMk/>
            <pc:sldMk cId="3315601656" sldId="386"/>
            <ac:spMk id="5" creationId="{71F1C1EC-E1D5-472C-98A5-40D35E443FB0}"/>
          </ac:spMkLst>
        </pc:spChg>
        <pc:spChg chg="add mod">
          <ac:chgData name="Andres Contreras" userId="1838b3c82ce198b7" providerId="LiveId" clId="{6E6B393E-18C9-4DE9-976A-BAF09D1C191D}" dt="2020-07-31T15:57:15.268" v="823" actId="164"/>
          <ac:spMkLst>
            <pc:docMk/>
            <pc:sldMk cId="3315601656" sldId="386"/>
            <ac:spMk id="6" creationId="{54866F51-7A5B-457B-BB1A-DFA6C903FC2C}"/>
          </ac:spMkLst>
        </pc:spChg>
        <pc:spChg chg="add mod">
          <ac:chgData name="Andres Contreras" userId="1838b3c82ce198b7" providerId="LiveId" clId="{6E6B393E-18C9-4DE9-976A-BAF09D1C191D}" dt="2020-07-31T15:57:15.268" v="823" actId="164"/>
          <ac:spMkLst>
            <pc:docMk/>
            <pc:sldMk cId="3315601656" sldId="386"/>
            <ac:spMk id="7" creationId="{D6585E4C-DBAE-4808-9E4C-C74AAFF9EF92}"/>
          </ac:spMkLst>
        </pc:spChg>
        <pc:spChg chg="add mod ord">
          <ac:chgData name="Andres Contreras" userId="1838b3c82ce198b7" providerId="LiveId" clId="{6E6B393E-18C9-4DE9-976A-BAF09D1C191D}" dt="2020-07-31T15:57:15.268" v="823" actId="164"/>
          <ac:spMkLst>
            <pc:docMk/>
            <pc:sldMk cId="3315601656" sldId="386"/>
            <ac:spMk id="8" creationId="{64AB06E0-FD45-4A03-95BC-A0C2BC9427D3}"/>
          </ac:spMkLst>
        </pc:spChg>
        <pc:spChg chg="add mod">
          <ac:chgData name="Andres Contreras" userId="1838b3c82ce198b7" providerId="LiveId" clId="{6E6B393E-18C9-4DE9-976A-BAF09D1C191D}" dt="2020-07-31T15:57:15.268" v="823" actId="164"/>
          <ac:spMkLst>
            <pc:docMk/>
            <pc:sldMk cId="3315601656" sldId="386"/>
            <ac:spMk id="9" creationId="{F0209890-A02C-4F3E-8300-8BA22A0BF19C}"/>
          </ac:spMkLst>
        </pc:spChg>
        <pc:spChg chg="add mod">
          <ac:chgData name="Andres Contreras" userId="1838b3c82ce198b7" providerId="LiveId" clId="{6E6B393E-18C9-4DE9-976A-BAF09D1C191D}" dt="2020-07-31T15:57:15.268" v="823" actId="164"/>
          <ac:spMkLst>
            <pc:docMk/>
            <pc:sldMk cId="3315601656" sldId="386"/>
            <ac:spMk id="10" creationId="{22BEED64-3453-4849-AFEB-959671BA6E6A}"/>
          </ac:spMkLst>
        </pc:spChg>
        <pc:spChg chg="add mod">
          <ac:chgData name="Andres Contreras" userId="1838b3c82ce198b7" providerId="LiveId" clId="{6E6B393E-18C9-4DE9-976A-BAF09D1C191D}" dt="2020-07-31T23:16:29.775" v="2905" actId="1076"/>
          <ac:spMkLst>
            <pc:docMk/>
            <pc:sldMk cId="3315601656" sldId="386"/>
            <ac:spMk id="11" creationId="{A09BBF3A-00B1-427E-BF3A-E5B907D4D4D4}"/>
          </ac:spMkLst>
        </pc:spChg>
        <pc:grpChg chg="add mod">
          <ac:chgData name="Andres Contreras" userId="1838b3c82ce198b7" providerId="LiveId" clId="{6E6B393E-18C9-4DE9-976A-BAF09D1C191D}" dt="2020-07-31T15:57:17.707" v="824" actId="1076"/>
          <ac:grpSpMkLst>
            <pc:docMk/>
            <pc:sldMk cId="3315601656" sldId="386"/>
            <ac:grpSpMk id="14" creationId="{E7290EB6-9C39-438C-A120-796EF55F4CEA}"/>
          </ac:grpSpMkLst>
        </pc:grpChg>
        <pc:picChg chg="add del mod">
          <ac:chgData name="Andres Contreras" userId="1838b3c82ce198b7" providerId="LiveId" clId="{6E6B393E-18C9-4DE9-976A-BAF09D1C191D}" dt="2020-07-31T15:43:26.743" v="760" actId="478"/>
          <ac:picMkLst>
            <pc:docMk/>
            <pc:sldMk cId="3315601656" sldId="386"/>
            <ac:picMk id="3" creationId="{81404461-BAD1-41CB-AFC3-FD98E5CCBC88}"/>
          </ac:picMkLst>
        </pc:picChg>
        <pc:picChg chg="del mod modCrop">
          <ac:chgData name="Andres Contreras" userId="1838b3c82ce198b7" providerId="LiveId" clId="{6E6B393E-18C9-4DE9-976A-BAF09D1C191D}" dt="2020-07-31T15:56:33.286" v="815" actId="478"/>
          <ac:picMkLst>
            <pc:docMk/>
            <pc:sldMk cId="3315601656" sldId="386"/>
            <ac:picMk id="12" creationId="{C23718CB-1834-4449-BA92-02804C42BAF5}"/>
          </ac:picMkLst>
        </pc:picChg>
        <pc:picChg chg="mod ord modCrop">
          <ac:chgData name="Andres Contreras" userId="1838b3c82ce198b7" providerId="LiveId" clId="{6E6B393E-18C9-4DE9-976A-BAF09D1C191D}" dt="2020-07-31T23:17:02.183" v="2910" actId="1076"/>
          <ac:picMkLst>
            <pc:docMk/>
            <pc:sldMk cId="3315601656" sldId="386"/>
            <ac:picMk id="13" creationId="{B7D790C4-6D75-4E7A-B90F-87A3234632B8}"/>
          </ac:picMkLst>
        </pc:picChg>
      </pc:sldChg>
      <pc:sldChg chg="addSp delSp modSp add">
        <pc:chgData name="Andres Contreras" userId="1838b3c82ce198b7" providerId="LiveId" clId="{6E6B393E-18C9-4DE9-976A-BAF09D1C191D}" dt="2020-07-31T23:15:50.159" v="2904" actId="1076"/>
        <pc:sldMkLst>
          <pc:docMk/>
          <pc:sldMk cId="379937263" sldId="387"/>
        </pc:sldMkLst>
        <pc:spChg chg="del">
          <ac:chgData name="Andres Contreras" userId="1838b3c82ce198b7" providerId="LiveId" clId="{6E6B393E-18C9-4DE9-976A-BAF09D1C191D}" dt="2020-07-31T15:17:33.672" v="579" actId="478"/>
          <ac:spMkLst>
            <pc:docMk/>
            <pc:sldMk cId="379937263" sldId="387"/>
            <ac:spMk id="2" creationId="{4124C20E-B791-4CC2-9F03-F58521B6DBC9}"/>
          </ac:spMkLst>
        </pc:spChg>
        <pc:spChg chg="add del">
          <ac:chgData name="Andres Contreras" userId="1838b3c82ce198b7" providerId="LiveId" clId="{6E6B393E-18C9-4DE9-976A-BAF09D1C191D}" dt="2020-07-31T15:03:55.785" v="555"/>
          <ac:spMkLst>
            <pc:docMk/>
            <pc:sldMk cId="379937263" sldId="387"/>
            <ac:spMk id="4" creationId="{CAD7ADA3-6FF7-44C9-87C8-A3E8A61A27DA}"/>
          </ac:spMkLst>
        </pc:spChg>
        <pc:spChg chg="add">
          <ac:chgData name="Andres Contreras" userId="1838b3c82ce198b7" providerId="LiveId" clId="{6E6B393E-18C9-4DE9-976A-BAF09D1C191D}" dt="2020-07-31T15:04:08.474" v="556"/>
          <ac:spMkLst>
            <pc:docMk/>
            <pc:sldMk cId="379937263" sldId="387"/>
            <ac:spMk id="5" creationId="{A2F5BC51-63BB-4D30-B542-C3D8E9149A1B}"/>
          </ac:spMkLst>
        </pc:spChg>
        <pc:spChg chg="add">
          <ac:chgData name="Andres Contreras" userId="1838b3c82ce198b7" providerId="LiveId" clId="{6E6B393E-18C9-4DE9-976A-BAF09D1C191D}" dt="2020-07-31T15:04:08.474" v="556"/>
          <ac:spMkLst>
            <pc:docMk/>
            <pc:sldMk cId="379937263" sldId="387"/>
            <ac:spMk id="6" creationId="{F44114F2-8A63-4A88-9E42-6A53346554E4}"/>
          </ac:spMkLst>
        </pc:spChg>
        <pc:spChg chg="add">
          <ac:chgData name="Andres Contreras" userId="1838b3c82ce198b7" providerId="LiveId" clId="{6E6B393E-18C9-4DE9-976A-BAF09D1C191D}" dt="2020-07-31T15:04:08.474" v="556"/>
          <ac:spMkLst>
            <pc:docMk/>
            <pc:sldMk cId="379937263" sldId="387"/>
            <ac:spMk id="7" creationId="{F5CD2FD7-BC54-4710-A788-497414981CF6}"/>
          </ac:spMkLst>
        </pc:spChg>
        <pc:spChg chg="add">
          <ac:chgData name="Andres Contreras" userId="1838b3c82ce198b7" providerId="LiveId" clId="{6E6B393E-18C9-4DE9-976A-BAF09D1C191D}" dt="2020-07-31T15:04:08.474" v="556"/>
          <ac:spMkLst>
            <pc:docMk/>
            <pc:sldMk cId="379937263" sldId="387"/>
            <ac:spMk id="8" creationId="{CD00101F-EEF5-4AF1-931B-12C567D80E6B}"/>
          </ac:spMkLst>
        </pc:spChg>
        <pc:spChg chg="add">
          <ac:chgData name="Andres Contreras" userId="1838b3c82ce198b7" providerId="LiveId" clId="{6E6B393E-18C9-4DE9-976A-BAF09D1C191D}" dt="2020-07-31T15:04:08.474" v="556"/>
          <ac:spMkLst>
            <pc:docMk/>
            <pc:sldMk cId="379937263" sldId="387"/>
            <ac:spMk id="9" creationId="{F08FE64C-5BCF-44FF-9F14-75E1D6CF9371}"/>
          </ac:spMkLst>
        </pc:spChg>
        <pc:spChg chg="add">
          <ac:chgData name="Andres Contreras" userId="1838b3c82ce198b7" providerId="LiveId" clId="{6E6B393E-18C9-4DE9-976A-BAF09D1C191D}" dt="2020-07-31T15:04:08.474" v="556"/>
          <ac:spMkLst>
            <pc:docMk/>
            <pc:sldMk cId="379937263" sldId="387"/>
            <ac:spMk id="10" creationId="{1E1FF0DC-830D-43D7-858D-774167E095FB}"/>
          </ac:spMkLst>
        </pc:spChg>
        <pc:spChg chg="add">
          <ac:chgData name="Andres Contreras" userId="1838b3c82ce198b7" providerId="LiveId" clId="{6E6B393E-18C9-4DE9-976A-BAF09D1C191D}" dt="2020-07-31T15:04:08.474" v="556"/>
          <ac:spMkLst>
            <pc:docMk/>
            <pc:sldMk cId="379937263" sldId="387"/>
            <ac:spMk id="11" creationId="{35FA6591-F4D5-486C-9400-99A04177A366}"/>
          </ac:spMkLst>
        </pc:spChg>
        <pc:spChg chg="add mod">
          <ac:chgData name="Andres Contreras" userId="1838b3c82ce198b7" providerId="LiveId" clId="{6E6B393E-18C9-4DE9-976A-BAF09D1C191D}" dt="2020-07-31T23:15:50.159" v="2904" actId="1076"/>
          <ac:spMkLst>
            <pc:docMk/>
            <pc:sldMk cId="379937263" sldId="387"/>
            <ac:spMk id="13" creationId="{EC7FE436-BBA7-420B-A19E-80B2AFF91F53}"/>
          </ac:spMkLst>
        </pc:spChg>
        <pc:picChg chg="add del mod">
          <ac:chgData name="Andres Contreras" userId="1838b3c82ce198b7" providerId="LiveId" clId="{6E6B393E-18C9-4DE9-976A-BAF09D1C191D}" dt="2020-07-31T15:17:09.472" v="575" actId="478"/>
          <ac:picMkLst>
            <pc:docMk/>
            <pc:sldMk cId="379937263" sldId="387"/>
            <ac:picMk id="3" creationId="{AFDF874D-BA26-4534-A8A6-C087E859D8D0}"/>
          </ac:picMkLst>
        </pc:picChg>
        <pc:picChg chg="del mod">
          <ac:chgData name="Andres Contreras" userId="1838b3c82ce198b7" providerId="LiveId" clId="{6E6B393E-18C9-4DE9-976A-BAF09D1C191D}" dt="2020-07-31T15:24:44.624" v="666" actId="478"/>
          <ac:picMkLst>
            <pc:docMk/>
            <pc:sldMk cId="379937263" sldId="387"/>
            <ac:picMk id="12" creationId="{DAB04D84-6F21-4718-8565-9D30FC0E0FF9}"/>
          </ac:picMkLst>
        </pc:picChg>
        <pc:picChg chg="del mod modCrop">
          <ac:chgData name="Andres Contreras" userId="1838b3c82ce198b7" providerId="LiveId" clId="{6E6B393E-18C9-4DE9-976A-BAF09D1C191D}" dt="2020-07-31T15:52:38.053" v="800" actId="478"/>
          <ac:picMkLst>
            <pc:docMk/>
            <pc:sldMk cId="379937263" sldId="387"/>
            <ac:picMk id="14" creationId="{C7320BCA-B9B7-4A3F-891A-4B826F2FC22B}"/>
          </ac:picMkLst>
        </pc:picChg>
        <pc:picChg chg="del mod">
          <ac:chgData name="Andres Contreras" userId="1838b3c82ce198b7" providerId="LiveId" clId="{6E6B393E-18C9-4DE9-976A-BAF09D1C191D}" dt="2020-07-31T15:52:55.822" v="802" actId="478"/>
          <ac:picMkLst>
            <pc:docMk/>
            <pc:sldMk cId="379937263" sldId="387"/>
            <ac:picMk id="15" creationId="{7C37E9A9-E47D-4502-A7D0-BD41812E00B5}"/>
          </ac:picMkLst>
        </pc:picChg>
        <pc:picChg chg="mod">
          <ac:chgData name="Andres Contreras" userId="1838b3c82ce198b7" providerId="LiveId" clId="{6E6B393E-18C9-4DE9-976A-BAF09D1C191D}" dt="2020-07-31T15:53:04.953" v="805" actId="1076"/>
          <ac:picMkLst>
            <pc:docMk/>
            <pc:sldMk cId="379937263" sldId="387"/>
            <ac:picMk id="16" creationId="{E90B70B5-07A1-43BD-AD5F-D47F3F6A4F96}"/>
          </ac:picMkLst>
        </pc:picChg>
      </pc:sldChg>
      <pc:sldChg chg="addSp delSp modSp add ord">
        <pc:chgData name="Andres Contreras" userId="1838b3c82ce198b7" providerId="LiveId" clId="{6E6B393E-18C9-4DE9-976A-BAF09D1C191D}" dt="2020-07-31T16:00:03.524" v="828"/>
        <pc:sldMkLst>
          <pc:docMk/>
          <pc:sldMk cId="1838812249" sldId="388"/>
        </pc:sldMkLst>
        <pc:spChg chg="del">
          <ac:chgData name="Andres Contreras" userId="1838b3c82ce198b7" providerId="LiveId" clId="{6E6B393E-18C9-4DE9-976A-BAF09D1C191D}" dt="2020-07-31T15:38:50.264" v="695" actId="478"/>
          <ac:spMkLst>
            <pc:docMk/>
            <pc:sldMk cId="1838812249" sldId="388"/>
            <ac:spMk id="2" creationId="{9726450D-B2F2-4C49-954F-1021BB9EC05E}"/>
          </ac:spMkLst>
        </pc:spChg>
        <pc:spChg chg="add mod">
          <ac:chgData name="Andres Contreras" userId="1838b3c82ce198b7" providerId="LiveId" clId="{6E6B393E-18C9-4DE9-976A-BAF09D1C191D}" dt="2020-07-31T15:39:05.112" v="716" actId="20577"/>
          <ac:spMkLst>
            <pc:docMk/>
            <pc:sldMk cId="1838812249" sldId="388"/>
            <ac:spMk id="4" creationId="{ECAB4464-3EB1-46A7-9B08-879DBEBDD468}"/>
          </ac:spMkLst>
        </pc:spChg>
        <pc:grpChg chg="add mod">
          <ac:chgData name="Andres Contreras" userId="1838b3c82ce198b7" providerId="LiveId" clId="{6E6B393E-18C9-4DE9-976A-BAF09D1C191D}" dt="2020-07-31T15:48:45.555" v="787" actId="1076"/>
          <ac:grpSpMkLst>
            <pc:docMk/>
            <pc:sldMk cId="1838812249" sldId="388"/>
            <ac:grpSpMk id="5" creationId="{00BF323B-40A6-447A-82F6-BE26BD05B2C9}"/>
          </ac:grpSpMkLst>
        </pc:grpChg>
        <pc:picChg chg="del mod modCrop">
          <ac:chgData name="Andres Contreras" userId="1838b3c82ce198b7" providerId="LiveId" clId="{6E6B393E-18C9-4DE9-976A-BAF09D1C191D}" dt="2020-07-31T15:53:37.782" v="806" actId="478"/>
          <ac:picMkLst>
            <pc:docMk/>
            <pc:sldMk cId="1838812249" sldId="388"/>
            <ac:picMk id="3" creationId="{4EDFF033-03A6-4BE3-B79F-0E905877D32D}"/>
          </ac:picMkLst>
        </pc:picChg>
        <pc:picChg chg="del mod">
          <ac:chgData name="Andres Contreras" userId="1838b3c82ce198b7" providerId="LiveId" clId="{6E6B393E-18C9-4DE9-976A-BAF09D1C191D}" dt="2020-07-31T15:54:14.269" v="808" actId="478"/>
          <ac:picMkLst>
            <pc:docMk/>
            <pc:sldMk cId="1838812249" sldId="388"/>
            <ac:picMk id="17" creationId="{0408389C-5CFA-4DCB-AF10-1BE52E4C52EE}"/>
          </ac:picMkLst>
        </pc:picChg>
        <pc:picChg chg="mod modCrop">
          <ac:chgData name="Andres Contreras" userId="1838b3c82ce198b7" providerId="LiveId" clId="{6E6B393E-18C9-4DE9-976A-BAF09D1C191D}" dt="2020-07-31T15:54:29.297" v="814" actId="1076"/>
          <ac:picMkLst>
            <pc:docMk/>
            <pc:sldMk cId="1838812249" sldId="388"/>
            <ac:picMk id="18" creationId="{4028BC70-1957-46A0-ADD6-1D2C25AE3B1C}"/>
          </ac:picMkLst>
        </pc:picChg>
      </pc:sldChg>
      <pc:sldChg chg="addSp delSp modSp add">
        <pc:chgData name="Andres Contreras" userId="1838b3c82ce198b7" providerId="LiveId" clId="{6E6B393E-18C9-4DE9-976A-BAF09D1C191D}" dt="2020-07-31T21:55:48.459" v="2358" actId="1076"/>
        <pc:sldMkLst>
          <pc:docMk/>
          <pc:sldMk cId="3474543796" sldId="389"/>
        </pc:sldMkLst>
        <pc:spChg chg="del">
          <ac:chgData name="Andres Contreras" userId="1838b3c82ce198b7" providerId="LiveId" clId="{6E6B393E-18C9-4DE9-976A-BAF09D1C191D}" dt="2020-07-31T15:38:45.991" v="693" actId="478"/>
          <ac:spMkLst>
            <pc:docMk/>
            <pc:sldMk cId="3474543796" sldId="389"/>
            <ac:spMk id="2" creationId="{8ABF6D87-238A-495A-84F2-955CDE24FAA6}"/>
          </ac:spMkLst>
        </pc:spChg>
        <pc:spChg chg="add mod">
          <ac:chgData name="Andres Contreras" userId="1838b3c82ce198b7" providerId="LiveId" clId="{6E6B393E-18C9-4DE9-976A-BAF09D1C191D}" dt="2020-07-31T15:39:12.120" v="731" actId="20577"/>
          <ac:spMkLst>
            <pc:docMk/>
            <pc:sldMk cId="3474543796" sldId="389"/>
            <ac:spMk id="3" creationId="{20A36522-3573-4D46-B8AF-8D7EA77F968A}"/>
          </ac:spMkLst>
        </pc:spChg>
        <pc:grpChg chg="add mod">
          <ac:chgData name="Andres Contreras" userId="1838b3c82ce198b7" providerId="LiveId" clId="{6E6B393E-18C9-4DE9-976A-BAF09D1C191D}" dt="2020-07-31T15:48:41.674" v="785" actId="1076"/>
          <ac:grpSpMkLst>
            <pc:docMk/>
            <pc:sldMk cId="3474543796" sldId="389"/>
            <ac:grpSpMk id="7" creationId="{07A4C0C3-CF71-49BD-9C7F-FE81B46CDA9A}"/>
          </ac:grpSpMkLst>
        </pc:grpChg>
        <pc:picChg chg="del mod">
          <ac:chgData name="Andres Contreras" userId="1838b3c82ce198b7" providerId="LiveId" clId="{6E6B393E-18C9-4DE9-976A-BAF09D1C191D}" dt="2020-07-31T15:45:44.542" v="763" actId="478"/>
          <ac:picMkLst>
            <pc:docMk/>
            <pc:sldMk cId="3474543796" sldId="389"/>
            <ac:picMk id="4" creationId="{B702FBBF-FF8E-4CE7-868B-885A9CEB5972}"/>
          </ac:picMkLst>
        </pc:picChg>
        <pc:picChg chg="del mod">
          <ac:chgData name="Andres Contreras" userId="1838b3c82ce198b7" providerId="LiveId" clId="{6E6B393E-18C9-4DE9-976A-BAF09D1C191D}" dt="2020-07-31T15:47:28.382" v="767" actId="478"/>
          <ac:picMkLst>
            <pc:docMk/>
            <pc:sldMk cId="3474543796" sldId="389"/>
            <ac:picMk id="5" creationId="{8F314BBC-FAD7-4DE9-98B3-501A67E84369}"/>
          </ac:picMkLst>
        </pc:picChg>
        <pc:picChg chg="del mod modCrop">
          <ac:chgData name="Andres Contreras" userId="1838b3c82ce198b7" providerId="LiveId" clId="{6E6B393E-18C9-4DE9-976A-BAF09D1C191D}" dt="2020-07-31T21:55:29.032" v="2352" actId="478"/>
          <ac:picMkLst>
            <pc:docMk/>
            <pc:sldMk cId="3474543796" sldId="389"/>
            <ac:picMk id="6" creationId="{AD32022B-425A-4FC3-AA5B-D7D66D158E68}"/>
          </ac:picMkLst>
        </pc:picChg>
        <pc:picChg chg="mod modCrop">
          <ac:chgData name="Andres Contreras" userId="1838b3c82ce198b7" providerId="LiveId" clId="{6E6B393E-18C9-4DE9-976A-BAF09D1C191D}" dt="2020-07-31T21:55:48.459" v="2358" actId="1076"/>
          <ac:picMkLst>
            <pc:docMk/>
            <pc:sldMk cId="3474543796" sldId="389"/>
            <ac:picMk id="19" creationId="{1090DA67-E005-4CB3-8176-14D2D3F9A15C}"/>
          </ac:picMkLst>
        </pc:picChg>
      </pc:sldChg>
      <pc:sldChg chg="addSp delSp modSp add del">
        <pc:chgData name="Andres Contreras" userId="1838b3c82ce198b7" providerId="LiveId" clId="{6E6B393E-18C9-4DE9-976A-BAF09D1C191D}" dt="2020-07-31T16:02:22.298" v="875" actId="2696"/>
        <pc:sldMkLst>
          <pc:docMk/>
          <pc:sldMk cId="892034268" sldId="390"/>
        </pc:sldMkLst>
        <pc:spChg chg="del">
          <ac:chgData name="Andres Contreras" userId="1838b3c82ce198b7" providerId="LiveId" clId="{6E6B393E-18C9-4DE9-976A-BAF09D1C191D}" dt="2020-07-31T16:01:34.606" v="835" actId="478"/>
          <ac:spMkLst>
            <pc:docMk/>
            <pc:sldMk cId="892034268" sldId="390"/>
            <ac:spMk id="2" creationId="{C1A3670B-EF54-4586-815C-F077DF2EC7F1}"/>
          </ac:spMkLst>
        </pc:spChg>
        <pc:graphicFrameChg chg="add mod">
          <ac:chgData name="Andres Contreras" userId="1838b3c82ce198b7" providerId="LiveId" clId="{6E6B393E-18C9-4DE9-976A-BAF09D1C191D}" dt="2020-07-31T16:02:08.913" v="874" actId="20577"/>
          <ac:graphicFrameMkLst>
            <pc:docMk/>
            <pc:sldMk cId="892034268" sldId="390"/>
            <ac:graphicFrameMk id="4" creationId="{B1EA8436-4955-40A6-9FA1-73E741F9B076}"/>
          </ac:graphicFrameMkLst>
        </pc:graphicFrameChg>
        <pc:picChg chg="add mod">
          <ac:chgData name="Andres Contreras" userId="1838b3c82ce198b7" providerId="LiveId" clId="{6E6B393E-18C9-4DE9-976A-BAF09D1C191D}" dt="2020-07-31T16:01:24.504" v="834" actId="1076"/>
          <ac:picMkLst>
            <pc:docMk/>
            <pc:sldMk cId="892034268" sldId="390"/>
            <ac:picMk id="3" creationId="{A56A4C00-1694-4AB7-B39B-BFD7274127C3}"/>
          </ac:picMkLst>
        </pc:picChg>
      </pc:sldChg>
      <pc:sldChg chg="addSp delSp modSp add">
        <pc:chgData name="Andres Contreras" userId="1838b3c82ce198b7" providerId="LiveId" clId="{6E6B393E-18C9-4DE9-976A-BAF09D1C191D}" dt="2020-07-31T23:44:22.410" v="3117" actId="1038"/>
        <pc:sldMkLst>
          <pc:docMk/>
          <pc:sldMk cId="2069378990" sldId="390"/>
        </pc:sldMkLst>
        <pc:spChg chg="del">
          <ac:chgData name="Andres Contreras" userId="1838b3c82ce198b7" providerId="LiveId" clId="{6E6B393E-18C9-4DE9-976A-BAF09D1C191D}" dt="2020-07-31T23:39:44.138" v="3075" actId="478"/>
          <ac:spMkLst>
            <pc:docMk/>
            <pc:sldMk cId="2069378990" sldId="390"/>
            <ac:spMk id="2" creationId="{108B71E4-7943-4AA8-AAD5-20AFAA36AC3F}"/>
          </ac:spMkLst>
        </pc:spChg>
        <pc:spChg chg="add mod">
          <ac:chgData name="Andres Contreras" userId="1838b3c82ce198b7" providerId="LiveId" clId="{6E6B393E-18C9-4DE9-976A-BAF09D1C191D}" dt="2020-07-31T23:42:37.566" v="3105" actId="1076"/>
          <ac:spMkLst>
            <pc:docMk/>
            <pc:sldMk cId="2069378990" sldId="390"/>
            <ac:spMk id="6" creationId="{8F78EDFF-99D8-40E5-90FA-5785A742ABE7}"/>
          </ac:spMkLst>
        </pc:spChg>
        <pc:spChg chg="add del mod">
          <ac:chgData name="Andres Contreras" userId="1838b3c82ce198b7" providerId="LiveId" clId="{6E6B393E-18C9-4DE9-976A-BAF09D1C191D}" dt="2020-07-31T23:38:20.202" v="3052" actId="478"/>
          <ac:spMkLst>
            <pc:docMk/>
            <pc:sldMk cId="2069378990" sldId="390"/>
            <ac:spMk id="9" creationId="{D665B47C-AC4D-4CF0-9F8E-33F077400A6C}"/>
          </ac:spMkLst>
        </pc:spChg>
        <pc:spChg chg="add mod">
          <ac:chgData name="Andres Contreras" userId="1838b3c82ce198b7" providerId="LiveId" clId="{6E6B393E-18C9-4DE9-976A-BAF09D1C191D}" dt="2020-07-31T23:41:50.413" v="3101" actId="1076"/>
          <ac:spMkLst>
            <pc:docMk/>
            <pc:sldMk cId="2069378990" sldId="390"/>
            <ac:spMk id="12" creationId="{2C8A777B-41F5-44FA-839A-BB1D8807E97B}"/>
          </ac:spMkLst>
        </pc:spChg>
        <pc:spChg chg="add mod">
          <ac:chgData name="Andres Contreras" userId="1838b3c82ce198b7" providerId="LiveId" clId="{6E6B393E-18C9-4DE9-976A-BAF09D1C191D}" dt="2020-07-31T23:44:22.410" v="3117" actId="1038"/>
          <ac:spMkLst>
            <pc:docMk/>
            <pc:sldMk cId="2069378990" sldId="390"/>
            <ac:spMk id="13" creationId="{1ECB7E2C-E96B-46A0-B37B-EDD1B53A9AD5}"/>
          </ac:spMkLst>
        </pc:spChg>
        <pc:spChg chg="add mod">
          <ac:chgData name="Andres Contreras" userId="1838b3c82ce198b7" providerId="LiveId" clId="{6E6B393E-18C9-4DE9-976A-BAF09D1C191D}" dt="2020-07-31T23:40:20.972" v="3083" actId="1076"/>
          <ac:spMkLst>
            <pc:docMk/>
            <pc:sldMk cId="2069378990" sldId="390"/>
            <ac:spMk id="14" creationId="{3451DCE9-CE0D-4A59-B41D-E651A58836FF}"/>
          </ac:spMkLst>
        </pc:spChg>
        <pc:spChg chg="add mod">
          <ac:chgData name="Andres Contreras" userId="1838b3c82ce198b7" providerId="LiveId" clId="{6E6B393E-18C9-4DE9-976A-BAF09D1C191D}" dt="2020-07-31T23:40:55.069" v="3088" actId="1076"/>
          <ac:spMkLst>
            <pc:docMk/>
            <pc:sldMk cId="2069378990" sldId="390"/>
            <ac:spMk id="15" creationId="{6AAC2796-D3C5-4E73-B527-9D54BDE99935}"/>
          </ac:spMkLst>
        </pc:spChg>
        <pc:spChg chg="add mod">
          <ac:chgData name="Andres Contreras" userId="1838b3c82ce198b7" providerId="LiveId" clId="{6E6B393E-18C9-4DE9-976A-BAF09D1C191D}" dt="2020-07-31T23:42:54.108" v="3107" actId="2710"/>
          <ac:spMkLst>
            <pc:docMk/>
            <pc:sldMk cId="2069378990" sldId="390"/>
            <ac:spMk id="16" creationId="{78B480BC-0B25-4ABD-B425-B6845FB3C9A4}"/>
          </ac:spMkLst>
        </pc:spChg>
        <pc:spChg chg="add mod">
          <ac:chgData name="Andres Contreras" userId="1838b3c82ce198b7" providerId="LiveId" clId="{6E6B393E-18C9-4DE9-976A-BAF09D1C191D}" dt="2020-07-31T23:43:50.525" v="3112" actId="1076"/>
          <ac:spMkLst>
            <pc:docMk/>
            <pc:sldMk cId="2069378990" sldId="390"/>
            <ac:spMk id="17" creationId="{9C46936A-364B-441A-B7FA-5DA2878BF4A0}"/>
          </ac:spMkLst>
        </pc:spChg>
        <pc:picChg chg="del mod">
          <ac:chgData name="Andres Contreras" userId="1838b3c82ce198b7" providerId="LiveId" clId="{6E6B393E-18C9-4DE9-976A-BAF09D1C191D}" dt="2020-07-31T23:33:43.386" v="3022" actId="478"/>
          <ac:picMkLst>
            <pc:docMk/>
            <pc:sldMk cId="2069378990" sldId="390"/>
            <ac:picMk id="3" creationId="{1692C85D-1569-4B30-9F1E-00B5475028BE}"/>
          </ac:picMkLst>
        </pc:picChg>
        <pc:picChg chg="del mod">
          <ac:chgData name="Andres Contreras" userId="1838b3c82ce198b7" providerId="LiveId" clId="{6E6B393E-18C9-4DE9-976A-BAF09D1C191D}" dt="2020-07-31T23:36:38.643" v="3042" actId="478"/>
          <ac:picMkLst>
            <pc:docMk/>
            <pc:sldMk cId="2069378990" sldId="390"/>
            <ac:picMk id="4" creationId="{F2AD1A8C-8215-4D34-9E26-84AA8562F494}"/>
          </ac:picMkLst>
        </pc:picChg>
        <pc:picChg chg="del mod">
          <ac:chgData name="Andres Contreras" userId="1838b3c82ce198b7" providerId="LiveId" clId="{6E6B393E-18C9-4DE9-976A-BAF09D1C191D}" dt="2020-07-31T23:34:53.082" v="3030" actId="478"/>
          <ac:picMkLst>
            <pc:docMk/>
            <pc:sldMk cId="2069378990" sldId="390"/>
            <ac:picMk id="5" creationId="{3A7149AC-04DB-414B-BFF3-AE42AA4DAFEE}"/>
          </ac:picMkLst>
        </pc:picChg>
        <pc:picChg chg="mod">
          <ac:chgData name="Andres Contreras" userId="1838b3c82ce198b7" providerId="LiveId" clId="{6E6B393E-18C9-4DE9-976A-BAF09D1C191D}" dt="2020-07-31T23:41:46.933" v="3100" actId="1076"/>
          <ac:picMkLst>
            <pc:docMk/>
            <pc:sldMk cId="2069378990" sldId="390"/>
            <ac:picMk id="7" creationId="{8A3BBB53-94D3-4805-9008-8B1FEA168CB6}"/>
          </ac:picMkLst>
        </pc:picChg>
        <pc:picChg chg="add mod">
          <ac:chgData name="Andres Contreras" userId="1838b3c82ce198b7" providerId="LiveId" clId="{6E6B393E-18C9-4DE9-976A-BAF09D1C191D}" dt="2020-07-31T23:43:09.733" v="3108" actId="1076"/>
          <ac:picMkLst>
            <pc:docMk/>
            <pc:sldMk cId="2069378990" sldId="390"/>
            <ac:picMk id="8" creationId="{B38CAE3D-C30B-4BAB-8DC2-5DC04C29EAC1}"/>
          </ac:picMkLst>
        </pc:picChg>
        <pc:picChg chg="del mod">
          <ac:chgData name="Andres Contreras" userId="1838b3c82ce198b7" providerId="LiveId" clId="{6E6B393E-18C9-4DE9-976A-BAF09D1C191D}" dt="2020-07-31T23:38:00.419" v="3046" actId="478"/>
          <ac:picMkLst>
            <pc:docMk/>
            <pc:sldMk cId="2069378990" sldId="390"/>
            <ac:picMk id="10" creationId="{AC008E3D-48DA-451A-ABEB-DF9BAE31FC25}"/>
          </ac:picMkLst>
        </pc:picChg>
        <pc:picChg chg="mod">
          <ac:chgData name="Andres Contreras" userId="1838b3c82ce198b7" providerId="LiveId" clId="{6E6B393E-18C9-4DE9-976A-BAF09D1C191D}" dt="2020-07-31T23:42:37.566" v="3105" actId="1076"/>
          <ac:picMkLst>
            <pc:docMk/>
            <pc:sldMk cId="2069378990" sldId="390"/>
            <ac:picMk id="11" creationId="{2296A0B8-933F-477E-B8F1-55F238336E3B}"/>
          </ac:picMkLst>
        </pc:picChg>
      </pc:sldChg>
      <pc:sldChg chg="add del">
        <pc:chgData name="Andres Contreras" userId="1838b3c82ce198b7" providerId="LiveId" clId="{6E6B393E-18C9-4DE9-976A-BAF09D1C191D}" dt="2020-07-31T16:32:32.976" v="955"/>
        <pc:sldMkLst>
          <pc:docMk/>
          <pc:sldMk cId="2759868374" sldId="390"/>
        </pc:sldMkLst>
      </pc:sldChg>
    </pc:docChg>
  </pc:docChgLst>
  <pc:docChgLst>
    <pc:chgData name="Andres Contreras" userId="1838b3c82ce198b7" providerId="LiveId" clId="{8A3C4AD0-FE91-40DC-B8DE-1729908DBC94}"/>
    <pc:docChg chg="custSel addSld delSld modSld">
      <pc:chgData name="Andres Contreras" userId="1838b3c82ce198b7" providerId="LiveId" clId="{8A3C4AD0-FE91-40DC-B8DE-1729908DBC94}" dt="2020-08-01T02:11:36.244" v="109" actId="1076"/>
      <pc:docMkLst>
        <pc:docMk/>
      </pc:docMkLst>
      <pc:sldChg chg="del">
        <pc:chgData name="Andres Contreras" userId="1838b3c82ce198b7" providerId="LiveId" clId="{8A3C4AD0-FE91-40DC-B8DE-1729908DBC94}" dt="2020-08-01T00:00:43.264" v="1" actId="2696"/>
        <pc:sldMkLst>
          <pc:docMk/>
          <pc:sldMk cId="0" sldId="257"/>
        </pc:sldMkLst>
      </pc:sldChg>
      <pc:sldChg chg="del">
        <pc:chgData name="Andres Contreras" userId="1838b3c82ce198b7" providerId="LiveId" clId="{8A3C4AD0-FE91-40DC-B8DE-1729908DBC94}" dt="2020-08-01T00:00:44.214" v="15" actId="2696"/>
        <pc:sldMkLst>
          <pc:docMk/>
          <pc:sldMk cId="0" sldId="262"/>
        </pc:sldMkLst>
      </pc:sldChg>
      <pc:sldChg chg="del">
        <pc:chgData name="Andres Contreras" userId="1838b3c82ce198b7" providerId="LiveId" clId="{8A3C4AD0-FE91-40DC-B8DE-1729908DBC94}" dt="2020-08-01T00:00:44.817" v="28" actId="2696"/>
        <pc:sldMkLst>
          <pc:docMk/>
          <pc:sldMk cId="3795130617" sldId="263"/>
        </pc:sldMkLst>
      </pc:sldChg>
      <pc:sldChg chg="del">
        <pc:chgData name="Andres Contreras" userId="1838b3c82ce198b7" providerId="LiveId" clId="{8A3C4AD0-FE91-40DC-B8DE-1729908DBC94}" dt="2020-08-01T00:00:43.150" v="0" actId="2696"/>
        <pc:sldMkLst>
          <pc:docMk/>
          <pc:sldMk cId="0" sldId="264"/>
        </pc:sldMkLst>
      </pc:sldChg>
      <pc:sldChg chg="del">
        <pc:chgData name="Andres Contreras" userId="1838b3c82ce198b7" providerId="LiveId" clId="{8A3C4AD0-FE91-40DC-B8DE-1729908DBC94}" dt="2020-08-01T00:00:44.731" v="26" actId="2696"/>
        <pc:sldMkLst>
          <pc:docMk/>
          <pc:sldMk cId="1523444579" sldId="270"/>
        </pc:sldMkLst>
      </pc:sldChg>
      <pc:sldChg chg="del">
        <pc:chgData name="Andres Contreras" userId="1838b3c82ce198b7" providerId="LiveId" clId="{8A3C4AD0-FE91-40DC-B8DE-1729908DBC94}" dt="2020-08-01T00:00:45.027" v="33" actId="2696"/>
        <pc:sldMkLst>
          <pc:docMk/>
          <pc:sldMk cId="3514032852" sldId="271"/>
        </pc:sldMkLst>
      </pc:sldChg>
      <pc:sldChg chg="del">
        <pc:chgData name="Andres Contreras" userId="1838b3c82ce198b7" providerId="LiveId" clId="{8A3C4AD0-FE91-40DC-B8DE-1729908DBC94}" dt="2020-08-01T00:00:45.130" v="35" actId="2696"/>
        <pc:sldMkLst>
          <pc:docMk/>
          <pc:sldMk cId="495619066" sldId="272"/>
        </pc:sldMkLst>
      </pc:sldChg>
      <pc:sldChg chg="del">
        <pc:chgData name="Andres Contreras" userId="1838b3c82ce198b7" providerId="LiveId" clId="{8A3C4AD0-FE91-40DC-B8DE-1729908DBC94}" dt="2020-08-01T00:00:45.086" v="34" actId="2696"/>
        <pc:sldMkLst>
          <pc:docMk/>
          <pc:sldMk cId="3265382602" sldId="273"/>
        </pc:sldMkLst>
      </pc:sldChg>
      <pc:sldChg chg="del">
        <pc:chgData name="Andres Contreras" userId="1838b3c82ce198b7" providerId="LiveId" clId="{8A3C4AD0-FE91-40DC-B8DE-1729908DBC94}" dt="2020-08-01T00:00:45.184" v="36" actId="2696"/>
        <pc:sldMkLst>
          <pc:docMk/>
          <pc:sldMk cId="3414415411" sldId="274"/>
        </pc:sldMkLst>
      </pc:sldChg>
      <pc:sldChg chg="del">
        <pc:chgData name="Andres Contreras" userId="1838b3c82ce198b7" providerId="LiveId" clId="{8A3C4AD0-FE91-40DC-B8DE-1729908DBC94}" dt="2020-08-01T00:00:43.285" v="2" actId="2696"/>
        <pc:sldMkLst>
          <pc:docMk/>
          <pc:sldMk cId="1219457180" sldId="275"/>
        </pc:sldMkLst>
      </pc:sldChg>
      <pc:sldChg chg="del">
        <pc:chgData name="Andres Contreras" userId="1838b3c82ce198b7" providerId="LiveId" clId="{8A3C4AD0-FE91-40DC-B8DE-1729908DBC94}" dt="2020-08-01T00:00:44.282" v="16" actId="2696"/>
        <pc:sldMkLst>
          <pc:docMk/>
          <pc:sldMk cId="1463683091" sldId="281"/>
        </pc:sldMkLst>
      </pc:sldChg>
      <pc:sldChg chg="del">
        <pc:chgData name="Andres Contreras" userId="1838b3c82ce198b7" providerId="LiveId" clId="{8A3C4AD0-FE91-40DC-B8DE-1729908DBC94}" dt="2020-08-01T00:00:44.460" v="20" actId="2696"/>
        <pc:sldMkLst>
          <pc:docMk/>
          <pc:sldMk cId="77749384" sldId="282"/>
        </pc:sldMkLst>
      </pc:sldChg>
      <pc:sldChg chg="del">
        <pc:chgData name="Andres Contreras" userId="1838b3c82ce198b7" providerId="LiveId" clId="{8A3C4AD0-FE91-40DC-B8DE-1729908DBC94}" dt="2020-08-01T00:00:44.522" v="21" actId="2696"/>
        <pc:sldMkLst>
          <pc:docMk/>
          <pc:sldMk cId="832882873" sldId="283"/>
        </pc:sldMkLst>
      </pc:sldChg>
      <pc:sldChg chg="del">
        <pc:chgData name="Andres Contreras" userId="1838b3c82ce198b7" providerId="LiveId" clId="{8A3C4AD0-FE91-40DC-B8DE-1729908DBC94}" dt="2020-08-01T00:00:44.572" v="22" actId="2696"/>
        <pc:sldMkLst>
          <pc:docMk/>
          <pc:sldMk cId="4058987122" sldId="284"/>
        </pc:sldMkLst>
      </pc:sldChg>
      <pc:sldChg chg="del">
        <pc:chgData name="Andres Contreras" userId="1838b3c82ce198b7" providerId="LiveId" clId="{8A3C4AD0-FE91-40DC-B8DE-1729908DBC94}" dt="2020-08-01T00:00:44.607" v="23" actId="2696"/>
        <pc:sldMkLst>
          <pc:docMk/>
          <pc:sldMk cId="707705172" sldId="285"/>
        </pc:sldMkLst>
      </pc:sldChg>
      <pc:sldChg chg="del">
        <pc:chgData name="Andres Contreras" userId="1838b3c82ce198b7" providerId="LiveId" clId="{8A3C4AD0-FE91-40DC-B8DE-1729908DBC94}" dt="2020-08-01T00:00:44.667" v="24" actId="2696"/>
        <pc:sldMkLst>
          <pc:docMk/>
          <pc:sldMk cId="3818556010" sldId="286"/>
        </pc:sldMkLst>
      </pc:sldChg>
      <pc:sldChg chg="del">
        <pc:chgData name="Andres Contreras" userId="1838b3c82ce198b7" providerId="LiveId" clId="{8A3C4AD0-FE91-40DC-B8DE-1729908DBC94}" dt="2020-08-01T00:00:44.697" v="25" actId="2696"/>
        <pc:sldMkLst>
          <pc:docMk/>
          <pc:sldMk cId="4200780518" sldId="287"/>
        </pc:sldMkLst>
      </pc:sldChg>
      <pc:sldChg chg="del">
        <pc:chgData name="Andres Contreras" userId="1838b3c82ce198b7" providerId="LiveId" clId="{8A3C4AD0-FE91-40DC-B8DE-1729908DBC94}" dt="2020-08-01T00:00:44.973" v="32" actId="2696"/>
        <pc:sldMkLst>
          <pc:docMk/>
          <pc:sldMk cId="914300159" sldId="288"/>
        </pc:sldMkLst>
      </pc:sldChg>
      <pc:sldChg chg="modSp">
        <pc:chgData name="Andres Contreras" userId="1838b3c82ce198b7" providerId="LiveId" clId="{8A3C4AD0-FE91-40DC-B8DE-1729908DBC94}" dt="2020-08-01T00:47:48.972" v="73" actId="1076"/>
        <pc:sldMkLst>
          <pc:docMk/>
          <pc:sldMk cId="1229732591" sldId="293"/>
        </pc:sldMkLst>
        <pc:graphicFrameChg chg="mod">
          <ac:chgData name="Andres Contreras" userId="1838b3c82ce198b7" providerId="LiveId" clId="{8A3C4AD0-FE91-40DC-B8DE-1729908DBC94}" dt="2020-08-01T00:47:48.972" v="73" actId="1076"/>
          <ac:graphicFrameMkLst>
            <pc:docMk/>
            <pc:sldMk cId="1229732591" sldId="293"/>
            <ac:graphicFrameMk id="7" creationId="{DC181C26-5E3A-479C-A45E-91DF81A9C7EB}"/>
          </ac:graphicFrameMkLst>
        </pc:graphicFrameChg>
      </pc:sldChg>
      <pc:sldChg chg="addSp delSp modSp">
        <pc:chgData name="Andres Contreras" userId="1838b3c82ce198b7" providerId="LiveId" clId="{8A3C4AD0-FE91-40DC-B8DE-1729908DBC94}" dt="2020-08-01T02:06:03.021" v="79" actId="1076"/>
        <pc:sldMkLst>
          <pc:docMk/>
          <pc:sldMk cId="2355487962" sldId="294"/>
        </pc:sldMkLst>
        <pc:spChg chg="add mod">
          <ac:chgData name="Andres Contreras" userId="1838b3c82ce198b7" providerId="LiveId" clId="{8A3C4AD0-FE91-40DC-B8DE-1729908DBC94}" dt="2020-08-01T02:06:03.021" v="79" actId="1076"/>
          <ac:spMkLst>
            <pc:docMk/>
            <pc:sldMk cId="2355487962" sldId="294"/>
            <ac:spMk id="8" creationId="{156955E4-4F8D-4CE5-A0C2-E9EC2A48C5C5}"/>
          </ac:spMkLst>
        </pc:spChg>
        <pc:spChg chg="del">
          <ac:chgData name="Andres Contreras" userId="1838b3c82ce198b7" providerId="LiveId" clId="{8A3C4AD0-FE91-40DC-B8DE-1729908DBC94}" dt="2020-08-01T02:05:50.442" v="77" actId="478"/>
          <ac:spMkLst>
            <pc:docMk/>
            <pc:sldMk cId="2355487962" sldId="294"/>
            <ac:spMk id="9" creationId="{DA8A9670-7B3A-4C5F-91B3-02343A9D9FE4}"/>
          </ac:spMkLst>
        </pc:spChg>
        <pc:spChg chg="add mod">
          <ac:chgData name="Andres Contreras" userId="1838b3c82ce198b7" providerId="LiveId" clId="{8A3C4AD0-FE91-40DC-B8DE-1729908DBC94}" dt="2020-08-01T02:06:03.021" v="79" actId="1076"/>
          <ac:spMkLst>
            <pc:docMk/>
            <pc:sldMk cId="2355487962" sldId="294"/>
            <ac:spMk id="16" creationId="{03BB36E7-96F5-405A-A3D4-391612CC32ED}"/>
          </ac:spMkLst>
        </pc:spChg>
        <pc:picChg chg="del">
          <ac:chgData name="Andres Contreras" userId="1838b3c82ce198b7" providerId="LiveId" clId="{8A3C4AD0-FE91-40DC-B8DE-1729908DBC94}" dt="2020-08-01T02:05:37.778" v="74" actId="478"/>
          <ac:picMkLst>
            <pc:docMk/>
            <pc:sldMk cId="2355487962" sldId="294"/>
            <ac:picMk id="3" creationId="{00000000-0000-0000-0000-000000000000}"/>
          </ac:picMkLst>
        </pc:picChg>
        <pc:picChg chg="add del mod">
          <ac:chgData name="Andres Contreras" userId="1838b3c82ce198b7" providerId="LiveId" clId="{8A3C4AD0-FE91-40DC-B8DE-1729908DBC94}" dt="2020-08-01T02:05:50.442" v="77" actId="478"/>
          <ac:picMkLst>
            <pc:docMk/>
            <pc:sldMk cId="2355487962" sldId="294"/>
            <ac:picMk id="6" creationId="{890F90BF-EEA3-4D8C-B6C6-B065885F4C89}"/>
          </ac:picMkLst>
        </pc:picChg>
        <pc:picChg chg="del">
          <ac:chgData name="Andres Contreras" userId="1838b3c82ce198b7" providerId="LiveId" clId="{8A3C4AD0-FE91-40DC-B8DE-1729908DBC94}" dt="2020-08-01T02:05:50.442" v="77" actId="478"/>
          <ac:picMkLst>
            <pc:docMk/>
            <pc:sldMk cId="2355487962" sldId="294"/>
            <ac:picMk id="7" creationId="{BE786165-7A14-4140-9182-7653682773AB}"/>
          </ac:picMkLst>
        </pc:picChg>
        <pc:picChg chg="add mod">
          <ac:chgData name="Andres Contreras" userId="1838b3c82ce198b7" providerId="LiveId" clId="{8A3C4AD0-FE91-40DC-B8DE-1729908DBC94}" dt="2020-08-01T02:06:03.021" v="79" actId="1076"/>
          <ac:picMkLst>
            <pc:docMk/>
            <pc:sldMk cId="2355487962" sldId="294"/>
            <ac:picMk id="10" creationId="{08354939-5573-4423-AFEF-8689755B730B}"/>
          </ac:picMkLst>
        </pc:picChg>
        <pc:picChg chg="add mod">
          <ac:chgData name="Andres Contreras" userId="1838b3c82ce198b7" providerId="LiveId" clId="{8A3C4AD0-FE91-40DC-B8DE-1729908DBC94}" dt="2020-08-01T02:06:03.021" v="79" actId="1076"/>
          <ac:picMkLst>
            <pc:docMk/>
            <pc:sldMk cId="2355487962" sldId="294"/>
            <ac:picMk id="11" creationId="{AE424A90-0F63-4ED8-AE97-474E3610BC05}"/>
          </ac:picMkLst>
        </pc:picChg>
        <pc:picChg chg="add mod">
          <ac:chgData name="Andres Contreras" userId="1838b3c82ce198b7" providerId="LiveId" clId="{8A3C4AD0-FE91-40DC-B8DE-1729908DBC94}" dt="2020-08-01T02:06:03.021" v="79" actId="1076"/>
          <ac:picMkLst>
            <pc:docMk/>
            <pc:sldMk cId="2355487962" sldId="294"/>
            <ac:picMk id="12" creationId="{F167D23D-B14A-4903-8FB0-57D709F07AF2}"/>
          </ac:picMkLst>
        </pc:picChg>
        <pc:picChg chg="add mod">
          <ac:chgData name="Andres Contreras" userId="1838b3c82ce198b7" providerId="LiveId" clId="{8A3C4AD0-FE91-40DC-B8DE-1729908DBC94}" dt="2020-08-01T02:06:03.021" v="79" actId="1076"/>
          <ac:picMkLst>
            <pc:docMk/>
            <pc:sldMk cId="2355487962" sldId="294"/>
            <ac:picMk id="13" creationId="{7FC19023-4326-4C29-8DEE-9F7ACB0455C9}"/>
          </ac:picMkLst>
        </pc:picChg>
        <pc:picChg chg="add mod">
          <ac:chgData name="Andres Contreras" userId="1838b3c82ce198b7" providerId="LiveId" clId="{8A3C4AD0-FE91-40DC-B8DE-1729908DBC94}" dt="2020-08-01T02:06:03.021" v="79" actId="1076"/>
          <ac:picMkLst>
            <pc:docMk/>
            <pc:sldMk cId="2355487962" sldId="294"/>
            <ac:picMk id="14" creationId="{C7060328-9091-4919-8A63-9D08B8EA20E6}"/>
          </ac:picMkLst>
        </pc:picChg>
        <pc:picChg chg="add mod">
          <ac:chgData name="Andres Contreras" userId="1838b3c82ce198b7" providerId="LiveId" clId="{8A3C4AD0-FE91-40DC-B8DE-1729908DBC94}" dt="2020-08-01T02:06:03.021" v="79" actId="1076"/>
          <ac:picMkLst>
            <pc:docMk/>
            <pc:sldMk cId="2355487962" sldId="294"/>
            <ac:picMk id="15" creationId="{51A5C827-2DCE-4264-84F6-50FE6843DA28}"/>
          </ac:picMkLst>
        </pc:picChg>
        <pc:picChg chg="add mod">
          <ac:chgData name="Andres Contreras" userId="1838b3c82ce198b7" providerId="LiveId" clId="{8A3C4AD0-FE91-40DC-B8DE-1729908DBC94}" dt="2020-08-01T02:06:03.021" v="79" actId="1076"/>
          <ac:picMkLst>
            <pc:docMk/>
            <pc:sldMk cId="2355487962" sldId="294"/>
            <ac:picMk id="17" creationId="{D64E74DD-5863-4C9D-B9CE-0720F978D3AF}"/>
          </ac:picMkLst>
        </pc:picChg>
      </pc:sldChg>
      <pc:sldChg chg="addSp delSp modSp">
        <pc:chgData name="Andres Contreras" userId="1838b3c82ce198b7" providerId="LiveId" clId="{8A3C4AD0-FE91-40DC-B8DE-1729908DBC94}" dt="2020-08-01T02:11:36.244" v="109" actId="1076"/>
        <pc:sldMkLst>
          <pc:docMk/>
          <pc:sldMk cId="332941977" sldId="306"/>
        </pc:sldMkLst>
        <pc:picChg chg="add del mod">
          <ac:chgData name="Andres Contreras" userId="1838b3c82ce198b7" providerId="LiveId" clId="{8A3C4AD0-FE91-40DC-B8DE-1729908DBC94}" dt="2020-08-01T02:11:33.408" v="107" actId="478"/>
          <ac:picMkLst>
            <pc:docMk/>
            <pc:sldMk cId="332941977" sldId="306"/>
            <ac:picMk id="4" creationId="{88EA9D44-393F-4442-9214-C20FD6BA80D9}"/>
          </ac:picMkLst>
        </pc:picChg>
        <pc:picChg chg="add mod">
          <ac:chgData name="Andres Contreras" userId="1838b3c82ce198b7" providerId="LiveId" clId="{8A3C4AD0-FE91-40DC-B8DE-1729908DBC94}" dt="2020-08-01T02:11:36.244" v="109" actId="1076"/>
          <ac:picMkLst>
            <pc:docMk/>
            <pc:sldMk cId="332941977" sldId="306"/>
            <ac:picMk id="5" creationId="{99FA2BB7-14FF-4939-B443-AA1EB082F8E6}"/>
          </ac:picMkLst>
        </pc:picChg>
        <pc:picChg chg="del mod">
          <ac:chgData name="Andres Contreras" userId="1838b3c82ce198b7" providerId="LiveId" clId="{8A3C4AD0-FE91-40DC-B8DE-1729908DBC94}" dt="2020-08-01T02:07:48.809" v="85" actId="478"/>
          <ac:picMkLst>
            <pc:docMk/>
            <pc:sldMk cId="332941977" sldId="306"/>
            <ac:picMk id="18" creationId="{EC016674-F0B8-4D5D-BF9F-2E52A2F675DE}"/>
          </ac:picMkLst>
        </pc:picChg>
      </pc:sldChg>
      <pc:sldChg chg="del">
        <pc:chgData name="Andres Contreras" userId="1838b3c82ce198b7" providerId="LiveId" clId="{8A3C4AD0-FE91-40DC-B8DE-1729908DBC94}" dt="2020-08-01T00:00:43.329" v="3" actId="2696"/>
        <pc:sldMkLst>
          <pc:docMk/>
          <pc:sldMk cId="2122862825" sldId="309"/>
        </pc:sldMkLst>
      </pc:sldChg>
      <pc:sldChg chg="addSp delSp modSp">
        <pc:chgData name="Andres Contreras" userId="1838b3c82ce198b7" providerId="LiveId" clId="{8A3C4AD0-FE91-40DC-B8DE-1729908DBC94}" dt="2020-08-01T02:10:42.977" v="106"/>
        <pc:sldMkLst>
          <pc:docMk/>
          <pc:sldMk cId="3165034404" sldId="322"/>
        </pc:sldMkLst>
        <pc:picChg chg="del mod">
          <ac:chgData name="Andres Contreras" userId="1838b3c82ce198b7" providerId="LiveId" clId="{8A3C4AD0-FE91-40DC-B8DE-1729908DBC94}" dt="2020-08-01T02:10:40.409" v="104" actId="478"/>
          <ac:picMkLst>
            <pc:docMk/>
            <pc:sldMk cId="3165034404" sldId="322"/>
            <ac:picMk id="2" creationId="{00000000-0000-0000-0000-000000000000}"/>
          </ac:picMkLst>
        </pc:picChg>
        <pc:picChg chg="del">
          <ac:chgData name="Andres Contreras" userId="1838b3c82ce198b7" providerId="LiveId" clId="{8A3C4AD0-FE91-40DC-B8DE-1729908DBC94}" dt="2020-08-01T02:10:40.409" v="104" actId="478"/>
          <ac:picMkLst>
            <pc:docMk/>
            <pc:sldMk cId="3165034404" sldId="322"/>
            <ac:picMk id="6" creationId="{AD3A75D7-D912-4EF4-B17D-441DB56DA4DF}"/>
          </ac:picMkLst>
        </pc:picChg>
        <pc:picChg chg="del">
          <ac:chgData name="Andres Contreras" userId="1838b3c82ce198b7" providerId="LiveId" clId="{8A3C4AD0-FE91-40DC-B8DE-1729908DBC94}" dt="2020-08-01T02:10:41.737" v="105" actId="478"/>
          <ac:picMkLst>
            <pc:docMk/>
            <pc:sldMk cId="3165034404" sldId="322"/>
            <ac:picMk id="7" creationId="{8CEBF3D3-6BFA-4B8C-B4B6-63889F64ADDC}"/>
          </ac:picMkLst>
        </pc:picChg>
        <pc:picChg chg="add">
          <ac:chgData name="Andres Contreras" userId="1838b3c82ce198b7" providerId="LiveId" clId="{8A3C4AD0-FE91-40DC-B8DE-1729908DBC94}" dt="2020-08-01T02:10:42.977" v="106"/>
          <ac:picMkLst>
            <pc:docMk/>
            <pc:sldMk cId="3165034404" sldId="322"/>
            <ac:picMk id="8" creationId="{A0402361-1DE5-48EE-AF71-A6C2C2AC427B}"/>
          </ac:picMkLst>
        </pc:picChg>
        <pc:picChg chg="add">
          <ac:chgData name="Andres Contreras" userId="1838b3c82ce198b7" providerId="LiveId" clId="{8A3C4AD0-FE91-40DC-B8DE-1729908DBC94}" dt="2020-08-01T02:10:42.977" v="106"/>
          <ac:picMkLst>
            <pc:docMk/>
            <pc:sldMk cId="3165034404" sldId="322"/>
            <ac:picMk id="9" creationId="{23D3DE63-162E-4EAA-89FB-31F1C7376922}"/>
          </ac:picMkLst>
        </pc:picChg>
        <pc:picChg chg="add">
          <ac:chgData name="Andres Contreras" userId="1838b3c82ce198b7" providerId="LiveId" clId="{8A3C4AD0-FE91-40DC-B8DE-1729908DBC94}" dt="2020-08-01T02:10:42.977" v="106"/>
          <ac:picMkLst>
            <pc:docMk/>
            <pc:sldMk cId="3165034404" sldId="322"/>
            <ac:picMk id="10" creationId="{29608559-9B5E-412D-970F-5C6719ADDECC}"/>
          </ac:picMkLst>
        </pc:picChg>
        <pc:picChg chg="add">
          <ac:chgData name="Andres Contreras" userId="1838b3c82ce198b7" providerId="LiveId" clId="{8A3C4AD0-FE91-40DC-B8DE-1729908DBC94}" dt="2020-08-01T02:10:42.977" v="106"/>
          <ac:picMkLst>
            <pc:docMk/>
            <pc:sldMk cId="3165034404" sldId="322"/>
            <ac:picMk id="11" creationId="{2323CAB0-2416-42BA-8126-33B5A0E18C3A}"/>
          </ac:picMkLst>
        </pc:picChg>
        <pc:picChg chg="add">
          <ac:chgData name="Andres Contreras" userId="1838b3c82ce198b7" providerId="LiveId" clId="{8A3C4AD0-FE91-40DC-B8DE-1729908DBC94}" dt="2020-08-01T02:10:42.977" v="106"/>
          <ac:picMkLst>
            <pc:docMk/>
            <pc:sldMk cId="3165034404" sldId="322"/>
            <ac:picMk id="12" creationId="{A11A6C2D-3041-45E1-8726-C6DA9A163472}"/>
          </ac:picMkLst>
        </pc:picChg>
        <pc:picChg chg="add">
          <ac:chgData name="Andres Contreras" userId="1838b3c82ce198b7" providerId="LiveId" clId="{8A3C4AD0-FE91-40DC-B8DE-1729908DBC94}" dt="2020-08-01T02:10:42.977" v="106"/>
          <ac:picMkLst>
            <pc:docMk/>
            <pc:sldMk cId="3165034404" sldId="322"/>
            <ac:picMk id="13" creationId="{9181EF1E-DDE5-4DAD-AC79-74600C44F7B7}"/>
          </ac:picMkLst>
        </pc:picChg>
      </pc:sldChg>
      <pc:sldChg chg="del">
        <pc:chgData name="Andres Contreras" userId="1838b3c82ce198b7" providerId="LiveId" clId="{8A3C4AD0-FE91-40DC-B8DE-1729908DBC94}" dt="2020-08-01T00:00:43.414" v="4" actId="2696"/>
        <pc:sldMkLst>
          <pc:docMk/>
          <pc:sldMk cId="4006649974" sldId="341"/>
        </pc:sldMkLst>
      </pc:sldChg>
      <pc:sldChg chg="del">
        <pc:chgData name="Andres Contreras" userId="1838b3c82ce198b7" providerId="LiveId" clId="{8A3C4AD0-FE91-40DC-B8DE-1729908DBC94}" dt="2020-08-01T00:00:43.782" v="7" actId="2696"/>
        <pc:sldMkLst>
          <pc:docMk/>
          <pc:sldMk cId="135089521" sldId="346"/>
        </pc:sldMkLst>
      </pc:sldChg>
      <pc:sldChg chg="addSp modSp">
        <pc:chgData name="Andres Contreras" userId="1838b3c82ce198b7" providerId="LiveId" clId="{8A3C4AD0-FE91-40DC-B8DE-1729908DBC94}" dt="2020-08-01T00:41:30.729" v="68" actId="1076"/>
        <pc:sldMkLst>
          <pc:docMk/>
          <pc:sldMk cId="1661320043" sldId="369"/>
        </pc:sldMkLst>
        <pc:picChg chg="mod">
          <ac:chgData name="Andres Contreras" userId="1838b3c82ce198b7" providerId="LiveId" clId="{8A3C4AD0-FE91-40DC-B8DE-1729908DBC94}" dt="2020-08-01T00:40:21.266" v="62" actId="1076"/>
          <ac:picMkLst>
            <pc:docMk/>
            <pc:sldMk cId="1661320043" sldId="369"/>
            <ac:picMk id="3" creationId="{7CA378DF-C3E1-477E-BC0F-564DF49D58CA}"/>
          </ac:picMkLst>
        </pc:picChg>
        <pc:picChg chg="mod">
          <ac:chgData name="Andres Contreras" userId="1838b3c82ce198b7" providerId="LiveId" clId="{8A3C4AD0-FE91-40DC-B8DE-1729908DBC94}" dt="2020-08-01T00:40:23.001" v="63" actId="1076"/>
          <ac:picMkLst>
            <pc:docMk/>
            <pc:sldMk cId="1661320043" sldId="369"/>
            <ac:picMk id="6" creationId="{0AE7D302-AA4E-493F-9795-C39BA3649ACF}"/>
          </ac:picMkLst>
        </pc:picChg>
        <pc:picChg chg="mod">
          <ac:chgData name="Andres Contreras" userId="1838b3c82ce198b7" providerId="LiveId" clId="{8A3C4AD0-FE91-40DC-B8DE-1729908DBC94}" dt="2020-08-01T00:40:31.193" v="67" actId="1076"/>
          <ac:picMkLst>
            <pc:docMk/>
            <pc:sldMk cId="1661320043" sldId="369"/>
            <ac:picMk id="7" creationId="{030EFF36-98DE-40E7-8305-EC350479B151}"/>
          </ac:picMkLst>
        </pc:picChg>
        <pc:picChg chg="add mod">
          <ac:chgData name="Andres Contreras" userId="1838b3c82ce198b7" providerId="LiveId" clId="{8A3C4AD0-FE91-40DC-B8DE-1729908DBC94}" dt="2020-08-01T00:41:30.729" v="68" actId="1076"/>
          <ac:picMkLst>
            <pc:docMk/>
            <pc:sldMk cId="1661320043" sldId="369"/>
            <ac:picMk id="9" creationId="{207DC10D-262F-4505-B731-993F8CF705C8}"/>
          </ac:picMkLst>
        </pc:picChg>
      </pc:sldChg>
      <pc:sldChg chg="addSp delSp add">
        <pc:chgData name="Andres Contreras" userId="1838b3c82ce198b7" providerId="LiveId" clId="{8A3C4AD0-FE91-40DC-B8DE-1729908DBC94}" dt="2020-08-01T02:09:24.620" v="89"/>
        <pc:sldMkLst>
          <pc:docMk/>
          <pc:sldMk cId="3661951299" sldId="370"/>
        </pc:sldMkLst>
        <pc:spChg chg="del">
          <ac:chgData name="Andres Contreras" userId="1838b3c82ce198b7" providerId="LiveId" clId="{8A3C4AD0-FE91-40DC-B8DE-1729908DBC94}" dt="2020-08-01T02:09:23.563" v="88" actId="478"/>
          <ac:spMkLst>
            <pc:docMk/>
            <pc:sldMk cId="3661951299" sldId="370"/>
            <ac:spMk id="2" creationId="{45E3F1C2-B2E5-4A0C-9DB1-8B3948AB91B7}"/>
          </ac:spMkLst>
        </pc:spChg>
        <pc:spChg chg="add">
          <ac:chgData name="Andres Contreras" userId="1838b3c82ce198b7" providerId="LiveId" clId="{8A3C4AD0-FE91-40DC-B8DE-1729908DBC94}" dt="2020-08-01T02:09:24.620" v="89"/>
          <ac:spMkLst>
            <pc:docMk/>
            <pc:sldMk cId="3661951299" sldId="370"/>
            <ac:spMk id="3" creationId="{A68F2A23-4F68-47F7-A5DF-D3CD57C05C8B}"/>
          </ac:spMkLst>
        </pc:spChg>
        <pc:picChg chg="add">
          <ac:chgData name="Andres Contreras" userId="1838b3c82ce198b7" providerId="LiveId" clId="{8A3C4AD0-FE91-40DC-B8DE-1729908DBC94}" dt="2020-08-01T02:09:24.620" v="89"/>
          <ac:picMkLst>
            <pc:docMk/>
            <pc:sldMk cId="3661951299" sldId="370"/>
            <ac:picMk id="4" creationId="{EFAD5EA7-18CA-4C3E-AB0B-0A9FC55EF2FD}"/>
          </ac:picMkLst>
        </pc:picChg>
      </pc:sldChg>
      <pc:sldChg chg="addSp delSp modSp add">
        <pc:chgData name="Andres Contreras" userId="1838b3c82ce198b7" providerId="LiveId" clId="{8A3C4AD0-FE91-40DC-B8DE-1729908DBC94}" dt="2020-08-01T02:07:13.269" v="84" actId="1076"/>
        <pc:sldMkLst>
          <pc:docMk/>
          <pc:sldMk cId="118879008" sldId="371"/>
        </pc:sldMkLst>
        <pc:spChg chg="del">
          <ac:chgData name="Andres Contreras" userId="1838b3c82ce198b7" providerId="LiveId" clId="{8A3C4AD0-FE91-40DC-B8DE-1729908DBC94}" dt="2020-08-01T02:07:10.954" v="83" actId="478"/>
          <ac:spMkLst>
            <pc:docMk/>
            <pc:sldMk cId="118879008" sldId="371"/>
            <ac:spMk id="2" creationId="{F88513CB-BA2C-4231-A68E-EAB106C1A5B6}"/>
          </ac:spMkLst>
        </pc:spChg>
        <pc:spChg chg="add mod">
          <ac:chgData name="Andres Contreras" userId="1838b3c82ce198b7" providerId="LiveId" clId="{8A3C4AD0-FE91-40DC-B8DE-1729908DBC94}" dt="2020-08-01T02:07:13.269" v="84" actId="1076"/>
          <ac:spMkLst>
            <pc:docMk/>
            <pc:sldMk cId="118879008" sldId="371"/>
            <ac:spMk id="3" creationId="{48F24170-C649-4A27-88DA-8DDFC0815569}"/>
          </ac:spMkLst>
        </pc:spChg>
        <pc:picChg chg="add">
          <ac:chgData name="Andres Contreras" userId="1838b3c82ce198b7" providerId="LiveId" clId="{8A3C4AD0-FE91-40DC-B8DE-1729908DBC94}" dt="2020-08-01T02:07:08.567" v="82"/>
          <ac:picMkLst>
            <pc:docMk/>
            <pc:sldMk cId="118879008" sldId="371"/>
            <ac:picMk id="4" creationId="{2947503D-C425-493E-8F89-3CDB6F7F5B1D}"/>
          </ac:picMkLst>
        </pc:picChg>
      </pc:sldChg>
      <pc:sldChg chg="del">
        <pc:chgData name="Andres Contreras" userId="1838b3c82ce198b7" providerId="LiveId" clId="{8A3C4AD0-FE91-40DC-B8DE-1729908DBC94}" dt="2020-08-01T00:00:44.319" v="17" actId="2696"/>
        <pc:sldMkLst>
          <pc:docMk/>
          <pc:sldMk cId="1879067016" sldId="371"/>
        </pc:sldMkLst>
      </pc:sldChg>
      <pc:sldChg chg="del">
        <pc:chgData name="Andres Contreras" userId="1838b3c82ce198b7" providerId="LiveId" clId="{8A3C4AD0-FE91-40DC-B8DE-1729908DBC94}" dt="2020-08-01T00:00:44.369" v="18" actId="2696"/>
        <pc:sldMkLst>
          <pc:docMk/>
          <pc:sldMk cId="493726189" sldId="372"/>
        </pc:sldMkLst>
      </pc:sldChg>
      <pc:sldChg chg="addSp delSp add">
        <pc:chgData name="Andres Contreras" userId="1838b3c82ce198b7" providerId="LiveId" clId="{8A3C4AD0-FE91-40DC-B8DE-1729908DBC94}" dt="2020-08-01T02:09:42.679" v="93"/>
        <pc:sldMkLst>
          <pc:docMk/>
          <pc:sldMk cId="1277951476" sldId="372"/>
        </pc:sldMkLst>
        <pc:spChg chg="del">
          <ac:chgData name="Andres Contreras" userId="1838b3c82ce198b7" providerId="LiveId" clId="{8A3C4AD0-FE91-40DC-B8DE-1729908DBC94}" dt="2020-08-01T02:09:41.538" v="92" actId="478"/>
          <ac:spMkLst>
            <pc:docMk/>
            <pc:sldMk cId="1277951476" sldId="372"/>
            <ac:spMk id="2" creationId="{EB205C16-00AB-4A2A-B740-BEC0DED529A8}"/>
          </ac:spMkLst>
        </pc:spChg>
        <pc:spChg chg="add">
          <ac:chgData name="Andres Contreras" userId="1838b3c82ce198b7" providerId="LiveId" clId="{8A3C4AD0-FE91-40DC-B8DE-1729908DBC94}" dt="2020-08-01T02:09:42.679" v="93"/>
          <ac:spMkLst>
            <pc:docMk/>
            <pc:sldMk cId="1277951476" sldId="372"/>
            <ac:spMk id="3" creationId="{19286979-3B42-40E7-B755-45B6568C59C9}"/>
          </ac:spMkLst>
        </pc:spChg>
        <pc:picChg chg="add">
          <ac:chgData name="Andres Contreras" userId="1838b3c82ce198b7" providerId="LiveId" clId="{8A3C4AD0-FE91-40DC-B8DE-1729908DBC94}" dt="2020-08-01T02:09:42.679" v="93"/>
          <ac:picMkLst>
            <pc:docMk/>
            <pc:sldMk cId="1277951476" sldId="372"/>
            <ac:picMk id="4" creationId="{D9D501BC-F97F-4DE5-889F-31605C05389F}"/>
          </ac:picMkLst>
        </pc:picChg>
      </pc:sldChg>
      <pc:sldChg chg="del">
        <pc:chgData name="Andres Contreras" userId="1838b3c82ce198b7" providerId="LiveId" clId="{8A3C4AD0-FE91-40DC-B8DE-1729908DBC94}" dt="2020-08-01T00:00:44.412" v="19" actId="2696"/>
        <pc:sldMkLst>
          <pc:docMk/>
          <pc:sldMk cId="2760604387" sldId="373"/>
        </pc:sldMkLst>
      </pc:sldChg>
      <pc:sldChg chg="addSp delSp add">
        <pc:chgData name="Andres Contreras" userId="1838b3c82ce198b7" providerId="LiveId" clId="{8A3C4AD0-FE91-40DC-B8DE-1729908DBC94}" dt="2020-08-01T02:09:55.767" v="95"/>
        <pc:sldMkLst>
          <pc:docMk/>
          <pc:sldMk cId="3371041944" sldId="373"/>
        </pc:sldMkLst>
        <pc:spChg chg="del">
          <ac:chgData name="Andres Contreras" userId="1838b3c82ce198b7" providerId="LiveId" clId="{8A3C4AD0-FE91-40DC-B8DE-1729908DBC94}" dt="2020-08-01T02:09:54.769" v="94" actId="478"/>
          <ac:spMkLst>
            <pc:docMk/>
            <pc:sldMk cId="3371041944" sldId="373"/>
            <ac:spMk id="2" creationId="{04D5F91A-C602-421C-9980-E1D92703C37F}"/>
          </ac:spMkLst>
        </pc:spChg>
        <pc:spChg chg="add">
          <ac:chgData name="Andres Contreras" userId="1838b3c82ce198b7" providerId="LiveId" clId="{8A3C4AD0-FE91-40DC-B8DE-1729908DBC94}" dt="2020-08-01T02:09:55.767" v="95"/>
          <ac:spMkLst>
            <pc:docMk/>
            <pc:sldMk cId="3371041944" sldId="373"/>
            <ac:spMk id="3" creationId="{CD8DF54C-E387-4F21-A674-8FFB1CE710A3}"/>
          </ac:spMkLst>
        </pc:spChg>
        <pc:picChg chg="add">
          <ac:chgData name="Andres Contreras" userId="1838b3c82ce198b7" providerId="LiveId" clId="{8A3C4AD0-FE91-40DC-B8DE-1729908DBC94}" dt="2020-08-01T02:09:55.767" v="95"/>
          <ac:picMkLst>
            <pc:docMk/>
            <pc:sldMk cId="3371041944" sldId="373"/>
            <ac:picMk id="4" creationId="{F972A1F8-973A-4D61-B2AD-ACBB4DA6A017}"/>
          </ac:picMkLst>
        </pc:picChg>
      </pc:sldChg>
      <pc:sldChg chg="addSp delSp modSp add">
        <pc:chgData name="Andres Contreras" userId="1838b3c82ce198b7" providerId="LiveId" clId="{8A3C4AD0-FE91-40DC-B8DE-1729908DBC94}" dt="2020-08-01T02:10:11.100" v="99" actId="1076"/>
        <pc:sldMkLst>
          <pc:docMk/>
          <pc:sldMk cId="998043970" sldId="374"/>
        </pc:sldMkLst>
        <pc:spChg chg="del">
          <ac:chgData name="Andres Contreras" userId="1838b3c82ce198b7" providerId="LiveId" clId="{8A3C4AD0-FE91-40DC-B8DE-1729908DBC94}" dt="2020-08-01T02:10:08.546" v="97" actId="478"/>
          <ac:spMkLst>
            <pc:docMk/>
            <pc:sldMk cId="998043970" sldId="374"/>
            <ac:spMk id="2" creationId="{FDE6835A-36B5-4F4D-AD3F-51CEDE6C8A66}"/>
          </ac:spMkLst>
        </pc:spChg>
        <pc:spChg chg="add mod">
          <ac:chgData name="Andres Contreras" userId="1838b3c82ce198b7" providerId="LiveId" clId="{8A3C4AD0-FE91-40DC-B8DE-1729908DBC94}" dt="2020-08-01T02:10:11.100" v="99" actId="1076"/>
          <ac:spMkLst>
            <pc:docMk/>
            <pc:sldMk cId="998043970" sldId="374"/>
            <ac:spMk id="3" creationId="{2BCC34A9-E013-4218-8117-2402251CCB6A}"/>
          </ac:spMkLst>
        </pc:spChg>
        <pc:picChg chg="add mod">
          <ac:chgData name="Andres Contreras" userId="1838b3c82ce198b7" providerId="LiveId" clId="{8A3C4AD0-FE91-40DC-B8DE-1729908DBC94}" dt="2020-08-01T02:10:11.100" v="99" actId="1076"/>
          <ac:picMkLst>
            <pc:docMk/>
            <pc:sldMk cId="998043970" sldId="374"/>
            <ac:picMk id="4" creationId="{A97B9413-A500-4381-83BF-FCCD021C0A50}"/>
          </ac:picMkLst>
        </pc:picChg>
      </pc:sldChg>
      <pc:sldChg chg="del">
        <pc:chgData name="Andres Contreras" userId="1838b3c82ce198b7" providerId="LiveId" clId="{8A3C4AD0-FE91-40DC-B8DE-1729908DBC94}" dt="2020-08-01T00:00:43.831" v="8" actId="2696"/>
        <pc:sldMkLst>
          <pc:docMk/>
          <pc:sldMk cId="2853861976" sldId="374"/>
        </pc:sldMkLst>
      </pc:sldChg>
      <pc:sldChg chg="addSp delSp modSp add">
        <pc:chgData name="Andres Contreras" userId="1838b3c82ce198b7" providerId="LiveId" clId="{8A3C4AD0-FE91-40DC-B8DE-1729908DBC94}" dt="2020-08-01T02:10:26.364" v="103" actId="1076"/>
        <pc:sldMkLst>
          <pc:docMk/>
          <pc:sldMk cId="852496716" sldId="375"/>
        </pc:sldMkLst>
        <pc:spChg chg="del">
          <ac:chgData name="Andres Contreras" userId="1838b3c82ce198b7" providerId="LiveId" clId="{8A3C4AD0-FE91-40DC-B8DE-1729908DBC94}" dt="2020-08-01T02:10:22.921" v="101" actId="478"/>
          <ac:spMkLst>
            <pc:docMk/>
            <pc:sldMk cId="852496716" sldId="375"/>
            <ac:spMk id="2" creationId="{CCD10924-05D6-4DB0-9663-13591F6767FA}"/>
          </ac:spMkLst>
        </pc:spChg>
        <pc:spChg chg="add mod">
          <ac:chgData name="Andres Contreras" userId="1838b3c82ce198b7" providerId="LiveId" clId="{8A3C4AD0-FE91-40DC-B8DE-1729908DBC94}" dt="2020-08-01T02:10:26.364" v="103" actId="1076"/>
          <ac:spMkLst>
            <pc:docMk/>
            <pc:sldMk cId="852496716" sldId="375"/>
            <ac:spMk id="3" creationId="{E2F80798-79DA-46AB-8D51-D1282D27879F}"/>
          </ac:spMkLst>
        </pc:spChg>
        <pc:picChg chg="add mod">
          <ac:chgData name="Andres Contreras" userId="1838b3c82ce198b7" providerId="LiveId" clId="{8A3C4AD0-FE91-40DC-B8DE-1729908DBC94}" dt="2020-08-01T02:10:26.364" v="103" actId="1076"/>
          <ac:picMkLst>
            <pc:docMk/>
            <pc:sldMk cId="852496716" sldId="375"/>
            <ac:picMk id="4" creationId="{C1BC32BA-F727-4D6B-92C0-1661D17F529A}"/>
          </ac:picMkLst>
        </pc:picChg>
      </pc:sldChg>
      <pc:sldChg chg="del">
        <pc:chgData name="Andres Contreras" userId="1838b3c82ce198b7" providerId="LiveId" clId="{8A3C4AD0-FE91-40DC-B8DE-1729908DBC94}" dt="2020-08-01T00:00:44.781" v="27" actId="2696"/>
        <pc:sldMkLst>
          <pc:docMk/>
          <pc:sldMk cId="485651397" sldId="376"/>
        </pc:sldMkLst>
      </pc:sldChg>
      <pc:sldChg chg="del">
        <pc:chgData name="Andres Contreras" userId="1838b3c82ce198b7" providerId="LiveId" clId="{8A3C4AD0-FE91-40DC-B8DE-1729908DBC94}" dt="2020-08-01T00:00:44.857" v="29" actId="2696"/>
        <pc:sldMkLst>
          <pc:docMk/>
          <pc:sldMk cId="916702270" sldId="377"/>
        </pc:sldMkLst>
      </pc:sldChg>
      <pc:sldChg chg="del">
        <pc:chgData name="Andres Contreras" userId="1838b3c82ce198b7" providerId="LiveId" clId="{8A3C4AD0-FE91-40DC-B8DE-1729908DBC94}" dt="2020-08-01T00:00:44.903" v="30" actId="2696"/>
        <pc:sldMkLst>
          <pc:docMk/>
          <pc:sldMk cId="3316902121" sldId="378"/>
        </pc:sldMkLst>
      </pc:sldChg>
      <pc:sldChg chg="del">
        <pc:chgData name="Andres Contreras" userId="1838b3c82ce198b7" providerId="LiveId" clId="{8A3C4AD0-FE91-40DC-B8DE-1729908DBC94}" dt="2020-08-01T00:00:44.941" v="31" actId="2696"/>
        <pc:sldMkLst>
          <pc:docMk/>
          <pc:sldMk cId="2721146545" sldId="379"/>
        </pc:sldMkLst>
      </pc:sldChg>
      <pc:sldChg chg="del">
        <pc:chgData name="Andres Contreras" userId="1838b3c82ce198b7" providerId="LiveId" clId="{8A3C4AD0-FE91-40DC-B8DE-1729908DBC94}" dt="2020-08-01T00:00:43.655" v="5" actId="2696"/>
        <pc:sldMkLst>
          <pc:docMk/>
          <pc:sldMk cId="3746677124" sldId="382"/>
        </pc:sldMkLst>
      </pc:sldChg>
      <pc:sldChg chg="del">
        <pc:chgData name="Andres Contreras" userId="1838b3c82ce198b7" providerId="LiveId" clId="{8A3C4AD0-FE91-40DC-B8DE-1729908DBC94}" dt="2020-08-01T00:00:44.044" v="11" actId="2696"/>
        <pc:sldMkLst>
          <pc:docMk/>
          <pc:sldMk cId="2412825546" sldId="383"/>
        </pc:sldMkLst>
      </pc:sldChg>
      <pc:sldChg chg="del">
        <pc:chgData name="Andres Contreras" userId="1838b3c82ce198b7" providerId="LiveId" clId="{8A3C4AD0-FE91-40DC-B8DE-1729908DBC94}" dt="2020-08-01T00:00:44.078" v="12" actId="2696"/>
        <pc:sldMkLst>
          <pc:docMk/>
          <pc:sldMk cId="2129049445" sldId="384"/>
        </pc:sldMkLst>
      </pc:sldChg>
      <pc:sldChg chg="del">
        <pc:chgData name="Andres Contreras" userId="1838b3c82ce198b7" providerId="LiveId" clId="{8A3C4AD0-FE91-40DC-B8DE-1729908DBC94}" dt="2020-08-01T00:00:43.726" v="6" actId="2696"/>
        <pc:sldMkLst>
          <pc:docMk/>
          <pc:sldMk cId="2501482143" sldId="385"/>
        </pc:sldMkLst>
      </pc:sldChg>
      <pc:sldChg chg="del">
        <pc:chgData name="Andres Contreras" userId="1838b3c82ce198b7" providerId="LiveId" clId="{8A3C4AD0-FE91-40DC-B8DE-1729908DBC94}" dt="2020-08-01T00:00:43.882" v="9" actId="2696"/>
        <pc:sldMkLst>
          <pc:docMk/>
          <pc:sldMk cId="3315601656" sldId="386"/>
        </pc:sldMkLst>
      </pc:sldChg>
      <pc:sldChg chg="del">
        <pc:chgData name="Andres Contreras" userId="1838b3c82ce198b7" providerId="LiveId" clId="{8A3C4AD0-FE91-40DC-B8DE-1729908DBC94}" dt="2020-08-01T00:00:44.147" v="13" actId="2696"/>
        <pc:sldMkLst>
          <pc:docMk/>
          <pc:sldMk cId="379937263" sldId="387"/>
        </pc:sldMkLst>
      </pc:sldChg>
      <pc:sldChg chg="del">
        <pc:chgData name="Andres Contreras" userId="1838b3c82ce198b7" providerId="LiveId" clId="{8A3C4AD0-FE91-40DC-B8DE-1729908DBC94}" dt="2020-08-01T00:00:43.952" v="10" actId="2696"/>
        <pc:sldMkLst>
          <pc:docMk/>
          <pc:sldMk cId="1838812249" sldId="388"/>
        </pc:sldMkLst>
      </pc:sldChg>
      <pc:sldChg chg="del">
        <pc:chgData name="Andres Contreras" userId="1838b3c82ce198b7" providerId="LiveId" clId="{8A3C4AD0-FE91-40DC-B8DE-1729908DBC94}" dt="2020-08-01T00:00:44.178" v="14" actId="2696"/>
        <pc:sldMkLst>
          <pc:docMk/>
          <pc:sldMk cId="3474543796" sldId="389"/>
        </pc:sldMkLst>
      </pc:sldChg>
      <pc:sldChg chg="del">
        <pc:chgData name="Andres Contreras" userId="1838b3c82ce198b7" providerId="LiveId" clId="{8A3C4AD0-FE91-40DC-B8DE-1729908DBC94}" dt="2020-08-01T00:00:45.223" v="37" actId="2696"/>
        <pc:sldMkLst>
          <pc:docMk/>
          <pc:sldMk cId="2069378990" sldId="390"/>
        </pc:sldMkLst>
      </pc:sldChg>
    </pc:docChg>
  </pc:docChgLst>
  <pc:docChgLst>
    <pc:chgData name="Andres Contreras" userId="1838b3c82ce198b7" providerId="LiveId" clId="{C6E4A866-C734-45A9-A74B-BA95669CF091}"/>
    <pc:docChg chg="undo custSel addSld modSld">
      <pc:chgData name="Andres Contreras" userId="1838b3c82ce198b7" providerId="LiveId" clId="{C6E4A866-C734-45A9-A74B-BA95669CF091}" dt="2020-07-29T17:00:00.088" v="1079" actId="20577"/>
      <pc:docMkLst>
        <pc:docMk/>
      </pc:docMkLst>
      <pc:sldChg chg="modSp">
        <pc:chgData name="Andres Contreras" userId="1838b3c82ce198b7" providerId="LiveId" clId="{C6E4A866-C734-45A9-A74B-BA95669CF091}" dt="2020-07-29T16:34:53.906" v="836" actId="20577"/>
        <pc:sldMkLst>
          <pc:docMk/>
          <pc:sldMk cId="3795130617" sldId="263"/>
        </pc:sldMkLst>
        <pc:spChg chg="mod">
          <ac:chgData name="Andres Contreras" userId="1838b3c82ce198b7" providerId="LiveId" clId="{C6E4A866-C734-45A9-A74B-BA95669CF091}" dt="2020-07-29T16:34:53.906" v="836" actId="20577"/>
          <ac:spMkLst>
            <pc:docMk/>
            <pc:sldMk cId="3795130617" sldId="263"/>
            <ac:spMk id="26626" creationId="{9EE4FEC6-C220-481A-890A-A1B04AA37AC1}"/>
          </ac:spMkLst>
        </pc:spChg>
      </pc:sldChg>
      <pc:sldChg chg="modSp">
        <pc:chgData name="Andres Contreras" userId="1838b3c82ce198b7" providerId="LiveId" clId="{C6E4A866-C734-45A9-A74B-BA95669CF091}" dt="2020-07-28T18:56:35.905" v="51" actId="1076"/>
        <pc:sldMkLst>
          <pc:docMk/>
          <pc:sldMk cId="0" sldId="264"/>
        </pc:sldMkLst>
        <pc:picChg chg="mod">
          <ac:chgData name="Andres Contreras" userId="1838b3c82ce198b7" providerId="LiveId" clId="{C6E4A866-C734-45A9-A74B-BA95669CF091}" dt="2020-07-28T18:56:34.489" v="50" actId="1076"/>
          <ac:picMkLst>
            <pc:docMk/>
            <pc:sldMk cId="0" sldId="264"/>
            <ac:picMk id="4" creationId="{0EF7E1F9-0592-46D6-885C-3BCAF21217E4}"/>
          </ac:picMkLst>
        </pc:picChg>
        <pc:picChg chg="mod">
          <ac:chgData name="Andres Contreras" userId="1838b3c82ce198b7" providerId="LiveId" clId="{C6E4A866-C734-45A9-A74B-BA95669CF091}" dt="2020-07-28T18:56:35.905" v="51" actId="1076"/>
          <ac:picMkLst>
            <pc:docMk/>
            <pc:sldMk cId="0" sldId="264"/>
            <ac:picMk id="8" creationId="{EA54A425-7D94-4E2A-8B44-A40CC960B1E8}"/>
          </ac:picMkLst>
        </pc:picChg>
      </pc:sldChg>
      <pc:sldChg chg="modSp">
        <pc:chgData name="Andres Contreras" userId="1838b3c82ce198b7" providerId="LiveId" clId="{C6E4A866-C734-45A9-A74B-BA95669CF091}" dt="2020-07-28T19:00:37.681" v="53" actId="1076"/>
        <pc:sldMkLst>
          <pc:docMk/>
          <pc:sldMk cId="0" sldId="265"/>
        </pc:sldMkLst>
        <pc:picChg chg="mod">
          <ac:chgData name="Andres Contreras" userId="1838b3c82ce198b7" providerId="LiveId" clId="{C6E4A866-C734-45A9-A74B-BA95669CF091}" dt="2020-07-28T19:00:27.881" v="52" actId="1076"/>
          <ac:picMkLst>
            <pc:docMk/>
            <pc:sldMk cId="0" sldId="265"/>
            <ac:picMk id="14" creationId="{EA840406-A4B1-40D5-A148-7FAAAE509CCF}"/>
          </ac:picMkLst>
        </pc:picChg>
        <pc:picChg chg="mod">
          <ac:chgData name="Andres Contreras" userId="1838b3c82ce198b7" providerId="LiveId" clId="{C6E4A866-C734-45A9-A74B-BA95669CF091}" dt="2020-07-28T19:00:37.681" v="53" actId="1076"/>
          <ac:picMkLst>
            <pc:docMk/>
            <pc:sldMk cId="0" sldId="265"/>
            <ac:picMk id="17" creationId="{56D88BDD-5FCF-4A2F-8246-153FF55BF1BF}"/>
          </ac:picMkLst>
        </pc:picChg>
      </pc:sldChg>
      <pc:sldChg chg="modSp">
        <pc:chgData name="Andres Contreras" userId="1838b3c82ce198b7" providerId="LiveId" clId="{C6E4A866-C734-45A9-A74B-BA95669CF091}" dt="2020-07-29T16:32:31.702" v="824" actId="113"/>
        <pc:sldMkLst>
          <pc:docMk/>
          <pc:sldMk cId="1523444579" sldId="270"/>
        </pc:sldMkLst>
        <pc:spChg chg="mod">
          <ac:chgData name="Andres Contreras" userId="1838b3c82ce198b7" providerId="LiveId" clId="{C6E4A866-C734-45A9-A74B-BA95669CF091}" dt="2020-07-29T16:32:31.702" v="824" actId="113"/>
          <ac:spMkLst>
            <pc:docMk/>
            <pc:sldMk cId="1523444579" sldId="270"/>
            <ac:spMk id="2" creationId="{A2E480C6-C60F-4073-A046-9C955306F4AC}"/>
          </ac:spMkLst>
        </pc:spChg>
        <pc:spChg chg="mod">
          <ac:chgData name="Andres Contreras" userId="1838b3c82ce198b7" providerId="LiveId" clId="{C6E4A866-C734-45A9-A74B-BA95669CF091}" dt="2020-07-28T19:28:27.327" v="60" actId="14100"/>
          <ac:spMkLst>
            <pc:docMk/>
            <pc:sldMk cId="1523444579" sldId="270"/>
            <ac:spMk id="10" creationId="{52426173-0192-4017-A74F-D72B7FB6BD9D}"/>
          </ac:spMkLst>
        </pc:spChg>
        <pc:spChg chg="mod">
          <ac:chgData name="Andres Contreras" userId="1838b3c82ce198b7" providerId="LiveId" clId="{C6E4A866-C734-45A9-A74B-BA95669CF091}" dt="2020-07-28T19:28:28.959" v="61" actId="1076"/>
          <ac:spMkLst>
            <pc:docMk/>
            <pc:sldMk cId="1523444579" sldId="270"/>
            <ac:spMk id="11" creationId="{F1477541-DD84-4A94-83AB-752C0B33D44E}"/>
          </ac:spMkLst>
        </pc:spChg>
        <pc:spChg chg="mod">
          <ac:chgData name="Andres Contreras" userId="1838b3c82ce198b7" providerId="LiveId" clId="{C6E4A866-C734-45A9-A74B-BA95669CF091}" dt="2020-07-28T19:28:30.912" v="62" actId="1076"/>
          <ac:spMkLst>
            <pc:docMk/>
            <pc:sldMk cId="1523444579" sldId="270"/>
            <ac:spMk id="12" creationId="{5F4F8ABD-BE18-457B-BA04-4912E94307B5}"/>
          </ac:spMkLst>
        </pc:spChg>
        <pc:picChg chg="mod">
          <ac:chgData name="Andres Contreras" userId="1838b3c82ce198b7" providerId="LiveId" clId="{C6E4A866-C734-45A9-A74B-BA95669CF091}" dt="2020-07-28T19:28:10.407" v="55" actId="1076"/>
          <ac:picMkLst>
            <pc:docMk/>
            <pc:sldMk cId="1523444579" sldId="270"/>
            <ac:picMk id="9" creationId="{00AE5CBF-615E-49EA-BB89-6AB16562D452}"/>
          </ac:picMkLst>
        </pc:picChg>
      </pc:sldChg>
      <pc:sldChg chg="addSp delSp modSp">
        <pc:chgData name="Andres Contreras" userId="1838b3c82ce198b7" providerId="LiveId" clId="{C6E4A866-C734-45A9-A74B-BA95669CF091}" dt="2020-07-28T22:48:42.626" v="347" actId="164"/>
        <pc:sldMkLst>
          <pc:docMk/>
          <pc:sldMk cId="3414415411" sldId="274"/>
        </pc:sldMkLst>
        <pc:spChg chg="add mod">
          <ac:chgData name="Andres Contreras" userId="1838b3c82ce198b7" providerId="LiveId" clId="{C6E4A866-C734-45A9-A74B-BA95669CF091}" dt="2020-07-28T22:48:42.626" v="347" actId="164"/>
          <ac:spMkLst>
            <pc:docMk/>
            <pc:sldMk cId="3414415411" sldId="274"/>
            <ac:spMk id="8" creationId="{0C1C5593-5055-4F3F-B77F-42C403066584}"/>
          </ac:spMkLst>
        </pc:spChg>
        <pc:spChg chg="mod">
          <ac:chgData name="Andres Contreras" userId="1838b3c82ce198b7" providerId="LiveId" clId="{C6E4A866-C734-45A9-A74B-BA95669CF091}" dt="2020-07-28T22:48:42.626" v="347" actId="164"/>
          <ac:spMkLst>
            <pc:docMk/>
            <pc:sldMk cId="3414415411" sldId="274"/>
            <ac:spMk id="17" creationId="{EECBCDE3-00E7-420C-A4CD-595B723E6EFB}"/>
          </ac:spMkLst>
        </pc:spChg>
        <pc:grpChg chg="add mod">
          <ac:chgData name="Andres Contreras" userId="1838b3c82ce198b7" providerId="LiveId" clId="{C6E4A866-C734-45A9-A74B-BA95669CF091}" dt="2020-07-28T22:48:42.626" v="347" actId="164"/>
          <ac:grpSpMkLst>
            <pc:docMk/>
            <pc:sldMk cId="3414415411" sldId="274"/>
            <ac:grpSpMk id="6" creationId="{22B98B70-5505-4C00-80F1-206BC5215472}"/>
          </ac:grpSpMkLst>
        </pc:grpChg>
        <pc:graphicFrameChg chg="add del">
          <ac:chgData name="Andres Contreras" userId="1838b3c82ce198b7" providerId="LiveId" clId="{C6E4A866-C734-45A9-A74B-BA95669CF091}" dt="2020-07-28T22:45:28.864" v="324" actId="478"/>
          <ac:graphicFrameMkLst>
            <pc:docMk/>
            <pc:sldMk cId="3414415411" sldId="274"/>
            <ac:graphicFrameMk id="5" creationId="{43AC06E0-22A6-45E1-B613-AF7F9EDBAFE9}"/>
          </ac:graphicFrameMkLst>
        </pc:graphicFrameChg>
        <pc:picChg chg="del">
          <ac:chgData name="Andres Contreras" userId="1838b3c82ce198b7" providerId="LiveId" clId="{C6E4A866-C734-45A9-A74B-BA95669CF091}" dt="2020-07-28T22:46:42.236" v="326"/>
          <ac:picMkLst>
            <pc:docMk/>
            <pc:sldMk cId="3414415411" sldId="274"/>
            <ac:picMk id="3" creationId="{ACBB03DD-F315-4976-B3F2-C05BEA76240D}"/>
          </ac:picMkLst>
        </pc:picChg>
        <pc:picChg chg="mod ord">
          <ac:chgData name="Andres Contreras" userId="1838b3c82ce198b7" providerId="LiveId" clId="{C6E4A866-C734-45A9-A74B-BA95669CF091}" dt="2020-07-28T22:48:42.626" v="347" actId="164"/>
          <ac:picMkLst>
            <pc:docMk/>
            <pc:sldMk cId="3414415411" sldId="274"/>
            <ac:picMk id="4" creationId="{726F159A-361A-4286-8F41-D9818D77B3EF}"/>
          </ac:picMkLst>
        </pc:picChg>
        <pc:picChg chg="del">
          <ac:chgData name="Andres Contreras" userId="1838b3c82ce198b7" providerId="LiveId" clId="{C6E4A866-C734-45A9-A74B-BA95669CF091}" dt="2020-07-28T22:46:37.205" v="325" actId="478"/>
          <ac:picMkLst>
            <pc:docMk/>
            <pc:sldMk cId="3414415411" sldId="274"/>
            <ac:picMk id="15" creationId="{B0BD47EC-8367-4C38-9582-47E23E2D5B0F}"/>
          </ac:picMkLst>
        </pc:picChg>
      </pc:sldChg>
      <pc:sldChg chg="modSp">
        <pc:chgData name="Andres Contreras" userId="1838b3c82ce198b7" providerId="LiveId" clId="{C6E4A866-C734-45A9-A74B-BA95669CF091}" dt="2020-07-28T18:40:44.157" v="0" actId="1076"/>
        <pc:sldMkLst>
          <pc:docMk/>
          <pc:sldMk cId="1219457180" sldId="275"/>
        </pc:sldMkLst>
        <pc:spChg chg="mod">
          <ac:chgData name="Andres Contreras" userId="1838b3c82ce198b7" providerId="LiveId" clId="{C6E4A866-C734-45A9-A74B-BA95669CF091}" dt="2020-07-28T18:40:44.157" v="0" actId="1076"/>
          <ac:spMkLst>
            <pc:docMk/>
            <pc:sldMk cId="1219457180" sldId="275"/>
            <ac:spMk id="23" creationId="{C5713706-AB00-4FAE-AAEE-B33DEB06A40B}"/>
          </ac:spMkLst>
        </pc:spChg>
      </pc:sldChg>
      <pc:sldChg chg="addSp delSp modSp">
        <pc:chgData name="Andres Contreras" userId="1838b3c82ce198b7" providerId="LiveId" clId="{C6E4A866-C734-45A9-A74B-BA95669CF091}" dt="2020-07-29T16:39:34.544" v="872" actId="20577"/>
        <pc:sldMkLst>
          <pc:docMk/>
          <pc:sldMk cId="1463683091" sldId="281"/>
        </pc:sldMkLst>
        <pc:spChg chg="mod">
          <ac:chgData name="Andres Contreras" userId="1838b3c82ce198b7" providerId="LiveId" clId="{C6E4A866-C734-45A9-A74B-BA95669CF091}" dt="2020-07-29T16:39:34.544" v="872" actId="20577"/>
          <ac:spMkLst>
            <pc:docMk/>
            <pc:sldMk cId="1463683091" sldId="281"/>
            <ac:spMk id="2" creationId="{F8F5EA70-6540-4791-86FD-592DF63BA666}"/>
          </ac:spMkLst>
        </pc:spChg>
        <pc:spChg chg="mod topLvl">
          <ac:chgData name="Andres Contreras" userId="1838b3c82ce198b7" providerId="LiveId" clId="{C6E4A866-C734-45A9-A74B-BA95669CF091}" dt="2020-07-29T15:40:39.740" v="565" actId="164"/>
          <ac:spMkLst>
            <pc:docMk/>
            <pc:sldMk cId="1463683091" sldId="281"/>
            <ac:spMk id="5" creationId="{3F27B754-BBF2-4674-9C6D-FADED28C108D}"/>
          </ac:spMkLst>
        </pc:spChg>
        <pc:spChg chg="mod topLvl">
          <ac:chgData name="Andres Contreras" userId="1838b3c82ce198b7" providerId="LiveId" clId="{C6E4A866-C734-45A9-A74B-BA95669CF091}" dt="2020-07-29T15:40:39.740" v="565" actId="164"/>
          <ac:spMkLst>
            <pc:docMk/>
            <pc:sldMk cId="1463683091" sldId="281"/>
            <ac:spMk id="6" creationId="{8881A43F-FB52-47B8-807C-6DA0136CD764}"/>
          </ac:spMkLst>
        </pc:spChg>
        <pc:grpChg chg="add del">
          <ac:chgData name="Andres Contreras" userId="1838b3c82ce198b7" providerId="LiveId" clId="{C6E4A866-C734-45A9-A74B-BA95669CF091}" dt="2020-07-28T21:13:28.322" v="65" actId="165"/>
          <ac:grpSpMkLst>
            <pc:docMk/>
            <pc:sldMk cId="1463683091" sldId="281"/>
            <ac:grpSpMk id="4" creationId="{EDCC5B4D-F351-45D3-88B1-83BEDF0F409D}"/>
          </ac:grpSpMkLst>
        </pc:grpChg>
        <pc:grpChg chg="add del mod">
          <ac:chgData name="Andres Contreras" userId="1838b3c82ce198b7" providerId="LiveId" clId="{C6E4A866-C734-45A9-A74B-BA95669CF091}" dt="2020-07-29T15:35:33.693" v="547" actId="165"/>
          <ac:grpSpMkLst>
            <pc:docMk/>
            <pc:sldMk cId="1463683091" sldId="281"/>
            <ac:grpSpMk id="8" creationId="{27FE0519-BFCB-498B-97E9-874EBFF029EB}"/>
          </ac:grpSpMkLst>
        </pc:grpChg>
        <pc:grpChg chg="add del mod">
          <ac:chgData name="Andres Contreras" userId="1838b3c82ce198b7" providerId="LiveId" clId="{C6E4A866-C734-45A9-A74B-BA95669CF091}" dt="2020-07-29T15:40:05.983" v="556" actId="165"/>
          <ac:grpSpMkLst>
            <pc:docMk/>
            <pc:sldMk cId="1463683091" sldId="281"/>
            <ac:grpSpMk id="10" creationId="{209AFB5E-755E-43D5-8D5B-566406279A95}"/>
          </ac:grpSpMkLst>
        </pc:grpChg>
        <pc:grpChg chg="add mod">
          <ac:chgData name="Andres Contreras" userId="1838b3c82ce198b7" providerId="LiveId" clId="{C6E4A866-C734-45A9-A74B-BA95669CF091}" dt="2020-07-29T15:40:39.740" v="565" actId="164"/>
          <ac:grpSpMkLst>
            <pc:docMk/>
            <pc:sldMk cId="1463683091" sldId="281"/>
            <ac:grpSpMk id="12" creationId="{598D6216-AC90-4C91-B5AC-B4B086D4C4AC}"/>
          </ac:grpSpMkLst>
        </pc:grpChg>
        <pc:picChg chg="del mod topLvl modCrop">
          <ac:chgData name="Andres Contreras" userId="1838b3c82ce198b7" providerId="LiveId" clId="{C6E4A866-C734-45A9-A74B-BA95669CF091}" dt="2020-07-29T15:35:36.603" v="548" actId="478"/>
          <ac:picMkLst>
            <pc:docMk/>
            <pc:sldMk cId="1463683091" sldId="281"/>
            <ac:picMk id="3" creationId="{FD654233-7797-4916-9047-027E895D505E}"/>
          </ac:picMkLst>
        </pc:picChg>
        <pc:picChg chg="del mod topLvl">
          <ac:chgData name="Andres Contreras" userId="1838b3c82ce198b7" providerId="LiveId" clId="{C6E4A866-C734-45A9-A74B-BA95669CF091}" dt="2020-07-28T21:13:31.627" v="66" actId="478"/>
          <ac:picMkLst>
            <pc:docMk/>
            <pc:sldMk cId="1463683091" sldId="281"/>
            <ac:picMk id="7" creationId="{DE43EDEF-AA5E-47DA-80A2-84108AAFC144}"/>
          </ac:picMkLst>
        </pc:picChg>
        <pc:picChg chg="del mod topLvl modCrop">
          <ac:chgData name="Andres Contreras" userId="1838b3c82ce198b7" providerId="LiveId" clId="{C6E4A866-C734-45A9-A74B-BA95669CF091}" dt="2020-07-29T15:40:07.442" v="557" actId="478"/>
          <ac:picMkLst>
            <pc:docMk/>
            <pc:sldMk cId="1463683091" sldId="281"/>
            <ac:picMk id="9" creationId="{37C94699-86E5-4312-99F0-00C2DEEE17C3}"/>
          </ac:picMkLst>
        </pc:picChg>
        <pc:picChg chg="mod modCrop">
          <ac:chgData name="Andres Contreras" userId="1838b3c82ce198b7" providerId="LiveId" clId="{C6E4A866-C734-45A9-A74B-BA95669CF091}" dt="2020-07-29T15:40:39.740" v="565" actId="164"/>
          <ac:picMkLst>
            <pc:docMk/>
            <pc:sldMk cId="1463683091" sldId="281"/>
            <ac:picMk id="11" creationId="{099E0B83-F44B-4F4D-B390-D30A0AFAD707}"/>
          </ac:picMkLst>
        </pc:picChg>
      </pc:sldChg>
      <pc:sldChg chg="modSp">
        <pc:chgData name="Andres Contreras" userId="1838b3c82ce198b7" providerId="LiveId" clId="{C6E4A866-C734-45A9-A74B-BA95669CF091}" dt="2020-07-29T16:39:43.136" v="877" actId="20577"/>
        <pc:sldMkLst>
          <pc:docMk/>
          <pc:sldMk cId="77749384" sldId="282"/>
        </pc:sldMkLst>
        <pc:spChg chg="mod">
          <ac:chgData name="Andres Contreras" userId="1838b3c82ce198b7" providerId="LiveId" clId="{C6E4A866-C734-45A9-A74B-BA95669CF091}" dt="2020-07-29T16:39:43.136" v="877" actId="20577"/>
          <ac:spMkLst>
            <pc:docMk/>
            <pc:sldMk cId="77749384" sldId="282"/>
            <ac:spMk id="2" creationId="{AA3DA797-08FA-4E71-B1D7-B681512C1EE1}"/>
          </ac:spMkLst>
        </pc:spChg>
        <pc:spChg chg="mod">
          <ac:chgData name="Andres Contreras" userId="1838b3c82ce198b7" providerId="LiveId" clId="{C6E4A866-C734-45A9-A74B-BA95669CF091}" dt="2020-07-29T15:58:22.914" v="591" actId="207"/>
          <ac:spMkLst>
            <pc:docMk/>
            <pc:sldMk cId="77749384" sldId="282"/>
            <ac:spMk id="13" creationId="{2D037DDF-7495-465E-BFF6-0DB40043EDC5}"/>
          </ac:spMkLst>
        </pc:spChg>
      </pc:sldChg>
      <pc:sldChg chg="addSp delSp modSp">
        <pc:chgData name="Andres Contreras" userId="1838b3c82ce198b7" providerId="LiveId" clId="{C6E4A866-C734-45A9-A74B-BA95669CF091}" dt="2020-07-29T16:00:11.443" v="596" actId="1076"/>
        <pc:sldMkLst>
          <pc:docMk/>
          <pc:sldMk cId="832882873" sldId="283"/>
        </pc:sldMkLst>
        <pc:spChg chg="add mod">
          <ac:chgData name="Andres Contreras" userId="1838b3c82ce198b7" providerId="LiveId" clId="{C6E4A866-C734-45A9-A74B-BA95669CF091}" dt="2020-07-28T21:57:27.487" v="177" actId="20577"/>
          <ac:spMkLst>
            <pc:docMk/>
            <pc:sldMk cId="832882873" sldId="283"/>
            <ac:spMk id="6" creationId="{C54564F9-B169-48E6-AC2A-7F8DDFB18857}"/>
          </ac:spMkLst>
        </pc:spChg>
        <pc:spChg chg="add mod">
          <ac:chgData name="Andres Contreras" userId="1838b3c82ce198b7" providerId="LiveId" clId="{C6E4A866-C734-45A9-A74B-BA95669CF091}" dt="2020-07-28T21:56:44.471" v="158" actId="1076"/>
          <ac:spMkLst>
            <pc:docMk/>
            <pc:sldMk cId="832882873" sldId="283"/>
            <ac:spMk id="7" creationId="{A7F09BA8-CF68-45DE-8059-1651C135B20A}"/>
          </ac:spMkLst>
        </pc:spChg>
        <pc:spChg chg="add mod">
          <ac:chgData name="Andres Contreras" userId="1838b3c82ce198b7" providerId="LiveId" clId="{C6E4A866-C734-45A9-A74B-BA95669CF091}" dt="2020-07-29T15:58:45.580" v="594" actId="2085"/>
          <ac:spMkLst>
            <pc:docMk/>
            <pc:sldMk cId="832882873" sldId="283"/>
            <ac:spMk id="8" creationId="{166A2136-5D3C-4369-BADE-D8A8E8307A9E}"/>
          </ac:spMkLst>
        </pc:spChg>
        <pc:picChg chg="del">
          <ac:chgData name="Andres Contreras" userId="1838b3c82ce198b7" providerId="LiveId" clId="{C6E4A866-C734-45A9-A74B-BA95669CF091}" dt="2020-07-28T21:55:29.944" v="151"/>
          <ac:picMkLst>
            <pc:docMk/>
            <pc:sldMk cId="832882873" sldId="283"/>
            <ac:picMk id="3" creationId="{B28DBF00-5EE1-43F3-9BE3-7A49442E9190}"/>
          </ac:picMkLst>
        </pc:picChg>
        <pc:picChg chg="del mod">
          <ac:chgData name="Andres Contreras" userId="1838b3c82ce198b7" providerId="LiveId" clId="{C6E4A866-C734-45A9-A74B-BA95669CF091}" dt="2020-07-29T15:56:12.890" v="587" actId="478"/>
          <ac:picMkLst>
            <pc:docMk/>
            <pc:sldMk cId="832882873" sldId="283"/>
            <ac:picMk id="4" creationId="{A65A5B80-010B-4E9F-AE8A-08BE017AC651}"/>
          </ac:picMkLst>
        </pc:picChg>
        <pc:picChg chg="add del">
          <ac:chgData name="Andres Contreras" userId="1838b3c82ce198b7" providerId="LiveId" clId="{C6E4A866-C734-45A9-A74B-BA95669CF091}" dt="2020-07-28T21:55:34.656" v="153" actId="478"/>
          <ac:picMkLst>
            <pc:docMk/>
            <pc:sldMk cId="832882873" sldId="283"/>
            <ac:picMk id="5" creationId="{8A7CAF3D-EE1E-4059-A0EF-A3AA6259CC60}"/>
          </ac:picMkLst>
        </pc:picChg>
        <pc:picChg chg="del mod ord modCrop">
          <ac:chgData name="Andres Contreras" userId="1838b3c82ce198b7" providerId="LiveId" clId="{C6E4A866-C734-45A9-A74B-BA95669CF091}" dt="2020-07-29T16:00:04.906" v="595" actId="478"/>
          <ac:picMkLst>
            <pc:docMk/>
            <pc:sldMk cId="832882873" sldId="283"/>
            <ac:picMk id="9" creationId="{82DCE1B9-3612-4FF0-B12A-5CA620EB84E3}"/>
          </ac:picMkLst>
        </pc:picChg>
        <pc:picChg chg="mod">
          <ac:chgData name="Andres Contreras" userId="1838b3c82ce198b7" providerId="LiveId" clId="{C6E4A866-C734-45A9-A74B-BA95669CF091}" dt="2020-07-29T16:00:11.443" v="596" actId="1076"/>
          <ac:picMkLst>
            <pc:docMk/>
            <pc:sldMk cId="832882873" sldId="283"/>
            <ac:picMk id="10" creationId="{27B96801-E6A6-4850-A43C-4B584FADB0F0}"/>
          </ac:picMkLst>
        </pc:picChg>
      </pc:sldChg>
      <pc:sldChg chg="addSp delSp modSp">
        <pc:chgData name="Andres Contreras" userId="1838b3c82ce198b7" providerId="LiveId" clId="{C6E4A866-C734-45A9-A74B-BA95669CF091}" dt="2020-07-29T16:19:26.050" v="749" actId="207"/>
        <pc:sldMkLst>
          <pc:docMk/>
          <pc:sldMk cId="4058987122" sldId="284"/>
        </pc:sldMkLst>
        <pc:spChg chg="add mod">
          <ac:chgData name="Andres Contreras" userId="1838b3c82ce198b7" providerId="LiveId" clId="{C6E4A866-C734-45A9-A74B-BA95669CF091}" dt="2020-07-29T16:08:49.227" v="671" actId="6549"/>
          <ac:spMkLst>
            <pc:docMk/>
            <pc:sldMk cId="4058987122" sldId="284"/>
            <ac:spMk id="4" creationId="{3E6BC53A-FDE7-4835-AD9D-984256B1BBD6}"/>
          </ac:spMkLst>
        </pc:spChg>
        <pc:spChg chg="add mod">
          <ac:chgData name="Andres Contreras" userId="1838b3c82ce198b7" providerId="LiveId" clId="{C6E4A866-C734-45A9-A74B-BA95669CF091}" dt="2020-07-29T16:07:37.419" v="660" actId="1076"/>
          <ac:spMkLst>
            <pc:docMk/>
            <pc:sldMk cId="4058987122" sldId="284"/>
            <ac:spMk id="5" creationId="{A279261C-3D22-4543-A384-8AE621512355}"/>
          </ac:spMkLst>
        </pc:spChg>
        <pc:spChg chg="add mod">
          <ac:chgData name="Andres Contreras" userId="1838b3c82ce198b7" providerId="LiveId" clId="{C6E4A866-C734-45A9-A74B-BA95669CF091}" dt="2020-07-29T16:07:31.180" v="659" actId="14100"/>
          <ac:spMkLst>
            <pc:docMk/>
            <pc:sldMk cId="4058987122" sldId="284"/>
            <ac:spMk id="7" creationId="{47FBBC8B-A41A-448A-ACEA-8C365A91D99A}"/>
          </ac:spMkLst>
        </pc:spChg>
        <pc:spChg chg="add mod">
          <ac:chgData name="Andres Contreras" userId="1838b3c82ce198b7" providerId="LiveId" clId="{C6E4A866-C734-45A9-A74B-BA95669CF091}" dt="2020-07-29T16:19:26.050" v="749" actId="207"/>
          <ac:spMkLst>
            <pc:docMk/>
            <pc:sldMk cId="4058987122" sldId="284"/>
            <ac:spMk id="15" creationId="{A1F84BA5-3D03-4F51-B300-A49665A0F164}"/>
          </ac:spMkLst>
        </pc:spChg>
        <pc:picChg chg="del">
          <ac:chgData name="Andres Contreras" userId="1838b3c82ce198b7" providerId="LiveId" clId="{C6E4A866-C734-45A9-A74B-BA95669CF091}" dt="2020-07-28T22:01:43.751" v="203" actId="478"/>
          <ac:picMkLst>
            <pc:docMk/>
            <pc:sldMk cId="4058987122" sldId="284"/>
            <ac:picMk id="3" creationId="{88468E57-A9A7-4D34-87B7-E1E0F44303BF}"/>
          </ac:picMkLst>
        </pc:picChg>
        <pc:picChg chg="del">
          <ac:chgData name="Andres Contreras" userId="1838b3c82ce198b7" providerId="LiveId" clId="{C6E4A866-C734-45A9-A74B-BA95669CF091}" dt="2020-07-28T21:59:26.240" v="180" actId="478"/>
          <ac:picMkLst>
            <pc:docMk/>
            <pc:sldMk cId="4058987122" sldId="284"/>
            <ac:picMk id="6" creationId="{409998CB-D055-4D2D-9992-9D57BF82C5FA}"/>
          </ac:picMkLst>
        </pc:picChg>
        <pc:picChg chg="del mod">
          <ac:chgData name="Andres Contreras" userId="1838b3c82ce198b7" providerId="LiveId" clId="{C6E4A866-C734-45A9-A74B-BA95669CF091}" dt="2020-07-28T23:01:34.979" v="388" actId="478"/>
          <ac:picMkLst>
            <pc:docMk/>
            <pc:sldMk cId="4058987122" sldId="284"/>
            <ac:picMk id="8" creationId="{5C0E9B44-DCAB-4D21-B8AE-FE7C70B5EB6F}"/>
          </ac:picMkLst>
        </pc:picChg>
        <pc:picChg chg="del mod ord">
          <ac:chgData name="Andres Contreras" userId="1838b3c82ce198b7" providerId="LiveId" clId="{C6E4A866-C734-45A9-A74B-BA95669CF091}" dt="2020-07-28T23:26:10.769" v="397" actId="478"/>
          <ac:picMkLst>
            <pc:docMk/>
            <pc:sldMk cId="4058987122" sldId="284"/>
            <ac:picMk id="9" creationId="{5E97A7C2-4424-42A1-996E-B6750ECBA490}"/>
          </ac:picMkLst>
        </pc:picChg>
        <pc:picChg chg="del mod ord">
          <ac:chgData name="Andres Contreras" userId="1838b3c82ce198b7" providerId="LiveId" clId="{C6E4A866-C734-45A9-A74B-BA95669CF091}" dt="2020-07-29T16:02:15.849" v="610" actId="478"/>
          <ac:picMkLst>
            <pc:docMk/>
            <pc:sldMk cId="4058987122" sldId="284"/>
            <ac:picMk id="12" creationId="{6905CAAD-4D7A-4782-85A3-DEEFFD35D5C0}"/>
          </ac:picMkLst>
        </pc:picChg>
        <pc:picChg chg="del mod ord modCrop">
          <ac:chgData name="Andres Contreras" userId="1838b3c82ce198b7" providerId="LiveId" clId="{C6E4A866-C734-45A9-A74B-BA95669CF091}" dt="2020-07-29T16:04:57.594" v="622" actId="478"/>
          <ac:picMkLst>
            <pc:docMk/>
            <pc:sldMk cId="4058987122" sldId="284"/>
            <ac:picMk id="13" creationId="{472A3CD9-4198-44CF-BC44-9280CE678416}"/>
          </ac:picMkLst>
        </pc:picChg>
        <pc:picChg chg="mod ord modCrop">
          <ac:chgData name="Andres Contreras" userId="1838b3c82ce198b7" providerId="LiveId" clId="{C6E4A866-C734-45A9-A74B-BA95669CF091}" dt="2020-07-29T16:11:41.555" v="702" actId="1076"/>
          <ac:picMkLst>
            <pc:docMk/>
            <pc:sldMk cId="4058987122" sldId="284"/>
            <ac:picMk id="14" creationId="{A1CFA84C-9157-4C7E-8EBF-0F786FE8ADB3}"/>
          </ac:picMkLst>
        </pc:picChg>
        <pc:cxnChg chg="add mod">
          <ac:chgData name="Andres Contreras" userId="1838b3c82ce198b7" providerId="LiveId" clId="{C6E4A866-C734-45A9-A74B-BA95669CF091}" dt="2020-07-29T16:12:34.770" v="709" actId="1076"/>
          <ac:cxnSpMkLst>
            <pc:docMk/>
            <pc:sldMk cId="4058987122" sldId="284"/>
            <ac:cxnSpMk id="11" creationId="{7EF49511-F819-46ED-B926-A22FF831482F}"/>
          </ac:cxnSpMkLst>
        </pc:cxnChg>
      </pc:sldChg>
      <pc:sldChg chg="addSp delSp modSp">
        <pc:chgData name="Andres Contreras" userId="1838b3c82ce198b7" providerId="LiveId" clId="{C6E4A866-C734-45A9-A74B-BA95669CF091}" dt="2020-07-29T16:21:11.675" v="754" actId="732"/>
        <pc:sldMkLst>
          <pc:docMk/>
          <pc:sldMk cId="707705172" sldId="285"/>
        </pc:sldMkLst>
        <pc:spChg chg="add mod">
          <ac:chgData name="Andres Contreras" userId="1838b3c82ce198b7" providerId="LiveId" clId="{C6E4A866-C734-45A9-A74B-BA95669CF091}" dt="2020-07-29T16:19:22.285" v="748" actId="207"/>
          <ac:spMkLst>
            <pc:docMk/>
            <pc:sldMk cId="707705172" sldId="285"/>
            <ac:spMk id="8" creationId="{BF81B5F3-1CD2-4FCC-A86C-6B6019C87607}"/>
          </ac:spMkLst>
        </pc:spChg>
        <pc:spChg chg="mod">
          <ac:chgData name="Andres Contreras" userId="1838b3c82ce198b7" providerId="LiveId" clId="{C6E4A866-C734-45A9-A74B-BA95669CF091}" dt="2020-07-29T16:18:06.330" v="742" actId="1076"/>
          <ac:spMkLst>
            <pc:docMk/>
            <pc:sldMk cId="707705172" sldId="285"/>
            <ac:spMk id="18" creationId="{2B21D41B-10FC-4AF7-81DA-FDA0E72A1A05}"/>
          </ac:spMkLst>
        </pc:spChg>
        <pc:spChg chg="mod">
          <ac:chgData name="Andres Contreras" userId="1838b3c82ce198b7" providerId="LiveId" clId="{C6E4A866-C734-45A9-A74B-BA95669CF091}" dt="2020-07-29T16:18:09.027" v="743" actId="1076"/>
          <ac:spMkLst>
            <pc:docMk/>
            <pc:sldMk cId="707705172" sldId="285"/>
            <ac:spMk id="19" creationId="{58FF8401-F421-47BE-8068-A388B7A29B77}"/>
          </ac:spMkLst>
        </pc:spChg>
        <pc:spChg chg="mod">
          <ac:chgData name="Andres Contreras" userId="1838b3c82ce198b7" providerId="LiveId" clId="{C6E4A866-C734-45A9-A74B-BA95669CF091}" dt="2020-07-29T16:18:12.602" v="744" actId="1076"/>
          <ac:spMkLst>
            <pc:docMk/>
            <pc:sldMk cId="707705172" sldId="285"/>
            <ac:spMk id="20" creationId="{042987F4-DB34-41DD-9FEB-74B509B9584B}"/>
          </ac:spMkLst>
        </pc:spChg>
        <pc:picChg chg="del mod ord">
          <ac:chgData name="Andres Contreras" userId="1838b3c82ce198b7" providerId="LiveId" clId="{C6E4A866-C734-45A9-A74B-BA95669CF091}" dt="2020-07-29T16:20:56.488" v="750" actId="478"/>
          <ac:picMkLst>
            <pc:docMk/>
            <pc:sldMk cId="707705172" sldId="285"/>
            <ac:picMk id="3" creationId="{F766B0F9-B6E2-4500-A146-7EDC9901704F}"/>
          </ac:picMkLst>
        </pc:picChg>
        <pc:picChg chg="mod modCrop">
          <ac:chgData name="Andres Contreras" userId="1838b3c82ce198b7" providerId="LiveId" clId="{C6E4A866-C734-45A9-A74B-BA95669CF091}" dt="2020-07-29T16:21:11.675" v="754" actId="732"/>
          <ac:picMkLst>
            <pc:docMk/>
            <pc:sldMk cId="707705172" sldId="285"/>
            <ac:picMk id="4" creationId="{FBA05F60-3F11-4D11-89B4-00E2C46D7CF6}"/>
          </ac:picMkLst>
        </pc:picChg>
        <pc:picChg chg="del">
          <ac:chgData name="Andres Contreras" userId="1838b3c82ce198b7" providerId="LiveId" clId="{C6E4A866-C734-45A9-A74B-BA95669CF091}" dt="2020-07-29T16:15:06.624" v="710" actId="478"/>
          <ac:picMkLst>
            <pc:docMk/>
            <pc:sldMk cId="707705172" sldId="285"/>
            <ac:picMk id="21" creationId="{B8CE2F71-3413-40A3-8E61-EDCEC76B237C}"/>
          </ac:picMkLst>
        </pc:picChg>
      </pc:sldChg>
      <pc:sldChg chg="delSp modSp">
        <pc:chgData name="Andres Contreras" userId="1838b3c82ce198b7" providerId="LiveId" clId="{C6E4A866-C734-45A9-A74B-BA95669CF091}" dt="2020-07-29T16:25:38.865" v="773" actId="20577"/>
        <pc:sldMkLst>
          <pc:docMk/>
          <pc:sldMk cId="3818556010" sldId="286"/>
        </pc:sldMkLst>
        <pc:spChg chg="mod">
          <ac:chgData name="Andres Contreras" userId="1838b3c82ce198b7" providerId="LiveId" clId="{C6E4A866-C734-45A9-A74B-BA95669CF091}" dt="2020-07-29T16:25:38.865" v="773" actId="20577"/>
          <ac:spMkLst>
            <pc:docMk/>
            <pc:sldMk cId="3818556010" sldId="286"/>
            <ac:spMk id="2" creationId="{6ACDE653-81FE-422D-A32F-B2BCCAAB719E}"/>
          </ac:spMkLst>
        </pc:spChg>
        <pc:picChg chg="mod ord modCrop">
          <ac:chgData name="Andres Contreras" userId="1838b3c82ce198b7" providerId="LiveId" clId="{C6E4A866-C734-45A9-A74B-BA95669CF091}" dt="2020-07-29T16:24:55.125" v="764" actId="167"/>
          <ac:picMkLst>
            <pc:docMk/>
            <pc:sldMk cId="3818556010" sldId="286"/>
            <ac:picMk id="3" creationId="{045AAE01-F75A-447D-8D12-AA2538A7A73E}"/>
          </ac:picMkLst>
        </pc:picChg>
        <pc:picChg chg="del">
          <ac:chgData name="Andres Contreras" userId="1838b3c82ce198b7" providerId="LiveId" clId="{C6E4A866-C734-45A9-A74B-BA95669CF091}" dt="2020-07-29T16:24:17.008" v="755" actId="478"/>
          <ac:picMkLst>
            <pc:docMk/>
            <pc:sldMk cId="3818556010" sldId="286"/>
            <ac:picMk id="7" creationId="{46D0D765-5BB4-437E-BA30-16B50375F7F2}"/>
          </ac:picMkLst>
        </pc:picChg>
      </pc:sldChg>
      <pc:sldChg chg="addSp delSp modSp">
        <pc:chgData name="Andres Contreras" userId="1838b3c82ce198b7" providerId="LiveId" clId="{C6E4A866-C734-45A9-A74B-BA95669CF091}" dt="2020-07-29T16:31:54.449" v="823" actId="20577"/>
        <pc:sldMkLst>
          <pc:docMk/>
          <pc:sldMk cId="4200780518" sldId="287"/>
        </pc:sldMkLst>
        <pc:spChg chg="add mod">
          <ac:chgData name="Andres Contreras" userId="1838b3c82ce198b7" providerId="LiveId" clId="{C6E4A866-C734-45A9-A74B-BA95669CF091}" dt="2020-07-29T16:31:54.449" v="823" actId="20577"/>
          <ac:spMkLst>
            <pc:docMk/>
            <pc:sldMk cId="4200780518" sldId="287"/>
            <ac:spMk id="14" creationId="{A9C77A27-05F2-4EA0-BB8E-F5B812A6F916}"/>
          </ac:spMkLst>
        </pc:spChg>
        <pc:graphicFrameChg chg="add">
          <ac:chgData name="Andres Contreras" userId="1838b3c82ce198b7" providerId="LiveId" clId="{C6E4A866-C734-45A9-A74B-BA95669CF091}" dt="2020-07-29T16:28:46.289" v="781"/>
          <ac:graphicFrameMkLst>
            <pc:docMk/>
            <pc:sldMk cId="4200780518" sldId="287"/>
            <ac:graphicFrameMk id="13" creationId="{B831A53C-23C7-4727-87D6-B9BB1A4A8521}"/>
          </ac:graphicFrameMkLst>
        </pc:graphicFrameChg>
        <pc:picChg chg="del mod">
          <ac:chgData name="Andres Contreras" userId="1838b3c82ce198b7" providerId="LiveId" clId="{C6E4A866-C734-45A9-A74B-BA95669CF091}" dt="2020-07-29T16:27:35.031" v="777" actId="478"/>
          <ac:picMkLst>
            <pc:docMk/>
            <pc:sldMk cId="4200780518" sldId="287"/>
            <ac:picMk id="3" creationId="{86093A11-69F9-4B1E-9EEC-DC64D3C757E4}"/>
          </ac:picMkLst>
        </pc:picChg>
        <pc:picChg chg="mod modCrop">
          <ac:chgData name="Andres Contreras" userId="1838b3c82ce198b7" providerId="LiveId" clId="{C6E4A866-C734-45A9-A74B-BA95669CF091}" dt="2020-07-29T16:30:17.418" v="815" actId="1076"/>
          <ac:picMkLst>
            <pc:docMk/>
            <pc:sldMk cId="4200780518" sldId="287"/>
            <ac:picMk id="4" creationId="{F1664A38-4E4F-48BC-8F28-5651F87A884D}"/>
          </ac:picMkLst>
        </pc:picChg>
        <pc:picChg chg="del mod">
          <ac:chgData name="Andres Contreras" userId="1838b3c82ce198b7" providerId="LiveId" clId="{C6E4A866-C734-45A9-A74B-BA95669CF091}" dt="2020-07-29T16:27:24.887" v="775" actId="478"/>
          <ac:picMkLst>
            <pc:docMk/>
            <pc:sldMk cId="4200780518" sldId="287"/>
            <ac:picMk id="9" creationId="{1F8EEE66-9D46-4DC3-B919-3C265CEB6430}"/>
          </ac:picMkLst>
        </pc:picChg>
      </pc:sldChg>
      <pc:sldChg chg="delSp modSp">
        <pc:chgData name="Andres Contreras" userId="1838b3c82ce198b7" providerId="LiveId" clId="{C6E4A866-C734-45A9-A74B-BA95669CF091}" dt="2020-07-28T22:37:58.619" v="322" actId="1076"/>
        <pc:sldMkLst>
          <pc:docMk/>
          <pc:sldMk cId="914300159" sldId="288"/>
        </pc:sldMkLst>
        <pc:spChg chg="mod">
          <ac:chgData name="Andres Contreras" userId="1838b3c82ce198b7" providerId="LiveId" clId="{C6E4A866-C734-45A9-A74B-BA95669CF091}" dt="2020-07-28T22:36:26.435" v="309" actId="1076"/>
          <ac:spMkLst>
            <pc:docMk/>
            <pc:sldMk cId="914300159" sldId="288"/>
            <ac:spMk id="9" creationId="{76BD9FF3-367A-4CD3-B108-84655576846E}"/>
          </ac:spMkLst>
        </pc:spChg>
        <pc:spChg chg="mod">
          <ac:chgData name="Andres Contreras" userId="1838b3c82ce198b7" providerId="LiveId" clId="{C6E4A866-C734-45A9-A74B-BA95669CF091}" dt="2020-07-28T22:36:24.140" v="308" actId="1076"/>
          <ac:spMkLst>
            <pc:docMk/>
            <pc:sldMk cId="914300159" sldId="288"/>
            <ac:spMk id="10" creationId="{0FD1B687-AE01-4D8F-BF82-735F468D005D}"/>
          </ac:spMkLst>
        </pc:spChg>
        <pc:grpChg chg="del mod">
          <ac:chgData name="Andres Contreras" userId="1838b3c82ce198b7" providerId="LiveId" clId="{C6E4A866-C734-45A9-A74B-BA95669CF091}" dt="2020-07-28T22:30:07.479" v="222" actId="478"/>
          <ac:grpSpMkLst>
            <pc:docMk/>
            <pc:sldMk cId="914300159" sldId="288"/>
            <ac:grpSpMk id="3" creationId="{374A164D-5C51-48C9-95B2-324DAA6F5FF3}"/>
          </ac:grpSpMkLst>
        </pc:grpChg>
        <pc:picChg chg="del">
          <ac:chgData name="Andres Contreras" userId="1838b3c82ce198b7" providerId="LiveId" clId="{C6E4A866-C734-45A9-A74B-BA95669CF091}" dt="2020-07-28T22:30:04.691" v="221" actId="338"/>
          <ac:picMkLst>
            <pc:docMk/>
            <pc:sldMk cId="914300159" sldId="288"/>
            <ac:picMk id="8" creationId="{5D9CD42B-988C-4277-A20F-64D3D725C53A}"/>
          </ac:picMkLst>
        </pc:picChg>
        <pc:picChg chg="del mod">
          <ac:chgData name="Andres Contreras" userId="1838b3c82ce198b7" providerId="LiveId" clId="{C6E4A866-C734-45A9-A74B-BA95669CF091}" dt="2020-07-28T22:30:19.717" v="224" actId="478"/>
          <ac:picMkLst>
            <pc:docMk/>
            <pc:sldMk cId="914300159" sldId="288"/>
            <ac:picMk id="106" creationId="{63920E34-C7A0-43A7-A15C-F84F070F5310}"/>
          </ac:picMkLst>
        </pc:picChg>
        <pc:picChg chg="del mod">
          <ac:chgData name="Andres Contreras" userId="1838b3c82ce198b7" providerId="LiveId" clId="{C6E4A866-C734-45A9-A74B-BA95669CF091}" dt="2020-07-28T22:31:30.005" v="232" actId="478"/>
          <ac:picMkLst>
            <pc:docMk/>
            <pc:sldMk cId="914300159" sldId="288"/>
            <ac:picMk id="107" creationId="{4771B6CB-F857-4CF0-8CAB-7891BC0ACB7A}"/>
          </ac:picMkLst>
        </pc:picChg>
        <pc:picChg chg="del mod">
          <ac:chgData name="Andres Contreras" userId="1838b3c82ce198b7" providerId="LiveId" clId="{C6E4A866-C734-45A9-A74B-BA95669CF091}" dt="2020-07-28T22:32:17.869" v="240" actId="478"/>
          <ac:picMkLst>
            <pc:docMk/>
            <pc:sldMk cId="914300159" sldId="288"/>
            <ac:picMk id="108" creationId="{4E66B27A-0F4D-4D3A-AF31-8B4CB9AB0850}"/>
          </ac:picMkLst>
        </pc:picChg>
        <pc:picChg chg="mod">
          <ac:chgData name="Andres Contreras" userId="1838b3c82ce198b7" providerId="LiveId" clId="{C6E4A866-C734-45A9-A74B-BA95669CF091}" dt="2020-07-28T22:36:54.595" v="310" actId="1076"/>
          <ac:picMkLst>
            <pc:docMk/>
            <pc:sldMk cId="914300159" sldId="288"/>
            <ac:picMk id="109" creationId="{9B2B67E1-04CA-47ED-8E8E-8246BD7B815B}"/>
          </ac:picMkLst>
        </pc:picChg>
        <pc:picChg chg="del mod">
          <ac:chgData name="Andres Contreras" userId="1838b3c82ce198b7" providerId="LiveId" clId="{C6E4A866-C734-45A9-A74B-BA95669CF091}" dt="2020-07-28T22:37:24.628" v="311" actId="478"/>
          <ac:picMkLst>
            <pc:docMk/>
            <pc:sldMk cId="914300159" sldId="288"/>
            <ac:picMk id="110" creationId="{5B8628BC-5996-4091-B6AF-951E8582B2D4}"/>
          </ac:picMkLst>
        </pc:picChg>
        <pc:picChg chg="mod modCrop">
          <ac:chgData name="Andres Contreras" userId="1838b3c82ce198b7" providerId="LiveId" clId="{C6E4A866-C734-45A9-A74B-BA95669CF091}" dt="2020-07-28T22:37:58.619" v="322" actId="1076"/>
          <ac:picMkLst>
            <pc:docMk/>
            <pc:sldMk cId="914300159" sldId="288"/>
            <ac:picMk id="111" creationId="{AF7A9489-0863-4F56-B0E5-3A6A7F880B9E}"/>
          </ac:picMkLst>
        </pc:picChg>
      </pc:sldChg>
      <pc:sldChg chg="modSp">
        <pc:chgData name="Andres Contreras" userId="1838b3c82ce198b7" providerId="LiveId" clId="{C6E4A866-C734-45A9-A74B-BA95669CF091}" dt="2020-07-28T18:49:07.485" v="36"/>
        <pc:sldMkLst>
          <pc:docMk/>
          <pc:sldMk cId="1229732591" sldId="293"/>
        </pc:sldMkLst>
        <pc:graphicFrameChg chg="mod">
          <ac:chgData name="Andres Contreras" userId="1838b3c82ce198b7" providerId="LiveId" clId="{C6E4A866-C734-45A9-A74B-BA95669CF091}" dt="2020-07-28T18:49:07.485" v="36"/>
          <ac:graphicFrameMkLst>
            <pc:docMk/>
            <pc:sldMk cId="1229732591" sldId="293"/>
            <ac:graphicFrameMk id="7" creationId="{DC181C26-5E3A-479C-A45E-91DF81A9C7EB}"/>
          </ac:graphicFrameMkLst>
        </pc:graphicFrameChg>
      </pc:sldChg>
      <pc:sldChg chg="modSp">
        <pc:chgData name="Andres Contreras" userId="1838b3c82ce198b7" providerId="LiveId" clId="{C6E4A866-C734-45A9-A74B-BA95669CF091}" dt="2020-07-28T18:49:52.194" v="38" actId="14100"/>
        <pc:sldMkLst>
          <pc:docMk/>
          <pc:sldMk cId="2355487962" sldId="294"/>
        </pc:sldMkLst>
        <pc:grpChg chg="mod">
          <ac:chgData name="Andres Contreras" userId="1838b3c82ce198b7" providerId="LiveId" clId="{C6E4A866-C734-45A9-A74B-BA95669CF091}" dt="2020-07-28T18:49:52.194" v="38" actId="14100"/>
          <ac:grpSpMkLst>
            <pc:docMk/>
            <pc:sldMk cId="2355487962" sldId="294"/>
            <ac:grpSpMk id="11" creationId="{D7187A08-92A3-45E4-B060-B612A983D5F4}"/>
          </ac:grpSpMkLst>
        </pc:grpChg>
      </pc:sldChg>
      <pc:sldChg chg="delSp modSp">
        <pc:chgData name="Andres Contreras" userId="1838b3c82ce198b7" providerId="LiveId" clId="{C6E4A866-C734-45A9-A74B-BA95669CF091}" dt="2020-07-28T18:55:25.761" v="49" actId="14100"/>
        <pc:sldMkLst>
          <pc:docMk/>
          <pc:sldMk cId="1444117355" sldId="297"/>
        </pc:sldMkLst>
        <pc:picChg chg="del">
          <ac:chgData name="Andres Contreras" userId="1838b3c82ce198b7" providerId="LiveId" clId="{C6E4A866-C734-45A9-A74B-BA95669CF091}" dt="2020-07-28T18:54:51.610" v="42" actId="478"/>
          <ac:picMkLst>
            <pc:docMk/>
            <pc:sldMk cId="1444117355" sldId="297"/>
            <ac:picMk id="3" creationId="{847E4761-476C-45C6-A374-5C457245E751}"/>
          </ac:picMkLst>
        </pc:picChg>
        <pc:picChg chg="mod modCrop">
          <ac:chgData name="Andres Contreras" userId="1838b3c82ce198b7" providerId="LiveId" clId="{C6E4A866-C734-45A9-A74B-BA95669CF091}" dt="2020-07-28T18:55:25.761" v="49" actId="14100"/>
          <ac:picMkLst>
            <pc:docMk/>
            <pc:sldMk cId="1444117355" sldId="297"/>
            <ac:picMk id="4" creationId="{EC304CF5-08ED-4DFF-A4AE-F691FCA89DD0}"/>
          </ac:picMkLst>
        </pc:picChg>
      </pc:sldChg>
      <pc:sldChg chg="modSp">
        <pc:chgData name="Andres Contreras" userId="1838b3c82ce198b7" providerId="LiveId" clId="{C6E4A866-C734-45A9-A74B-BA95669CF091}" dt="2020-07-28T18:50:34.081" v="41" actId="1076"/>
        <pc:sldMkLst>
          <pc:docMk/>
          <pc:sldMk cId="332941977" sldId="306"/>
        </pc:sldMkLst>
        <pc:picChg chg="mod modCrop">
          <ac:chgData name="Andres Contreras" userId="1838b3c82ce198b7" providerId="LiveId" clId="{C6E4A866-C734-45A9-A74B-BA95669CF091}" dt="2020-07-28T18:50:34.081" v="41" actId="1076"/>
          <ac:picMkLst>
            <pc:docMk/>
            <pc:sldMk cId="332941977" sldId="306"/>
            <ac:picMk id="18" creationId="{EC016674-F0B8-4D5D-BF9F-2E52A2F675DE}"/>
          </ac:picMkLst>
        </pc:picChg>
      </pc:sldChg>
      <pc:sldChg chg="modSp">
        <pc:chgData name="Andres Contreras" userId="1838b3c82ce198b7" providerId="LiveId" clId="{C6E4A866-C734-45A9-A74B-BA95669CF091}" dt="2020-07-28T18:43:16.076" v="8" actId="255"/>
        <pc:sldMkLst>
          <pc:docMk/>
          <pc:sldMk cId="772323832" sldId="317"/>
        </pc:sldMkLst>
        <pc:spChg chg="mod">
          <ac:chgData name="Andres Contreras" userId="1838b3c82ce198b7" providerId="LiveId" clId="{C6E4A866-C734-45A9-A74B-BA95669CF091}" dt="2020-07-28T18:43:16.076" v="8" actId="255"/>
          <ac:spMkLst>
            <pc:docMk/>
            <pc:sldMk cId="772323832" sldId="317"/>
            <ac:spMk id="3" creationId="{F9ED564F-5A23-4DA8-B88F-8C617D3026AB}"/>
          </ac:spMkLst>
        </pc:spChg>
      </pc:sldChg>
      <pc:sldChg chg="modSp">
        <pc:chgData name="Andres Contreras" userId="1838b3c82ce198b7" providerId="LiveId" clId="{C6E4A866-C734-45A9-A74B-BA95669CF091}" dt="2020-07-28T23:42:39.543" v="433" actId="1076"/>
        <pc:sldMkLst>
          <pc:docMk/>
          <pc:sldMk cId="3165034404" sldId="322"/>
        </pc:sldMkLst>
        <pc:picChg chg="mod">
          <ac:chgData name="Andres Contreras" userId="1838b3c82ce198b7" providerId="LiveId" clId="{C6E4A866-C734-45A9-A74B-BA95669CF091}" dt="2020-07-28T23:42:28.432" v="431" actId="1076"/>
          <ac:picMkLst>
            <pc:docMk/>
            <pc:sldMk cId="3165034404" sldId="322"/>
            <ac:picMk id="6" creationId="{AD3A75D7-D912-4EF4-B17D-441DB56DA4DF}"/>
          </ac:picMkLst>
        </pc:picChg>
        <pc:picChg chg="mod">
          <ac:chgData name="Andres Contreras" userId="1838b3c82ce198b7" providerId="LiveId" clId="{C6E4A866-C734-45A9-A74B-BA95669CF091}" dt="2020-07-28T23:42:30.607" v="432" actId="1076"/>
          <ac:picMkLst>
            <pc:docMk/>
            <pc:sldMk cId="3165034404" sldId="322"/>
            <ac:picMk id="7" creationId="{8CEBF3D3-6BFA-4B8C-B4B6-63889F64ADDC}"/>
          </ac:picMkLst>
        </pc:picChg>
        <pc:picChg chg="mod">
          <ac:chgData name="Andres Contreras" userId="1838b3c82ce198b7" providerId="LiveId" clId="{C6E4A866-C734-45A9-A74B-BA95669CF091}" dt="2020-07-28T23:42:39.543" v="433" actId="1076"/>
          <ac:picMkLst>
            <pc:docMk/>
            <pc:sldMk cId="3165034404" sldId="322"/>
            <ac:picMk id="8" creationId="{D1ADC7DC-926A-4074-BF87-B88B945767A3}"/>
          </ac:picMkLst>
        </pc:picChg>
      </pc:sldChg>
      <pc:sldChg chg="modSp">
        <pc:chgData name="Andres Contreras" userId="1838b3c82ce198b7" providerId="LiveId" clId="{C6E4A866-C734-45A9-A74B-BA95669CF091}" dt="2020-07-29T15:18:04.797" v="436" actId="20577"/>
        <pc:sldMkLst>
          <pc:docMk/>
          <pc:sldMk cId="135089521" sldId="346"/>
        </pc:sldMkLst>
        <pc:spChg chg="mod">
          <ac:chgData name="Andres Contreras" userId="1838b3c82ce198b7" providerId="LiveId" clId="{C6E4A866-C734-45A9-A74B-BA95669CF091}" dt="2020-07-29T15:18:04.797" v="436" actId="20577"/>
          <ac:spMkLst>
            <pc:docMk/>
            <pc:sldMk cId="135089521" sldId="346"/>
            <ac:spMk id="26626" creationId="{64E9AC64-9C97-499C-B269-60B1C85F3FA0}"/>
          </ac:spMkLst>
        </pc:spChg>
      </pc:sldChg>
      <pc:sldChg chg="modSp">
        <pc:chgData name="Andres Contreras" userId="1838b3c82ce198b7" providerId="LiveId" clId="{C6E4A866-C734-45A9-A74B-BA95669CF091}" dt="2020-07-28T18:48:14.057" v="32" actId="1076"/>
        <pc:sldMkLst>
          <pc:docMk/>
          <pc:sldMk cId="1661320043" sldId="369"/>
        </pc:sldMkLst>
        <pc:spChg chg="mod">
          <ac:chgData name="Andres Contreras" userId="1838b3c82ce198b7" providerId="LiveId" clId="{C6E4A866-C734-45A9-A74B-BA95669CF091}" dt="2020-07-28T18:47:50.242" v="23" actId="1076"/>
          <ac:spMkLst>
            <pc:docMk/>
            <pc:sldMk cId="1661320043" sldId="369"/>
            <ac:spMk id="8" creationId="{86B70610-D728-44CA-9075-F716123631C8}"/>
          </ac:spMkLst>
        </pc:spChg>
        <pc:picChg chg="mod">
          <ac:chgData name="Andres Contreras" userId="1838b3c82ce198b7" providerId="LiveId" clId="{C6E4A866-C734-45A9-A74B-BA95669CF091}" dt="2020-07-28T18:48:14.057" v="32" actId="1076"/>
          <ac:picMkLst>
            <pc:docMk/>
            <pc:sldMk cId="1661320043" sldId="369"/>
            <ac:picMk id="3" creationId="{7CA378DF-C3E1-477E-BC0F-564DF49D58CA}"/>
          </ac:picMkLst>
        </pc:picChg>
        <pc:picChg chg="mod">
          <ac:chgData name="Andres Contreras" userId="1838b3c82ce198b7" providerId="LiveId" clId="{C6E4A866-C734-45A9-A74B-BA95669CF091}" dt="2020-07-28T18:48:03.545" v="25" actId="1076"/>
          <ac:picMkLst>
            <pc:docMk/>
            <pc:sldMk cId="1661320043" sldId="369"/>
            <ac:picMk id="6" creationId="{0AE7D302-AA4E-493F-9795-C39BA3649ACF}"/>
          </ac:picMkLst>
        </pc:picChg>
        <pc:picChg chg="mod">
          <ac:chgData name="Andres Contreras" userId="1838b3c82ce198b7" providerId="LiveId" clId="{C6E4A866-C734-45A9-A74B-BA95669CF091}" dt="2020-07-28T18:48:12.394" v="31" actId="1076"/>
          <ac:picMkLst>
            <pc:docMk/>
            <pc:sldMk cId="1661320043" sldId="369"/>
            <ac:picMk id="7" creationId="{030EFF36-98DE-40E7-8305-EC350479B151}"/>
          </ac:picMkLst>
        </pc:picChg>
      </pc:sldChg>
      <pc:sldChg chg="addSp delSp modSp">
        <pc:chgData name="Andres Contreras" userId="1838b3c82ce198b7" providerId="LiveId" clId="{C6E4A866-C734-45A9-A74B-BA95669CF091}" dt="2020-07-29T15:57:27.391" v="590" actId="167"/>
        <pc:sldMkLst>
          <pc:docMk/>
          <pc:sldMk cId="1879067016" sldId="371"/>
        </pc:sldMkLst>
        <pc:spChg chg="add del mod topLvl">
          <ac:chgData name="Andres Contreras" userId="1838b3c82ce198b7" providerId="LiveId" clId="{C6E4A866-C734-45A9-A74B-BA95669CF091}" dt="2020-07-28T21:34:35.400" v="127" actId="164"/>
          <ac:spMkLst>
            <pc:docMk/>
            <pc:sldMk cId="1879067016" sldId="371"/>
            <ac:spMk id="9" creationId="{CD7431A6-932A-4120-8FE7-0DD855801F37}"/>
          </ac:spMkLst>
        </pc:spChg>
        <pc:spChg chg="add mod">
          <ac:chgData name="Andres Contreras" userId="1838b3c82ce198b7" providerId="LiveId" clId="{C6E4A866-C734-45A9-A74B-BA95669CF091}" dt="2020-07-29T15:41:48.995" v="566" actId="2085"/>
          <ac:spMkLst>
            <pc:docMk/>
            <pc:sldMk cId="1879067016" sldId="371"/>
            <ac:spMk id="11" creationId="{2B8A8126-7AAE-4B70-A25A-D369BD5A54AE}"/>
          </ac:spMkLst>
        </pc:spChg>
        <pc:grpChg chg="del">
          <ac:chgData name="Andres Contreras" userId="1838b3c82ce198b7" providerId="LiveId" clId="{C6E4A866-C734-45A9-A74B-BA95669CF091}" dt="2020-07-28T21:18:05.222" v="76" actId="165"/>
          <ac:grpSpMkLst>
            <pc:docMk/>
            <pc:sldMk cId="1879067016" sldId="371"/>
            <ac:grpSpMk id="8" creationId="{6A4BC863-8CE3-468D-9704-20EFAFE69DD1}"/>
          </ac:grpSpMkLst>
        </pc:grpChg>
        <pc:grpChg chg="add mod">
          <ac:chgData name="Andres Contreras" userId="1838b3c82ce198b7" providerId="LiveId" clId="{C6E4A866-C734-45A9-A74B-BA95669CF091}" dt="2020-07-28T21:34:35.400" v="127" actId="164"/>
          <ac:grpSpMkLst>
            <pc:docMk/>
            <pc:sldMk cId="1879067016" sldId="371"/>
            <ac:grpSpMk id="13" creationId="{8A73138C-4353-45BD-8D6C-A633B772D366}"/>
          </ac:grpSpMkLst>
        </pc:grpChg>
        <pc:picChg chg="del mod">
          <ac:chgData name="Andres Contreras" userId="1838b3c82ce198b7" providerId="LiveId" clId="{C6E4A866-C734-45A9-A74B-BA95669CF091}" dt="2020-07-28T21:21:43.048" v="85" actId="478"/>
          <ac:picMkLst>
            <pc:docMk/>
            <pc:sldMk cId="1879067016" sldId="371"/>
            <ac:picMk id="3" creationId="{0B48D27A-F5A6-41D1-908B-992458AA174C}"/>
          </ac:picMkLst>
        </pc:picChg>
        <pc:picChg chg="del mod ord">
          <ac:chgData name="Andres Contreras" userId="1838b3c82ce198b7" providerId="LiveId" clId="{C6E4A866-C734-45A9-A74B-BA95669CF091}" dt="2020-07-28T21:32:25.057" v="114" actId="478"/>
          <ac:picMkLst>
            <pc:docMk/>
            <pc:sldMk cId="1879067016" sldId="371"/>
            <ac:picMk id="4" creationId="{5A8BD309-6858-4637-B3D4-D0ECAC0D371E}"/>
          </ac:picMkLst>
        </pc:picChg>
        <pc:picChg chg="add del mod topLvl">
          <ac:chgData name="Andres Contreras" userId="1838b3c82ce198b7" providerId="LiveId" clId="{C6E4A866-C734-45A9-A74B-BA95669CF091}" dt="2020-07-28T21:18:33.954" v="79" actId="478"/>
          <ac:picMkLst>
            <pc:docMk/>
            <pc:sldMk cId="1879067016" sldId="371"/>
            <ac:picMk id="10" creationId="{E83D247B-10DB-4EC2-9D9A-17F606FB299B}"/>
          </ac:picMkLst>
        </pc:picChg>
        <pc:picChg chg="del mod ord">
          <ac:chgData name="Andres Contreras" userId="1838b3c82ce198b7" providerId="LiveId" clId="{C6E4A866-C734-45A9-A74B-BA95669CF091}" dt="2020-07-29T15:46:04.042" v="568" actId="478"/>
          <ac:picMkLst>
            <pc:docMk/>
            <pc:sldMk cId="1879067016" sldId="371"/>
            <ac:picMk id="12" creationId="{D2E8EE30-AAEE-42BD-8E9A-9BDC6F8C77F8}"/>
          </ac:picMkLst>
        </pc:picChg>
        <pc:picChg chg="mod ord">
          <ac:chgData name="Andres Contreras" userId="1838b3c82ce198b7" providerId="LiveId" clId="{C6E4A866-C734-45A9-A74B-BA95669CF091}" dt="2020-07-29T15:57:27.391" v="590" actId="167"/>
          <ac:picMkLst>
            <pc:docMk/>
            <pc:sldMk cId="1879067016" sldId="371"/>
            <ac:picMk id="14" creationId="{4216752A-1185-46A3-9754-7F16440509A2}"/>
          </ac:picMkLst>
        </pc:picChg>
        <pc:cxnChg chg="add mod">
          <ac:chgData name="Andres Contreras" userId="1838b3c82ce198b7" providerId="LiveId" clId="{C6E4A866-C734-45A9-A74B-BA95669CF091}" dt="2020-07-28T21:34:35.400" v="127" actId="164"/>
          <ac:cxnSpMkLst>
            <pc:docMk/>
            <pc:sldMk cId="1879067016" sldId="371"/>
            <ac:cxnSpMk id="6" creationId="{2B2DD93C-F4A4-432D-B68C-8E935624386E}"/>
          </ac:cxnSpMkLst>
        </pc:cxnChg>
      </pc:sldChg>
      <pc:sldChg chg="addSp delSp modSp">
        <pc:chgData name="Andres Contreras" userId="1838b3c82ce198b7" providerId="LiveId" clId="{C6E4A866-C734-45A9-A74B-BA95669CF091}" dt="2020-07-29T15:50:15.580" v="585" actId="1076"/>
        <pc:sldMkLst>
          <pc:docMk/>
          <pc:sldMk cId="493726189" sldId="372"/>
        </pc:sldMkLst>
        <pc:spChg chg="mod topLvl">
          <ac:chgData name="Andres Contreras" userId="1838b3c82ce198b7" providerId="LiveId" clId="{C6E4A866-C734-45A9-A74B-BA95669CF091}" dt="2020-07-29T15:48:08.435" v="574" actId="165"/>
          <ac:spMkLst>
            <pc:docMk/>
            <pc:sldMk cId="493726189" sldId="372"/>
            <ac:spMk id="5" creationId="{EB426712-F0D5-4A83-B9A9-68B952F9F5B5}"/>
          </ac:spMkLst>
        </pc:spChg>
        <pc:spChg chg="add mod topLvl">
          <ac:chgData name="Andres Contreras" userId="1838b3c82ce198b7" providerId="LiveId" clId="{C6E4A866-C734-45A9-A74B-BA95669CF091}" dt="2020-07-29T15:50:10.852" v="584" actId="1076"/>
          <ac:spMkLst>
            <pc:docMk/>
            <pc:sldMk cId="493726189" sldId="372"/>
            <ac:spMk id="7" creationId="{19216E18-493A-40C4-8D25-BFE1D7D3B47E}"/>
          </ac:spMkLst>
        </pc:spChg>
        <pc:grpChg chg="del">
          <ac:chgData name="Andres Contreras" userId="1838b3c82ce198b7" providerId="LiveId" clId="{C6E4A866-C734-45A9-A74B-BA95669CF091}" dt="2020-07-28T21:36:51.641" v="128" actId="478"/>
          <ac:grpSpMkLst>
            <pc:docMk/>
            <pc:sldMk cId="493726189" sldId="372"/>
            <ac:grpSpMk id="6" creationId="{B74DF5AC-CD4B-4C46-A45F-5C9316FA4773}"/>
          </ac:grpSpMkLst>
        </pc:grpChg>
        <pc:grpChg chg="add del mod">
          <ac:chgData name="Andres Contreras" userId="1838b3c82ce198b7" providerId="LiveId" clId="{C6E4A866-C734-45A9-A74B-BA95669CF091}" dt="2020-07-29T15:48:08.435" v="574" actId="165"/>
          <ac:grpSpMkLst>
            <pc:docMk/>
            <pc:sldMk cId="493726189" sldId="372"/>
            <ac:grpSpMk id="9" creationId="{8AABFD52-50E5-433E-AD00-0CC1CD22A1FC}"/>
          </ac:grpSpMkLst>
        </pc:grpChg>
        <pc:picChg chg="del mod topLvl">
          <ac:chgData name="Andres Contreras" userId="1838b3c82ce198b7" providerId="LiveId" clId="{C6E4A866-C734-45A9-A74B-BA95669CF091}" dt="2020-07-29T15:48:10.826" v="575" actId="478"/>
          <ac:picMkLst>
            <pc:docMk/>
            <pc:sldMk cId="493726189" sldId="372"/>
            <ac:picMk id="3" creationId="{1EC6017A-BEEA-471C-92B7-734692DA9670}"/>
          </ac:picMkLst>
        </pc:picChg>
        <pc:picChg chg="del topLvl">
          <ac:chgData name="Andres Contreras" userId="1838b3c82ce198b7" providerId="LiveId" clId="{C6E4A866-C734-45A9-A74B-BA95669CF091}" dt="2020-07-28T21:36:51.641" v="128" actId="478"/>
          <ac:picMkLst>
            <pc:docMk/>
            <pc:sldMk cId="493726189" sldId="372"/>
            <ac:picMk id="4" creationId="{F08D0975-AEDC-48F8-B653-35D2B599E340}"/>
          </ac:picMkLst>
        </pc:picChg>
        <pc:picChg chg="mod ord modCrop">
          <ac:chgData name="Andres Contreras" userId="1838b3c82ce198b7" providerId="LiveId" clId="{C6E4A866-C734-45A9-A74B-BA95669CF091}" dt="2020-07-29T15:49:38.652" v="583" actId="1076"/>
          <ac:picMkLst>
            <pc:docMk/>
            <pc:sldMk cId="493726189" sldId="372"/>
            <ac:picMk id="10" creationId="{D58E5AF6-B7D7-466E-AAA3-A14BBA95B76B}"/>
          </ac:picMkLst>
        </pc:picChg>
        <pc:cxnChg chg="add mod topLvl">
          <ac:chgData name="Andres Contreras" userId="1838b3c82ce198b7" providerId="LiveId" clId="{C6E4A866-C734-45A9-A74B-BA95669CF091}" dt="2020-07-29T15:50:15.580" v="585" actId="1076"/>
          <ac:cxnSpMkLst>
            <pc:docMk/>
            <pc:sldMk cId="493726189" sldId="372"/>
            <ac:cxnSpMk id="8" creationId="{26A5D0A8-D1AD-43EE-BE0D-2671F46F5D44}"/>
          </ac:cxnSpMkLst>
        </pc:cxnChg>
      </pc:sldChg>
      <pc:sldChg chg="addSp delSp modSp">
        <pc:chgData name="Andres Contreras" userId="1838b3c82ce198b7" providerId="LiveId" clId="{C6E4A866-C734-45A9-A74B-BA95669CF091}" dt="2020-07-29T16:33:34.603" v="826" actId="1076"/>
        <pc:sldMkLst>
          <pc:docMk/>
          <pc:sldMk cId="2853861976" sldId="374"/>
        </pc:sldMkLst>
        <pc:spChg chg="mod">
          <ac:chgData name="Andres Contreras" userId="1838b3c82ce198b7" providerId="LiveId" clId="{C6E4A866-C734-45A9-A74B-BA95669CF091}" dt="2020-07-29T15:18:13.701" v="440" actId="20577"/>
          <ac:spMkLst>
            <pc:docMk/>
            <pc:sldMk cId="2853861976" sldId="374"/>
            <ac:spMk id="2" creationId="{ECBD0CFB-8D00-45D6-9E5A-283692D79B46}"/>
          </ac:spMkLst>
        </pc:spChg>
        <pc:spChg chg="mod topLvl">
          <ac:chgData name="Andres Contreras" userId="1838b3c82ce198b7" providerId="LiveId" clId="{C6E4A866-C734-45A9-A74B-BA95669CF091}" dt="2020-07-29T15:19:05.312" v="448" actId="164"/>
          <ac:spMkLst>
            <pc:docMk/>
            <pc:sldMk cId="2853861976" sldId="374"/>
            <ac:spMk id="10" creationId="{8067F689-D45D-4D85-96B7-EFF23A4610D9}"/>
          </ac:spMkLst>
        </pc:spChg>
        <pc:spChg chg="mod topLvl">
          <ac:chgData name="Andres Contreras" userId="1838b3c82ce198b7" providerId="LiveId" clId="{C6E4A866-C734-45A9-A74B-BA95669CF091}" dt="2020-07-29T15:19:05.312" v="448" actId="164"/>
          <ac:spMkLst>
            <pc:docMk/>
            <pc:sldMk cId="2853861976" sldId="374"/>
            <ac:spMk id="11" creationId="{AD8C83E5-63FB-41C5-8F5D-E2F779A23DA1}"/>
          </ac:spMkLst>
        </pc:spChg>
        <pc:spChg chg="mod topLvl">
          <ac:chgData name="Andres Contreras" userId="1838b3c82ce198b7" providerId="LiveId" clId="{C6E4A866-C734-45A9-A74B-BA95669CF091}" dt="2020-07-29T15:19:05.312" v="448" actId="164"/>
          <ac:spMkLst>
            <pc:docMk/>
            <pc:sldMk cId="2853861976" sldId="374"/>
            <ac:spMk id="16" creationId="{5F95630A-2D30-4EC0-97DB-869B0111049C}"/>
          </ac:spMkLst>
        </pc:spChg>
        <pc:spChg chg="mod topLvl">
          <ac:chgData name="Andres Contreras" userId="1838b3c82ce198b7" providerId="LiveId" clId="{C6E4A866-C734-45A9-A74B-BA95669CF091}" dt="2020-07-29T15:19:05.312" v="448" actId="164"/>
          <ac:spMkLst>
            <pc:docMk/>
            <pc:sldMk cId="2853861976" sldId="374"/>
            <ac:spMk id="17" creationId="{1B99A6EE-4AF7-4D74-AA34-4E4BB7E6DDD1}"/>
          </ac:spMkLst>
        </pc:spChg>
        <pc:spChg chg="mod topLvl">
          <ac:chgData name="Andres Contreras" userId="1838b3c82ce198b7" providerId="LiveId" clId="{C6E4A866-C734-45A9-A74B-BA95669CF091}" dt="2020-07-29T15:19:05.312" v="448" actId="164"/>
          <ac:spMkLst>
            <pc:docMk/>
            <pc:sldMk cId="2853861976" sldId="374"/>
            <ac:spMk id="18" creationId="{7F7CE9F3-9CA5-4400-AB24-A2CF7CC70034}"/>
          </ac:spMkLst>
        </pc:spChg>
        <pc:spChg chg="mod topLvl">
          <ac:chgData name="Andres Contreras" userId="1838b3c82ce198b7" providerId="LiveId" clId="{C6E4A866-C734-45A9-A74B-BA95669CF091}" dt="2020-07-29T15:19:05.312" v="448" actId="164"/>
          <ac:spMkLst>
            <pc:docMk/>
            <pc:sldMk cId="2853861976" sldId="374"/>
            <ac:spMk id="19" creationId="{5E53156A-F74A-41DC-B616-4B725E03B442}"/>
          </ac:spMkLst>
        </pc:spChg>
        <pc:spChg chg="mod topLvl">
          <ac:chgData name="Andres Contreras" userId="1838b3c82ce198b7" providerId="LiveId" clId="{C6E4A866-C734-45A9-A74B-BA95669CF091}" dt="2020-07-29T15:19:05.312" v="448" actId="164"/>
          <ac:spMkLst>
            <pc:docMk/>
            <pc:sldMk cId="2853861976" sldId="374"/>
            <ac:spMk id="20" creationId="{02AA282F-9FBA-4C96-83D1-E210BF1D7924}"/>
          </ac:spMkLst>
        </pc:spChg>
        <pc:spChg chg="mod topLvl">
          <ac:chgData name="Andres Contreras" userId="1838b3c82ce198b7" providerId="LiveId" clId="{C6E4A866-C734-45A9-A74B-BA95669CF091}" dt="2020-07-29T15:19:05.312" v="448" actId="164"/>
          <ac:spMkLst>
            <pc:docMk/>
            <pc:sldMk cId="2853861976" sldId="374"/>
            <ac:spMk id="21" creationId="{D856B9D8-597A-4EFF-BE83-4491D1B6F1E7}"/>
          </ac:spMkLst>
        </pc:spChg>
        <pc:spChg chg="mod topLvl">
          <ac:chgData name="Andres Contreras" userId="1838b3c82ce198b7" providerId="LiveId" clId="{C6E4A866-C734-45A9-A74B-BA95669CF091}" dt="2020-07-29T15:19:05.312" v="448" actId="164"/>
          <ac:spMkLst>
            <pc:docMk/>
            <pc:sldMk cId="2853861976" sldId="374"/>
            <ac:spMk id="22" creationId="{B7A91031-2B92-4C0F-A830-F965EEC2267A}"/>
          </ac:spMkLst>
        </pc:spChg>
        <pc:spChg chg="mod topLvl">
          <ac:chgData name="Andres Contreras" userId="1838b3c82ce198b7" providerId="LiveId" clId="{C6E4A866-C734-45A9-A74B-BA95669CF091}" dt="2020-07-29T15:19:05.312" v="448" actId="164"/>
          <ac:spMkLst>
            <pc:docMk/>
            <pc:sldMk cId="2853861976" sldId="374"/>
            <ac:spMk id="23" creationId="{D883DC87-A09C-4394-A9EE-71E55BD52A97}"/>
          </ac:spMkLst>
        </pc:spChg>
        <pc:spChg chg="mod topLvl">
          <ac:chgData name="Andres Contreras" userId="1838b3c82ce198b7" providerId="LiveId" clId="{C6E4A866-C734-45A9-A74B-BA95669CF091}" dt="2020-07-29T15:19:05.312" v="448" actId="164"/>
          <ac:spMkLst>
            <pc:docMk/>
            <pc:sldMk cId="2853861976" sldId="374"/>
            <ac:spMk id="24" creationId="{669FBA2D-9F53-43A4-BE6E-DB53388D6FA5}"/>
          </ac:spMkLst>
        </pc:spChg>
        <pc:grpChg chg="add mod">
          <ac:chgData name="Andres Contreras" userId="1838b3c82ce198b7" providerId="LiveId" clId="{C6E4A866-C734-45A9-A74B-BA95669CF091}" dt="2020-07-29T15:19:05.312" v="448" actId="164"/>
          <ac:grpSpMkLst>
            <pc:docMk/>
            <pc:sldMk cId="2853861976" sldId="374"/>
            <ac:grpSpMk id="4" creationId="{2B5C775F-BDB0-4FD4-BFD6-26AA476ABF22}"/>
          </ac:grpSpMkLst>
        </pc:grpChg>
        <pc:grpChg chg="del mod">
          <ac:chgData name="Andres Contreras" userId="1838b3c82ce198b7" providerId="LiveId" clId="{C6E4A866-C734-45A9-A74B-BA95669CF091}" dt="2020-07-29T15:18:49.909" v="445" actId="165"/>
          <ac:grpSpMkLst>
            <pc:docMk/>
            <pc:sldMk cId="2853861976" sldId="374"/>
            <ac:grpSpMk id="8" creationId="{137D1D70-601E-45BE-9768-CF231BDD75B4}"/>
          </ac:grpSpMkLst>
        </pc:grpChg>
        <pc:picChg chg="mod">
          <ac:chgData name="Andres Contreras" userId="1838b3c82ce198b7" providerId="LiveId" clId="{C6E4A866-C734-45A9-A74B-BA95669CF091}" dt="2020-07-28T23:38:45.432" v="429" actId="14100"/>
          <ac:picMkLst>
            <pc:docMk/>
            <pc:sldMk cId="2853861976" sldId="374"/>
            <ac:picMk id="6" creationId="{14B9191F-122F-4141-AB6B-C67EACC02AD7}"/>
          </ac:picMkLst>
        </pc:picChg>
        <pc:picChg chg="mod">
          <ac:chgData name="Andres Contreras" userId="1838b3c82ce198b7" providerId="LiveId" clId="{C6E4A866-C734-45A9-A74B-BA95669CF091}" dt="2020-07-29T16:33:34.603" v="826" actId="1076"/>
          <ac:picMkLst>
            <pc:docMk/>
            <pc:sldMk cId="2853861976" sldId="374"/>
            <ac:picMk id="7" creationId="{EBA1A425-9039-4CB8-959B-3C87893298A2}"/>
          </ac:picMkLst>
        </pc:picChg>
      </pc:sldChg>
      <pc:sldChg chg="addSp delSp modSp">
        <pc:chgData name="Andres Contreras" userId="1838b3c82ce198b7" providerId="LiveId" clId="{C6E4A866-C734-45A9-A74B-BA95669CF091}" dt="2020-07-29T16:34:03.997" v="832" actId="20577"/>
        <pc:sldMkLst>
          <pc:docMk/>
          <pc:sldMk cId="485651397" sldId="376"/>
        </pc:sldMkLst>
        <pc:spChg chg="mod">
          <ac:chgData name="Andres Contreras" userId="1838b3c82ce198b7" providerId="LiveId" clId="{C6E4A866-C734-45A9-A74B-BA95669CF091}" dt="2020-07-29T16:34:03.997" v="832" actId="20577"/>
          <ac:spMkLst>
            <pc:docMk/>
            <pc:sldMk cId="485651397" sldId="376"/>
            <ac:spMk id="3" creationId="{F9ED564F-5A23-4DA8-B88F-8C617D3026AB}"/>
          </ac:spMkLst>
        </pc:spChg>
        <pc:grpChg chg="del">
          <ac:chgData name="Andres Contreras" userId="1838b3c82ce198b7" providerId="LiveId" clId="{C6E4A866-C734-45A9-A74B-BA95669CF091}" dt="2020-07-29T16:33:13.599" v="825" actId="478"/>
          <ac:grpSpMkLst>
            <pc:docMk/>
            <pc:sldMk cId="485651397" sldId="376"/>
            <ac:grpSpMk id="5" creationId="{C1FFDBBA-AF51-4A44-BBF9-EB1EF543FDE1}"/>
          </ac:grpSpMkLst>
        </pc:grpChg>
        <pc:grpChg chg="add mod">
          <ac:chgData name="Andres Contreras" userId="1838b3c82ce198b7" providerId="LiveId" clId="{C6E4A866-C734-45A9-A74B-BA95669CF091}" dt="2020-07-29T16:33:55.410" v="828" actId="1076"/>
          <ac:grpSpMkLst>
            <pc:docMk/>
            <pc:sldMk cId="485651397" sldId="376"/>
            <ac:grpSpMk id="17" creationId="{AF6C67E9-FDA5-4866-9FAF-A5AC4E492EEB}"/>
          </ac:grpSpMkLst>
        </pc:grpChg>
        <pc:picChg chg="mod">
          <ac:chgData name="Andres Contreras" userId="1838b3c82ce198b7" providerId="LiveId" clId="{C6E4A866-C734-45A9-A74B-BA95669CF091}" dt="2020-07-28T18:44:54.570" v="16" actId="1076"/>
          <ac:picMkLst>
            <pc:docMk/>
            <pc:sldMk cId="485651397" sldId="376"/>
            <ac:picMk id="2" creationId="{4C4776B3-6331-4D72-9961-714BCAC9563C}"/>
          </ac:picMkLst>
        </pc:picChg>
      </pc:sldChg>
      <pc:sldChg chg="addSp delSp modSp">
        <pc:chgData name="Andres Contreras" userId="1838b3c82ce198b7" providerId="LiveId" clId="{C6E4A866-C734-45A9-A74B-BA95669CF091}" dt="2020-07-29T16:39:25.584" v="867" actId="20577"/>
        <pc:sldMkLst>
          <pc:docMk/>
          <pc:sldMk cId="916702270" sldId="377"/>
        </pc:sldMkLst>
        <pc:spChg chg="mod">
          <ac:chgData name="Andres Contreras" userId="1838b3c82ce198b7" providerId="LiveId" clId="{C6E4A866-C734-45A9-A74B-BA95669CF091}" dt="2020-07-29T16:39:25.584" v="867" actId="20577"/>
          <ac:spMkLst>
            <pc:docMk/>
            <pc:sldMk cId="916702270" sldId="377"/>
            <ac:spMk id="2" creationId="{4500AC2E-A251-4701-9327-05BD7017B7BF}"/>
          </ac:spMkLst>
        </pc:spChg>
        <pc:spChg chg="add mod">
          <ac:chgData name="Andres Contreras" userId="1838b3c82ce198b7" providerId="LiveId" clId="{C6E4A866-C734-45A9-A74B-BA95669CF091}" dt="2020-07-29T16:38:44.129" v="862" actId="1076"/>
          <ac:spMkLst>
            <pc:docMk/>
            <pc:sldMk cId="916702270" sldId="377"/>
            <ac:spMk id="9" creationId="{88D28558-3658-46E6-B3CE-371184DF0617}"/>
          </ac:spMkLst>
        </pc:spChg>
        <pc:picChg chg="del">
          <ac:chgData name="Andres Contreras" userId="1838b3c82ce198b7" providerId="LiveId" clId="{C6E4A866-C734-45A9-A74B-BA95669CF091}" dt="2020-07-28T22:18:52.453" v="206" actId="478"/>
          <ac:picMkLst>
            <pc:docMk/>
            <pc:sldMk cId="916702270" sldId="377"/>
            <ac:picMk id="3" creationId="{F6C14F2E-BB97-42DE-9C56-A5782F0BEA52}"/>
          </ac:picMkLst>
        </pc:picChg>
        <pc:picChg chg="del mod modCrop">
          <ac:chgData name="Andres Contreras" userId="1838b3c82ce198b7" providerId="LiveId" clId="{C6E4A866-C734-45A9-A74B-BA95669CF091}" dt="2020-07-29T16:37:01.175" v="837" actId="478"/>
          <ac:picMkLst>
            <pc:docMk/>
            <pc:sldMk cId="916702270" sldId="377"/>
            <ac:picMk id="4" creationId="{9550D610-508D-4708-A6B4-F9AA0F0F1EEF}"/>
          </ac:picMkLst>
        </pc:picChg>
        <pc:picChg chg="del mod modCrop">
          <ac:chgData name="Andres Contreras" userId="1838b3c82ce198b7" providerId="LiveId" clId="{C6E4A866-C734-45A9-A74B-BA95669CF091}" dt="2020-07-29T16:38:15.855" v="853" actId="478"/>
          <ac:picMkLst>
            <pc:docMk/>
            <pc:sldMk cId="916702270" sldId="377"/>
            <ac:picMk id="5" creationId="{C1F147CC-C2D7-42FD-9209-7EC829B8FCE3}"/>
          </ac:picMkLst>
        </pc:picChg>
        <pc:picChg chg="mod modCrop">
          <ac:chgData name="Andres Contreras" userId="1838b3c82ce198b7" providerId="LiveId" clId="{C6E4A866-C734-45A9-A74B-BA95669CF091}" dt="2020-07-29T16:38:36.641" v="860" actId="14100"/>
          <ac:picMkLst>
            <pc:docMk/>
            <pc:sldMk cId="916702270" sldId="377"/>
            <ac:picMk id="6" creationId="{B35FCDC3-0DCF-4001-B657-5C05B9A5FE5D}"/>
          </ac:picMkLst>
        </pc:picChg>
      </pc:sldChg>
      <pc:sldChg chg="addSp delSp modSp">
        <pc:chgData name="Andres Contreras" userId="1838b3c82ce198b7" providerId="LiveId" clId="{C6E4A866-C734-45A9-A74B-BA95669CF091}" dt="2020-07-29T16:51:31.125" v="1023" actId="113"/>
        <pc:sldMkLst>
          <pc:docMk/>
          <pc:sldMk cId="3316902121" sldId="378"/>
        </pc:sldMkLst>
        <pc:spChg chg="mod">
          <ac:chgData name="Andres Contreras" userId="1838b3c82ce198b7" providerId="LiveId" clId="{C6E4A866-C734-45A9-A74B-BA95669CF091}" dt="2020-07-29T16:42:07.759" v="882" actId="20577"/>
          <ac:spMkLst>
            <pc:docMk/>
            <pc:sldMk cId="3316902121" sldId="378"/>
            <ac:spMk id="2" creationId="{DE50635F-D728-4746-9EB6-5A47946460D3}"/>
          </ac:spMkLst>
        </pc:spChg>
        <pc:spChg chg="add mod">
          <ac:chgData name="Andres Contreras" userId="1838b3c82ce198b7" providerId="LiveId" clId="{C6E4A866-C734-45A9-A74B-BA95669CF091}" dt="2020-07-29T16:51:28.421" v="1022" actId="113"/>
          <ac:spMkLst>
            <pc:docMk/>
            <pc:sldMk cId="3316902121" sldId="378"/>
            <ac:spMk id="7" creationId="{B33DE7D5-5550-4566-8E8D-066E43E39F44}"/>
          </ac:spMkLst>
        </pc:spChg>
        <pc:spChg chg="add mod">
          <ac:chgData name="Andres Contreras" userId="1838b3c82ce198b7" providerId="LiveId" clId="{C6E4A866-C734-45A9-A74B-BA95669CF091}" dt="2020-07-29T16:50:51.433" v="1011" actId="14100"/>
          <ac:spMkLst>
            <pc:docMk/>
            <pc:sldMk cId="3316902121" sldId="378"/>
            <ac:spMk id="8" creationId="{AD486902-7287-49E4-A8EA-B1C398FAD38F}"/>
          </ac:spMkLst>
        </pc:spChg>
        <pc:spChg chg="add mod">
          <ac:chgData name="Andres Contreras" userId="1838b3c82ce198b7" providerId="LiveId" clId="{C6E4A866-C734-45A9-A74B-BA95669CF091}" dt="2020-07-29T16:51:31.125" v="1023" actId="113"/>
          <ac:spMkLst>
            <pc:docMk/>
            <pc:sldMk cId="3316902121" sldId="378"/>
            <ac:spMk id="12" creationId="{97207685-C0AC-4E05-9D90-5B6666361B5F}"/>
          </ac:spMkLst>
        </pc:spChg>
        <pc:grpChg chg="del">
          <ac:chgData name="Andres Contreras" userId="1838b3c82ce198b7" providerId="LiveId" clId="{C6E4A866-C734-45A9-A74B-BA95669CF091}" dt="2020-07-28T22:20:46.559" v="213" actId="478"/>
          <ac:grpSpMkLst>
            <pc:docMk/>
            <pc:sldMk cId="3316902121" sldId="378"/>
            <ac:grpSpMk id="4" creationId="{79670BFC-AC8A-4D34-A24B-7F2AEEE6B77E}"/>
          </ac:grpSpMkLst>
        </pc:grpChg>
        <pc:picChg chg="del mod">
          <ac:chgData name="Andres Contreras" userId="1838b3c82ce198b7" providerId="LiveId" clId="{C6E4A866-C734-45A9-A74B-BA95669CF091}" dt="2020-07-29T16:41:44.174" v="878" actId="478"/>
          <ac:picMkLst>
            <pc:docMk/>
            <pc:sldMk cId="3316902121" sldId="378"/>
            <ac:picMk id="5" creationId="{049CB8F1-094A-4217-9C8C-8D26B40BDAF2}"/>
          </ac:picMkLst>
        </pc:picChg>
        <pc:picChg chg="del mod">
          <ac:chgData name="Andres Contreras" userId="1838b3c82ce198b7" providerId="LiveId" clId="{C6E4A866-C734-45A9-A74B-BA95669CF091}" dt="2020-07-29T16:49:23.062" v="998" actId="478"/>
          <ac:picMkLst>
            <pc:docMk/>
            <pc:sldMk cId="3316902121" sldId="378"/>
            <ac:picMk id="6" creationId="{C901EB82-44C6-477C-8D58-13091B0A74AA}"/>
          </ac:picMkLst>
        </pc:picChg>
        <pc:picChg chg="mod modCrop">
          <ac:chgData name="Andres Contreras" userId="1838b3c82ce198b7" providerId="LiveId" clId="{C6E4A866-C734-45A9-A74B-BA95669CF091}" dt="2020-07-29T16:50:34.912" v="1009" actId="1076"/>
          <ac:picMkLst>
            <pc:docMk/>
            <pc:sldMk cId="3316902121" sldId="378"/>
            <ac:picMk id="9" creationId="{BDE1CBB0-4F16-442B-BB05-A4036D236232}"/>
          </ac:picMkLst>
        </pc:picChg>
      </pc:sldChg>
      <pc:sldChg chg="addSp delSp modSp">
        <pc:chgData name="Andres Contreras" userId="1838b3c82ce198b7" providerId="LiveId" clId="{C6E4A866-C734-45A9-A74B-BA95669CF091}" dt="2020-07-29T17:00:00.088" v="1079" actId="20577"/>
        <pc:sldMkLst>
          <pc:docMk/>
          <pc:sldMk cId="2721146545" sldId="379"/>
        </pc:sldMkLst>
        <pc:spChg chg="mod">
          <ac:chgData name="Andres Contreras" userId="1838b3c82ce198b7" providerId="LiveId" clId="{C6E4A866-C734-45A9-A74B-BA95669CF091}" dt="2020-07-29T16:56:11.680" v="1043" actId="1076"/>
          <ac:spMkLst>
            <pc:docMk/>
            <pc:sldMk cId="2721146545" sldId="379"/>
            <ac:spMk id="2" creationId="{6148D83A-63C3-4A92-88B3-53D3FA987CB2}"/>
          </ac:spMkLst>
        </pc:spChg>
        <pc:spChg chg="mod">
          <ac:chgData name="Andres Contreras" userId="1838b3c82ce198b7" providerId="LiveId" clId="{C6E4A866-C734-45A9-A74B-BA95669CF091}" dt="2020-07-28T22:26:01.157" v="219" actId="20577"/>
          <ac:spMkLst>
            <pc:docMk/>
            <pc:sldMk cId="2721146545" sldId="379"/>
            <ac:spMk id="6" creationId="{AE673270-2037-46ED-900C-304D337EFFEF}"/>
          </ac:spMkLst>
        </pc:spChg>
        <pc:spChg chg="add mod">
          <ac:chgData name="Andres Contreras" userId="1838b3c82ce198b7" providerId="LiveId" clId="{C6E4A866-C734-45A9-A74B-BA95669CF091}" dt="2020-07-29T16:55:48.334" v="1042" actId="2085"/>
          <ac:spMkLst>
            <pc:docMk/>
            <pc:sldMk cId="2721146545" sldId="379"/>
            <ac:spMk id="12" creationId="{90A5B0E8-EC30-4C73-80EF-936A74B47E91}"/>
          </ac:spMkLst>
        </pc:spChg>
        <pc:spChg chg="add mod">
          <ac:chgData name="Andres Contreras" userId="1838b3c82ce198b7" providerId="LiveId" clId="{C6E4A866-C734-45A9-A74B-BA95669CF091}" dt="2020-07-29T17:00:00.088" v="1079" actId="20577"/>
          <ac:spMkLst>
            <pc:docMk/>
            <pc:sldMk cId="2721146545" sldId="379"/>
            <ac:spMk id="13" creationId="{DEC3E298-CA21-4C1D-84C4-9F3BCD369902}"/>
          </ac:spMkLst>
        </pc:spChg>
        <pc:grpChg chg="mod topLvl">
          <ac:chgData name="Andres Contreras" userId="1838b3c82ce198b7" providerId="LiveId" clId="{C6E4A866-C734-45A9-A74B-BA95669CF091}" dt="2020-07-28T22:26:27.285" v="220" actId="571"/>
          <ac:grpSpMkLst>
            <pc:docMk/>
            <pc:sldMk cId="2721146545" sldId="379"/>
            <ac:grpSpMk id="10" creationId="{59DF47AC-D243-4738-8DB4-1E32830345EE}"/>
          </ac:grpSpMkLst>
        </pc:grpChg>
        <pc:grpChg chg="del">
          <ac:chgData name="Andres Contreras" userId="1838b3c82ce198b7" providerId="LiveId" clId="{C6E4A866-C734-45A9-A74B-BA95669CF091}" dt="2020-07-28T22:25:29.461" v="215" actId="165"/>
          <ac:grpSpMkLst>
            <pc:docMk/>
            <pc:sldMk cId="2721146545" sldId="379"/>
            <ac:grpSpMk id="11" creationId="{5F18EF1E-A44F-4D7C-9327-33828E0F6E57}"/>
          </ac:grpSpMkLst>
        </pc:grpChg>
        <pc:picChg chg="del mod ord">
          <ac:chgData name="Andres Contreras" userId="1838b3c82ce198b7" providerId="LiveId" clId="{C6E4A866-C734-45A9-A74B-BA95669CF091}" dt="2020-07-29T16:54:11.766" v="1024" actId="478"/>
          <ac:picMkLst>
            <pc:docMk/>
            <pc:sldMk cId="2721146545" sldId="379"/>
            <ac:picMk id="3" creationId="{537AA34B-DDF5-4C45-8F28-16D5173FDEFB}"/>
          </ac:picMkLst>
        </pc:picChg>
        <pc:picChg chg="del mod topLvl">
          <ac:chgData name="Andres Contreras" userId="1838b3c82ce198b7" providerId="LiveId" clId="{C6E4A866-C734-45A9-A74B-BA95669CF091}" dt="2020-07-28T22:25:32.998" v="216" actId="478"/>
          <ac:picMkLst>
            <pc:docMk/>
            <pc:sldMk cId="2721146545" sldId="379"/>
            <ac:picMk id="4" creationId="{BFBC7DBA-6911-4C32-AC9C-2217FCE38F8E}"/>
          </ac:picMkLst>
        </pc:picChg>
        <pc:picChg chg="del mod ord modCrop">
          <ac:chgData name="Andres Contreras" userId="1838b3c82ce198b7" providerId="LiveId" clId="{C6E4A866-C734-45A9-A74B-BA95669CF091}" dt="2020-07-29T16:56:34.542" v="1044" actId="478"/>
          <ac:picMkLst>
            <pc:docMk/>
            <pc:sldMk cId="2721146545" sldId="379"/>
            <ac:picMk id="5" creationId="{6E71503F-4C39-4963-93D8-587B1742782D}"/>
          </ac:picMkLst>
        </pc:picChg>
        <pc:picChg chg="mod modCrop">
          <ac:chgData name="Andres Contreras" userId="1838b3c82ce198b7" providerId="LiveId" clId="{C6E4A866-C734-45A9-A74B-BA95669CF091}" dt="2020-07-29T16:56:56.640" v="1048" actId="1076"/>
          <ac:picMkLst>
            <pc:docMk/>
            <pc:sldMk cId="2721146545" sldId="379"/>
            <ac:picMk id="7" creationId="{A95BEF42-5B55-43F2-AB8A-9482CFD07C58}"/>
          </ac:picMkLst>
        </pc:picChg>
      </pc:sldChg>
      <pc:sldChg chg="addSp delSp modSp">
        <pc:chgData name="Andres Contreras" userId="1838b3c82ce198b7" providerId="LiveId" clId="{C6E4A866-C734-45A9-A74B-BA95669CF091}" dt="2020-07-28T22:52:30.627" v="368" actId="1076"/>
        <pc:sldMkLst>
          <pc:docMk/>
          <pc:sldMk cId="1330086269" sldId="380"/>
        </pc:sldMkLst>
        <pc:spChg chg="mod">
          <ac:chgData name="Andres Contreras" userId="1838b3c82ce198b7" providerId="LiveId" clId="{C6E4A866-C734-45A9-A74B-BA95669CF091}" dt="2020-07-28T22:52:30.627" v="368" actId="1076"/>
          <ac:spMkLst>
            <pc:docMk/>
            <pc:sldMk cId="1330086269" sldId="380"/>
            <ac:spMk id="2" creationId="{45BFFB28-823B-4A10-BB0B-5F175F2791EC}"/>
          </ac:spMkLst>
        </pc:spChg>
        <pc:spChg chg="mod">
          <ac:chgData name="Andres Contreras" userId="1838b3c82ce198b7" providerId="LiveId" clId="{C6E4A866-C734-45A9-A74B-BA95669CF091}" dt="2020-07-28T22:52:26.898" v="367" actId="1076"/>
          <ac:spMkLst>
            <pc:docMk/>
            <pc:sldMk cId="1330086269" sldId="380"/>
            <ac:spMk id="5" creationId="{43A0C89D-823C-4CD4-8B83-1FB4BB8A52BF}"/>
          </ac:spMkLst>
        </pc:spChg>
        <pc:spChg chg="add mod">
          <ac:chgData name="Andres Contreras" userId="1838b3c82ce198b7" providerId="LiveId" clId="{C6E4A866-C734-45A9-A74B-BA95669CF091}" dt="2020-07-28T22:52:24.147" v="366" actId="1076"/>
          <ac:spMkLst>
            <pc:docMk/>
            <pc:sldMk cId="1330086269" sldId="380"/>
            <ac:spMk id="6" creationId="{C6F1B630-9521-4E8B-B04E-05C7F30C95B4}"/>
          </ac:spMkLst>
        </pc:spChg>
        <pc:grpChg chg="add mod">
          <ac:chgData name="Andres Contreras" userId="1838b3c82ce198b7" providerId="LiveId" clId="{C6E4A866-C734-45A9-A74B-BA95669CF091}" dt="2020-07-28T22:51:46.442" v="365" actId="164"/>
          <ac:grpSpMkLst>
            <pc:docMk/>
            <pc:sldMk cId="1330086269" sldId="380"/>
            <ac:grpSpMk id="7" creationId="{173CFDCC-2A06-46A1-95D1-8EE1E48D7706}"/>
          </ac:grpSpMkLst>
        </pc:grpChg>
        <pc:picChg chg="mod ord">
          <ac:chgData name="Andres Contreras" userId="1838b3c82ce198b7" providerId="LiveId" clId="{C6E4A866-C734-45A9-A74B-BA95669CF091}" dt="2020-07-28T22:51:46.442" v="365" actId="164"/>
          <ac:picMkLst>
            <pc:docMk/>
            <pc:sldMk cId="1330086269" sldId="380"/>
            <ac:picMk id="3" creationId="{BAD8D700-DBA2-4293-92DB-6859F9817F65}"/>
          </ac:picMkLst>
        </pc:picChg>
        <pc:picChg chg="del">
          <ac:chgData name="Andres Contreras" userId="1838b3c82ce198b7" providerId="LiveId" clId="{C6E4A866-C734-45A9-A74B-BA95669CF091}" dt="2020-07-28T22:50:22.317" v="348" actId="478"/>
          <ac:picMkLst>
            <pc:docMk/>
            <pc:sldMk cId="1330086269" sldId="380"/>
            <ac:picMk id="4" creationId="{07114693-445C-438E-B697-86C34F603763}"/>
          </ac:picMkLst>
        </pc:picChg>
      </pc:sldChg>
      <pc:sldChg chg="addSp delSp modSp">
        <pc:chgData name="Andres Contreras" userId="1838b3c82ce198b7" providerId="LiveId" clId="{C6E4A866-C734-45A9-A74B-BA95669CF091}" dt="2020-07-28T22:55:19.883" v="387" actId="20577"/>
        <pc:sldMkLst>
          <pc:docMk/>
          <pc:sldMk cId="1015834771" sldId="381"/>
        </pc:sldMkLst>
        <pc:spChg chg="mod">
          <ac:chgData name="Andres Contreras" userId="1838b3c82ce198b7" providerId="LiveId" clId="{C6E4A866-C734-45A9-A74B-BA95669CF091}" dt="2020-07-28T22:55:19.883" v="387" actId="20577"/>
          <ac:spMkLst>
            <pc:docMk/>
            <pc:sldMk cId="1015834771" sldId="381"/>
            <ac:spMk id="6" creationId="{B46475BC-9253-4FD1-914D-A7FE72D8E021}"/>
          </ac:spMkLst>
        </pc:spChg>
        <pc:spChg chg="add mod">
          <ac:chgData name="Andres Contreras" userId="1838b3c82ce198b7" providerId="LiveId" clId="{C6E4A866-C734-45A9-A74B-BA95669CF091}" dt="2020-07-28T22:55:16.084" v="386" actId="20577"/>
          <ac:spMkLst>
            <pc:docMk/>
            <pc:sldMk cId="1015834771" sldId="381"/>
            <ac:spMk id="8" creationId="{604803D5-A70D-4F09-AC78-731F1A39A79D}"/>
          </ac:spMkLst>
        </pc:spChg>
        <pc:picChg chg="mod ord">
          <ac:chgData name="Andres Contreras" userId="1838b3c82ce198b7" providerId="LiveId" clId="{C6E4A866-C734-45A9-A74B-BA95669CF091}" dt="2020-07-28T22:54:44.497" v="371" actId="167"/>
          <ac:picMkLst>
            <pc:docMk/>
            <pc:sldMk cId="1015834771" sldId="381"/>
            <ac:picMk id="3" creationId="{2B9B8760-2750-4B3D-B626-16B276E867CE}"/>
          </ac:picMkLst>
        </pc:picChg>
        <pc:picChg chg="del">
          <ac:chgData name="Andres Contreras" userId="1838b3c82ce198b7" providerId="LiveId" clId="{C6E4A866-C734-45A9-A74B-BA95669CF091}" dt="2020-07-28T22:54:33.420" v="369" actId="478"/>
          <ac:picMkLst>
            <pc:docMk/>
            <pc:sldMk cId="1015834771" sldId="381"/>
            <ac:picMk id="7" creationId="{D00C8AB1-9CB6-4812-845D-D69C9BB1D77E}"/>
          </ac:picMkLst>
        </pc:picChg>
      </pc:sldChg>
      <pc:sldChg chg="addSp delSp modSp add">
        <pc:chgData name="Andres Contreras" userId="1838b3c82ce198b7" providerId="LiveId" clId="{C6E4A866-C734-45A9-A74B-BA95669CF091}" dt="2020-07-29T15:33:03.963" v="546"/>
        <pc:sldMkLst>
          <pc:docMk/>
          <pc:sldMk cId="2129049445" sldId="384"/>
        </pc:sldMkLst>
        <pc:spChg chg="del">
          <ac:chgData name="Andres Contreras" userId="1838b3c82ce198b7" providerId="LiveId" clId="{C6E4A866-C734-45A9-A74B-BA95669CF091}" dt="2020-07-28T23:31:14.291" v="402" actId="478"/>
          <ac:spMkLst>
            <pc:docMk/>
            <pc:sldMk cId="2129049445" sldId="384"/>
            <ac:spMk id="2" creationId="{AE168B66-9DB5-4622-90D0-C2165C9417A6}"/>
          </ac:spMkLst>
        </pc:spChg>
        <pc:spChg chg="mod topLvl">
          <ac:chgData name="Andres Contreras" userId="1838b3c82ce198b7" providerId="LiveId" clId="{C6E4A866-C734-45A9-A74B-BA95669CF091}" dt="2020-07-29T15:24:24.068" v="528" actId="478"/>
          <ac:spMkLst>
            <pc:docMk/>
            <pc:sldMk cId="2129049445" sldId="384"/>
            <ac:spMk id="6" creationId="{69671B11-71D1-450F-904D-A98F2AAAAE73}"/>
          </ac:spMkLst>
        </pc:spChg>
        <pc:spChg chg="add mod">
          <ac:chgData name="Andres Contreras" userId="1838b3c82ce198b7" providerId="LiveId" clId="{C6E4A866-C734-45A9-A74B-BA95669CF091}" dt="2020-07-28T23:32:04.537" v="421" actId="1076"/>
          <ac:spMkLst>
            <pc:docMk/>
            <pc:sldMk cId="2129049445" sldId="384"/>
            <ac:spMk id="8" creationId="{83260E5A-81CB-47C1-9BA3-0E418160C203}"/>
          </ac:spMkLst>
        </pc:spChg>
        <pc:spChg chg="add mod">
          <ac:chgData name="Andres Contreras" userId="1838b3c82ce198b7" providerId="LiveId" clId="{C6E4A866-C734-45A9-A74B-BA95669CF091}" dt="2020-07-29T15:28:47.717" v="543" actId="1076"/>
          <ac:spMkLst>
            <pc:docMk/>
            <pc:sldMk cId="2129049445" sldId="384"/>
            <ac:spMk id="11" creationId="{4CF47F17-4C63-418F-AC05-C168BABEAE0E}"/>
          </ac:spMkLst>
        </pc:spChg>
        <pc:spChg chg="add del mod">
          <ac:chgData name="Andres Contreras" userId="1838b3c82ce198b7" providerId="LiveId" clId="{C6E4A866-C734-45A9-A74B-BA95669CF091}" dt="2020-07-29T15:33:03.963" v="546"/>
          <ac:spMkLst>
            <pc:docMk/>
            <pc:sldMk cId="2129049445" sldId="384"/>
            <ac:spMk id="12" creationId="{C9121BD2-D3AC-456D-9221-1B52487DDA69}"/>
          </ac:spMkLst>
        </pc:spChg>
        <pc:grpChg chg="add del mod">
          <ac:chgData name="Andres Contreras" userId="1838b3c82ce198b7" providerId="LiveId" clId="{C6E4A866-C734-45A9-A74B-BA95669CF091}" dt="2020-07-29T15:21:05.986" v="450" actId="165"/>
          <ac:grpSpMkLst>
            <pc:docMk/>
            <pc:sldMk cId="2129049445" sldId="384"/>
            <ac:grpSpMk id="3" creationId="{0F2CDD8C-8CEF-4415-9EE6-8157993C55BA}"/>
          </ac:grpSpMkLst>
        </pc:grpChg>
        <pc:grpChg chg="del mod topLvl">
          <ac:chgData name="Andres Contreras" userId="1838b3c82ce198b7" providerId="LiveId" clId="{C6E4A866-C734-45A9-A74B-BA95669CF091}" dt="2020-07-29T15:24:24.068" v="528" actId="478"/>
          <ac:grpSpMkLst>
            <pc:docMk/>
            <pc:sldMk cId="2129049445" sldId="384"/>
            <ac:grpSpMk id="5" creationId="{14989736-D70C-4D81-9E74-4EBAC35C1386}"/>
          </ac:grpSpMkLst>
        </pc:grpChg>
        <pc:picChg chg="del mod topLvl">
          <ac:chgData name="Andres Contreras" userId="1838b3c82ce198b7" providerId="LiveId" clId="{C6E4A866-C734-45A9-A74B-BA95669CF091}" dt="2020-07-29T15:27:52.995" v="531" actId="478"/>
          <ac:picMkLst>
            <pc:docMk/>
            <pc:sldMk cId="2129049445" sldId="384"/>
            <ac:picMk id="4" creationId="{77A329AC-CD28-49A1-95FF-A868B53A6E5D}"/>
          </ac:picMkLst>
        </pc:picChg>
        <pc:picChg chg="del mod topLvl">
          <ac:chgData name="Andres Contreras" userId="1838b3c82ce198b7" providerId="LiveId" clId="{C6E4A866-C734-45A9-A74B-BA95669CF091}" dt="2020-07-29T15:24:24.068" v="528" actId="478"/>
          <ac:picMkLst>
            <pc:docMk/>
            <pc:sldMk cId="2129049445" sldId="384"/>
            <ac:picMk id="7" creationId="{170574B0-E057-42AE-925B-9609A7B299AD}"/>
          </ac:picMkLst>
        </pc:picChg>
        <pc:picChg chg="add mod">
          <ac:chgData name="Andres Contreras" userId="1838b3c82ce198b7" providerId="LiveId" clId="{C6E4A866-C734-45A9-A74B-BA95669CF091}" dt="2020-07-29T15:24:28.470" v="530" actId="1076"/>
          <ac:picMkLst>
            <pc:docMk/>
            <pc:sldMk cId="2129049445" sldId="384"/>
            <ac:picMk id="9" creationId="{031EC2BD-A81D-4E0B-B252-C064A09BCA1B}"/>
          </ac:picMkLst>
        </pc:picChg>
        <pc:picChg chg="mod modCrop">
          <ac:chgData name="Andres Contreras" userId="1838b3c82ce198b7" providerId="LiveId" clId="{C6E4A866-C734-45A9-A74B-BA95669CF091}" dt="2020-07-29T15:28:13.854" v="536" actId="1076"/>
          <ac:picMkLst>
            <pc:docMk/>
            <pc:sldMk cId="2129049445" sldId="384"/>
            <ac:picMk id="10" creationId="{C3F595AB-B7D2-43B1-A74F-78BD0E105B4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8B298F-63B0-4473-AE45-99C78566F02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35FEA9CE-5E8D-4BB9-B3B9-AEE957DF0957}">
      <dgm:prSet phldrT="[Texto]"/>
      <dgm:spPr>
        <a:xfrm>
          <a:off x="352227" y="2026365"/>
          <a:ext cx="1402705" cy="557809"/>
        </a:xfrm>
        <a:solidFill>
          <a:srgbClr val="0F4C81"/>
        </a:solidFill>
        <a:ln w="12700" cap="flat" cmpd="sng" algn="ctr">
          <a:solidFill>
            <a:srgbClr val="0F4C81"/>
          </a:solidFill>
          <a:prstDash val="solid"/>
          <a:miter lim="800000"/>
        </a:ln>
        <a:effectLst/>
      </dgm:spPr>
      <dgm:t>
        <a:bodyPr/>
        <a:lstStyle/>
        <a:p>
          <a:r>
            <a:rPr lang="es-CO" b="1" baseline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Reconocimiento</a:t>
          </a:r>
        </a:p>
      </dgm:t>
    </dgm:pt>
    <dgm:pt modelId="{8CDB2B14-0FDF-4920-A166-0A5141CC1CAB}" type="parTrans" cxnId="{E34326CD-CE8D-4FDD-96F3-B371E04E0F3E}">
      <dgm:prSet/>
      <dgm:spPr/>
      <dgm:t>
        <a:bodyPr/>
        <a:lstStyle/>
        <a:p>
          <a:endParaRPr lang="es-CO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D3AEAD-64D0-49F0-A823-7D37E81A3E65}" type="sibTrans" cxnId="{E34326CD-CE8D-4FDD-96F3-B371E04E0F3E}">
      <dgm:prSet/>
      <dgm:spPr>
        <a:xfrm>
          <a:off x="897964" y="1348163"/>
          <a:ext cx="1689382" cy="1689382"/>
        </a:xfrm>
        <a:solidFill>
          <a:srgbClr val="5881D5"/>
        </a:solidFill>
        <a:ln>
          <a:noFill/>
        </a:ln>
        <a:effectLst/>
      </dgm:spPr>
      <dgm:t>
        <a:bodyPr/>
        <a:lstStyle/>
        <a:p>
          <a:endParaRPr lang="es-CO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20671B-0790-4A4D-987D-7481AC3F0EBF}">
      <dgm:prSet phldrT="[Texto]" custT="1"/>
      <dgm:spPr>
        <a:xfrm>
          <a:off x="1550" y="1003714"/>
          <a:ext cx="1578043" cy="130155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F4C81"/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s-CO" sz="1400" b="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Identificación</a:t>
          </a:r>
        </a:p>
      </dgm:t>
    </dgm:pt>
    <dgm:pt modelId="{E9C231D9-6DE3-47E3-8D52-016D13E488A5}" type="parTrans" cxnId="{945461F5-8113-49FB-BED4-75895FF44C16}">
      <dgm:prSet/>
      <dgm:spPr/>
      <dgm:t>
        <a:bodyPr/>
        <a:lstStyle/>
        <a:p>
          <a:endParaRPr lang="es-CO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95A459-29BA-47AC-91D4-20BB0A39F30F}" type="sibTrans" cxnId="{945461F5-8113-49FB-BED4-75895FF44C16}">
      <dgm:prSet/>
      <dgm:spPr/>
      <dgm:t>
        <a:bodyPr/>
        <a:lstStyle/>
        <a:p>
          <a:endParaRPr lang="es-CO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5AA972-DDD0-405F-AE1E-99F606B0F444}">
      <dgm:prSet phldrT="[Texto]" custT="1"/>
      <dgm:spPr>
        <a:xfrm>
          <a:off x="1550" y="1003714"/>
          <a:ext cx="1578043" cy="130155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F4C81"/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s-CO" sz="1400" b="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Clasificación</a:t>
          </a:r>
        </a:p>
      </dgm:t>
    </dgm:pt>
    <dgm:pt modelId="{C0499211-6CF0-4F89-A398-559D1A370564}" type="parTrans" cxnId="{AFA67260-BCF2-4325-B7DD-DBA286956F41}">
      <dgm:prSet/>
      <dgm:spPr/>
      <dgm:t>
        <a:bodyPr/>
        <a:lstStyle/>
        <a:p>
          <a:endParaRPr lang="es-CO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157766-D12E-4A01-8AB7-19449CDDBD96}" type="sibTrans" cxnId="{AFA67260-BCF2-4325-B7DD-DBA286956F41}">
      <dgm:prSet/>
      <dgm:spPr/>
      <dgm:t>
        <a:bodyPr/>
        <a:lstStyle/>
        <a:p>
          <a:endParaRPr lang="es-CO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043339-EABF-4E42-90BC-B702DFA3CD61}">
      <dgm:prSet phldrT="[Texto]"/>
      <dgm:spPr>
        <a:xfrm>
          <a:off x="2335295" y="724809"/>
          <a:ext cx="1402705" cy="557809"/>
        </a:xfrm>
        <a:solidFill>
          <a:srgbClr val="03A696"/>
        </a:solidFill>
        <a:ln w="12700" cap="flat" cmpd="sng" algn="ctr">
          <a:solidFill>
            <a:srgbClr val="03A696"/>
          </a:solidFill>
          <a:prstDash val="solid"/>
          <a:miter lim="800000"/>
        </a:ln>
        <a:effectLst/>
      </dgm:spPr>
      <dgm:t>
        <a:bodyPr/>
        <a:lstStyle/>
        <a:p>
          <a:r>
            <a:rPr lang="es-CO" b="1" i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Medición Posterior</a:t>
          </a:r>
        </a:p>
      </dgm:t>
    </dgm:pt>
    <dgm:pt modelId="{353CBAE3-7CF9-4CFE-B5C3-E794C8C8ED0A}" type="parTrans" cxnId="{F0757A96-7337-46FB-8F77-28B5647C8E21}">
      <dgm:prSet/>
      <dgm:spPr/>
      <dgm:t>
        <a:bodyPr/>
        <a:lstStyle/>
        <a:p>
          <a:endParaRPr lang="es-CO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D133C2-6639-4D2C-989D-70A2F04B4E5C}" type="sibTrans" cxnId="{F0757A96-7337-46FB-8F77-28B5647C8E21}">
      <dgm:prSet/>
      <dgm:spPr>
        <a:xfrm>
          <a:off x="2867882" y="220405"/>
          <a:ext cx="1891021" cy="1891021"/>
        </a:xfrm>
        <a:solidFill>
          <a:srgbClr val="FFC000"/>
        </a:solidFill>
        <a:ln>
          <a:noFill/>
        </a:ln>
        <a:effectLst/>
      </dgm:spPr>
      <dgm:t>
        <a:bodyPr/>
        <a:lstStyle/>
        <a:p>
          <a:endParaRPr lang="es-CO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3C54BB-F304-4A24-A7C2-546989E6C8B2}">
      <dgm:prSet phldrT="[Texto]" custT="1"/>
      <dgm:spPr>
        <a:xfrm>
          <a:off x="1984619" y="1003714"/>
          <a:ext cx="1578043" cy="130155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3A696"/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s-CO" sz="1400" b="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Valuación</a:t>
          </a:r>
        </a:p>
      </dgm:t>
    </dgm:pt>
    <dgm:pt modelId="{19ED0D9C-37F2-4465-A028-E25A80173A23}" type="parTrans" cxnId="{AD6B13E7-B6AA-4F55-8E28-EE6A305B6668}">
      <dgm:prSet/>
      <dgm:spPr/>
      <dgm:t>
        <a:bodyPr/>
        <a:lstStyle/>
        <a:p>
          <a:endParaRPr lang="es-CO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08600A-666B-4480-8F35-C45B93C11A52}" type="sibTrans" cxnId="{AD6B13E7-B6AA-4F55-8E28-EE6A305B6668}">
      <dgm:prSet/>
      <dgm:spPr/>
      <dgm:t>
        <a:bodyPr/>
        <a:lstStyle/>
        <a:p>
          <a:endParaRPr lang="es-CO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8812CC-DA69-4C62-8139-1025404ABB95}">
      <dgm:prSet phldrT="[Texto]"/>
      <dgm:spPr>
        <a:xfrm>
          <a:off x="4318364" y="2026365"/>
          <a:ext cx="1402705" cy="557809"/>
        </a:xfrm>
        <a:solidFill>
          <a:srgbClr val="F28705"/>
        </a:solidFill>
        <a:ln w="12700" cap="flat" cmpd="sng" algn="ctr">
          <a:solidFill>
            <a:srgbClr val="F28705"/>
          </a:solidFill>
          <a:prstDash val="solid"/>
          <a:miter lim="800000"/>
        </a:ln>
        <a:effectLst/>
      </dgm:spPr>
      <dgm:t>
        <a:bodyPr/>
        <a:lstStyle/>
        <a:p>
          <a:r>
            <a:rPr lang="es-CO" b="1" i="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Revelación</a:t>
          </a:r>
        </a:p>
      </dgm:t>
    </dgm:pt>
    <dgm:pt modelId="{AA64EFFD-DDC9-454F-8F83-BCC41C11CFE7}" type="parTrans" cxnId="{3B232843-75CB-497D-A375-4907EE128A18}">
      <dgm:prSet/>
      <dgm:spPr/>
      <dgm:t>
        <a:bodyPr/>
        <a:lstStyle/>
        <a:p>
          <a:endParaRPr lang="es-CO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F9AF92-11B1-41FB-AB96-BB53DEF16C2E}" type="sibTrans" cxnId="{3B232843-75CB-497D-A375-4907EE128A18}">
      <dgm:prSet/>
      <dgm:spPr/>
      <dgm:t>
        <a:bodyPr/>
        <a:lstStyle/>
        <a:p>
          <a:endParaRPr lang="es-CO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ABDB8D-4057-406C-A1C4-BCFEC3EBC9B7}">
      <dgm:prSet phldrT="[Texto]" custT="1"/>
      <dgm:spPr>
        <a:xfrm>
          <a:off x="3967687" y="1003714"/>
          <a:ext cx="1578043" cy="130155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28705"/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s-CO" sz="1400" b="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Presentación de Estados Financieros</a:t>
          </a:r>
        </a:p>
      </dgm:t>
    </dgm:pt>
    <dgm:pt modelId="{EB806A61-D13A-4E89-A200-EB20E41DA9F2}" type="parTrans" cxnId="{E3E1AC1B-C0D4-46EB-AAA7-709C06ADB755}">
      <dgm:prSet/>
      <dgm:spPr/>
      <dgm:t>
        <a:bodyPr/>
        <a:lstStyle/>
        <a:p>
          <a:endParaRPr lang="es-CO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623E77-D14A-48BE-A430-A8D86A79932D}" type="sibTrans" cxnId="{E3E1AC1B-C0D4-46EB-AAA7-709C06ADB755}">
      <dgm:prSet/>
      <dgm:spPr/>
      <dgm:t>
        <a:bodyPr/>
        <a:lstStyle/>
        <a:p>
          <a:endParaRPr lang="es-CO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68E574-5FA6-496B-B0A7-95168BCCCD2B}">
      <dgm:prSet phldrT="[Texto]" custT="1"/>
      <dgm:spPr>
        <a:xfrm>
          <a:off x="3967687" y="1003714"/>
          <a:ext cx="1578043" cy="130155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28705"/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s-CO" sz="1400" b="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Presentación de Notas a los Estados Contables</a:t>
          </a:r>
        </a:p>
      </dgm:t>
    </dgm:pt>
    <dgm:pt modelId="{CE3EBF3C-23C4-4A2A-A47B-9EFA07E8D386}" type="parTrans" cxnId="{07F21AB3-6EF1-47EF-BDD5-C339C368FDF4}">
      <dgm:prSet/>
      <dgm:spPr/>
      <dgm:t>
        <a:bodyPr/>
        <a:lstStyle/>
        <a:p>
          <a:endParaRPr lang="es-CO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7F688D-58E2-45A2-B40A-1812BF489537}" type="sibTrans" cxnId="{07F21AB3-6EF1-47EF-BDD5-C339C368FDF4}">
      <dgm:prSet/>
      <dgm:spPr/>
      <dgm:t>
        <a:bodyPr/>
        <a:lstStyle/>
        <a:p>
          <a:endParaRPr lang="es-CO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260BCB-12CD-468A-9C24-EE4047116781}">
      <dgm:prSet phldrT="[Texto]" custT="1"/>
      <dgm:spPr>
        <a:xfrm>
          <a:off x="1550" y="1003714"/>
          <a:ext cx="1578043" cy="130155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F4C81"/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s-CO" sz="1400" b="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Medición Inicial</a:t>
          </a:r>
        </a:p>
      </dgm:t>
    </dgm:pt>
    <dgm:pt modelId="{59C30B47-BBAB-4B0F-AC61-D23179991BEF}" type="parTrans" cxnId="{34F6C117-856D-437F-9A5E-302F5505CD57}">
      <dgm:prSet/>
      <dgm:spPr/>
      <dgm:t>
        <a:bodyPr/>
        <a:lstStyle/>
        <a:p>
          <a:endParaRPr lang="es-CO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05C055-ED54-4D71-A73D-DAAB2F6F1307}" type="sibTrans" cxnId="{34F6C117-856D-437F-9A5E-302F5505CD57}">
      <dgm:prSet/>
      <dgm:spPr/>
      <dgm:t>
        <a:bodyPr/>
        <a:lstStyle/>
        <a:p>
          <a:endParaRPr lang="es-CO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E9AD79-C612-412C-A1E8-90317C9F0876}">
      <dgm:prSet phldrT="[Texto]" custT="1"/>
      <dgm:spPr>
        <a:xfrm>
          <a:off x="1550" y="1003714"/>
          <a:ext cx="1578043" cy="130155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F4C81"/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s-CO" sz="1400" b="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Registro</a:t>
          </a:r>
        </a:p>
      </dgm:t>
    </dgm:pt>
    <dgm:pt modelId="{794FB668-EB90-45FB-9525-CCD6DB6CEE04}" type="parTrans" cxnId="{D4044AF3-4225-403E-847F-F949C962F9D6}">
      <dgm:prSet/>
      <dgm:spPr/>
      <dgm:t>
        <a:bodyPr/>
        <a:lstStyle/>
        <a:p>
          <a:endParaRPr lang="es-CO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87424C-DEE7-4077-8E88-B13203C2A2D8}" type="sibTrans" cxnId="{D4044AF3-4225-403E-847F-F949C962F9D6}">
      <dgm:prSet/>
      <dgm:spPr/>
      <dgm:t>
        <a:bodyPr/>
        <a:lstStyle/>
        <a:p>
          <a:endParaRPr lang="es-CO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141945-1BC8-49D2-8EDC-8943A9D1334A}">
      <dgm:prSet phldrT="[Texto]" custT="1"/>
      <dgm:spPr>
        <a:xfrm>
          <a:off x="1984619" y="1003714"/>
          <a:ext cx="1578043" cy="130155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3A696"/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s-CO" sz="1400" b="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Registro de Ajustes Contables</a:t>
          </a:r>
        </a:p>
      </dgm:t>
    </dgm:pt>
    <dgm:pt modelId="{73C982AC-540E-45F9-9F04-9EEDAF6D38E8}" type="parTrans" cxnId="{B569E7E8-FDA7-4041-9160-71386AFC9298}">
      <dgm:prSet/>
      <dgm:spPr/>
      <dgm:t>
        <a:bodyPr/>
        <a:lstStyle/>
        <a:p>
          <a:endParaRPr lang="es-CO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3D3A3D-7920-4B5D-9DF6-5A15A6ABE670}" type="sibTrans" cxnId="{B569E7E8-FDA7-4041-9160-71386AFC9298}">
      <dgm:prSet/>
      <dgm:spPr/>
      <dgm:t>
        <a:bodyPr/>
        <a:lstStyle/>
        <a:p>
          <a:endParaRPr lang="es-CO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900D7E-05A1-4F22-B634-A78EEC9C032C}" type="pres">
      <dgm:prSet presAssocID="{AF8B298F-63B0-4473-AE45-99C78566F02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BEA1865E-11E4-4A4E-833D-DECF4F98CDC0}" type="pres">
      <dgm:prSet presAssocID="{35FEA9CE-5E8D-4BB9-B3B9-AEE957DF0957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33397582-0BD1-4F41-BBE6-7A2B51C723FA}" type="pres">
      <dgm:prSet presAssocID="{35FEA9CE-5E8D-4BB9-B3B9-AEE957DF0957}" presName="childText1" presStyleLbl="solidAlignAcc1" presStyleIdx="0" presStyleCnt="3" custScaleY="65202" custLinFactNeighborY="-17675">
        <dgm:presLayoutVars>
          <dgm:chMax val="0"/>
          <dgm:chPref val="0"/>
          <dgm:bulletEnabled val="1"/>
        </dgm:presLayoutVars>
      </dgm:prSet>
      <dgm:spPr/>
    </dgm:pt>
    <dgm:pt modelId="{1483843D-05D4-4865-AD4D-5D1C0EDBF2C0}" type="pres">
      <dgm:prSet presAssocID="{D2043339-EABF-4E42-90BC-B702DFA3CD61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41E10B05-A466-4FAE-891D-06C051CF53B6}" type="pres">
      <dgm:prSet presAssocID="{D2043339-EABF-4E42-90BC-B702DFA3CD61}" presName="childText2" presStyleLbl="solidAlignAcc1" presStyleIdx="1" presStyleCnt="3" custScaleY="45950" custLinFactNeighborY="-29798">
        <dgm:presLayoutVars>
          <dgm:chMax val="0"/>
          <dgm:chPref val="0"/>
          <dgm:bulletEnabled val="1"/>
        </dgm:presLayoutVars>
      </dgm:prSet>
      <dgm:spPr/>
    </dgm:pt>
    <dgm:pt modelId="{B1CDD872-099B-4034-8D7C-FD423D4778DC}" type="pres">
      <dgm:prSet presAssocID="{458812CC-DA69-4C62-8139-1025404ABB95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99B144E1-B26D-49D1-9E40-F04A1D0F78FA}" type="pres">
      <dgm:prSet presAssocID="{458812CC-DA69-4C62-8139-1025404ABB95}" presName="childText3" presStyleLbl="solidAlignAcc1" presStyleIdx="2" presStyleCnt="3" custScaleY="68974" custLinFactNeighborY="-15869">
        <dgm:presLayoutVars>
          <dgm:chMax val="0"/>
          <dgm:chPref val="0"/>
          <dgm:bulletEnabled val="1"/>
        </dgm:presLayoutVars>
      </dgm:prSet>
      <dgm:spPr/>
    </dgm:pt>
  </dgm:ptLst>
  <dgm:cxnLst>
    <dgm:cxn modelId="{BED55F09-1F92-4680-A477-AD2374682C5D}" type="presOf" srcId="{D2043339-EABF-4E42-90BC-B702DFA3CD61}" destId="{1483843D-05D4-4865-AD4D-5D1C0EDBF2C0}" srcOrd="0" destOrd="0" presId="urn:microsoft.com/office/officeart/2009/3/layout/IncreasingArrowsProcess"/>
    <dgm:cxn modelId="{FDC3120A-D709-4BC9-922A-CADBE5B3673D}" type="presOf" srcId="{6F68E574-5FA6-496B-B0A7-95168BCCCD2B}" destId="{99B144E1-B26D-49D1-9E40-F04A1D0F78FA}" srcOrd="0" destOrd="1" presId="urn:microsoft.com/office/officeart/2009/3/layout/IncreasingArrowsProcess"/>
    <dgm:cxn modelId="{34F6C117-856D-437F-9A5E-302F5505CD57}" srcId="{35FEA9CE-5E8D-4BB9-B3B9-AEE957DF0957}" destId="{B0260BCB-12CD-468A-9C24-EE4047116781}" srcOrd="2" destOrd="0" parTransId="{59C30B47-BBAB-4B0F-AC61-D23179991BEF}" sibTransId="{1D05C055-ED54-4D71-A73D-DAAB2F6F1307}"/>
    <dgm:cxn modelId="{E3E1AC1B-C0D4-46EB-AAA7-709C06ADB755}" srcId="{458812CC-DA69-4C62-8139-1025404ABB95}" destId="{C2ABDB8D-4057-406C-A1C4-BCFEC3EBC9B7}" srcOrd="0" destOrd="0" parTransId="{EB806A61-D13A-4E89-A200-EB20E41DA9F2}" sibTransId="{42623E77-D14A-48BE-A430-A8D86A79932D}"/>
    <dgm:cxn modelId="{CFFD9E1E-C0EA-413B-B307-E0F844BC8AB9}" type="presOf" srcId="{6A5AA972-DDD0-405F-AE1E-99F606B0F444}" destId="{33397582-0BD1-4F41-BBE6-7A2B51C723FA}" srcOrd="0" destOrd="1" presId="urn:microsoft.com/office/officeart/2009/3/layout/IncreasingArrowsProcess"/>
    <dgm:cxn modelId="{558E7524-C6EB-4C81-A0B1-FDAC29168413}" type="presOf" srcId="{58141945-1BC8-49D2-8EDC-8943A9D1334A}" destId="{41E10B05-A466-4FAE-891D-06C051CF53B6}" srcOrd="0" destOrd="1" presId="urn:microsoft.com/office/officeart/2009/3/layout/IncreasingArrowsProcess"/>
    <dgm:cxn modelId="{08AC6C28-3E87-448A-9E25-1EA6AB3EADFB}" type="presOf" srcId="{8020671B-0790-4A4D-987D-7481AC3F0EBF}" destId="{33397582-0BD1-4F41-BBE6-7A2B51C723FA}" srcOrd="0" destOrd="0" presId="urn:microsoft.com/office/officeart/2009/3/layout/IncreasingArrowsProcess"/>
    <dgm:cxn modelId="{C17C9B30-155A-424C-A7F2-7A2C53915268}" type="presOf" srcId="{35FEA9CE-5E8D-4BB9-B3B9-AEE957DF0957}" destId="{BEA1865E-11E4-4A4E-833D-DECF4F98CDC0}" srcOrd="0" destOrd="0" presId="urn:microsoft.com/office/officeart/2009/3/layout/IncreasingArrowsProcess"/>
    <dgm:cxn modelId="{0F39B03B-EE97-4D47-8700-C713153B3A54}" type="presOf" srcId="{C2ABDB8D-4057-406C-A1C4-BCFEC3EBC9B7}" destId="{99B144E1-B26D-49D1-9E40-F04A1D0F78FA}" srcOrd="0" destOrd="0" presId="urn:microsoft.com/office/officeart/2009/3/layout/IncreasingArrowsProcess"/>
    <dgm:cxn modelId="{40A5D45E-76A3-446A-A655-0229EA8BAC76}" type="presOf" srcId="{B0260BCB-12CD-468A-9C24-EE4047116781}" destId="{33397582-0BD1-4F41-BBE6-7A2B51C723FA}" srcOrd="0" destOrd="2" presId="urn:microsoft.com/office/officeart/2009/3/layout/IncreasingArrowsProcess"/>
    <dgm:cxn modelId="{AFA67260-BCF2-4325-B7DD-DBA286956F41}" srcId="{35FEA9CE-5E8D-4BB9-B3B9-AEE957DF0957}" destId="{6A5AA972-DDD0-405F-AE1E-99F606B0F444}" srcOrd="1" destOrd="0" parTransId="{C0499211-6CF0-4F89-A398-559D1A370564}" sibTransId="{4E157766-D12E-4A01-8AB7-19449CDDBD96}"/>
    <dgm:cxn modelId="{3B232843-75CB-497D-A375-4907EE128A18}" srcId="{AF8B298F-63B0-4473-AE45-99C78566F021}" destId="{458812CC-DA69-4C62-8139-1025404ABB95}" srcOrd="2" destOrd="0" parTransId="{AA64EFFD-DDC9-454F-8F83-BCC41C11CFE7}" sibTransId="{81F9AF92-11B1-41FB-AB96-BB53DEF16C2E}"/>
    <dgm:cxn modelId="{9F579E92-6F36-4E04-8F02-C46D1F650ED6}" type="presOf" srcId="{458812CC-DA69-4C62-8139-1025404ABB95}" destId="{B1CDD872-099B-4034-8D7C-FD423D4778DC}" srcOrd="0" destOrd="0" presId="urn:microsoft.com/office/officeart/2009/3/layout/IncreasingArrowsProcess"/>
    <dgm:cxn modelId="{F0757A96-7337-46FB-8F77-28B5647C8E21}" srcId="{AF8B298F-63B0-4473-AE45-99C78566F021}" destId="{D2043339-EABF-4E42-90BC-B702DFA3CD61}" srcOrd="1" destOrd="0" parTransId="{353CBAE3-7CF9-4CFE-B5C3-E794C8C8ED0A}" sibTransId="{CDD133C2-6639-4D2C-989D-70A2F04B4E5C}"/>
    <dgm:cxn modelId="{3AF3499F-47F5-415C-8FFD-2ADE98F3B23F}" type="presOf" srcId="{99E9AD79-C612-412C-A1E8-90317C9F0876}" destId="{33397582-0BD1-4F41-BBE6-7A2B51C723FA}" srcOrd="0" destOrd="3" presId="urn:microsoft.com/office/officeart/2009/3/layout/IncreasingArrowsProcess"/>
    <dgm:cxn modelId="{07F21AB3-6EF1-47EF-BDD5-C339C368FDF4}" srcId="{458812CC-DA69-4C62-8139-1025404ABB95}" destId="{6F68E574-5FA6-496B-B0A7-95168BCCCD2B}" srcOrd="1" destOrd="0" parTransId="{CE3EBF3C-23C4-4A2A-A47B-9EFA07E8D386}" sibTransId="{F57F688D-58E2-45A2-B40A-1812BF489537}"/>
    <dgm:cxn modelId="{E34326CD-CE8D-4FDD-96F3-B371E04E0F3E}" srcId="{AF8B298F-63B0-4473-AE45-99C78566F021}" destId="{35FEA9CE-5E8D-4BB9-B3B9-AEE957DF0957}" srcOrd="0" destOrd="0" parTransId="{8CDB2B14-0FDF-4920-A166-0A5141CC1CAB}" sibTransId="{F9D3AEAD-64D0-49F0-A823-7D37E81A3E65}"/>
    <dgm:cxn modelId="{4D96E0E6-4B39-4C99-A60B-701F880FFEE3}" type="presOf" srcId="{AF8B298F-63B0-4473-AE45-99C78566F021}" destId="{EE900D7E-05A1-4F22-B634-A78EEC9C032C}" srcOrd="0" destOrd="0" presId="urn:microsoft.com/office/officeart/2009/3/layout/IncreasingArrowsProcess"/>
    <dgm:cxn modelId="{AD6B13E7-B6AA-4F55-8E28-EE6A305B6668}" srcId="{D2043339-EABF-4E42-90BC-B702DFA3CD61}" destId="{F63C54BB-F304-4A24-A7C2-546989E6C8B2}" srcOrd="0" destOrd="0" parTransId="{19ED0D9C-37F2-4465-A028-E25A80173A23}" sibTransId="{1808600A-666B-4480-8F35-C45B93C11A52}"/>
    <dgm:cxn modelId="{B569E7E8-FDA7-4041-9160-71386AFC9298}" srcId="{D2043339-EABF-4E42-90BC-B702DFA3CD61}" destId="{58141945-1BC8-49D2-8EDC-8943A9D1334A}" srcOrd="1" destOrd="0" parTransId="{73C982AC-540E-45F9-9F04-9EEDAF6D38E8}" sibTransId="{443D3A3D-7920-4B5D-9DF6-5A15A6ABE670}"/>
    <dgm:cxn modelId="{D4044AF3-4225-403E-847F-F949C962F9D6}" srcId="{35FEA9CE-5E8D-4BB9-B3B9-AEE957DF0957}" destId="{99E9AD79-C612-412C-A1E8-90317C9F0876}" srcOrd="3" destOrd="0" parTransId="{794FB668-EB90-45FB-9525-CCD6DB6CEE04}" sibTransId="{5787424C-DEE7-4077-8E88-B13203C2A2D8}"/>
    <dgm:cxn modelId="{8D615EF5-E417-45D6-86AD-6870F1AA2B53}" type="presOf" srcId="{F63C54BB-F304-4A24-A7C2-546989E6C8B2}" destId="{41E10B05-A466-4FAE-891D-06C051CF53B6}" srcOrd="0" destOrd="0" presId="urn:microsoft.com/office/officeart/2009/3/layout/IncreasingArrowsProcess"/>
    <dgm:cxn modelId="{945461F5-8113-49FB-BED4-75895FF44C16}" srcId="{35FEA9CE-5E8D-4BB9-B3B9-AEE957DF0957}" destId="{8020671B-0790-4A4D-987D-7481AC3F0EBF}" srcOrd="0" destOrd="0" parTransId="{E9C231D9-6DE3-47E3-8D52-016D13E488A5}" sibTransId="{D495A459-29BA-47AC-91D4-20BB0A39F30F}"/>
    <dgm:cxn modelId="{6B985062-464A-42D4-B602-42A85BA5A0BE}" type="presParOf" srcId="{EE900D7E-05A1-4F22-B634-A78EEC9C032C}" destId="{BEA1865E-11E4-4A4E-833D-DECF4F98CDC0}" srcOrd="0" destOrd="0" presId="urn:microsoft.com/office/officeart/2009/3/layout/IncreasingArrowsProcess"/>
    <dgm:cxn modelId="{ACB63664-7870-4613-9DD3-67F679A38229}" type="presParOf" srcId="{EE900D7E-05A1-4F22-B634-A78EEC9C032C}" destId="{33397582-0BD1-4F41-BBE6-7A2B51C723FA}" srcOrd="1" destOrd="0" presId="urn:microsoft.com/office/officeart/2009/3/layout/IncreasingArrowsProcess"/>
    <dgm:cxn modelId="{B411CD01-2116-49C4-A2C7-C9DE14E99FE9}" type="presParOf" srcId="{EE900D7E-05A1-4F22-B634-A78EEC9C032C}" destId="{1483843D-05D4-4865-AD4D-5D1C0EDBF2C0}" srcOrd="2" destOrd="0" presId="urn:microsoft.com/office/officeart/2009/3/layout/IncreasingArrowsProcess"/>
    <dgm:cxn modelId="{B38D39AA-8408-482F-B948-FF76622B4F00}" type="presParOf" srcId="{EE900D7E-05A1-4F22-B634-A78EEC9C032C}" destId="{41E10B05-A466-4FAE-891D-06C051CF53B6}" srcOrd="3" destOrd="0" presId="urn:microsoft.com/office/officeart/2009/3/layout/IncreasingArrowsProcess"/>
    <dgm:cxn modelId="{9A1FAF6C-BB72-4217-877E-61DD611FCA49}" type="presParOf" srcId="{EE900D7E-05A1-4F22-B634-A78EEC9C032C}" destId="{B1CDD872-099B-4034-8D7C-FD423D4778DC}" srcOrd="4" destOrd="0" presId="urn:microsoft.com/office/officeart/2009/3/layout/IncreasingArrowsProcess"/>
    <dgm:cxn modelId="{F5F0755E-4BDE-4355-AACC-5FF9295240D2}" type="presParOf" srcId="{EE900D7E-05A1-4F22-B634-A78EEC9C032C}" destId="{99B144E1-B26D-49D1-9E40-F04A1D0F78F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546876-2825-44DF-B77F-7A61FFDCC895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06A1A54-D6BB-4A70-B41D-43D6464AF699}">
      <dgm:prSet phldrT="[Texto]"/>
      <dgm:spPr>
        <a:solidFill>
          <a:srgbClr val="F25D27"/>
        </a:solidFill>
      </dgm:spPr>
      <dgm:t>
        <a:bodyPr/>
        <a:lstStyle/>
        <a:p>
          <a:r>
            <a:rPr lang="es-MX" dirty="0"/>
            <a:t>Deficiente</a:t>
          </a:r>
        </a:p>
      </dgm:t>
    </dgm:pt>
    <dgm:pt modelId="{F5BEB4B1-BA7C-4FFA-BE0B-99331060D786}" type="parTrans" cxnId="{6F24716A-FF87-4573-94CE-E58EDF19522D}">
      <dgm:prSet/>
      <dgm:spPr/>
      <dgm:t>
        <a:bodyPr/>
        <a:lstStyle/>
        <a:p>
          <a:endParaRPr lang="es-MX"/>
        </a:p>
      </dgm:t>
    </dgm:pt>
    <dgm:pt modelId="{47299B5F-D5F3-434F-8FDE-04DA878FD01A}" type="sibTrans" cxnId="{6F24716A-FF87-4573-94CE-E58EDF19522D}">
      <dgm:prSet/>
      <dgm:spPr>
        <a:solidFill>
          <a:srgbClr val="F25D27"/>
        </a:solidFill>
      </dgm:spPr>
      <dgm:t>
        <a:bodyPr/>
        <a:lstStyle/>
        <a:p>
          <a:endParaRPr lang="es-MX"/>
        </a:p>
      </dgm:t>
    </dgm:pt>
    <dgm:pt modelId="{8B171D1E-DE69-4B47-AE97-EC818C640EEA}">
      <dgm:prSet phldrT="[Texto]"/>
      <dgm:spPr>
        <a:solidFill>
          <a:srgbClr val="718521"/>
        </a:solidFill>
      </dgm:spPr>
      <dgm:t>
        <a:bodyPr/>
        <a:lstStyle/>
        <a:p>
          <a:r>
            <a:rPr lang="es-MX" dirty="0"/>
            <a:t>Adecuado</a:t>
          </a:r>
        </a:p>
      </dgm:t>
    </dgm:pt>
    <dgm:pt modelId="{E580AA4A-6749-4F7A-9856-B9DF739AC9CF}" type="parTrans" cxnId="{6F7AF615-5F75-4E00-9971-610F7386A2F7}">
      <dgm:prSet/>
      <dgm:spPr/>
      <dgm:t>
        <a:bodyPr/>
        <a:lstStyle/>
        <a:p>
          <a:endParaRPr lang="es-MX"/>
        </a:p>
      </dgm:t>
    </dgm:pt>
    <dgm:pt modelId="{1D0ADBE3-59CF-4F2C-8039-12F804F6C179}" type="sibTrans" cxnId="{6F7AF615-5F75-4E00-9971-610F7386A2F7}">
      <dgm:prSet/>
      <dgm:spPr>
        <a:solidFill>
          <a:srgbClr val="718521"/>
        </a:solidFill>
      </dgm:spPr>
      <dgm:t>
        <a:bodyPr/>
        <a:lstStyle/>
        <a:p>
          <a:endParaRPr lang="es-MX"/>
        </a:p>
      </dgm:t>
    </dgm:pt>
    <dgm:pt modelId="{A3EED69B-E6AE-4B23-8108-29209D4E6269}">
      <dgm:prSet phldrT="[Texto]"/>
      <dgm:spPr>
        <a:solidFill>
          <a:srgbClr val="70AD47"/>
        </a:solidFill>
      </dgm:spPr>
      <dgm:t>
        <a:bodyPr/>
        <a:lstStyle/>
        <a:p>
          <a:r>
            <a:rPr lang="es-MX" dirty="0"/>
            <a:t>Eficiente</a:t>
          </a:r>
        </a:p>
      </dgm:t>
    </dgm:pt>
    <dgm:pt modelId="{23236691-24F5-4D6C-8FDA-F1635EA260D7}" type="parTrans" cxnId="{D442409E-A6F0-40F9-A9C7-2DF58B3B4527}">
      <dgm:prSet/>
      <dgm:spPr/>
      <dgm:t>
        <a:bodyPr/>
        <a:lstStyle/>
        <a:p>
          <a:endParaRPr lang="es-MX"/>
        </a:p>
      </dgm:t>
    </dgm:pt>
    <dgm:pt modelId="{2C14149B-649F-4478-9933-5E3A3CBE2556}" type="sibTrans" cxnId="{D442409E-A6F0-40F9-A9C7-2DF58B3B4527}">
      <dgm:prSet/>
      <dgm:spPr/>
      <dgm:t>
        <a:bodyPr/>
        <a:lstStyle/>
        <a:p>
          <a:endParaRPr lang="es-MX"/>
        </a:p>
      </dgm:t>
    </dgm:pt>
    <dgm:pt modelId="{0A521C41-42E2-40B0-8A61-879AE0615E19}" type="pres">
      <dgm:prSet presAssocID="{49546876-2825-44DF-B77F-7A61FFDCC895}" presName="Name0" presStyleCnt="0">
        <dgm:presLayoutVars>
          <dgm:dir/>
          <dgm:animLvl val="lvl"/>
          <dgm:resizeHandles val="exact"/>
        </dgm:presLayoutVars>
      </dgm:prSet>
      <dgm:spPr/>
    </dgm:pt>
    <dgm:pt modelId="{19FE1F2D-B6C9-47F3-A9C6-6E25A537258A}" type="pres">
      <dgm:prSet presAssocID="{49546876-2825-44DF-B77F-7A61FFDCC895}" presName="tSp" presStyleCnt="0"/>
      <dgm:spPr/>
    </dgm:pt>
    <dgm:pt modelId="{77D5454D-4712-4DA1-90DB-B3297E26973F}" type="pres">
      <dgm:prSet presAssocID="{49546876-2825-44DF-B77F-7A61FFDCC895}" presName="bSp" presStyleCnt="0"/>
      <dgm:spPr/>
    </dgm:pt>
    <dgm:pt modelId="{1A4AF6A4-4BF6-4EBC-8043-0A31EF49551E}" type="pres">
      <dgm:prSet presAssocID="{49546876-2825-44DF-B77F-7A61FFDCC895}" presName="process" presStyleCnt="0"/>
      <dgm:spPr/>
    </dgm:pt>
    <dgm:pt modelId="{83E9D1D4-3612-4E87-B1C3-34062E290DE5}" type="pres">
      <dgm:prSet presAssocID="{F06A1A54-D6BB-4A70-B41D-43D6464AF699}" presName="composite1" presStyleCnt="0"/>
      <dgm:spPr/>
    </dgm:pt>
    <dgm:pt modelId="{6C8D14F1-355B-4505-97A8-DFFFCB9B364A}" type="pres">
      <dgm:prSet presAssocID="{F06A1A54-D6BB-4A70-B41D-43D6464AF699}" presName="dummyNode1" presStyleLbl="node1" presStyleIdx="0" presStyleCnt="3"/>
      <dgm:spPr/>
    </dgm:pt>
    <dgm:pt modelId="{AC0EC4D6-B370-4AB3-BFF5-2EC997EA1B7A}" type="pres">
      <dgm:prSet presAssocID="{F06A1A54-D6BB-4A70-B41D-43D6464AF699}" presName="childNode1" presStyleLbl="bgAcc1" presStyleIdx="0" presStyleCnt="3">
        <dgm:presLayoutVars>
          <dgm:bulletEnabled val="1"/>
        </dgm:presLayoutVars>
      </dgm:prSet>
      <dgm:spPr>
        <a:ln>
          <a:solidFill>
            <a:srgbClr val="F25D27"/>
          </a:solidFill>
        </a:ln>
      </dgm:spPr>
    </dgm:pt>
    <dgm:pt modelId="{5D3E9212-5F70-457D-9A4C-1CD77EAA3E6B}" type="pres">
      <dgm:prSet presAssocID="{F06A1A54-D6BB-4A70-B41D-43D6464AF699}" presName="childNode1tx" presStyleLbl="bgAcc1" presStyleIdx="0" presStyleCnt="3">
        <dgm:presLayoutVars>
          <dgm:bulletEnabled val="1"/>
        </dgm:presLayoutVars>
      </dgm:prSet>
      <dgm:spPr/>
    </dgm:pt>
    <dgm:pt modelId="{7BC4FB71-16EA-4989-B63A-5111A03BC404}" type="pres">
      <dgm:prSet presAssocID="{F06A1A54-D6BB-4A70-B41D-43D6464AF699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E7F41F99-A228-4317-BC99-AD4FE68DDF8A}" type="pres">
      <dgm:prSet presAssocID="{F06A1A54-D6BB-4A70-B41D-43D6464AF699}" presName="connSite1" presStyleCnt="0"/>
      <dgm:spPr/>
    </dgm:pt>
    <dgm:pt modelId="{13810499-8B6C-4135-A6C3-C23437997836}" type="pres">
      <dgm:prSet presAssocID="{47299B5F-D5F3-434F-8FDE-04DA878FD01A}" presName="Name9" presStyleLbl="sibTrans2D1" presStyleIdx="0" presStyleCnt="2"/>
      <dgm:spPr/>
    </dgm:pt>
    <dgm:pt modelId="{AFE01DC4-18F9-44CF-A3CD-05C9AFCA752A}" type="pres">
      <dgm:prSet presAssocID="{8B171D1E-DE69-4B47-AE97-EC818C640EEA}" presName="composite2" presStyleCnt="0"/>
      <dgm:spPr/>
    </dgm:pt>
    <dgm:pt modelId="{B9E522A0-4663-4DCB-BABD-47D50E9BA42A}" type="pres">
      <dgm:prSet presAssocID="{8B171D1E-DE69-4B47-AE97-EC818C640EEA}" presName="dummyNode2" presStyleLbl="node1" presStyleIdx="0" presStyleCnt="3"/>
      <dgm:spPr/>
    </dgm:pt>
    <dgm:pt modelId="{809BF79A-C66C-4121-89E4-E9903E649C03}" type="pres">
      <dgm:prSet presAssocID="{8B171D1E-DE69-4B47-AE97-EC818C640EEA}" presName="childNode2" presStyleLbl="bgAcc1" presStyleIdx="1" presStyleCnt="3">
        <dgm:presLayoutVars>
          <dgm:bulletEnabled val="1"/>
        </dgm:presLayoutVars>
      </dgm:prSet>
      <dgm:spPr>
        <a:ln>
          <a:solidFill>
            <a:srgbClr val="718521"/>
          </a:solidFill>
        </a:ln>
      </dgm:spPr>
    </dgm:pt>
    <dgm:pt modelId="{C7A1B748-F46E-4683-9977-585E899E2D7E}" type="pres">
      <dgm:prSet presAssocID="{8B171D1E-DE69-4B47-AE97-EC818C640EEA}" presName="childNode2tx" presStyleLbl="bgAcc1" presStyleIdx="1" presStyleCnt="3">
        <dgm:presLayoutVars>
          <dgm:bulletEnabled val="1"/>
        </dgm:presLayoutVars>
      </dgm:prSet>
      <dgm:spPr/>
    </dgm:pt>
    <dgm:pt modelId="{F61C9108-D9F6-4EEB-ABBF-FC8B5D3BB7C5}" type="pres">
      <dgm:prSet presAssocID="{8B171D1E-DE69-4B47-AE97-EC818C640EEA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ECF27BE4-44D3-4DF5-AA97-9F2EE26E41FD}" type="pres">
      <dgm:prSet presAssocID="{8B171D1E-DE69-4B47-AE97-EC818C640EEA}" presName="connSite2" presStyleCnt="0"/>
      <dgm:spPr/>
    </dgm:pt>
    <dgm:pt modelId="{8D404849-D747-4F26-B27B-667E16691130}" type="pres">
      <dgm:prSet presAssocID="{1D0ADBE3-59CF-4F2C-8039-12F804F6C179}" presName="Name18" presStyleLbl="sibTrans2D1" presStyleIdx="1" presStyleCnt="2"/>
      <dgm:spPr/>
    </dgm:pt>
    <dgm:pt modelId="{CE5EA7F0-F60F-49D5-9ECF-6A3F462CA6D3}" type="pres">
      <dgm:prSet presAssocID="{A3EED69B-E6AE-4B23-8108-29209D4E6269}" presName="composite1" presStyleCnt="0"/>
      <dgm:spPr/>
    </dgm:pt>
    <dgm:pt modelId="{B9CC05E6-50AF-4EE6-AF8E-5C1544628C59}" type="pres">
      <dgm:prSet presAssocID="{A3EED69B-E6AE-4B23-8108-29209D4E6269}" presName="dummyNode1" presStyleLbl="node1" presStyleIdx="1" presStyleCnt="3"/>
      <dgm:spPr/>
    </dgm:pt>
    <dgm:pt modelId="{2AD341A5-A0EE-463E-8C5A-4A12596FE19C}" type="pres">
      <dgm:prSet presAssocID="{A3EED69B-E6AE-4B23-8108-29209D4E6269}" presName="childNode1" presStyleLbl="bgAcc1" presStyleIdx="2" presStyleCnt="3">
        <dgm:presLayoutVars>
          <dgm:bulletEnabled val="1"/>
        </dgm:presLayoutVars>
      </dgm:prSet>
      <dgm:spPr>
        <a:ln>
          <a:solidFill>
            <a:srgbClr val="70AD47"/>
          </a:solidFill>
        </a:ln>
      </dgm:spPr>
    </dgm:pt>
    <dgm:pt modelId="{02E169B3-F875-40D4-8162-470388613742}" type="pres">
      <dgm:prSet presAssocID="{A3EED69B-E6AE-4B23-8108-29209D4E6269}" presName="childNode1tx" presStyleLbl="bgAcc1" presStyleIdx="2" presStyleCnt="3">
        <dgm:presLayoutVars>
          <dgm:bulletEnabled val="1"/>
        </dgm:presLayoutVars>
      </dgm:prSet>
      <dgm:spPr/>
    </dgm:pt>
    <dgm:pt modelId="{D227A3DC-2A56-45EC-A949-F5D7FAEEA15C}" type="pres">
      <dgm:prSet presAssocID="{A3EED69B-E6AE-4B23-8108-29209D4E6269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1837B4A1-C335-4BCD-9A08-F34EC59D635F}" type="pres">
      <dgm:prSet presAssocID="{A3EED69B-E6AE-4B23-8108-29209D4E6269}" presName="connSite1" presStyleCnt="0"/>
      <dgm:spPr/>
    </dgm:pt>
  </dgm:ptLst>
  <dgm:cxnLst>
    <dgm:cxn modelId="{6F7AF615-5F75-4E00-9971-610F7386A2F7}" srcId="{49546876-2825-44DF-B77F-7A61FFDCC895}" destId="{8B171D1E-DE69-4B47-AE97-EC818C640EEA}" srcOrd="1" destOrd="0" parTransId="{E580AA4A-6749-4F7A-9856-B9DF739AC9CF}" sibTransId="{1D0ADBE3-59CF-4F2C-8039-12F804F6C179}"/>
    <dgm:cxn modelId="{6F24716A-FF87-4573-94CE-E58EDF19522D}" srcId="{49546876-2825-44DF-B77F-7A61FFDCC895}" destId="{F06A1A54-D6BB-4A70-B41D-43D6464AF699}" srcOrd="0" destOrd="0" parTransId="{F5BEB4B1-BA7C-4FFA-BE0B-99331060D786}" sibTransId="{47299B5F-D5F3-434F-8FDE-04DA878FD01A}"/>
    <dgm:cxn modelId="{4F744454-9789-4536-9901-82883B84CA0B}" type="presOf" srcId="{8B171D1E-DE69-4B47-AE97-EC818C640EEA}" destId="{F61C9108-D9F6-4EEB-ABBF-FC8B5D3BB7C5}" srcOrd="0" destOrd="0" presId="urn:microsoft.com/office/officeart/2005/8/layout/hProcess4"/>
    <dgm:cxn modelId="{487C0C55-B8BD-4271-B0A2-922B4045BA33}" type="presOf" srcId="{1D0ADBE3-59CF-4F2C-8039-12F804F6C179}" destId="{8D404849-D747-4F26-B27B-667E16691130}" srcOrd="0" destOrd="0" presId="urn:microsoft.com/office/officeart/2005/8/layout/hProcess4"/>
    <dgm:cxn modelId="{EBBB185A-C8DC-41ED-B613-4B0EF4BC4298}" type="presOf" srcId="{49546876-2825-44DF-B77F-7A61FFDCC895}" destId="{0A521C41-42E2-40B0-8A61-879AE0615E19}" srcOrd="0" destOrd="0" presId="urn:microsoft.com/office/officeart/2005/8/layout/hProcess4"/>
    <dgm:cxn modelId="{8CDFA05A-614F-4FE9-B2B2-ED90FD9F235F}" type="presOf" srcId="{F06A1A54-D6BB-4A70-B41D-43D6464AF699}" destId="{7BC4FB71-16EA-4989-B63A-5111A03BC404}" srcOrd="0" destOrd="0" presId="urn:microsoft.com/office/officeart/2005/8/layout/hProcess4"/>
    <dgm:cxn modelId="{D442409E-A6F0-40F9-A9C7-2DF58B3B4527}" srcId="{49546876-2825-44DF-B77F-7A61FFDCC895}" destId="{A3EED69B-E6AE-4B23-8108-29209D4E6269}" srcOrd="2" destOrd="0" parTransId="{23236691-24F5-4D6C-8FDA-F1635EA260D7}" sibTransId="{2C14149B-649F-4478-9933-5E3A3CBE2556}"/>
    <dgm:cxn modelId="{0098B3AB-DAC9-49F3-B74D-1A794E58A804}" type="presOf" srcId="{A3EED69B-E6AE-4B23-8108-29209D4E6269}" destId="{D227A3DC-2A56-45EC-A949-F5D7FAEEA15C}" srcOrd="0" destOrd="0" presId="urn:microsoft.com/office/officeart/2005/8/layout/hProcess4"/>
    <dgm:cxn modelId="{2CAF2AFE-D4A1-4CD6-9091-EFE9F7DDE266}" type="presOf" srcId="{47299B5F-D5F3-434F-8FDE-04DA878FD01A}" destId="{13810499-8B6C-4135-A6C3-C23437997836}" srcOrd="0" destOrd="0" presId="urn:microsoft.com/office/officeart/2005/8/layout/hProcess4"/>
    <dgm:cxn modelId="{59069807-63F5-4D90-8AB1-A08AD223B89E}" type="presParOf" srcId="{0A521C41-42E2-40B0-8A61-879AE0615E19}" destId="{19FE1F2D-B6C9-47F3-A9C6-6E25A537258A}" srcOrd="0" destOrd="0" presId="urn:microsoft.com/office/officeart/2005/8/layout/hProcess4"/>
    <dgm:cxn modelId="{66E58938-20BF-4157-92F2-3D1D2F7F7653}" type="presParOf" srcId="{0A521C41-42E2-40B0-8A61-879AE0615E19}" destId="{77D5454D-4712-4DA1-90DB-B3297E26973F}" srcOrd="1" destOrd="0" presId="urn:microsoft.com/office/officeart/2005/8/layout/hProcess4"/>
    <dgm:cxn modelId="{C7E30C6B-147C-4993-B063-7E698ADC481B}" type="presParOf" srcId="{0A521C41-42E2-40B0-8A61-879AE0615E19}" destId="{1A4AF6A4-4BF6-4EBC-8043-0A31EF49551E}" srcOrd="2" destOrd="0" presId="urn:microsoft.com/office/officeart/2005/8/layout/hProcess4"/>
    <dgm:cxn modelId="{D292B3A4-CD9A-4927-B0C6-A2ADC71986A8}" type="presParOf" srcId="{1A4AF6A4-4BF6-4EBC-8043-0A31EF49551E}" destId="{83E9D1D4-3612-4E87-B1C3-34062E290DE5}" srcOrd="0" destOrd="0" presId="urn:microsoft.com/office/officeart/2005/8/layout/hProcess4"/>
    <dgm:cxn modelId="{B22BA866-9C19-445C-992B-5CB7A1D825A8}" type="presParOf" srcId="{83E9D1D4-3612-4E87-B1C3-34062E290DE5}" destId="{6C8D14F1-355B-4505-97A8-DFFFCB9B364A}" srcOrd="0" destOrd="0" presId="urn:microsoft.com/office/officeart/2005/8/layout/hProcess4"/>
    <dgm:cxn modelId="{D35DAB49-D445-455D-8A89-D05DEE356398}" type="presParOf" srcId="{83E9D1D4-3612-4E87-B1C3-34062E290DE5}" destId="{AC0EC4D6-B370-4AB3-BFF5-2EC997EA1B7A}" srcOrd="1" destOrd="0" presId="urn:microsoft.com/office/officeart/2005/8/layout/hProcess4"/>
    <dgm:cxn modelId="{1E9D2C9F-31C9-4E9F-AD2E-224E43A0B2D1}" type="presParOf" srcId="{83E9D1D4-3612-4E87-B1C3-34062E290DE5}" destId="{5D3E9212-5F70-457D-9A4C-1CD77EAA3E6B}" srcOrd="2" destOrd="0" presId="urn:microsoft.com/office/officeart/2005/8/layout/hProcess4"/>
    <dgm:cxn modelId="{F9A54611-DB38-48ED-9DC7-2A019995ACD5}" type="presParOf" srcId="{83E9D1D4-3612-4E87-B1C3-34062E290DE5}" destId="{7BC4FB71-16EA-4989-B63A-5111A03BC404}" srcOrd="3" destOrd="0" presId="urn:microsoft.com/office/officeart/2005/8/layout/hProcess4"/>
    <dgm:cxn modelId="{11039146-0B12-4920-9A3D-EEEC23ADF9A5}" type="presParOf" srcId="{83E9D1D4-3612-4E87-B1C3-34062E290DE5}" destId="{E7F41F99-A228-4317-BC99-AD4FE68DDF8A}" srcOrd="4" destOrd="0" presId="urn:microsoft.com/office/officeart/2005/8/layout/hProcess4"/>
    <dgm:cxn modelId="{BAD62E45-7706-4A9E-8397-ED115F1B62C5}" type="presParOf" srcId="{1A4AF6A4-4BF6-4EBC-8043-0A31EF49551E}" destId="{13810499-8B6C-4135-A6C3-C23437997836}" srcOrd="1" destOrd="0" presId="urn:microsoft.com/office/officeart/2005/8/layout/hProcess4"/>
    <dgm:cxn modelId="{ADA3184D-B36F-4D8C-B273-A99DBABF05FC}" type="presParOf" srcId="{1A4AF6A4-4BF6-4EBC-8043-0A31EF49551E}" destId="{AFE01DC4-18F9-44CF-A3CD-05C9AFCA752A}" srcOrd="2" destOrd="0" presId="urn:microsoft.com/office/officeart/2005/8/layout/hProcess4"/>
    <dgm:cxn modelId="{7400D639-5D21-4395-AF5F-0F2CA7F79150}" type="presParOf" srcId="{AFE01DC4-18F9-44CF-A3CD-05C9AFCA752A}" destId="{B9E522A0-4663-4DCB-BABD-47D50E9BA42A}" srcOrd="0" destOrd="0" presId="urn:microsoft.com/office/officeart/2005/8/layout/hProcess4"/>
    <dgm:cxn modelId="{9CD7E61A-972F-434E-92EB-919410C37C0C}" type="presParOf" srcId="{AFE01DC4-18F9-44CF-A3CD-05C9AFCA752A}" destId="{809BF79A-C66C-4121-89E4-E9903E649C03}" srcOrd="1" destOrd="0" presId="urn:microsoft.com/office/officeart/2005/8/layout/hProcess4"/>
    <dgm:cxn modelId="{FC6AEEF1-72B4-4F69-8FC3-073BA6EDAF03}" type="presParOf" srcId="{AFE01DC4-18F9-44CF-A3CD-05C9AFCA752A}" destId="{C7A1B748-F46E-4683-9977-585E899E2D7E}" srcOrd="2" destOrd="0" presId="urn:microsoft.com/office/officeart/2005/8/layout/hProcess4"/>
    <dgm:cxn modelId="{63402724-4833-4A04-A79B-6D0706DBBF20}" type="presParOf" srcId="{AFE01DC4-18F9-44CF-A3CD-05C9AFCA752A}" destId="{F61C9108-D9F6-4EEB-ABBF-FC8B5D3BB7C5}" srcOrd="3" destOrd="0" presId="urn:microsoft.com/office/officeart/2005/8/layout/hProcess4"/>
    <dgm:cxn modelId="{0F7EB105-813A-4628-97E6-597F7D6E77BD}" type="presParOf" srcId="{AFE01DC4-18F9-44CF-A3CD-05C9AFCA752A}" destId="{ECF27BE4-44D3-4DF5-AA97-9F2EE26E41FD}" srcOrd="4" destOrd="0" presId="urn:microsoft.com/office/officeart/2005/8/layout/hProcess4"/>
    <dgm:cxn modelId="{3F47807D-C1CC-4FF5-BA0B-7C68AFE42924}" type="presParOf" srcId="{1A4AF6A4-4BF6-4EBC-8043-0A31EF49551E}" destId="{8D404849-D747-4F26-B27B-667E16691130}" srcOrd="3" destOrd="0" presId="urn:microsoft.com/office/officeart/2005/8/layout/hProcess4"/>
    <dgm:cxn modelId="{641E65CE-0533-4180-AB7E-A088D9056F70}" type="presParOf" srcId="{1A4AF6A4-4BF6-4EBC-8043-0A31EF49551E}" destId="{CE5EA7F0-F60F-49D5-9ECF-6A3F462CA6D3}" srcOrd="4" destOrd="0" presId="urn:microsoft.com/office/officeart/2005/8/layout/hProcess4"/>
    <dgm:cxn modelId="{D5059305-7268-4119-AABB-1C142C61AE8C}" type="presParOf" srcId="{CE5EA7F0-F60F-49D5-9ECF-6A3F462CA6D3}" destId="{B9CC05E6-50AF-4EE6-AF8E-5C1544628C59}" srcOrd="0" destOrd="0" presId="urn:microsoft.com/office/officeart/2005/8/layout/hProcess4"/>
    <dgm:cxn modelId="{FB3DDD12-7A82-4612-AB51-85633582AB49}" type="presParOf" srcId="{CE5EA7F0-F60F-49D5-9ECF-6A3F462CA6D3}" destId="{2AD341A5-A0EE-463E-8C5A-4A12596FE19C}" srcOrd="1" destOrd="0" presId="urn:microsoft.com/office/officeart/2005/8/layout/hProcess4"/>
    <dgm:cxn modelId="{8283FACD-0DD0-45B8-86AC-CF71FA0A3877}" type="presParOf" srcId="{CE5EA7F0-F60F-49D5-9ECF-6A3F462CA6D3}" destId="{02E169B3-F875-40D4-8162-470388613742}" srcOrd="2" destOrd="0" presId="urn:microsoft.com/office/officeart/2005/8/layout/hProcess4"/>
    <dgm:cxn modelId="{C44C4210-537E-43DB-9686-CECA71CC4F9F}" type="presParOf" srcId="{CE5EA7F0-F60F-49D5-9ECF-6A3F462CA6D3}" destId="{D227A3DC-2A56-45EC-A949-F5D7FAEEA15C}" srcOrd="3" destOrd="0" presId="urn:microsoft.com/office/officeart/2005/8/layout/hProcess4"/>
    <dgm:cxn modelId="{9B644D72-A2E4-47F2-95BD-CB40A7E65933}" type="presParOf" srcId="{CE5EA7F0-F60F-49D5-9ECF-6A3F462CA6D3}" destId="{1837B4A1-C335-4BCD-9A08-F34EC59D635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1865E-11E4-4A4E-833D-DECF4F98CDC0}">
      <dsp:nvSpPr>
        <dsp:cNvPr id="0" name=""/>
        <dsp:cNvSpPr/>
      </dsp:nvSpPr>
      <dsp:spPr>
        <a:xfrm>
          <a:off x="278540" y="135019"/>
          <a:ext cx="5982970" cy="871348"/>
        </a:xfrm>
        <a:prstGeom prst="rightArrow">
          <a:avLst>
            <a:gd name="adj1" fmla="val 50000"/>
            <a:gd name="adj2" fmla="val 50000"/>
          </a:avLst>
        </a:prstGeom>
        <a:solidFill>
          <a:srgbClr val="0F4C81"/>
        </a:solidFill>
        <a:ln w="12700" cap="flat" cmpd="sng" algn="ctr">
          <a:solidFill>
            <a:srgbClr val="0F4C8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3832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baseline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Reconocimiento</a:t>
          </a:r>
        </a:p>
      </dsp:txBody>
      <dsp:txXfrm>
        <a:off x="278540" y="352856"/>
        <a:ext cx="5765133" cy="435674"/>
      </dsp:txXfrm>
    </dsp:sp>
    <dsp:sp modelId="{33397582-0BD1-4F41-BBE6-7A2B51C723FA}">
      <dsp:nvSpPr>
        <dsp:cNvPr id="0" name=""/>
        <dsp:cNvSpPr/>
      </dsp:nvSpPr>
      <dsp:spPr>
        <a:xfrm>
          <a:off x="278540" y="802322"/>
          <a:ext cx="1842754" cy="109444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F4C8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Identificación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Clasificación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Medición Inicial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Registro</a:t>
          </a:r>
        </a:p>
      </dsp:txBody>
      <dsp:txXfrm>
        <a:off x="278540" y="802322"/>
        <a:ext cx="1842754" cy="1094440"/>
      </dsp:txXfrm>
    </dsp:sp>
    <dsp:sp modelId="{1483843D-05D4-4865-AD4D-5D1C0EDBF2C0}">
      <dsp:nvSpPr>
        <dsp:cNvPr id="0" name=""/>
        <dsp:cNvSpPr/>
      </dsp:nvSpPr>
      <dsp:spPr>
        <a:xfrm>
          <a:off x="2121295" y="425468"/>
          <a:ext cx="4140215" cy="871348"/>
        </a:xfrm>
        <a:prstGeom prst="rightArrow">
          <a:avLst>
            <a:gd name="adj1" fmla="val 50000"/>
            <a:gd name="adj2" fmla="val 50000"/>
          </a:avLst>
        </a:prstGeom>
        <a:solidFill>
          <a:srgbClr val="03A696"/>
        </a:solidFill>
        <a:ln w="12700" cap="flat" cmpd="sng" algn="ctr">
          <a:solidFill>
            <a:srgbClr val="03A6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3832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i="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Medición Posterior</a:t>
          </a:r>
        </a:p>
      </dsp:txBody>
      <dsp:txXfrm>
        <a:off x="2121295" y="643305"/>
        <a:ext cx="3922378" cy="435674"/>
      </dsp:txXfrm>
    </dsp:sp>
    <dsp:sp modelId="{41E10B05-A466-4FAE-891D-06C051CF53B6}">
      <dsp:nvSpPr>
        <dsp:cNvPr id="0" name=""/>
        <dsp:cNvSpPr/>
      </dsp:nvSpPr>
      <dsp:spPr>
        <a:xfrm>
          <a:off x="2121295" y="1050858"/>
          <a:ext cx="1842754" cy="771288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3A6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Valuación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Registro de Ajustes Contables</a:t>
          </a:r>
        </a:p>
      </dsp:txBody>
      <dsp:txXfrm>
        <a:off x="2121295" y="1050858"/>
        <a:ext cx="1842754" cy="771288"/>
      </dsp:txXfrm>
    </dsp:sp>
    <dsp:sp modelId="{B1CDD872-099B-4034-8D7C-FD423D4778DC}">
      <dsp:nvSpPr>
        <dsp:cNvPr id="0" name=""/>
        <dsp:cNvSpPr/>
      </dsp:nvSpPr>
      <dsp:spPr>
        <a:xfrm>
          <a:off x="3964050" y="715918"/>
          <a:ext cx="2297460" cy="871348"/>
        </a:xfrm>
        <a:prstGeom prst="rightArrow">
          <a:avLst>
            <a:gd name="adj1" fmla="val 50000"/>
            <a:gd name="adj2" fmla="val 50000"/>
          </a:avLst>
        </a:prstGeom>
        <a:solidFill>
          <a:srgbClr val="F28705"/>
        </a:solidFill>
        <a:ln w="12700" cap="flat" cmpd="sng" algn="ctr">
          <a:solidFill>
            <a:srgbClr val="F2870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3832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i="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Revelación</a:t>
          </a:r>
        </a:p>
      </dsp:txBody>
      <dsp:txXfrm>
        <a:off x="3964050" y="933755"/>
        <a:ext cx="2079623" cy="435674"/>
      </dsp:txXfrm>
    </dsp:sp>
    <dsp:sp modelId="{99B144E1-B26D-49D1-9E40-F04A1D0F78FA}">
      <dsp:nvSpPr>
        <dsp:cNvPr id="0" name=""/>
        <dsp:cNvSpPr/>
      </dsp:nvSpPr>
      <dsp:spPr>
        <a:xfrm>
          <a:off x="3964050" y="1381965"/>
          <a:ext cx="1842754" cy="114081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2870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Presentación de Estados Financieros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Presentación de Notas a los Estados Contables</a:t>
          </a:r>
        </a:p>
      </dsp:txBody>
      <dsp:txXfrm>
        <a:off x="3964050" y="1381965"/>
        <a:ext cx="1842754" cy="11408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EC4D6-B370-4AB3-BFF5-2EC997EA1B7A}">
      <dsp:nvSpPr>
        <dsp:cNvPr id="0" name=""/>
        <dsp:cNvSpPr/>
      </dsp:nvSpPr>
      <dsp:spPr>
        <a:xfrm>
          <a:off x="631530" y="654849"/>
          <a:ext cx="1525646" cy="1258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5D2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10499-8B6C-4135-A6C3-C23437997836}">
      <dsp:nvSpPr>
        <dsp:cNvPr id="0" name=""/>
        <dsp:cNvSpPr/>
      </dsp:nvSpPr>
      <dsp:spPr>
        <a:xfrm>
          <a:off x="1458661" y="845932"/>
          <a:ext cx="1842960" cy="1842960"/>
        </a:xfrm>
        <a:prstGeom prst="leftCircularArrow">
          <a:avLst>
            <a:gd name="adj1" fmla="val 4019"/>
            <a:gd name="adj2" fmla="val 504910"/>
            <a:gd name="adj3" fmla="val 2280420"/>
            <a:gd name="adj4" fmla="val 9024489"/>
            <a:gd name="adj5" fmla="val 4689"/>
          </a:avLst>
        </a:prstGeom>
        <a:solidFill>
          <a:srgbClr val="F25D2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4FB71-16EA-4989-B63A-5111A03BC404}">
      <dsp:nvSpPr>
        <dsp:cNvPr id="0" name=""/>
        <dsp:cNvSpPr/>
      </dsp:nvSpPr>
      <dsp:spPr>
        <a:xfrm>
          <a:off x="970562" y="1643544"/>
          <a:ext cx="1356130" cy="539288"/>
        </a:xfrm>
        <a:prstGeom prst="roundRect">
          <a:avLst>
            <a:gd name="adj" fmla="val 10000"/>
          </a:avLst>
        </a:prstGeom>
        <a:solidFill>
          <a:srgbClr val="F25D2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Deficiente</a:t>
          </a:r>
        </a:p>
      </dsp:txBody>
      <dsp:txXfrm>
        <a:off x="986357" y="1659339"/>
        <a:ext cx="1324540" cy="507698"/>
      </dsp:txXfrm>
    </dsp:sp>
    <dsp:sp modelId="{809BF79A-C66C-4121-89E4-E9903E649C03}">
      <dsp:nvSpPr>
        <dsp:cNvPr id="0" name=""/>
        <dsp:cNvSpPr/>
      </dsp:nvSpPr>
      <dsp:spPr>
        <a:xfrm>
          <a:off x="2679389" y="654849"/>
          <a:ext cx="1525646" cy="1258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185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404849-D747-4F26-B27B-667E16691130}">
      <dsp:nvSpPr>
        <dsp:cNvPr id="0" name=""/>
        <dsp:cNvSpPr/>
      </dsp:nvSpPr>
      <dsp:spPr>
        <a:xfrm>
          <a:off x="3493807" y="-170192"/>
          <a:ext cx="2037903" cy="2037903"/>
        </a:xfrm>
        <a:prstGeom prst="circularArrow">
          <a:avLst>
            <a:gd name="adj1" fmla="val 3634"/>
            <a:gd name="adj2" fmla="val 452402"/>
            <a:gd name="adj3" fmla="val 19372087"/>
            <a:gd name="adj4" fmla="val 12575511"/>
            <a:gd name="adj5" fmla="val 4240"/>
          </a:avLst>
        </a:prstGeom>
        <a:solidFill>
          <a:srgbClr val="71852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C9108-D9F6-4EEB-ABBF-FC8B5D3BB7C5}">
      <dsp:nvSpPr>
        <dsp:cNvPr id="0" name=""/>
        <dsp:cNvSpPr/>
      </dsp:nvSpPr>
      <dsp:spPr>
        <a:xfrm>
          <a:off x="3018422" y="385205"/>
          <a:ext cx="1356130" cy="539288"/>
        </a:xfrm>
        <a:prstGeom prst="roundRect">
          <a:avLst>
            <a:gd name="adj" fmla="val 10000"/>
          </a:avLst>
        </a:prstGeom>
        <a:solidFill>
          <a:srgbClr val="7185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Adecuado</a:t>
          </a:r>
        </a:p>
      </dsp:txBody>
      <dsp:txXfrm>
        <a:off x="3034217" y="401000"/>
        <a:ext cx="1324540" cy="507698"/>
      </dsp:txXfrm>
    </dsp:sp>
    <dsp:sp modelId="{2AD341A5-A0EE-463E-8C5A-4A12596FE19C}">
      <dsp:nvSpPr>
        <dsp:cNvPr id="0" name=""/>
        <dsp:cNvSpPr/>
      </dsp:nvSpPr>
      <dsp:spPr>
        <a:xfrm>
          <a:off x="4727249" y="654849"/>
          <a:ext cx="1525646" cy="1258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27A3DC-2A56-45EC-A949-F5D7FAEEA15C}">
      <dsp:nvSpPr>
        <dsp:cNvPr id="0" name=""/>
        <dsp:cNvSpPr/>
      </dsp:nvSpPr>
      <dsp:spPr>
        <a:xfrm>
          <a:off x="5066281" y="1643544"/>
          <a:ext cx="1356130" cy="539288"/>
        </a:xfrm>
        <a:prstGeom prst="roundRect">
          <a:avLst>
            <a:gd name="adj" fmla="val 10000"/>
          </a:avLst>
        </a:prstGeom>
        <a:solidFill>
          <a:srgbClr val="70AD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Eficiente</a:t>
          </a:r>
        </a:p>
      </dsp:txBody>
      <dsp:txXfrm>
        <a:off x="5082076" y="1659339"/>
        <a:ext cx="1324540" cy="507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02FA51A-057B-4E9E-9EF8-E0EDCFFFB6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132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778E4B0-9B57-4894-A886-DB15625B012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132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582FFCA-8D52-4D08-BF24-A38905093519}" type="datetimeFigureOut">
              <a:rPr lang="es-CO"/>
              <a:pPr>
                <a:defRPr/>
              </a:pPr>
              <a:t>27/05/2021</a:t>
            </a:fld>
            <a:endParaRPr lang="es-CO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F8DBA44B-E645-4096-BBBA-47AE7AD785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6A23DE6F-2951-4CEF-9E1B-26E040E0E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331F8E-D5BB-4DEF-A21D-2EE76BD5D9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132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84810A-10D5-4B05-96BC-504B34491D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676903E-258D-4860-A9E4-56B9BEDB6175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224549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5600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2788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8388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5575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imagen de diapositiva 1">
            <a:extLst>
              <a:ext uri="{FF2B5EF4-FFF2-40B4-BE49-F238E27FC236}">
                <a16:creationId xmlns:a16="http://schemas.microsoft.com/office/drawing/2014/main" id="{DBFD343A-812C-4A41-9F76-400435319C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8C68E54-2706-43FE-A401-455E562B15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Esta plantilla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como archivo de inicio para presentaciones externas de la Contaduría General de la nación. En formato presentación en pantalla 16:10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Colores coordinados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Preste especial atención a los gráficos, diagramas y cuadros de texto.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Gráficos y tablas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colores y estilos uniformes y que no distraigan.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Etiquete todos los gráficos y tablas y no olvide colocar la fuente de donde se toman las imágenes o los gráficos (Derechos de autor)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</p:txBody>
      </p:sp>
      <p:sp>
        <p:nvSpPr>
          <p:cNvPr id="19460" name="Marcador de número de diapositiva 3">
            <a:extLst>
              <a:ext uri="{FF2B5EF4-FFF2-40B4-BE49-F238E27FC236}">
                <a16:creationId xmlns:a16="http://schemas.microsoft.com/office/drawing/2014/main" id="{FD74DA03-82B6-4B1D-9479-AF1BF1E4E3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A175606-35F5-4264-94BD-67353BD92023}" type="slidenum">
              <a:rPr lang="es-CO" altLang="es-CO" sz="1200"/>
              <a:pPr/>
              <a:t>2</a:t>
            </a:fld>
            <a:endParaRPr lang="es-CO" altLang="es-CO" sz="1200"/>
          </a:p>
        </p:txBody>
      </p:sp>
    </p:spTree>
    <p:extLst>
      <p:ext uri="{BB962C8B-B14F-4D97-AF65-F5344CB8AC3E}">
        <p14:creationId xmlns:p14="http://schemas.microsoft.com/office/powerpoint/2010/main" val="174340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imagen de diapositiva 1">
            <a:extLst>
              <a:ext uri="{FF2B5EF4-FFF2-40B4-BE49-F238E27FC236}">
                <a16:creationId xmlns:a16="http://schemas.microsoft.com/office/drawing/2014/main" id="{E5FB5FB6-6BF5-4144-9191-60C3CB0430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41E2306-95F3-45E2-BBDB-CF8E6C301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</a:t>
            </a:r>
            <a:r>
              <a:rPr lang="es-ES" altLang="es-ES" sz="936" dirty="0" err="1"/>
              <a:t>slide</a:t>
            </a:r>
            <a:r>
              <a:rPr lang="es-ES" altLang="es-ES" sz="936" dirty="0"/>
              <a:t> finaliza la presentación. Si se requiere que el funcionario de la CGN deba ser contactado,  digite el </a:t>
            </a:r>
            <a:r>
              <a:rPr lang="es-ES" altLang="es-ES" sz="936" b="1" dirty="0"/>
              <a:t>correo electrónico institucional.</a:t>
            </a:r>
            <a:endParaRPr lang="es-CO" sz="936" dirty="0"/>
          </a:p>
        </p:txBody>
      </p:sp>
      <p:sp>
        <p:nvSpPr>
          <p:cNvPr id="27652" name="Marcador de número de diapositiva 3">
            <a:extLst>
              <a:ext uri="{FF2B5EF4-FFF2-40B4-BE49-F238E27FC236}">
                <a16:creationId xmlns:a16="http://schemas.microsoft.com/office/drawing/2014/main" id="{77B5E3A3-5E0D-4868-8369-178E871E52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5A9BAF5-FD4C-4FE5-B7C3-FEF89381BCC0}" type="slidenum">
              <a:rPr lang="es-CO" altLang="es-CO" sz="1200"/>
              <a:pPr/>
              <a:t>17</a:t>
            </a:fld>
            <a:endParaRPr lang="es-CO" altLang="es-CO" sz="1200"/>
          </a:p>
        </p:txBody>
      </p:sp>
    </p:spTree>
    <p:extLst>
      <p:ext uri="{BB962C8B-B14F-4D97-AF65-F5344CB8AC3E}">
        <p14:creationId xmlns:p14="http://schemas.microsoft.com/office/powerpoint/2010/main" val="4010536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8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es - panoram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F883868-B4F0-4704-B017-B8CA8DF0D2D7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B48A909B-F546-4408-AC13-88A8ACB183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F30F1EB-D536-48C2-82BF-B89BD522A638}"/>
              </a:ext>
            </a:extLst>
          </p:cNvPr>
          <p:cNvSpPr/>
          <p:nvPr/>
        </p:nvSpPr>
        <p:spPr>
          <a:xfrm>
            <a:off x="0" y="0"/>
            <a:ext cx="1670050" cy="5715000"/>
          </a:xfrm>
          <a:prstGeom prst="rect">
            <a:avLst/>
          </a:prstGeom>
          <a:solidFill>
            <a:srgbClr val="069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09DFFF9-53C4-4C04-B47C-DDD63016742F}"/>
              </a:ext>
            </a:extLst>
          </p:cNvPr>
          <p:cNvSpPr/>
          <p:nvPr/>
        </p:nvSpPr>
        <p:spPr>
          <a:xfrm>
            <a:off x="7446963" y="0"/>
            <a:ext cx="1670050" cy="5715000"/>
          </a:xfrm>
          <a:prstGeom prst="rect">
            <a:avLst/>
          </a:prstGeom>
          <a:solidFill>
            <a:srgbClr val="E2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054777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61EEA5F-4991-44B8-BF1A-7E237500F2F8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854EF08D-B80D-4E6D-8056-E095D05093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338" y="5281613"/>
            <a:ext cx="27955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3611E7F-E0D3-4844-9481-8110A945B77D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5" name="Imagen 9">
            <a:extLst>
              <a:ext uri="{FF2B5EF4-FFF2-40B4-BE49-F238E27FC236}">
                <a16:creationId xmlns:a16="http://schemas.microsoft.com/office/drawing/2014/main" id="{4E015959-BB0D-4AA1-847C-ED8E572A6B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5245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5AE76165-82CB-4683-9381-1488CF49EAD0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6" name="Imagen 7">
            <a:extLst>
              <a:ext uri="{FF2B5EF4-FFF2-40B4-BE49-F238E27FC236}">
                <a16:creationId xmlns:a16="http://schemas.microsoft.com/office/drawing/2014/main" id="{BA4D2658-A516-48D3-B69E-24A057C0FC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5749275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4C6B70E-D854-4AE1-A4A5-07C54D6CAB61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6" name="Imagen 7">
            <a:extLst>
              <a:ext uri="{FF2B5EF4-FFF2-40B4-BE49-F238E27FC236}">
                <a16:creationId xmlns:a16="http://schemas.microsoft.com/office/drawing/2014/main" id="{3A1A7A02-19FE-4C34-A77F-91BDF6BFEE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8300274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FF389D6-994A-4566-8F15-D38FD6A2827C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8AC2FBFB-85A9-4150-AA81-AC00C6941E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048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898629B-F08C-45FC-98DB-2F8A2445ABCF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BDBA9898-3ADC-4583-8D17-05B03ABBE9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338" y="5281613"/>
            <a:ext cx="27955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16ECC34-352B-4E47-B64B-FA34C4210EAF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5" name="Imagen 9">
            <a:extLst>
              <a:ext uri="{FF2B5EF4-FFF2-40B4-BE49-F238E27FC236}">
                <a16:creationId xmlns:a16="http://schemas.microsoft.com/office/drawing/2014/main" id="{3778561A-1492-4C99-BF88-AB5556C5CF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0">
            <a:extLst>
              <a:ext uri="{FF2B5EF4-FFF2-40B4-BE49-F238E27FC236}">
                <a16:creationId xmlns:a16="http://schemas.microsoft.com/office/drawing/2014/main" id="{411E6AB8-9EEB-4FD9-B210-AE5DC592F9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3" y="20638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867214E-4D66-4BCC-9485-58B75BD6AF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371" b="15852"/>
          <a:stretch/>
        </p:blipFill>
        <p:spPr>
          <a:xfrm>
            <a:off x="1567673" y="1320799"/>
            <a:ext cx="7392177" cy="3073401"/>
          </a:xfrm>
          <a:custGeom>
            <a:avLst/>
            <a:gdLst>
              <a:gd name="connsiteX0" fmla="*/ 0 w 7392177"/>
              <a:gd name="connsiteY0" fmla="*/ 0 h 3073401"/>
              <a:gd name="connsiteX1" fmla="*/ 7392177 w 7392177"/>
              <a:gd name="connsiteY1" fmla="*/ 0 h 3073401"/>
              <a:gd name="connsiteX2" fmla="*/ 7392177 w 7392177"/>
              <a:gd name="connsiteY2" fmla="*/ 1007534 h 3073401"/>
              <a:gd name="connsiteX3" fmla="*/ 6430824 w 7392177"/>
              <a:gd name="connsiteY3" fmla="*/ 1007534 h 3073401"/>
              <a:gd name="connsiteX4" fmla="*/ 6430824 w 7392177"/>
              <a:gd name="connsiteY4" fmla="*/ 3073401 h 3073401"/>
              <a:gd name="connsiteX5" fmla="*/ 969824 w 7392177"/>
              <a:gd name="connsiteY5" fmla="*/ 3073401 h 3073401"/>
              <a:gd name="connsiteX6" fmla="*/ 969824 w 7392177"/>
              <a:gd name="connsiteY6" fmla="*/ 948268 h 3073401"/>
              <a:gd name="connsiteX7" fmla="*/ 0 w 7392177"/>
              <a:gd name="connsiteY7" fmla="*/ 948268 h 307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92177" h="3073401">
                <a:moveTo>
                  <a:pt x="0" y="0"/>
                </a:moveTo>
                <a:lnTo>
                  <a:pt x="7392177" y="0"/>
                </a:lnTo>
                <a:lnTo>
                  <a:pt x="7392177" y="1007534"/>
                </a:lnTo>
                <a:lnTo>
                  <a:pt x="6430824" y="1007534"/>
                </a:lnTo>
                <a:lnTo>
                  <a:pt x="6430824" y="3073401"/>
                </a:lnTo>
                <a:lnTo>
                  <a:pt x="969824" y="3073401"/>
                </a:lnTo>
                <a:lnTo>
                  <a:pt x="969824" y="948268"/>
                </a:lnTo>
                <a:lnTo>
                  <a:pt x="0" y="948268"/>
                </a:lnTo>
                <a:close/>
              </a:path>
            </a:pathLst>
          </a:custGeom>
        </p:spPr>
      </p:pic>
      <p:pic>
        <p:nvPicPr>
          <p:cNvPr id="8" name="Imagen 12">
            <a:extLst>
              <a:ext uri="{FF2B5EF4-FFF2-40B4-BE49-F238E27FC236}">
                <a16:creationId xmlns:a16="http://schemas.microsoft.com/office/drawing/2014/main" id="{BF13F282-4E38-466C-A3A7-7D8F81C845C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97138"/>
            <a:ext cx="2043113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74527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t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>
            <a:extLst>
              <a:ext uri="{FF2B5EF4-FFF2-40B4-BE49-F238E27FC236}">
                <a16:creationId xmlns:a16="http://schemas.microsoft.com/office/drawing/2014/main" id="{F4C6C0E9-5CEC-4EBE-ABD9-E694AAA784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7E98ACC-3795-45D7-B12D-7B146F6D36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8338" y="1598613"/>
            <a:ext cx="2444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965B49E-7074-400A-BA08-4BCDFB58D3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" y="2527300"/>
            <a:ext cx="81391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888E147-25BA-48C6-90D2-1BFF863B29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7150" y="3089275"/>
            <a:ext cx="43497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13EC7C4-DA51-48E9-B31F-4C2DD2F6A99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2366963"/>
            <a:ext cx="91440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4">
            <a:extLst>
              <a:ext uri="{FF2B5EF4-FFF2-40B4-BE49-F238E27FC236}">
                <a16:creationId xmlns:a16="http://schemas.microsoft.com/office/drawing/2014/main" id="{1106272D-BE07-409A-B324-D9D19F93E0A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4563" y="5313363"/>
            <a:ext cx="28432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351DDBB-9866-4319-AE78-C4D07F96F2B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1575" y="3662363"/>
            <a:ext cx="26860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0B0DE03-889F-4A3B-A365-873628D1475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0450" y="4203700"/>
            <a:ext cx="22320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7838C06-15FE-4A1C-99D3-AAF5931BA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5183188"/>
            <a:ext cx="2540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CO" altLang="es-CO" sz="1800" i="1">
                <a:solidFill>
                  <a:srgbClr val="7F7F7F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www.contaduria.gov.co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DD10D489-7816-4602-9BCF-D1809CD92646}"/>
              </a:ext>
            </a:extLst>
          </p:cNvPr>
          <p:cNvSpPr/>
          <p:nvPr/>
        </p:nvSpPr>
        <p:spPr>
          <a:xfrm>
            <a:off x="8382000" y="4559300"/>
            <a:ext cx="328613" cy="307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12" name="Picture 2" descr="http://www.cartagenacaribe.com/images/boton-contactenos.png">
            <a:extLst>
              <a:ext uri="{FF2B5EF4-FFF2-40B4-BE49-F238E27FC236}">
                <a16:creationId xmlns:a16="http://schemas.microsoft.com/office/drawing/2014/main" id="{E2802FA6-B26D-4DDD-8F8F-FD3ED12FD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325" y="4086225"/>
            <a:ext cx="16684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E935240-2A59-4ABF-ADF2-B8DC18E83AA2}"/>
              </a:ext>
            </a:extLst>
          </p:cNvPr>
          <p:cNvSpPr txBox="1"/>
          <p:nvPr/>
        </p:nvSpPr>
        <p:spPr>
          <a:xfrm>
            <a:off x="2244725" y="1162050"/>
            <a:ext cx="4511675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Arial" panose="020B0604020202020204" pitchFamily="34" charset="0"/>
              </a:rPr>
              <a:t>GRACIAS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0158BAE-B1BB-4B34-AB03-7EDAB4F5C0A9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15" name="Imagen 19">
            <a:extLst>
              <a:ext uri="{FF2B5EF4-FFF2-40B4-BE49-F238E27FC236}">
                <a16:creationId xmlns:a16="http://schemas.microsoft.com/office/drawing/2014/main" id="{E7845595-BEAC-4BCE-B917-3F012D2C0DE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084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4F510EA-C819-4066-A894-BCA6A34E898F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1BCEAEE0-4A55-47C1-B76A-8C1D651607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540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>
            <a:extLst>
              <a:ext uri="{FF2B5EF4-FFF2-40B4-BE49-F238E27FC236}">
                <a16:creationId xmlns:a16="http://schemas.microsoft.com/office/drawing/2014/main" id="{2772806C-3FE9-4C6D-A955-E816FDEB44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-7938"/>
            <a:ext cx="9144000" cy="571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ACA87617-CDEB-430D-B5B7-1311B470C655}"/>
              </a:ext>
            </a:extLst>
          </p:cNvPr>
          <p:cNvSpPr/>
          <p:nvPr/>
        </p:nvSpPr>
        <p:spPr>
          <a:xfrm>
            <a:off x="7678738" y="4240213"/>
            <a:ext cx="328612" cy="307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8C98528-E3A0-4A74-99FC-919F7E8CACEE}"/>
              </a:ext>
            </a:extLst>
          </p:cNvPr>
          <p:cNvSpPr/>
          <p:nvPr/>
        </p:nvSpPr>
        <p:spPr>
          <a:xfrm>
            <a:off x="5907088" y="5102225"/>
            <a:ext cx="3081337" cy="612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5" name="Imagen 9">
            <a:extLst>
              <a:ext uri="{FF2B5EF4-FFF2-40B4-BE49-F238E27FC236}">
                <a16:creationId xmlns:a16="http://schemas.microsoft.com/office/drawing/2014/main" id="{D602C1D9-8185-4730-B9DE-7C8E183C2F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2275" y="549275"/>
            <a:ext cx="3641725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04259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bre Evento - Bienven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>
            <a:extLst>
              <a:ext uri="{FF2B5EF4-FFF2-40B4-BE49-F238E27FC236}">
                <a16:creationId xmlns:a16="http://schemas.microsoft.com/office/drawing/2014/main" id="{25C9C75B-349C-4C5E-9F93-8474864899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8">
            <a:extLst>
              <a:ext uri="{FF2B5EF4-FFF2-40B4-BE49-F238E27FC236}">
                <a16:creationId xmlns:a16="http://schemas.microsoft.com/office/drawing/2014/main" id="{927D9E3E-A42C-4558-93E6-8663DB6C5F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25" y="1146175"/>
            <a:ext cx="2719388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2B08179-E581-406D-9CD6-031588E9D0A0}"/>
              </a:ext>
            </a:extLst>
          </p:cNvPr>
          <p:cNvSpPr txBox="1"/>
          <p:nvPr/>
        </p:nvSpPr>
        <p:spPr>
          <a:xfrm>
            <a:off x="1752600" y="1308100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54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86F627-7158-4EC8-8AE5-206AB2AFE6DB}"/>
              </a:ext>
            </a:extLst>
          </p:cNvPr>
          <p:cNvSpPr txBox="1"/>
          <p:nvPr/>
        </p:nvSpPr>
        <p:spPr>
          <a:xfrm>
            <a:off x="557657" y="2794000"/>
            <a:ext cx="54373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6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B72DD60-3572-4E1F-A22B-0966E3C79979}"/>
              </a:ext>
            </a:extLst>
          </p:cNvPr>
          <p:cNvSpPr txBox="1"/>
          <p:nvPr/>
        </p:nvSpPr>
        <p:spPr>
          <a:xfrm>
            <a:off x="1736148" y="4433817"/>
            <a:ext cx="5180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6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5D3DEFE-ED1A-48DF-A579-B9CBF657F34F}"/>
              </a:ext>
            </a:extLst>
          </p:cNvPr>
          <p:cNvSpPr/>
          <p:nvPr/>
        </p:nvSpPr>
        <p:spPr>
          <a:xfrm>
            <a:off x="8378825" y="392113"/>
            <a:ext cx="328613" cy="307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10" name="Imagen 12">
            <a:extLst>
              <a:ext uri="{FF2B5EF4-FFF2-40B4-BE49-F238E27FC236}">
                <a16:creationId xmlns:a16="http://schemas.microsoft.com/office/drawing/2014/main" id="{53827EFE-2641-4EF0-90B3-BC3CB81DCD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8718" y="3389881"/>
            <a:ext cx="5079531" cy="1379802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2868665" y="1479397"/>
            <a:ext cx="5079636" cy="175116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14129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5">
            <a:extLst>
              <a:ext uri="{FF2B5EF4-FFF2-40B4-BE49-F238E27FC236}">
                <a16:creationId xmlns:a16="http://schemas.microsoft.com/office/drawing/2014/main" id="{A4184E8C-2A86-49B8-94A5-D6F293F32FD8}"/>
              </a:ext>
            </a:extLst>
          </p:cNvPr>
          <p:cNvSpPr/>
          <p:nvPr/>
        </p:nvSpPr>
        <p:spPr>
          <a:xfrm>
            <a:off x="31750" y="481013"/>
            <a:ext cx="317500" cy="477837"/>
          </a:xfrm>
          <a:custGeom>
            <a:avLst/>
            <a:gdLst>
              <a:gd name="connsiteX0" fmla="*/ 0 w 354419"/>
              <a:gd name="connsiteY0" fmla="*/ 237461 h 474921"/>
              <a:gd name="connsiteX1" fmla="*/ 177210 w 354419"/>
              <a:gd name="connsiteY1" fmla="*/ 0 h 474921"/>
              <a:gd name="connsiteX2" fmla="*/ 354420 w 354419"/>
              <a:gd name="connsiteY2" fmla="*/ 237461 h 474921"/>
              <a:gd name="connsiteX3" fmla="*/ 177210 w 354419"/>
              <a:gd name="connsiteY3" fmla="*/ 474922 h 474921"/>
              <a:gd name="connsiteX4" fmla="*/ 0 w 354419"/>
              <a:gd name="connsiteY4" fmla="*/ 237461 h 474921"/>
              <a:gd name="connsiteX0" fmla="*/ 0 w 317739"/>
              <a:gd name="connsiteY0" fmla="*/ 237667 h 475418"/>
              <a:gd name="connsiteX1" fmla="*/ 177210 w 317739"/>
              <a:gd name="connsiteY1" fmla="*/ 206 h 475418"/>
              <a:gd name="connsiteX2" fmla="*/ 317739 w 317739"/>
              <a:gd name="connsiteY2" fmla="*/ 271728 h 475418"/>
              <a:gd name="connsiteX3" fmla="*/ 177210 w 317739"/>
              <a:gd name="connsiteY3" fmla="*/ 475128 h 475418"/>
              <a:gd name="connsiteX4" fmla="*/ 0 w 317739"/>
              <a:gd name="connsiteY4" fmla="*/ 237667 h 475418"/>
              <a:gd name="connsiteX0" fmla="*/ 0 w 349180"/>
              <a:gd name="connsiteY0" fmla="*/ 237972 h 476338"/>
              <a:gd name="connsiteX1" fmla="*/ 177210 w 349180"/>
              <a:gd name="connsiteY1" fmla="*/ 511 h 476338"/>
              <a:gd name="connsiteX2" fmla="*/ 349180 w 349180"/>
              <a:gd name="connsiteY2" fmla="*/ 292994 h 476338"/>
              <a:gd name="connsiteX3" fmla="*/ 177210 w 349180"/>
              <a:gd name="connsiteY3" fmla="*/ 475433 h 476338"/>
              <a:gd name="connsiteX4" fmla="*/ 0 w 349180"/>
              <a:gd name="connsiteY4" fmla="*/ 237972 h 476338"/>
              <a:gd name="connsiteX0" fmla="*/ 0 w 317739"/>
              <a:gd name="connsiteY0" fmla="*/ 230299 h 476761"/>
              <a:gd name="connsiteX1" fmla="*/ 145769 w 317739"/>
              <a:gd name="connsiteY1" fmla="*/ 698 h 476761"/>
              <a:gd name="connsiteX2" fmla="*/ 317739 w 317739"/>
              <a:gd name="connsiteY2" fmla="*/ 293181 h 476761"/>
              <a:gd name="connsiteX3" fmla="*/ 145769 w 317739"/>
              <a:gd name="connsiteY3" fmla="*/ 475620 h 476761"/>
              <a:gd name="connsiteX4" fmla="*/ 0 w 317739"/>
              <a:gd name="connsiteY4" fmla="*/ 230299 h 47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39" h="476761">
                <a:moveTo>
                  <a:pt x="0" y="230299"/>
                </a:moveTo>
                <a:cubicBezTo>
                  <a:pt x="0" y="99153"/>
                  <a:pt x="92813" y="-9782"/>
                  <a:pt x="145769" y="698"/>
                </a:cubicBezTo>
                <a:cubicBezTo>
                  <a:pt x="198726" y="11178"/>
                  <a:pt x="317739" y="162035"/>
                  <a:pt x="317739" y="293181"/>
                </a:cubicBezTo>
                <a:cubicBezTo>
                  <a:pt x="317739" y="424327"/>
                  <a:pt x="198726" y="486100"/>
                  <a:pt x="145769" y="475620"/>
                </a:cubicBezTo>
                <a:cubicBezTo>
                  <a:pt x="92813" y="465140"/>
                  <a:pt x="0" y="361445"/>
                  <a:pt x="0" y="2302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40FBC20A-5171-4410-BEF2-2CD6CE5B15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2141538"/>
            <a:ext cx="2043113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FDC85559-114E-470A-B574-3D9A8A972800}"/>
              </a:ext>
            </a:extLst>
          </p:cNvPr>
          <p:cNvSpPr/>
          <p:nvPr/>
        </p:nvSpPr>
        <p:spPr>
          <a:xfrm>
            <a:off x="8597900" y="184150"/>
            <a:ext cx="361950" cy="2968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6" name="Imagen 11">
            <a:extLst>
              <a:ext uri="{FF2B5EF4-FFF2-40B4-BE49-F238E27FC236}">
                <a16:creationId xmlns:a16="http://schemas.microsoft.com/office/drawing/2014/main" id="{048DB78E-66EC-4477-9AEF-A0F4ED812D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119" b="63123"/>
          <a:stretch/>
        </p:blipFill>
        <p:spPr bwMode="auto">
          <a:xfrm>
            <a:off x="1" y="0"/>
            <a:ext cx="2540000" cy="209973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EB7194D-8789-4959-89A0-CAFD92797EF1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8" name="Imagen 11">
            <a:extLst>
              <a:ext uri="{FF2B5EF4-FFF2-40B4-BE49-F238E27FC236}">
                <a16:creationId xmlns:a16="http://schemas.microsoft.com/office/drawing/2014/main" id="{C836D31C-5CCA-4B50-9A37-27FBB32704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7516" y="2444960"/>
            <a:ext cx="6322828" cy="110463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4253917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D0FB3C5-165E-45AC-B9FF-DA5A2A7029A0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B7488BE5-6E86-47CF-A6B0-E0A27DF44C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35575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es - panoram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0696EBA-E838-4C9C-89FF-21D5D28D6156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0F4C17B4-C832-441D-881B-4AFA0AF1C8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672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8">
            <a:extLst>
              <a:ext uri="{FF2B5EF4-FFF2-40B4-BE49-F238E27FC236}">
                <a16:creationId xmlns:a16="http://schemas.microsoft.com/office/drawing/2014/main" id="{1AD601CA-EFCC-4F04-BCD5-7CE8D8786F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7206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695E1EA-B8F8-44E0-8575-444FFB62F11D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CC54806A-0DA7-4C19-817E-70DC7AE683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3613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4B89C64-5339-44A0-86C9-E7CBB8F8021D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0C3464E-BBE1-49DD-A165-1428B83669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978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ton - blanco y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FF91DC3-1679-4041-8A51-747997C824CC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27FE8D57-89AD-40AB-AA1C-B6CA7D797C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5563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1">
            <a:extLst>
              <a:ext uri="{FF2B5EF4-FFF2-40B4-BE49-F238E27FC236}">
                <a16:creationId xmlns:a16="http://schemas.microsoft.com/office/drawing/2014/main" id="{56C74CB5-7A80-4C10-9968-C9EB6D1D43FA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23F059CA-8CB2-4EBA-AA8D-D2E799D728E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96925" y="304800"/>
            <a:ext cx="77184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n-US" altLang="es-CO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954833E-F000-43CC-A588-B2972A0035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96925" y="1520825"/>
            <a:ext cx="771842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n-US" altLang="es-CO"/>
          </a:p>
        </p:txBody>
      </p:sp>
      <p:pic>
        <p:nvPicPr>
          <p:cNvPr id="1029" name="Imagen 6">
            <a:extLst>
              <a:ext uri="{FF2B5EF4-FFF2-40B4-BE49-F238E27FC236}">
                <a16:creationId xmlns:a16="http://schemas.microsoft.com/office/drawing/2014/main" id="{12D2F53D-A674-4172-8F9A-A9CAB66B90D3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04800"/>
            <a:ext cx="24923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agen 12">
            <a:extLst>
              <a:ext uri="{FF2B5EF4-FFF2-40B4-BE49-F238E27FC236}">
                <a16:creationId xmlns:a16="http://schemas.microsoft.com/office/drawing/2014/main" id="{939EAEAE-12E9-4931-91EE-57CDD687236E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338" y="5281613"/>
            <a:ext cx="27955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</p:sldLayoutIdLst>
  <p:transition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68F2A23-4F68-47F7-A5DF-D3CD57C0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411" y="-71120"/>
            <a:ext cx="7718425" cy="1089660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0F4C81"/>
                </a:solidFill>
              </a:rPr>
              <a:t>Calificación Promedio </a:t>
            </a:r>
            <a:br>
              <a:rPr lang="es-ES" sz="2800" b="1" dirty="0">
                <a:solidFill>
                  <a:srgbClr val="0F4C81"/>
                </a:solidFill>
              </a:rPr>
            </a:br>
            <a:r>
              <a:rPr lang="es-ES" sz="2800" b="1" dirty="0">
                <a:solidFill>
                  <a:srgbClr val="0F4C81"/>
                </a:solidFill>
              </a:rPr>
              <a:t>Empresas no Cotizantes</a:t>
            </a:r>
            <a:endParaRPr lang="es-CO" sz="2800" b="1" dirty="0">
              <a:solidFill>
                <a:srgbClr val="0F4C8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0F5580D-D3FA-4D88-BD67-4C39E1725D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71" b="11611"/>
          <a:stretch/>
        </p:blipFill>
        <p:spPr>
          <a:xfrm>
            <a:off x="213360" y="1104900"/>
            <a:ext cx="8818880" cy="432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5129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19286979-3B42-40E7-B755-45B6568C5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31" y="-81280"/>
            <a:ext cx="7718425" cy="1104900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0F4C81"/>
                </a:solidFill>
              </a:rPr>
              <a:t>Calificación Promedio </a:t>
            </a:r>
            <a:br>
              <a:rPr lang="es-ES" sz="2800" b="1" dirty="0">
                <a:solidFill>
                  <a:srgbClr val="0F4C81"/>
                </a:solidFill>
              </a:rPr>
            </a:br>
            <a:r>
              <a:rPr lang="es-ES" sz="2800" b="1" dirty="0">
                <a:solidFill>
                  <a:srgbClr val="0F4C81"/>
                </a:solidFill>
              </a:rPr>
              <a:t>Entidades de Gobierno</a:t>
            </a:r>
            <a:endParaRPr lang="es-CO" sz="2800" b="1" dirty="0">
              <a:solidFill>
                <a:srgbClr val="0F4C8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0ECE7EE-BBE2-42C0-89FA-E5BE10138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" y="995204"/>
            <a:ext cx="8834120" cy="443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5147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CD8DF54C-E387-4F21-A674-8FFB1CE71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611" y="-116840"/>
            <a:ext cx="7718425" cy="1104900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0F4C81"/>
                </a:solidFill>
              </a:rPr>
              <a:t>Calificación Promedio </a:t>
            </a:r>
            <a:br>
              <a:rPr lang="es-ES" sz="2800" b="1" dirty="0">
                <a:solidFill>
                  <a:srgbClr val="0F4C81"/>
                </a:solidFill>
              </a:rPr>
            </a:br>
            <a:r>
              <a:rPr lang="es-ES" sz="2800" b="1" dirty="0">
                <a:solidFill>
                  <a:srgbClr val="0F4C81"/>
                </a:solidFill>
              </a:rPr>
              <a:t>Ministerios</a:t>
            </a:r>
            <a:endParaRPr lang="es-CO" sz="2800" b="1" dirty="0">
              <a:solidFill>
                <a:srgbClr val="0F4C8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FA89BF-6E45-4F4A-9F74-7862B1CF77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079"/>
          <a:stretch/>
        </p:blipFill>
        <p:spPr>
          <a:xfrm>
            <a:off x="116840" y="715027"/>
            <a:ext cx="8910319" cy="466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4194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BCC34A9-E013-4218-8117-2402251CC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908" y="-58267"/>
            <a:ext cx="7718425" cy="1104900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0F4C81"/>
                </a:solidFill>
              </a:rPr>
              <a:t>Calificación Promedio </a:t>
            </a:r>
            <a:br>
              <a:rPr lang="es-ES" sz="2800" b="1" dirty="0">
                <a:solidFill>
                  <a:srgbClr val="0F4C81"/>
                </a:solidFill>
              </a:rPr>
            </a:br>
            <a:r>
              <a:rPr lang="es-ES" sz="2800" b="1" dirty="0">
                <a:solidFill>
                  <a:srgbClr val="0F4C81"/>
                </a:solidFill>
              </a:rPr>
              <a:t>Departamentos Administrativos</a:t>
            </a:r>
            <a:endParaRPr lang="es-CO" sz="2800" b="1" dirty="0">
              <a:solidFill>
                <a:srgbClr val="0F4C8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BA432A3-A99C-42CB-AE92-40EE33E230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48"/>
          <a:stretch/>
        </p:blipFill>
        <p:spPr>
          <a:xfrm>
            <a:off x="142240" y="1037088"/>
            <a:ext cx="8869680" cy="439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4397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E2F80798-79DA-46AB-8D51-D1282D278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08" y="-119288"/>
            <a:ext cx="7718425" cy="1008288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0F4C81"/>
                </a:solidFill>
              </a:rPr>
              <a:t>Calificación Promedio </a:t>
            </a:r>
            <a:br>
              <a:rPr lang="es-ES" sz="2800" b="1" dirty="0">
                <a:solidFill>
                  <a:srgbClr val="0F4C81"/>
                </a:solidFill>
              </a:rPr>
            </a:br>
            <a:r>
              <a:rPr lang="es-ES" sz="2800" b="1" dirty="0">
                <a:solidFill>
                  <a:srgbClr val="0F4C81"/>
                </a:solidFill>
              </a:rPr>
              <a:t>Superintendencias</a:t>
            </a:r>
            <a:endParaRPr lang="es-CO" sz="2800" b="1" dirty="0">
              <a:solidFill>
                <a:srgbClr val="0F4C8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941A6FB-5F23-4B0E-8CF9-E137771014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61"/>
          <a:stretch/>
        </p:blipFill>
        <p:spPr>
          <a:xfrm>
            <a:off x="79853" y="631261"/>
            <a:ext cx="8984294" cy="485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9671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91FFC103-5609-413B-9741-E68D3AD6E7B5}"/>
              </a:ext>
            </a:extLst>
          </p:cNvPr>
          <p:cNvSpPr txBox="1">
            <a:spLocks/>
          </p:cNvSpPr>
          <p:nvPr/>
        </p:nvSpPr>
        <p:spPr bwMode="auto">
          <a:xfrm>
            <a:off x="387667" y="-182880"/>
            <a:ext cx="7718425" cy="10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sz="2800" b="1" dirty="0">
                <a:solidFill>
                  <a:srgbClr val="0F4C81"/>
                </a:solidFill>
              </a:rPr>
              <a:t>Participación por criterio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0402361-1DE5-48EE-AF71-A6C2C2AC42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11" r="22321" b="4220"/>
          <a:stretch/>
        </p:blipFill>
        <p:spPr>
          <a:xfrm>
            <a:off x="44605" y="1404337"/>
            <a:ext cx="4137102" cy="417031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3D3DE63-162E-4EAA-89FB-31F1C7376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718" y="1466857"/>
            <a:ext cx="1543050" cy="4000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9608559-9B5E-412D-970F-5C6719ADDE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78" r="23063"/>
          <a:stretch/>
        </p:blipFill>
        <p:spPr>
          <a:xfrm>
            <a:off x="2555907" y="1077118"/>
            <a:ext cx="914400" cy="4000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323CAB0-2416-42BA-8126-33B5A0E18C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71" r="22674" b="29962"/>
          <a:stretch/>
        </p:blipFill>
        <p:spPr>
          <a:xfrm>
            <a:off x="3242068" y="1294545"/>
            <a:ext cx="1006920" cy="28018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11A6C2D-3041-45E1-8726-C6DA9A16347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1707" y="3317777"/>
            <a:ext cx="4858512" cy="198577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181EF1E-DDE5-4DAD-AC79-74600C44F7B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988" y="1205348"/>
            <a:ext cx="4838700" cy="183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3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, alimentos&#10;&#10;Descripción generada automáticamente">
            <a:extLst>
              <a:ext uri="{FF2B5EF4-FFF2-40B4-BE49-F238E27FC236}">
                <a16:creationId xmlns:a16="http://schemas.microsoft.com/office/drawing/2014/main" id="{7CA378DF-C3E1-477E-BC0F-564DF49D58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6804" y="1042372"/>
            <a:ext cx="2706475" cy="4672628"/>
          </a:xfrm>
          <a:prstGeom prst="rect">
            <a:avLst/>
          </a:prstGeom>
        </p:spPr>
      </p:pic>
      <p:pic>
        <p:nvPicPr>
          <p:cNvPr id="7" name="Gráfico 6" descr="Flecha: curva con sentido de las agujas del reloj">
            <a:extLst>
              <a:ext uri="{FF2B5EF4-FFF2-40B4-BE49-F238E27FC236}">
                <a16:creationId xmlns:a16="http://schemas.microsoft.com/office/drawing/2014/main" id="{030EFF36-98DE-40E7-8305-EC350479B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3931410" y="1331472"/>
            <a:ext cx="1062737" cy="318516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6B70610-D728-44CA-9075-F716123631C8}"/>
              </a:ext>
            </a:extLst>
          </p:cNvPr>
          <p:cNvSpPr txBox="1"/>
          <p:nvPr/>
        </p:nvSpPr>
        <p:spPr>
          <a:xfrm>
            <a:off x="1519326" y="-859"/>
            <a:ext cx="6105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de Control Interno Contable</a:t>
            </a:r>
          </a:p>
          <a:p>
            <a:pPr algn="ctr"/>
            <a:r>
              <a:rPr lang="es-MX" sz="24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Resolución 193 de 2016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AE7D302-AA4E-493F-9795-C39BA3649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440" y="830138"/>
            <a:ext cx="3459069" cy="4733321"/>
          </a:xfrm>
          <a:prstGeom prst="rect">
            <a:avLst/>
          </a:prstGeom>
        </p:spPr>
      </p:pic>
      <p:pic>
        <p:nvPicPr>
          <p:cNvPr id="9" name="Imagen 8" descr="Imagen que contiene papalote, colorido, vuelo&#10;&#10;Descripción generada automáticamente">
            <a:extLst>
              <a:ext uri="{FF2B5EF4-FFF2-40B4-BE49-F238E27FC236}">
                <a16:creationId xmlns:a16="http://schemas.microsoft.com/office/drawing/2014/main" id="{207DC10D-262F-4505-B731-993F8CF705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6560" y="3921760"/>
            <a:ext cx="2800245" cy="14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2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7ED2B9-0D2C-479D-9537-D5D0AA68A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5" y="24530"/>
            <a:ext cx="7718425" cy="473054"/>
          </a:xfrm>
        </p:spPr>
        <p:txBody>
          <a:bodyPr>
            <a:noAutofit/>
          </a:bodyPr>
          <a:lstStyle/>
          <a:p>
            <a:r>
              <a:rPr lang="es-ES" b="1" dirty="0">
                <a:solidFill>
                  <a:srgbClr val="0F4C81"/>
                </a:solidFill>
              </a:rPr>
              <a:t>Marco Legal</a:t>
            </a:r>
            <a:endParaRPr lang="es-CO" b="1" dirty="0">
              <a:solidFill>
                <a:srgbClr val="0F4C8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CE5683-142A-43F3-B895-B20DD6104193}"/>
              </a:ext>
            </a:extLst>
          </p:cNvPr>
          <p:cNvSpPr txBox="1"/>
          <p:nvPr/>
        </p:nvSpPr>
        <p:spPr>
          <a:xfrm>
            <a:off x="117875" y="5340253"/>
            <a:ext cx="4729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** Ley 1952 de 2019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Nuevo código general disciplinario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8D92554-5F7A-4E80-9BE8-E35638A1B0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50" y="497584"/>
            <a:ext cx="8749070" cy="484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1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74C88-4DD7-47BF-BF17-E2A23D9E0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510" y="0"/>
            <a:ext cx="7718425" cy="738001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0F4C81"/>
                </a:solidFill>
              </a:rPr>
              <a:t>Etapas del Proceso Contable</a:t>
            </a:r>
            <a:endParaRPr lang="es-CO" sz="2800" b="1" dirty="0">
              <a:solidFill>
                <a:srgbClr val="0F4C81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FA36754-CA09-44E7-B9D7-D4BAD2C433D3}"/>
              </a:ext>
            </a:extLst>
          </p:cNvPr>
          <p:cNvSpPr txBox="1">
            <a:spLocks/>
          </p:cNvSpPr>
          <p:nvPr/>
        </p:nvSpPr>
        <p:spPr bwMode="auto">
          <a:xfrm>
            <a:off x="193256" y="2607243"/>
            <a:ext cx="3061844" cy="55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S" sz="2000" b="1" dirty="0">
                <a:solidFill>
                  <a:srgbClr val="0F4C81"/>
                </a:solidFill>
              </a:rPr>
              <a:t>Rangos de calificación</a:t>
            </a:r>
            <a:endParaRPr lang="es-CO" sz="2000" b="1" dirty="0">
              <a:solidFill>
                <a:srgbClr val="0F4C81"/>
              </a:solidFill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C181C26-5E3A-479C-A45E-91DF81A9C7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0502958"/>
              </p:ext>
            </p:extLst>
          </p:nvPr>
        </p:nvGraphicFramePr>
        <p:xfrm>
          <a:off x="2414104" y="490936"/>
          <a:ext cx="6540052" cy="2920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5AB9AF3F-E5B8-4206-8CCE-2B7A16A35A98}"/>
              </a:ext>
            </a:extLst>
          </p:cNvPr>
          <p:cNvGrpSpPr/>
          <p:nvPr/>
        </p:nvGrpSpPr>
        <p:grpSpPr>
          <a:xfrm>
            <a:off x="193256" y="2857500"/>
            <a:ext cx="7053942" cy="2568039"/>
            <a:chOff x="193256" y="2986677"/>
            <a:chExt cx="7053942" cy="2568039"/>
          </a:xfrm>
        </p:grpSpPr>
        <p:graphicFrame>
          <p:nvGraphicFramePr>
            <p:cNvPr id="5" name="Diagrama 4">
              <a:extLst>
                <a:ext uri="{FF2B5EF4-FFF2-40B4-BE49-F238E27FC236}">
                  <a16:creationId xmlns:a16="http://schemas.microsoft.com/office/drawing/2014/main" id="{C6E1AB33-0AE0-4171-AB1B-217472979B26}"/>
                </a:ext>
              </a:extLst>
            </p:cNvPr>
            <p:cNvGraphicFramePr/>
            <p:nvPr/>
          </p:nvGraphicFramePr>
          <p:xfrm>
            <a:off x="193256" y="2986677"/>
            <a:ext cx="7053942" cy="25680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C3F7C73E-48D0-43FF-9CD0-853237F0E4AF}"/>
                </a:ext>
              </a:extLst>
            </p:cNvPr>
            <p:cNvSpPr txBox="1"/>
            <p:nvPr/>
          </p:nvSpPr>
          <p:spPr>
            <a:xfrm>
              <a:off x="796891" y="3720386"/>
              <a:ext cx="15971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>
                  <a:latin typeface="Arial" panose="020B0604020202020204" pitchFamily="34" charset="0"/>
                  <a:cs typeface="Arial" panose="020B0604020202020204" pitchFamily="34" charset="0"/>
                </a:rPr>
                <a:t>Calificación </a:t>
              </a:r>
            </a:p>
            <a:p>
              <a:pPr algn="ctr"/>
              <a:r>
                <a:rPr lang="es-MX" sz="1600" dirty="0">
                  <a:latin typeface="Arial" panose="020B0604020202020204" pitchFamily="34" charset="0"/>
                  <a:cs typeface="Arial" panose="020B0604020202020204" pitchFamily="34" charset="0"/>
                </a:rPr>
                <a:t>desde 1,0 y hasta 3,0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A432A6DE-4DC7-463D-B616-68EFB6B3B7E2}"/>
                </a:ext>
              </a:extLst>
            </p:cNvPr>
            <p:cNvSpPr txBox="1"/>
            <p:nvPr/>
          </p:nvSpPr>
          <p:spPr>
            <a:xfrm>
              <a:off x="2997706" y="4007442"/>
              <a:ext cx="12469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>
                  <a:latin typeface="Arial" panose="020B0604020202020204" pitchFamily="34" charset="0"/>
                  <a:cs typeface="Arial" panose="020B0604020202020204" pitchFamily="34" charset="0"/>
                </a:rPr>
                <a:t>Calificación </a:t>
              </a:r>
            </a:p>
            <a:p>
              <a:pPr algn="ctr"/>
              <a:r>
                <a:rPr lang="es-MX" sz="1600" dirty="0">
                  <a:latin typeface="Arial" panose="020B0604020202020204" pitchFamily="34" charset="0"/>
                  <a:cs typeface="Arial" panose="020B0604020202020204" pitchFamily="34" charset="0"/>
                </a:rPr>
                <a:t>desde 3,1 y hasta 4,0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1A8F599B-235E-41DF-ABCA-23DDDFD5F362}"/>
                </a:ext>
              </a:extLst>
            </p:cNvPr>
            <p:cNvSpPr txBox="1"/>
            <p:nvPr/>
          </p:nvSpPr>
          <p:spPr>
            <a:xfrm>
              <a:off x="5057263" y="3766553"/>
              <a:ext cx="12469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>
                  <a:latin typeface="Arial" panose="020B0604020202020204" pitchFamily="34" charset="0"/>
                  <a:cs typeface="Arial" panose="020B0604020202020204" pitchFamily="34" charset="0"/>
                </a:rPr>
                <a:t>Calificación </a:t>
              </a:r>
            </a:p>
            <a:p>
              <a:pPr algn="ctr"/>
              <a:r>
                <a:rPr lang="es-MX" sz="1600" dirty="0">
                  <a:latin typeface="Arial" panose="020B0604020202020204" pitchFamily="34" charset="0"/>
                  <a:cs typeface="Arial" panose="020B0604020202020204" pitchFamily="34" charset="0"/>
                </a:rPr>
                <a:t>desde 4,1 y hasta 5,0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973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1111B-F563-4FAA-B02A-B9018C23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7" y="-66040"/>
            <a:ext cx="7718425" cy="601544"/>
          </a:xfrm>
        </p:spPr>
        <p:txBody>
          <a:bodyPr>
            <a:noAutofit/>
          </a:bodyPr>
          <a:lstStyle/>
          <a:p>
            <a:r>
              <a:rPr lang="es-ES" sz="2800" b="1" dirty="0">
                <a:solidFill>
                  <a:srgbClr val="0F4C81"/>
                </a:solidFill>
              </a:rPr>
              <a:t>Cobertura Nivel Nacional</a:t>
            </a:r>
            <a:endParaRPr lang="es-CO" sz="2800" b="1" dirty="0">
              <a:solidFill>
                <a:srgbClr val="0F4C81"/>
              </a:solidFill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156955E4-4F8D-4CE5-A0C2-E9EC2A48C5C5}"/>
              </a:ext>
            </a:extLst>
          </p:cNvPr>
          <p:cNvSpPr/>
          <p:nvPr/>
        </p:nvSpPr>
        <p:spPr>
          <a:xfrm>
            <a:off x="101341" y="619761"/>
            <a:ext cx="4650060" cy="4871719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03ABD5CD-546D-436A-8A00-31D82E431491}"/>
              </a:ext>
            </a:extLst>
          </p:cNvPr>
          <p:cNvGrpSpPr/>
          <p:nvPr/>
        </p:nvGrpSpPr>
        <p:grpSpPr>
          <a:xfrm>
            <a:off x="-311352" y="1073243"/>
            <a:ext cx="5004298" cy="4191372"/>
            <a:chOff x="-318957" y="955402"/>
            <a:chExt cx="5004298" cy="4191372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D64E74DD-5863-4C9D-B9CE-0720F978D3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5314" r="26742" b="16554"/>
            <a:stretch/>
          </p:blipFill>
          <p:spPr>
            <a:xfrm>
              <a:off x="259719" y="955402"/>
              <a:ext cx="4425622" cy="3641396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AE424A90-0F63-4ED8-AE97-474E3610BC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327" t="2407" r="28077" b="-7443"/>
            <a:stretch/>
          </p:blipFill>
          <p:spPr>
            <a:xfrm>
              <a:off x="538701" y="1080945"/>
              <a:ext cx="1014760" cy="434523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167D23D-B14A-4903-8FB0-57D709F07A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943" t="24158" r="25293" b="12659"/>
            <a:stretch/>
          </p:blipFill>
          <p:spPr>
            <a:xfrm>
              <a:off x="777028" y="4194664"/>
              <a:ext cx="1014761" cy="379141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FC19023-4326-4C29-8DEE-9F7ACB045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18957" y="3310977"/>
              <a:ext cx="1543050" cy="590550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C7060328-9091-4919-8A63-9D08B8EA20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956" t="7501" b="38717"/>
            <a:stretch/>
          </p:blipFill>
          <p:spPr>
            <a:xfrm>
              <a:off x="9899" y="2531193"/>
              <a:ext cx="1119176" cy="297076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1A5C827-2DCE-4264-84F6-50FE6843DA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576" t="-1" r="29679" b="-8064"/>
            <a:stretch/>
          </p:blipFill>
          <p:spPr>
            <a:xfrm>
              <a:off x="2494832" y="4508599"/>
              <a:ext cx="875621" cy="638175"/>
            </a:xfrm>
            <a:prstGeom prst="rect">
              <a:avLst/>
            </a:prstGeom>
          </p:spPr>
        </p:pic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3BB36E7-96F5-405A-A3D4-391612CC32ED}"/>
              </a:ext>
            </a:extLst>
          </p:cNvPr>
          <p:cNvSpPr txBox="1"/>
          <p:nvPr/>
        </p:nvSpPr>
        <p:spPr>
          <a:xfrm>
            <a:off x="762558" y="724963"/>
            <a:ext cx="3464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Anillo externo </a:t>
            </a:r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2019  -  Anillo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interno 2018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4FAB786-CD55-4056-9537-6108EC96976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237" y="619761"/>
            <a:ext cx="4266523" cy="452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8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A2317-9696-4B50-AB31-E980F853D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67" y="-80929"/>
            <a:ext cx="7718425" cy="1076609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0F4C81"/>
                </a:solidFill>
              </a:rPr>
              <a:t>Calificación promedio</a:t>
            </a:r>
            <a:br>
              <a:rPr lang="es-ES" sz="2800" b="1" dirty="0">
                <a:solidFill>
                  <a:srgbClr val="0F4C81"/>
                </a:solidFill>
              </a:rPr>
            </a:br>
            <a:r>
              <a:rPr lang="es-ES" sz="2800" b="1" dirty="0">
                <a:solidFill>
                  <a:srgbClr val="0F4C81"/>
                </a:solidFill>
              </a:rPr>
              <a:t>Nivel Nacional</a:t>
            </a:r>
            <a:endParaRPr lang="es-CO" sz="2800" b="1" dirty="0">
              <a:solidFill>
                <a:srgbClr val="0F4C8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98EB78-5CB6-41F6-8481-FF28835EA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706" y="1076960"/>
            <a:ext cx="6061694" cy="405892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52C8FA1-81F2-4EC7-8428-CD5503CBF25C}"/>
              </a:ext>
            </a:extLst>
          </p:cNvPr>
          <p:cNvSpPr/>
          <p:nvPr/>
        </p:nvSpPr>
        <p:spPr>
          <a:xfrm>
            <a:off x="274320" y="1286934"/>
            <a:ext cx="2492631" cy="3660986"/>
          </a:xfrm>
          <a:prstGeom prst="roundRect">
            <a:avLst/>
          </a:prstGeom>
          <a:noFill/>
          <a:ln w="19050">
            <a:solidFill>
              <a:srgbClr val="03A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b="1" dirty="0">
              <a:solidFill>
                <a:srgbClr val="0F4C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>
              <a:solidFill>
                <a:srgbClr val="0F4C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2019</a:t>
            </a:r>
            <a:endParaRPr lang="es-MX" sz="2800" b="1" dirty="0">
              <a:solidFill>
                <a:srgbClr val="0F4C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>
                <a:solidFill>
                  <a:srgbClr val="F25D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4,76</a:t>
            </a:r>
          </a:p>
          <a:p>
            <a:pPr algn="ctr"/>
            <a:endParaRPr lang="es-MX" sz="2800" dirty="0">
              <a:solidFill>
                <a:srgbClr val="0F4C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2018 </a:t>
            </a:r>
          </a:p>
          <a:p>
            <a:pPr algn="ctr"/>
            <a:r>
              <a:rPr lang="es-MX" sz="2800" b="1" dirty="0">
                <a:solidFill>
                  <a:srgbClr val="F25D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4,71</a:t>
            </a:r>
            <a:endParaRPr lang="es-MX" b="1" dirty="0">
              <a:solidFill>
                <a:srgbClr val="F25D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áfico 5" descr="Tendencia al alza">
            <a:extLst>
              <a:ext uri="{FF2B5EF4-FFF2-40B4-BE49-F238E27FC236}">
                <a16:creationId xmlns:a16="http://schemas.microsoft.com/office/drawing/2014/main" id="{4C64064B-D50A-44CB-BD49-56E2F18761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3782" y="1448789"/>
            <a:ext cx="816097" cy="81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0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FFC103-5609-413B-9741-E68D3AD6E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91" y="-162560"/>
            <a:ext cx="7718425" cy="1104900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0F4C81"/>
                </a:solidFill>
              </a:rPr>
              <a:t>Calificación Promedio</a:t>
            </a:r>
            <a:endParaRPr lang="es-CO" sz="2800" b="1" dirty="0">
              <a:solidFill>
                <a:srgbClr val="0F4C8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74102F-F1DF-4BC9-941A-E359F9AAA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1" y="523240"/>
            <a:ext cx="8394198" cy="465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8F24170-C649-4A27-88DA-8DDFC0815569}"/>
              </a:ext>
            </a:extLst>
          </p:cNvPr>
          <p:cNvSpPr txBox="1">
            <a:spLocks/>
          </p:cNvSpPr>
          <p:nvPr/>
        </p:nvSpPr>
        <p:spPr bwMode="auto">
          <a:xfrm>
            <a:off x="684177" y="-33373"/>
            <a:ext cx="77184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sz="2800" b="1" dirty="0">
                <a:solidFill>
                  <a:srgbClr val="0F4C81"/>
                </a:solidFill>
              </a:rPr>
              <a:t>Calificación Promedio </a:t>
            </a:r>
            <a:br>
              <a:rPr lang="es-ES" sz="2800" b="1" dirty="0">
                <a:solidFill>
                  <a:srgbClr val="0F4C81"/>
                </a:solidFill>
              </a:rPr>
            </a:br>
            <a:r>
              <a:rPr lang="es-ES" sz="2800" b="1" dirty="0">
                <a:solidFill>
                  <a:srgbClr val="0F4C81"/>
                </a:solidFill>
              </a:rPr>
              <a:t>Empresas Cotizantes</a:t>
            </a:r>
            <a:endParaRPr lang="es-CO" sz="2800" b="1" dirty="0">
              <a:solidFill>
                <a:srgbClr val="0F4C8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C9E9A98-F2B6-412A-AAB8-6DF8821AA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21620"/>
            <a:ext cx="8696960" cy="422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900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nesCGN_201905.pot [Modo de compatibilidad]" id="{1F38A23C-3129-4F63-9117-B8E8E48E6DD7}" vid="{A8723301-16C1-4FA6-BA99-7850571FEA6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3909</TotalTime>
  <Words>333</Words>
  <Application>Microsoft Office PowerPoint</Application>
  <PresentationFormat>Presentación en pantalla (16:10)</PresentationFormat>
  <Paragraphs>61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Adobe Heiti Std R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Marco Legal</vt:lpstr>
      <vt:lpstr>Etapas del Proceso Contable</vt:lpstr>
      <vt:lpstr>Cobertura Nivel Nacional</vt:lpstr>
      <vt:lpstr>Calificación promedio Nivel Nacional</vt:lpstr>
      <vt:lpstr>Calificación Promedio</vt:lpstr>
      <vt:lpstr>Presentación de PowerPoint</vt:lpstr>
      <vt:lpstr>Calificación Promedio  Empresas no Cotizantes</vt:lpstr>
      <vt:lpstr>Calificación Promedio  Entidades de Gobierno</vt:lpstr>
      <vt:lpstr>Calificación Promedio  Ministerios</vt:lpstr>
      <vt:lpstr>Calificación Promedio  Departamentos Administrativos</vt:lpstr>
      <vt:lpstr>Calificación Promedio  Superintendencias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Andres Contreras</dc:creator>
  <cp:lastModifiedBy>Carlos Estrada</cp:lastModifiedBy>
  <cp:revision>83</cp:revision>
  <dcterms:created xsi:type="dcterms:W3CDTF">2020-07-27T23:19:22Z</dcterms:created>
  <dcterms:modified xsi:type="dcterms:W3CDTF">2021-05-27T17:55:30Z</dcterms:modified>
</cp:coreProperties>
</file>