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66" r:id="rId2"/>
    <p:sldId id="258" r:id="rId3"/>
    <p:sldId id="264" r:id="rId4"/>
    <p:sldId id="257" r:id="rId5"/>
    <p:sldId id="275" r:id="rId6"/>
    <p:sldId id="309" r:id="rId7"/>
    <p:sldId id="341" r:id="rId8"/>
    <p:sldId id="382" r:id="rId9"/>
    <p:sldId id="383" r:id="rId10"/>
    <p:sldId id="384" r:id="rId11"/>
    <p:sldId id="387" r:id="rId12"/>
    <p:sldId id="389" r:id="rId13"/>
    <p:sldId id="262" r:id="rId14"/>
    <p:sldId id="281" r:id="rId15"/>
    <p:sldId id="371" r:id="rId16"/>
    <p:sldId id="372" r:id="rId17"/>
    <p:sldId id="373" r:id="rId18"/>
    <p:sldId id="282" r:id="rId19"/>
    <p:sldId id="283" r:id="rId20"/>
    <p:sldId id="284" r:id="rId21"/>
    <p:sldId id="285" r:id="rId22"/>
    <p:sldId id="392" r:id="rId23"/>
    <p:sldId id="393" r:id="rId24"/>
    <p:sldId id="287" r:id="rId25"/>
    <p:sldId id="270" r:id="rId26"/>
    <p:sldId id="394" r:id="rId27"/>
    <p:sldId id="376" r:id="rId28"/>
    <p:sldId id="263" r:id="rId29"/>
    <p:sldId id="377" r:id="rId30"/>
    <p:sldId id="378" r:id="rId31"/>
    <p:sldId id="379" r:id="rId32"/>
    <p:sldId id="288" r:id="rId33"/>
    <p:sldId id="271" r:id="rId34"/>
    <p:sldId id="273" r:id="rId35"/>
    <p:sldId id="272" r:id="rId36"/>
    <p:sldId id="274" r:id="rId37"/>
    <p:sldId id="390" r:id="rId38"/>
    <p:sldId id="385" r:id="rId39"/>
    <p:sldId id="267" r:id="rId40"/>
    <p:sldId id="260" r:id="rId41"/>
  </p:sldIdLst>
  <p:sldSz cx="9144000" cy="5715000" type="screen16x10"/>
  <p:notesSz cx="6858000" cy="9144000"/>
  <p:defaultTextStyle>
    <a:defPPr>
      <a:defRPr lang="es-CO"/>
    </a:defPPr>
    <a:lvl1pPr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55600" indent="101600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12788" indent="2016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68388" indent="3032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425575" indent="403225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705"/>
    <a:srgbClr val="718521"/>
    <a:srgbClr val="70AD47"/>
    <a:srgbClr val="FF6C40"/>
    <a:srgbClr val="F25D27"/>
    <a:srgbClr val="0F4C81"/>
    <a:srgbClr val="03A696"/>
    <a:srgbClr val="FFFFFF"/>
    <a:srgbClr val="E2ECFD"/>
    <a:srgbClr val="069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A1B68-2FCF-4366-BE82-8A8ACBD04B5C}" v="48" dt="2020-08-01T00:34:25.306"/>
    <p1510:client id="{6E6B393E-18C9-4DE9-976A-BAF09D1C191D}" v="413" dt="2020-07-31T23:55:21.080"/>
    <p1510:client id="{BAE1DE2A-D960-4F2B-95BE-8043293A873D}" v="56" dt="2020-08-01T20:49:22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9402" autoAdjust="0"/>
  </p:normalViewPr>
  <p:slideViewPr>
    <p:cSldViewPr snapToGrid="0">
      <p:cViewPr varScale="1">
        <p:scale>
          <a:sx n="87" d="100"/>
          <a:sy n="87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 Contreras" userId="1838b3c82ce198b7" providerId="LiveId" clId="{22AA1B68-2FCF-4366-BE82-8A8ACBD04B5C}"/>
    <pc:docChg chg="delSld modSld">
      <pc:chgData name="Andres Contreras" userId="1838b3c82ce198b7" providerId="LiveId" clId="{22AA1B68-2FCF-4366-BE82-8A8ACBD04B5C}" dt="2020-08-01T00:34:25.305" v="104" actId="1076"/>
      <pc:docMkLst>
        <pc:docMk/>
      </pc:docMkLst>
      <pc:sldChg chg="modSp">
        <pc:chgData name="Andres Contreras" userId="1838b3c82ce198b7" providerId="LiveId" clId="{22AA1B68-2FCF-4366-BE82-8A8ACBD04B5C}" dt="2020-08-01T00:34:25.305" v="104" actId="1076"/>
        <pc:sldMkLst>
          <pc:docMk/>
          <pc:sldMk cId="0" sldId="264"/>
        </pc:sldMkLst>
        <pc:graphicFrameChg chg="mod">
          <ac:chgData name="Andres Contreras" userId="1838b3c82ce198b7" providerId="LiveId" clId="{22AA1B68-2FCF-4366-BE82-8A8ACBD04B5C}" dt="2020-08-01T00:34:25.305" v="104" actId="1076"/>
          <ac:graphicFrameMkLst>
            <pc:docMk/>
            <pc:sldMk cId="0" sldId="264"/>
            <ac:graphicFrameMk id="6" creationId="{C8F834CA-8D94-494A-BA94-54BF67090B44}"/>
          </ac:graphicFrameMkLst>
        </pc:graphicFrameChg>
      </pc:sldChg>
      <pc:sldChg chg="del">
        <pc:chgData name="Andres Contreras" userId="1838b3c82ce198b7" providerId="LiveId" clId="{22AA1B68-2FCF-4366-BE82-8A8ACBD04B5C}" dt="2020-08-01T00:06:38.612" v="27" actId="2696"/>
        <pc:sldMkLst>
          <pc:docMk/>
          <pc:sldMk cId="1229732591" sldId="293"/>
        </pc:sldMkLst>
      </pc:sldChg>
      <pc:sldChg chg="del">
        <pc:chgData name="Andres Contreras" userId="1838b3c82ce198b7" providerId="LiveId" clId="{22AA1B68-2FCF-4366-BE82-8A8ACBD04B5C}" dt="2020-08-01T00:06:38.662" v="28" actId="2696"/>
        <pc:sldMkLst>
          <pc:docMk/>
          <pc:sldMk cId="2355487962" sldId="294"/>
        </pc:sldMkLst>
      </pc:sldChg>
      <pc:sldChg chg="del">
        <pc:chgData name="Andres Contreras" userId="1838b3c82ce198b7" providerId="LiveId" clId="{22AA1B68-2FCF-4366-BE82-8A8ACBD04B5C}" dt="2020-08-01T00:06:38.422" v="26" actId="2696"/>
        <pc:sldMkLst>
          <pc:docMk/>
          <pc:sldMk cId="1444117355" sldId="297"/>
        </pc:sldMkLst>
      </pc:sldChg>
      <pc:sldChg chg="del">
        <pc:chgData name="Andres Contreras" userId="1838b3c82ce198b7" providerId="LiveId" clId="{22AA1B68-2FCF-4366-BE82-8A8ACBD04B5C}" dt="2020-08-01T00:06:38.737" v="30" actId="2696"/>
        <pc:sldMkLst>
          <pc:docMk/>
          <pc:sldMk cId="332941977" sldId="306"/>
        </pc:sldMkLst>
      </pc:sldChg>
      <pc:sldChg chg="del">
        <pc:chgData name="Andres Contreras" userId="1838b3c82ce198b7" providerId="LiveId" clId="{22AA1B68-2FCF-4366-BE82-8A8ACBD04B5C}" dt="2020-08-01T00:06:38.710" v="29" actId="2696"/>
        <pc:sldMkLst>
          <pc:docMk/>
          <pc:sldMk cId="1671606998" sldId="307"/>
        </pc:sldMkLst>
      </pc:sldChg>
      <pc:sldChg chg="modSp">
        <pc:chgData name="Andres Contreras" userId="1838b3c82ce198b7" providerId="LiveId" clId="{22AA1B68-2FCF-4366-BE82-8A8ACBD04B5C}" dt="2020-08-01T00:28:36.346" v="54" actId="14100"/>
        <pc:sldMkLst>
          <pc:docMk/>
          <pc:sldMk cId="2122862825" sldId="309"/>
        </pc:sldMkLst>
        <pc:spChg chg="mod">
          <ac:chgData name="Andres Contreras" userId="1838b3c82ce198b7" providerId="LiveId" clId="{22AA1B68-2FCF-4366-BE82-8A8ACBD04B5C}" dt="2020-08-01T00:28:36.346" v="54" actId="14100"/>
          <ac:spMkLst>
            <pc:docMk/>
            <pc:sldMk cId="2122862825" sldId="309"/>
            <ac:spMk id="2" creationId="{82C5A5CD-1F9C-49B6-ABDD-38C3E45C02C8}"/>
          </ac:spMkLst>
        </pc:spChg>
        <pc:picChg chg="mod">
          <ac:chgData name="Andres Contreras" userId="1838b3c82ce198b7" providerId="LiveId" clId="{22AA1B68-2FCF-4366-BE82-8A8ACBD04B5C}" dt="2020-08-01T00:25:53.247" v="52" actId="1037"/>
          <ac:picMkLst>
            <pc:docMk/>
            <pc:sldMk cId="2122862825" sldId="309"/>
            <ac:picMk id="6" creationId="{00000000-0000-0000-0000-000000000000}"/>
          </ac:picMkLst>
        </pc:picChg>
        <pc:picChg chg="mod">
          <ac:chgData name="Andres Contreras" userId="1838b3c82ce198b7" providerId="LiveId" clId="{22AA1B68-2FCF-4366-BE82-8A8ACBD04B5C}" dt="2020-08-01T00:28:06.074" v="53" actId="1076"/>
          <ac:picMkLst>
            <pc:docMk/>
            <pc:sldMk cId="2122862825" sldId="309"/>
            <ac:picMk id="9" creationId="{B052CC96-E7FB-43BA-B99A-308D052F8ABA}"/>
          </ac:picMkLst>
        </pc:picChg>
        <pc:picChg chg="mod">
          <ac:chgData name="Andres Contreras" userId="1838b3c82ce198b7" providerId="LiveId" clId="{22AA1B68-2FCF-4366-BE82-8A8ACBD04B5C}" dt="2020-08-01T00:25:47.458" v="44" actId="14100"/>
          <ac:picMkLst>
            <pc:docMk/>
            <pc:sldMk cId="2122862825" sldId="309"/>
            <ac:picMk id="14" creationId="{094190ED-F2C9-4AE7-9FD7-277839823BC9}"/>
          </ac:picMkLst>
        </pc:picChg>
      </pc:sldChg>
      <pc:sldChg chg="del">
        <pc:chgData name="Andres Contreras" userId="1838b3c82ce198b7" providerId="LiveId" clId="{22AA1B68-2FCF-4366-BE82-8A8ACBD04B5C}" dt="2020-08-01T00:06:38.770" v="31" actId="2696"/>
        <pc:sldMkLst>
          <pc:docMk/>
          <pc:sldMk cId="3165034404" sldId="322"/>
        </pc:sldMkLst>
      </pc:sldChg>
      <pc:sldChg chg="del">
        <pc:chgData name="Andres Contreras" userId="1838b3c82ce198b7" providerId="LiveId" clId="{22AA1B68-2FCF-4366-BE82-8A8ACBD04B5C}" dt="2020-08-01T00:05:06.347" v="3" actId="2696"/>
        <pc:sldMkLst>
          <pc:docMk/>
          <pc:sldMk cId="135089521" sldId="346"/>
        </pc:sldMkLst>
      </pc:sldChg>
      <pc:sldChg chg="del">
        <pc:chgData name="Andres Contreras" userId="1838b3c82ce198b7" providerId="LiveId" clId="{22AA1B68-2FCF-4366-BE82-8A8ACBD04B5C}" dt="2020-08-01T00:06:38.286" v="25" actId="2696"/>
        <pc:sldMkLst>
          <pc:docMk/>
          <pc:sldMk cId="1661320043" sldId="369"/>
        </pc:sldMkLst>
      </pc:sldChg>
      <pc:sldChg chg="del">
        <pc:chgData name="Andres Contreras" userId="1838b3c82ce198b7" providerId="LiveId" clId="{22AA1B68-2FCF-4366-BE82-8A8ACBD04B5C}" dt="2020-08-01T00:05:06.326" v="2" actId="2696"/>
        <pc:sldMkLst>
          <pc:docMk/>
          <pc:sldMk cId="2853861976" sldId="374"/>
        </pc:sldMkLst>
      </pc:sldChg>
      <pc:sldChg chg="modSp">
        <pc:chgData name="Andres Contreras" userId="1838b3c82ce198b7" providerId="LiveId" clId="{22AA1B68-2FCF-4366-BE82-8A8ACBD04B5C}" dt="2020-08-01T00:06:12.507" v="24" actId="1076"/>
        <pc:sldMkLst>
          <pc:docMk/>
          <pc:sldMk cId="2129049445" sldId="384"/>
        </pc:sldMkLst>
        <pc:spChg chg="mod">
          <ac:chgData name="Andres Contreras" userId="1838b3c82ce198b7" providerId="LiveId" clId="{22AA1B68-2FCF-4366-BE82-8A8ACBD04B5C}" dt="2020-08-01T00:06:05.105" v="23" actId="20577"/>
          <ac:spMkLst>
            <pc:docMk/>
            <pc:sldMk cId="2129049445" sldId="384"/>
            <ac:spMk id="8" creationId="{83260E5A-81CB-47C1-9BA3-0E418160C203}"/>
          </ac:spMkLst>
        </pc:spChg>
        <pc:grpChg chg="mod">
          <ac:chgData name="Andres Contreras" userId="1838b3c82ce198b7" providerId="LiveId" clId="{22AA1B68-2FCF-4366-BE82-8A8ACBD04B5C}" dt="2020-08-01T00:06:12.507" v="24" actId="1076"/>
          <ac:grpSpMkLst>
            <pc:docMk/>
            <pc:sldMk cId="2129049445" sldId="384"/>
            <ac:grpSpMk id="12" creationId="{AFFD3237-F6DF-469C-A2BE-77C602BD6FF8}"/>
          </ac:grpSpMkLst>
        </pc:grpChg>
      </pc:sldChg>
      <pc:sldChg chg="del">
        <pc:chgData name="Andres Contreras" userId="1838b3c82ce198b7" providerId="LiveId" clId="{22AA1B68-2FCF-4366-BE82-8A8ACBD04B5C}" dt="2020-08-01T00:05:06.363" v="4" actId="2696"/>
        <pc:sldMkLst>
          <pc:docMk/>
          <pc:sldMk cId="2501482143" sldId="385"/>
        </pc:sldMkLst>
      </pc:sldChg>
      <pc:sldChg chg="del">
        <pc:chgData name="Andres Contreras" userId="1838b3c82ce198b7" providerId="LiveId" clId="{22AA1B68-2FCF-4366-BE82-8A8ACBD04B5C}" dt="2020-08-01T00:05:06.306" v="1" actId="2696"/>
        <pc:sldMkLst>
          <pc:docMk/>
          <pc:sldMk cId="3315601656" sldId="386"/>
        </pc:sldMkLst>
      </pc:sldChg>
      <pc:sldChg chg="del">
        <pc:chgData name="Andres Contreras" userId="1838b3c82ce198b7" providerId="LiveId" clId="{22AA1B68-2FCF-4366-BE82-8A8ACBD04B5C}" dt="2020-08-01T00:05:06.286" v="0" actId="2696"/>
        <pc:sldMkLst>
          <pc:docMk/>
          <pc:sldMk cId="1838812249" sldId="388"/>
        </pc:sldMkLst>
      </pc:sldChg>
      <pc:sldChg chg="modSp">
        <pc:chgData name="Andres Contreras" userId="1838b3c82ce198b7" providerId="LiveId" clId="{22AA1B68-2FCF-4366-BE82-8A8ACBD04B5C}" dt="2020-08-01T00:30:37.911" v="59" actId="1037"/>
        <pc:sldMkLst>
          <pc:docMk/>
          <pc:sldMk cId="2069378990" sldId="390"/>
        </pc:sldMkLst>
        <pc:picChg chg="mod">
          <ac:chgData name="Andres Contreras" userId="1838b3c82ce198b7" providerId="LiveId" clId="{22AA1B68-2FCF-4366-BE82-8A8ACBD04B5C}" dt="2020-08-01T00:30:37.911" v="59" actId="1037"/>
          <ac:picMkLst>
            <pc:docMk/>
            <pc:sldMk cId="2069378990" sldId="390"/>
            <ac:picMk id="8" creationId="{B38CAE3D-C30B-4BAB-8DC2-5DC04C29EAC1}"/>
          </ac:picMkLst>
        </pc:picChg>
      </pc:sldChg>
    </pc:docChg>
  </pc:docChgLst>
  <pc:docChgLst>
    <pc:chgData name="Andres Contreras" userId="1838b3c82ce198b7" providerId="LiveId" clId="{BAE1DE2A-D960-4F2B-95BE-8043293A873D}"/>
    <pc:docChg chg="custSel addSld delSld modSld">
      <pc:chgData name="Andres Contreras" userId="1838b3c82ce198b7" providerId="LiveId" clId="{BAE1DE2A-D960-4F2B-95BE-8043293A873D}" dt="2020-08-01T20:49:22.649" v="851" actId="255"/>
      <pc:docMkLst>
        <pc:docMk/>
      </pc:docMkLst>
      <pc:sldChg chg="modSp">
        <pc:chgData name="Andres Contreras" userId="1838b3c82ce198b7" providerId="LiveId" clId="{BAE1DE2A-D960-4F2B-95BE-8043293A873D}" dt="2020-08-01T20:49:22.649" v="851" actId="255"/>
        <pc:sldMkLst>
          <pc:docMk/>
          <pc:sldMk cId="1489438660" sldId="385"/>
        </pc:sldMkLst>
        <pc:spChg chg="mod">
          <ac:chgData name="Andres Contreras" userId="1838b3c82ce198b7" providerId="LiveId" clId="{BAE1DE2A-D960-4F2B-95BE-8043293A873D}" dt="2020-08-01T20:49:08.758" v="849" actId="2711"/>
          <ac:spMkLst>
            <pc:docMk/>
            <pc:sldMk cId="1489438660" sldId="385"/>
            <ac:spMk id="2" creationId="{00000000-0000-0000-0000-000000000000}"/>
          </ac:spMkLst>
        </pc:spChg>
        <pc:spChg chg="mod">
          <ac:chgData name="Andres Contreras" userId="1838b3c82ce198b7" providerId="LiveId" clId="{BAE1DE2A-D960-4F2B-95BE-8043293A873D}" dt="2020-08-01T20:49:08.758" v="849" actId="2711"/>
          <ac:spMkLst>
            <pc:docMk/>
            <pc:sldMk cId="1489438660" sldId="385"/>
            <ac:spMk id="7" creationId="{00000000-0000-0000-0000-000000000000}"/>
          </ac:spMkLst>
        </pc:spChg>
        <pc:spChg chg="mod">
          <ac:chgData name="Andres Contreras" userId="1838b3c82ce198b7" providerId="LiveId" clId="{BAE1DE2A-D960-4F2B-95BE-8043293A873D}" dt="2020-08-01T20:49:08.758" v="849" actId="2711"/>
          <ac:spMkLst>
            <pc:docMk/>
            <pc:sldMk cId="1489438660" sldId="385"/>
            <ac:spMk id="8" creationId="{00000000-0000-0000-0000-000000000000}"/>
          </ac:spMkLst>
        </pc:spChg>
        <pc:spChg chg="mod">
          <ac:chgData name="Andres Contreras" userId="1838b3c82ce198b7" providerId="LiveId" clId="{BAE1DE2A-D960-4F2B-95BE-8043293A873D}" dt="2020-08-01T20:49:08.758" v="849" actId="2711"/>
          <ac:spMkLst>
            <pc:docMk/>
            <pc:sldMk cId="1489438660" sldId="385"/>
            <ac:spMk id="9" creationId="{00000000-0000-0000-0000-000000000000}"/>
          </ac:spMkLst>
        </pc:spChg>
        <pc:spChg chg="mod">
          <ac:chgData name="Andres Contreras" userId="1838b3c82ce198b7" providerId="LiveId" clId="{BAE1DE2A-D960-4F2B-95BE-8043293A873D}" dt="2020-08-01T20:49:08.758" v="849" actId="2711"/>
          <ac:spMkLst>
            <pc:docMk/>
            <pc:sldMk cId="1489438660" sldId="385"/>
            <ac:spMk id="10" creationId="{00000000-0000-0000-0000-000000000000}"/>
          </ac:spMkLst>
        </pc:spChg>
        <pc:spChg chg="mod">
          <ac:chgData name="Andres Contreras" userId="1838b3c82ce198b7" providerId="LiveId" clId="{BAE1DE2A-D960-4F2B-95BE-8043293A873D}" dt="2020-08-01T20:49:08.758" v="849" actId="2711"/>
          <ac:spMkLst>
            <pc:docMk/>
            <pc:sldMk cId="1489438660" sldId="385"/>
            <ac:spMk id="11" creationId="{00000000-0000-0000-0000-000000000000}"/>
          </ac:spMkLst>
        </pc:spChg>
        <pc:spChg chg="mod">
          <ac:chgData name="Andres Contreras" userId="1838b3c82ce198b7" providerId="LiveId" clId="{BAE1DE2A-D960-4F2B-95BE-8043293A873D}" dt="2020-08-01T20:49:08.758" v="849" actId="2711"/>
          <ac:spMkLst>
            <pc:docMk/>
            <pc:sldMk cId="1489438660" sldId="385"/>
            <ac:spMk id="12" creationId="{00000000-0000-0000-0000-000000000000}"/>
          </ac:spMkLst>
        </pc:spChg>
        <pc:spChg chg="mod">
          <ac:chgData name="Andres Contreras" userId="1838b3c82ce198b7" providerId="LiveId" clId="{BAE1DE2A-D960-4F2B-95BE-8043293A873D}" dt="2020-08-01T20:49:08.758" v="849" actId="2711"/>
          <ac:spMkLst>
            <pc:docMk/>
            <pc:sldMk cId="1489438660" sldId="385"/>
            <ac:spMk id="13" creationId="{00000000-0000-0000-0000-000000000000}"/>
          </ac:spMkLst>
        </pc:spChg>
        <pc:spChg chg="mod">
          <ac:chgData name="Andres Contreras" userId="1838b3c82ce198b7" providerId="LiveId" clId="{BAE1DE2A-D960-4F2B-95BE-8043293A873D}" dt="2020-08-01T20:49:08.758" v="849" actId="2711"/>
          <ac:spMkLst>
            <pc:docMk/>
            <pc:sldMk cId="1489438660" sldId="385"/>
            <ac:spMk id="14" creationId="{00000000-0000-0000-0000-000000000000}"/>
          </ac:spMkLst>
        </pc:spChg>
        <pc:spChg chg="mod">
          <ac:chgData name="Andres Contreras" userId="1838b3c82ce198b7" providerId="LiveId" clId="{BAE1DE2A-D960-4F2B-95BE-8043293A873D}" dt="2020-08-01T20:49:08.758" v="849" actId="2711"/>
          <ac:spMkLst>
            <pc:docMk/>
            <pc:sldMk cId="1489438660" sldId="385"/>
            <ac:spMk id="15" creationId="{00000000-0000-0000-0000-000000000000}"/>
          </ac:spMkLst>
        </pc:spChg>
        <pc:graphicFrameChg chg="mod">
          <ac:chgData name="Andres Contreras" userId="1838b3c82ce198b7" providerId="LiveId" clId="{BAE1DE2A-D960-4F2B-95BE-8043293A873D}" dt="2020-08-01T20:49:22.649" v="851" actId="255"/>
          <ac:graphicFrameMkLst>
            <pc:docMk/>
            <pc:sldMk cId="1489438660" sldId="385"/>
            <ac:graphicFrameMk id="6" creationId="{00000000-0000-0000-0000-000000000000}"/>
          </ac:graphicFrameMkLst>
        </pc:graphicFrameChg>
      </pc:sldChg>
      <pc:sldChg chg="addSp delSp modSp add del">
        <pc:chgData name="Andres Contreras" userId="1838b3c82ce198b7" providerId="LiveId" clId="{BAE1DE2A-D960-4F2B-95BE-8043293A873D}" dt="2020-08-01T18:42:10.082" v="31" actId="2696"/>
        <pc:sldMkLst>
          <pc:docMk/>
          <pc:sldMk cId="539169882" sldId="391"/>
        </pc:sldMkLst>
        <pc:spChg chg="mod">
          <ac:chgData name="Andres Contreras" userId="1838b3c82ce198b7" providerId="LiveId" clId="{BAE1DE2A-D960-4F2B-95BE-8043293A873D}" dt="2020-08-01T15:51:44.589" v="27" actId="14100"/>
          <ac:spMkLst>
            <pc:docMk/>
            <pc:sldMk cId="539169882" sldId="391"/>
            <ac:spMk id="2" creationId="{C2D1A901-6A98-476D-AE09-1FF6FF8423FF}"/>
          </ac:spMkLst>
        </pc:spChg>
        <pc:spChg chg="add del mod">
          <ac:chgData name="Andres Contreras" userId="1838b3c82ce198b7" providerId="LiveId" clId="{BAE1DE2A-D960-4F2B-95BE-8043293A873D}" dt="2020-08-01T15:51:46.941" v="29"/>
          <ac:spMkLst>
            <pc:docMk/>
            <pc:sldMk cId="539169882" sldId="391"/>
            <ac:spMk id="3" creationId="{DAA788A8-1A92-4368-886A-72A594BDE8C5}"/>
          </ac:spMkLst>
        </pc:spChg>
      </pc:sldChg>
      <pc:sldChg chg="addSp delSp modSp add">
        <pc:chgData name="Andres Contreras" userId="1838b3c82ce198b7" providerId="LiveId" clId="{BAE1DE2A-D960-4F2B-95BE-8043293A873D}" dt="2020-08-01T20:32:27.777" v="847" actId="1076"/>
        <pc:sldMkLst>
          <pc:docMk/>
          <pc:sldMk cId="2100204648" sldId="392"/>
        </pc:sldMkLst>
        <pc:spChg chg="mod">
          <ac:chgData name="Andres Contreras" userId="1838b3c82ce198b7" providerId="LiveId" clId="{BAE1DE2A-D960-4F2B-95BE-8043293A873D}" dt="2020-08-01T20:17:24.133" v="716" actId="113"/>
          <ac:spMkLst>
            <pc:docMk/>
            <pc:sldMk cId="2100204648" sldId="392"/>
            <ac:spMk id="2" creationId="{153B6102-A108-439C-AE17-7684B836294A}"/>
          </ac:spMkLst>
        </pc:spChg>
        <pc:spChg chg="del">
          <ac:chgData name="Andres Contreras" userId="1838b3c82ce198b7" providerId="LiveId" clId="{BAE1DE2A-D960-4F2B-95BE-8043293A873D}" dt="2020-08-01T19:26:27.406" v="33" actId="478"/>
          <ac:spMkLst>
            <pc:docMk/>
            <pc:sldMk cId="2100204648" sldId="392"/>
            <ac:spMk id="3" creationId="{E9030F29-3E79-4268-A4DB-0182E9856A9E}"/>
          </ac:spMkLst>
        </pc:spChg>
        <pc:spChg chg="del">
          <ac:chgData name="Andres Contreras" userId="1838b3c82ce198b7" providerId="LiveId" clId="{BAE1DE2A-D960-4F2B-95BE-8043293A873D}" dt="2020-08-01T19:26:26.158" v="32" actId="478"/>
          <ac:spMkLst>
            <pc:docMk/>
            <pc:sldMk cId="2100204648" sldId="392"/>
            <ac:spMk id="4" creationId="{5DABA61E-3BD2-4BF2-ADCD-102A35ED835D}"/>
          </ac:spMkLst>
        </pc:spChg>
        <pc:spChg chg="del">
          <ac:chgData name="Andres Contreras" userId="1838b3c82ce198b7" providerId="LiveId" clId="{BAE1DE2A-D960-4F2B-95BE-8043293A873D}" dt="2020-08-01T19:26:31.509" v="35" actId="478"/>
          <ac:spMkLst>
            <pc:docMk/>
            <pc:sldMk cId="2100204648" sldId="392"/>
            <ac:spMk id="5" creationId="{CE50C488-F2A2-4BF8-97D6-6437798C85D0}"/>
          </ac:spMkLst>
        </pc:spChg>
        <pc:spChg chg="del">
          <ac:chgData name="Andres Contreras" userId="1838b3c82ce198b7" providerId="LiveId" clId="{BAE1DE2A-D960-4F2B-95BE-8043293A873D}" dt="2020-08-01T19:26:28.821" v="34" actId="478"/>
          <ac:spMkLst>
            <pc:docMk/>
            <pc:sldMk cId="2100204648" sldId="392"/>
            <ac:spMk id="6" creationId="{35AC1501-C33F-48B3-8701-C9C809A8B707}"/>
          </ac:spMkLst>
        </pc:spChg>
        <pc:spChg chg="add mod">
          <ac:chgData name="Andres Contreras" userId="1838b3c82ce198b7" providerId="LiveId" clId="{BAE1DE2A-D960-4F2B-95BE-8043293A873D}" dt="2020-08-01T20:17:12.436" v="715" actId="20577"/>
          <ac:spMkLst>
            <pc:docMk/>
            <pc:sldMk cId="2100204648" sldId="392"/>
            <ac:spMk id="18" creationId="{F777B12E-B9AA-40CC-87BB-F202B3709EE7}"/>
          </ac:spMkLst>
        </pc:spChg>
        <pc:spChg chg="add del">
          <ac:chgData name="Andres Contreras" userId="1838b3c82ce198b7" providerId="LiveId" clId="{BAE1DE2A-D960-4F2B-95BE-8043293A873D}" dt="2020-08-01T20:22:53.033" v="750" actId="478"/>
          <ac:spMkLst>
            <pc:docMk/>
            <pc:sldMk cId="2100204648" sldId="392"/>
            <ac:spMk id="24" creationId="{DA5E1EC3-2A41-4D68-829F-37B1E89B79ED}"/>
          </ac:spMkLst>
        </pc:spChg>
        <pc:spChg chg="add mod">
          <ac:chgData name="Andres Contreras" userId="1838b3c82ce198b7" providerId="LiveId" clId="{BAE1DE2A-D960-4F2B-95BE-8043293A873D}" dt="2020-08-01T20:28:38.628" v="835" actId="164"/>
          <ac:spMkLst>
            <pc:docMk/>
            <pc:sldMk cId="2100204648" sldId="392"/>
            <ac:spMk id="25" creationId="{C6D5D25B-3E21-4583-95D9-BEC7720E4489}"/>
          </ac:spMkLst>
        </pc:spChg>
        <pc:spChg chg="add mod">
          <ac:chgData name="Andres Contreras" userId="1838b3c82ce198b7" providerId="LiveId" clId="{BAE1DE2A-D960-4F2B-95BE-8043293A873D}" dt="2020-08-01T20:28:55.408" v="838" actId="1076"/>
          <ac:spMkLst>
            <pc:docMk/>
            <pc:sldMk cId="2100204648" sldId="392"/>
            <ac:spMk id="26" creationId="{A60C787E-DE3B-4AA3-A03C-F826959DFF22}"/>
          </ac:spMkLst>
        </pc:spChg>
        <pc:spChg chg="add mod">
          <ac:chgData name="Andres Contreras" userId="1838b3c82ce198b7" providerId="LiveId" clId="{BAE1DE2A-D960-4F2B-95BE-8043293A873D}" dt="2020-08-01T20:28:38.628" v="835" actId="164"/>
          <ac:spMkLst>
            <pc:docMk/>
            <pc:sldMk cId="2100204648" sldId="392"/>
            <ac:spMk id="27" creationId="{9D289F7A-0D14-4206-A6AB-B76A6FE1841D}"/>
          </ac:spMkLst>
        </pc:spChg>
        <pc:grpChg chg="add mod">
          <ac:chgData name="Andres Contreras" userId="1838b3c82ce198b7" providerId="LiveId" clId="{BAE1DE2A-D960-4F2B-95BE-8043293A873D}" dt="2020-08-01T20:29:01.042" v="839" actId="1076"/>
          <ac:grpSpMkLst>
            <pc:docMk/>
            <pc:sldMk cId="2100204648" sldId="392"/>
            <ac:grpSpMk id="29" creationId="{5DD4754B-C411-45AC-AFC4-2CB6BEB8351B}"/>
          </ac:grpSpMkLst>
        </pc:grpChg>
        <pc:graphicFrameChg chg="add">
          <ac:chgData name="Andres Contreras" userId="1838b3c82ce198b7" providerId="LiveId" clId="{BAE1DE2A-D960-4F2B-95BE-8043293A873D}" dt="2020-08-01T19:32:28.322" v="107"/>
          <ac:graphicFrameMkLst>
            <pc:docMk/>
            <pc:sldMk cId="2100204648" sldId="392"/>
            <ac:graphicFrameMk id="8" creationId="{00000000-0008-0000-0100-000006000000}"/>
          </ac:graphicFrameMkLst>
        </pc:graphicFrameChg>
        <pc:picChg chg="del mod">
          <ac:chgData name="Andres Contreras" userId="1838b3c82ce198b7" providerId="LiveId" clId="{BAE1DE2A-D960-4F2B-95BE-8043293A873D}" dt="2020-08-01T19:33:12.918" v="114" actId="478"/>
          <ac:picMkLst>
            <pc:docMk/>
            <pc:sldMk cId="2100204648" sldId="392"/>
            <ac:picMk id="7" creationId="{F422CCF6-6A93-42B4-90A6-3ECDE911E397}"/>
          </ac:picMkLst>
        </pc:picChg>
        <pc:picChg chg="del mod">
          <ac:chgData name="Andres Contreras" userId="1838b3c82ce198b7" providerId="LiveId" clId="{BAE1DE2A-D960-4F2B-95BE-8043293A873D}" dt="2020-08-01T19:35:49.532" v="117" actId="478"/>
          <ac:picMkLst>
            <pc:docMk/>
            <pc:sldMk cId="2100204648" sldId="392"/>
            <ac:picMk id="9" creationId="{AF3E4BF3-10D2-4476-B4E7-F0327AEC2D9B}"/>
          </ac:picMkLst>
        </pc:picChg>
        <pc:picChg chg="del mod modCrop">
          <ac:chgData name="Andres Contreras" userId="1838b3c82ce198b7" providerId="LiveId" clId="{BAE1DE2A-D960-4F2B-95BE-8043293A873D}" dt="2020-08-01T20:12:41.234" v="690" actId="478"/>
          <ac:picMkLst>
            <pc:docMk/>
            <pc:sldMk cId="2100204648" sldId="392"/>
            <ac:picMk id="10" creationId="{F442ABF6-C289-476E-BCBA-323F3024B503}"/>
          </ac:picMkLst>
        </pc:picChg>
        <pc:picChg chg="del mod">
          <ac:chgData name="Andres Contreras" userId="1838b3c82ce198b7" providerId="LiveId" clId="{BAE1DE2A-D960-4F2B-95BE-8043293A873D}" dt="2020-08-01T19:41:19.931" v="128" actId="478"/>
          <ac:picMkLst>
            <pc:docMk/>
            <pc:sldMk cId="2100204648" sldId="392"/>
            <ac:picMk id="11" creationId="{1D88DC12-7350-4543-B871-377C33A8438F}"/>
          </ac:picMkLst>
        </pc:picChg>
        <pc:picChg chg="del mod">
          <ac:chgData name="Andres Contreras" userId="1838b3c82ce198b7" providerId="LiveId" clId="{BAE1DE2A-D960-4F2B-95BE-8043293A873D}" dt="2020-08-01T19:41:53.260" v="134" actId="478"/>
          <ac:picMkLst>
            <pc:docMk/>
            <pc:sldMk cId="2100204648" sldId="392"/>
            <ac:picMk id="16" creationId="{4E41ACD8-1EF0-4000-B760-CE0F83FC47B1}"/>
          </ac:picMkLst>
        </pc:picChg>
        <pc:picChg chg="del mod">
          <ac:chgData name="Andres Contreras" userId="1838b3c82ce198b7" providerId="LiveId" clId="{BAE1DE2A-D960-4F2B-95BE-8043293A873D}" dt="2020-08-01T20:20:01.771" v="718" actId="478"/>
          <ac:picMkLst>
            <pc:docMk/>
            <pc:sldMk cId="2100204648" sldId="392"/>
            <ac:picMk id="17" creationId="{F29F728A-AE8E-42D8-9C9E-1C1FE9530C40}"/>
          </ac:picMkLst>
        </pc:picChg>
        <pc:picChg chg="del mod ord">
          <ac:chgData name="Andres Contreras" userId="1838b3c82ce198b7" providerId="LiveId" clId="{BAE1DE2A-D960-4F2B-95BE-8043293A873D}" dt="2020-08-01T20:32:20.897" v="846" actId="478"/>
          <ac:picMkLst>
            <pc:docMk/>
            <pc:sldMk cId="2100204648" sldId="392"/>
            <ac:picMk id="19" creationId="{6CF27D4C-FDB7-4BB8-9D42-BC81BE464777}"/>
          </ac:picMkLst>
        </pc:picChg>
        <pc:picChg chg="del mod">
          <ac:chgData name="Andres Contreras" userId="1838b3c82ce198b7" providerId="LiveId" clId="{BAE1DE2A-D960-4F2B-95BE-8043293A873D}" dt="2020-08-01T20:22:16.954" v="745" actId="478"/>
          <ac:picMkLst>
            <pc:docMk/>
            <pc:sldMk cId="2100204648" sldId="392"/>
            <ac:picMk id="20" creationId="{05B6E87E-47A7-4C0A-B76F-34052D28F47F}"/>
          </ac:picMkLst>
        </pc:picChg>
        <pc:picChg chg="del mod">
          <ac:chgData name="Andres Contreras" userId="1838b3c82ce198b7" providerId="LiveId" clId="{BAE1DE2A-D960-4F2B-95BE-8043293A873D}" dt="2020-08-01T20:25:08.201" v="827" actId="478"/>
          <ac:picMkLst>
            <pc:docMk/>
            <pc:sldMk cId="2100204648" sldId="392"/>
            <ac:picMk id="21" creationId="{40745DB4-E6F7-4558-9D18-4B3DD180846F}"/>
          </ac:picMkLst>
        </pc:picChg>
        <pc:picChg chg="del mod ord">
          <ac:chgData name="Andres Contreras" userId="1838b3c82ce198b7" providerId="LiveId" clId="{BAE1DE2A-D960-4F2B-95BE-8043293A873D}" dt="2020-08-01T20:30:22.465" v="843" actId="478"/>
          <ac:picMkLst>
            <pc:docMk/>
            <pc:sldMk cId="2100204648" sldId="392"/>
            <ac:picMk id="28" creationId="{874BFF05-48AF-42B0-AB99-D6642CF5EC96}"/>
          </ac:picMkLst>
        </pc:picChg>
        <pc:picChg chg="mod">
          <ac:chgData name="Andres Contreras" userId="1838b3c82ce198b7" providerId="LiveId" clId="{BAE1DE2A-D960-4F2B-95BE-8043293A873D}" dt="2020-08-01T20:30:29.776" v="844" actId="1076"/>
          <ac:picMkLst>
            <pc:docMk/>
            <pc:sldMk cId="2100204648" sldId="392"/>
            <ac:picMk id="30" creationId="{6B755298-29EE-4657-8ECF-5155C4BDF986}"/>
          </ac:picMkLst>
        </pc:picChg>
        <pc:picChg chg="mod">
          <ac:chgData name="Andres Contreras" userId="1838b3c82ce198b7" providerId="LiveId" clId="{BAE1DE2A-D960-4F2B-95BE-8043293A873D}" dt="2020-08-01T20:32:27.777" v="847" actId="1076"/>
          <ac:picMkLst>
            <pc:docMk/>
            <pc:sldMk cId="2100204648" sldId="392"/>
            <ac:picMk id="31" creationId="{E1B23951-6966-498C-BC06-1C7AE19DD481}"/>
          </ac:picMkLst>
        </pc:picChg>
        <pc:cxnChg chg="add mod">
          <ac:chgData name="Andres Contreras" userId="1838b3c82ce198b7" providerId="LiveId" clId="{BAE1DE2A-D960-4F2B-95BE-8043293A873D}" dt="2020-08-01T20:30:33.065" v="845" actId="1076"/>
          <ac:cxnSpMkLst>
            <pc:docMk/>
            <pc:sldMk cId="2100204648" sldId="392"/>
            <ac:cxnSpMk id="13" creationId="{E457990F-DE33-4CAA-909E-4A89EE564BF5}"/>
          </ac:cxnSpMkLst>
        </pc:cxnChg>
      </pc:sldChg>
    </pc:docChg>
  </pc:docChgLst>
  <pc:docChgLst>
    <pc:chgData name="Andres Contreras" userId="1838b3c82ce198b7" providerId="LiveId" clId="{6E6B393E-18C9-4DE9-976A-BAF09D1C191D}"/>
    <pc:docChg chg="undo redo custSel addSld delSld modSld sldOrd">
      <pc:chgData name="Andres Contreras" userId="1838b3c82ce198b7" providerId="LiveId" clId="{6E6B393E-18C9-4DE9-976A-BAF09D1C191D}" dt="2020-07-31T23:55:30.940" v="3138" actId="1076"/>
      <pc:docMkLst>
        <pc:docMk/>
      </pc:docMkLst>
      <pc:sldChg chg="modSp">
        <pc:chgData name="Andres Contreras" userId="1838b3c82ce198b7" providerId="LiveId" clId="{6E6B393E-18C9-4DE9-976A-BAF09D1C191D}" dt="2020-07-31T14:19:06.010" v="75" actId="20577"/>
        <pc:sldMkLst>
          <pc:docMk/>
          <pc:sldMk cId="0" sldId="257"/>
        </pc:sldMkLst>
        <pc:spChg chg="mod">
          <ac:chgData name="Andres Contreras" userId="1838b3c82ce198b7" providerId="LiveId" clId="{6E6B393E-18C9-4DE9-976A-BAF09D1C191D}" dt="2020-07-31T14:16:11.791" v="70" actId="20577"/>
          <ac:spMkLst>
            <pc:docMk/>
            <pc:sldMk cId="0" sldId="257"/>
            <ac:spMk id="113" creationId="{6BF6E51F-C2C0-4D3F-8F4D-E43D50251A08}"/>
          </ac:spMkLst>
        </pc:spChg>
        <pc:spChg chg="mod">
          <ac:chgData name="Andres Contreras" userId="1838b3c82ce198b7" providerId="LiveId" clId="{6E6B393E-18C9-4DE9-976A-BAF09D1C191D}" dt="2020-07-31T14:19:06.010" v="75" actId="20577"/>
          <ac:spMkLst>
            <pc:docMk/>
            <pc:sldMk cId="0" sldId="257"/>
            <ac:spMk id="114" creationId="{EEF8F84B-83C2-494D-9F5F-DF1F32641118}"/>
          </ac:spMkLst>
        </pc:spChg>
      </pc:sldChg>
      <pc:sldChg chg="delSp modSp">
        <pc:chgData name="Andres Contreras" userId="1838b3c82ce198b7" providerId="LiveId" clId="{6E6B393E-18C9-4DE9-976A-BAF09D1C191D}" dt="2020-07-31T16:25:38.919" v="947" actId="1076"/>
        <pc:sldMkLst>
          <pc:docMk/>
          <pc:sldMk cId="0" sldId="262"/>
        </pc:sldMkLst>
        <pc:picChg chg="del mod">
          <ac:chgData name="Andres Contreras" userId="1838b3c82ce198b7" providerId="LiveId" clId="{6E6B393E-18C9-4DE9-976A-BAF09D1C191D}" dt="2020-07-29T22:51:36.715" v="32" actId="478"/>
          <ac:picMkLst>
            <pc:docMk/>
            <pc:sldMk cId="0" sldId="262"/>
            <ac:picMk id="2" creationId="{1B02A62E-9C0E-460C-BED1-516A9C802838}"/>
          </ac:picMkLst>
        </pc:picChg>
        <pc:picChg chg="del mod">
          <ac:chgData name="Andres Contreras" userId="1838b3c82ce198b7" providerId="LiveId" clId="{6E6B393E-18C9-4DE9-976A-BAF09D1C191D}" dt="2020-07-31T16:24:40.524" v="941" actId="478"/>
          <ac:picMkLst>
            <pc:docMk/>
            <pc:sldMk cId="0" sldId="262"/>
            <ac:picMk id="2" creationId="{A707B55F-3D1D-407C-B915-A891E06981F2}"/>
          </ac:picMkLst>
        </pc:picChg>
        <pc:picChg chg="del mod">
          <ac:chgData name="Andres Contreras" userId="1838b3c82ce198b7" providerId="LiveId" clId="{6E6B393E-18C9-4DE9-976A-BAF09D1C191D}" dt="2020-07-29T22:51:22.242" v="27" actId="478"/>
          <ac:picMkLst>
            <pc:docMk/>
            <pc:sldMk cId="0" sldId="262"/>
            <ac:picMk id="3" creationId="{379CEB5A-13C1-4A8C-B354-3CFDEF25C70C}"/>
          </ac:picMkLst>
        </pc:picChg>
        <pc:picChg chg="del mod">
          <ac:chgData name="Andres Contreras" userId="1838b3c82ce198b7" providerId="LiveId" clId="{6E6B393E-18C9-4DE9-976A-BAF09D1C191D}" dt="2020-07-31T16:25:28.812" v="944" actId="478"/>
          <ac:picMkLst>
            <pc:docMk/>
            <pc:sldMk cId="0" sldId="262"/>
            <ac:picMk id="3" creationId="{CCA44F2E-26D8-48B7-B15B-21233138ED6F}"/>
          </ac:picMkLst>
        </pc:picChg>
        <pc:picChg chg="del mod">
          <ac:chgData name="Andres Contreras" userId="1838b3c82ce198b7" providerId="LiveId" clId="{6E6B393E-18C9-4DE9-976A-BAF09D1C191D}" dt="2020-07-31T16:22:07.357" v="936" actId="478"/>
          <ac:picMkLst>
            <pc:docMk/>
            <pc:sldMk cId="0" sldId="262"/>
            <ac:picMk id="5" creationId="{0D171DC4-C752-4C53-B628-CF3B8B40ACEF}"/>
          </ac:picMkLst>
        </pc:picChg>
        <pc:picChg chg="mod">
          <ac:chgData name="Andres Contreras" userId="1838b3c82ce198b7" providerId="LiveId" clId="{6E6B393E-18C9-4DE9-976A-BAF09D1C191D}" dt="2020-07-31T16:25:38.919" v="947" actId="1076"/>
          <ac:picMkLst>
            <pc:docMk/>
            <pc:sldMk cId="0" sldId="262"/>
            <ac:picMk id="6" creationId="{364F2C72-B6A4-4EAC-AC76-2756902EC940}"/>
          </ac:picMkLst>
        </pc:picChg>
      </pc:sldChg>
      <pc:sldChg chg="delSp modSp">
        <pc:chgData name="Andres Contreras" userId="1838b3c82ce198b7" providerId="LiveId" clId="{6E6B393E-18C9-4DE9-976A-BAF09D1C191D}" dt="2020-07-31T23:20:29.406" v="2936" actId="1076"/>
        <pc:sldMkLst>
          <pc:docMk/>
          <pc:sldMk cId="3795130617" sldId="263"/>
        </pc:sldMkLst>
        <pc:picChg chg="del mod">
          <ac:chgData name="Andres Contreras" userId="1838b3c82ce198b7" providerId="LiveId" clId="{6E6B393E-18C9-4DE9-976A-BAF09D1C191D}" dt="2020-07-31T23:20:00.116" v="2933" actId="478"/>
          <ac:picMkLst>
            <pc:docMk/>
            <pc:sldMk cId="3795130617" sldId="263"/>
            <ac:picMk id="2" creationId="{4233D04D-95B7-4891-9EA4-E5983F23B220}"/>
          </ac:picMkLst>
        </pc:picChg>
        <pc:picChg chg="del">
          <ac:chgData name="Andres Contreras" userId="1838b3c82ce198b7" providerId="LiveId" clId="{6E6B393E-18C9-4DE9-976A-BAF09D1C191D}" dt="2020-07-29T22:48:27.803" v="20" actId="478"/>
          <ac:picMkLst>
            <pc:docMk/>
            <pc:sldMk cId="3795130617" sldId="263"/>
            <ac:picMk id="2" creationId="{F90D6F3D-BAAC-49CA-9D92-7C115742DFCA}"/>
          </ac:picMkLst>
        </pc:picChg>
        <pc:picChg chg="mod">
          <ac:chgData name="Andres Contreras" userId="1838b3c82ce198b7" providerId="LiveId" clId="{6E6B393E-18C9-4DE9-976A-BAF09D1C191D}" dt="2020-07-31T23:20:29.406" v="2936" actId="1076"/>
          <ac:picMkLst>
            <pc:docMk/>
            <pc:sldMk cId="3795130617" sldId="263"/>
            <ac:picMk id="3" creationId="{53FA942C-819B-4E4C-A707-9DC5FD647BDC}"/>
          </ac:picMkLst>
        </pc:picChg>
        <pc:picChg chg="del mod">
          <ac:chgData name="Andres Contreras" userId="1838b3c82ce198b7" providerId="LiveId" clId="{6E6B393E-18C9-4DE9-976A-BAF09D1C191D}" dt="2020-07-29T22:50:21.700" v="24" actId="478"/>
          <ac:picMkLst>
            <pc:docMk/>
            <pc:sldMk cId="3795130617" sldId="263"/>
            <ac:picMk id="3" creationId="{B19962A9-A0F4-4998-B690-2A54217F430D}"/>
          </ac:picMkLst>
        </pc:picChg>
        <pc:picChg chg="del mod">
          <ac:chgData name="Andres Contreras" userId="1838b3c82ce198b7" providerId="LiveId" clId="{6E6B393E-18C9-4DE9-976A-BAF09D1C191D}" dt="2020-07-31T21:57:15.552" v="2359" actId="478"/>
          <ac:picMkLst>
            <pc:docMk/>
            <pc:sldMk cId="3795130617" sldId="263"/>
            <ac:picMk id="4" creationId="{82C54DFA-AF58-4498-B297-EB77ABDFA120}"/>
          </ac:picMkLst>
        </pc:picChg>
      </pc:sldChg>
      <pc:sldChg chg="del">
        <pc:chgData name="Andres Contreras" userId="1838b3c82ce198b7" providerId="LiveId" clId="{6E6B393E-18C9-4DE9-976A-BAF09D1C191D}" dt="2020-07-31T14:55:23.771" v="415" actId="2696"/>
        <pc:sldMkLst>
          <pc:docMk/>
          <pc:sldMk cId="0" sldId="265"/>
        </pc:sldMkLst>
      </pc:sldChg>
      <pc:sldChg chg="addSp delSp modSp">
        <pc:chgData name="Andres Contreras" userId="1838b3c82ce198b7" providerId="LiveId" clId="{6E6B393E-18C9-4DE9-976A-BAF09D1C191D}" dt="2020-07-31T23:07:38.224" v="2862" actId="20577"/>
        <pc:sldMkLst>
          <pc:docMk/>
          <pc:sldMk cId="1523444579" sldId="270"/>
        </pc:sldMkLst>
        <pc:spChg chg="mod">
          <ac:chgData name="Andres Contreras" userId="1838b3c82ce198b7" providerId="LiveId" clId="{6E6B393E-18C9-4DE9-976A-BAF09D1C191D}" dt="2020-07-31T23:07:38.224" v="2862" actId="20577"/>
          <ac:spMkLst>
            <pc:docMk/>
            <pc:sldMk cId="1523444579" sldId="270"/>
            <ac:spMk id="2" creationId="{A2E480C6-C60F-4073-A046-9C955306F4AC}"/>
          </ac:spMkLst>
        </pc:spChg>
        <pc:spChg chg="add mod">
          <ac:chgData name="Andres Contreras" userId="1838b3c82ce198b7" providerId="LiveId" clId="{6E6B393E-18C9-4DE9-976A-BAF09D1C191D}" dt="2020-07-31T21:51:14.650" v="2343" actId="2711"/>
          <ac:spMkLst>
            <pc:docMk/>
            <pc:sldMk cId="1523444579" sldId="270"/>
            <ac:spMk id="7" creationId="{31E42C05-3F1E-4DE7-9B54-70135F5373EB}"/>
          </ac:spMkLst>
        </pc:spChg>
        <pc:spChg chg="mod">
          <ac:chgData name="Andres Contreras" userId="1838b3c82ce198b7" providerId="LiveId" clId="{6E6B393E-18C9-4DE9-976A-BAF09D1C191D}" dt="2020-07-31T21:36:46.066" v="2271" actId="164"/>
          <ac:spMkLst>
            <pc:docMk/>
            <pc:sldMk cId="1523444579" sldId="270"/>
            <ac:spMk id="10" creationId="{52426173-0192-4017-A74F-D72B7FB6BD9D}"/>
          </ac:spMkLst>
        </pc:spChg>
        <pc:spChg chg="mod">
          <ac:chgData name="Andres Contreras" userId="1838b3c82ce198b7" providerId="LiveId" clId="{6E6B393E-18C9-4DE9-976A-BAF09D1C191D}" dt="2020-07-31T21:42:45.444" v="2283" actId="1076"/>
          <ac:spMkLst>
            <pc:docMk/>
            <pc:sldMk cId="1523444579" sldId="270"/>
            <ac:spMk id="11" creationId="{F1477541-DD84-4A94-83AB-752C0B33D44E}"/>
          </ac:spMkLst>
        </pc:spChg>
        <pc:spChg chg="mod">
          <ac:chgData name="Andres Contreras" userId="1838b3c82ce198b7" providerId="LiveId" clId="{6E6B393E-18C9-4DE9-976A-BAF09D1C191D}" dt="2020-07-31T21:42:42.996" v="2282" actId="1076"/>
          <ac:spMkLst>
            <pc:docMk/>
            <pc:sldMk cId="1523444579" sldId="270"/>
            <ac:spMk id="12" creationId="{5F4F8ABD-BE18-457B-BA04-4912E94307B5}"/>
          </ac:spMkLst>
        </pc:spChg>
        <pc:spChg chg="add del mod">
          <ac:chgData name="Andres Contreras" userId="1838b3c82ce198b7" providerId="LiveId" clId="{6E6B393E-18C9-4DE9-976A-BAF09D1C191D}" dt="2020-07-31T21:43:28.034" v="2286" actId="478"/>
          <ac:spMkLst>
            <pc:docMk/>
            <pc:sldMk cId="1523444579" sldId="270"/>
            <ac:spMk id="13" creationId="{C49E8246-263F-443E-A132-ED19C1F43769}"/>
          </ac:spMkLst>
        </pc:spChg>
        <pc:spChg chg="add del mod">
          <ac:chgData name="Andres Contreras" userId="1838b3c82ce198b7" providerId="LiveId" clId="{6E6B393E-18C9-4DE9-976A-BAF09D1C191D}" dt="2020-07-31T21:49:38.113" v="2300" actId="478"/>
          <ac:spMkLst>
            <pc:docMk/>
            <pc:sldMk cId="1523444579" sldId="270"/>
            <ac:spMk id="14" creationId="{7BCAF030-7D41-4523-B572-478D8E5C3C53}"/>
          </ac:spMkLst>
        </pc:spChg>
        <pc:grpChg chg="add mod">
          <ac:chgData name="Andres Contreras" userId="1838b3c82ce198b7" providerId="LiveId" clId="{6E6B393E-18C9-4DE9-976A-BAF09D1C191D}" dt="2020-07-31T21:42:32.254" v="2281" actId="1076"/>
          <ac:grpSpMkLst>
            <pc:docMk/>
            <pc:sldMk cId="1523444579" sldId="270"/>
            <ac:grpSpMk id="3" creationId="{2FD88C34-FDFB-4F0F-B527-AA1D66229F62}"/>
          </ac:grpSpMkLst>
        </pc:grpChg>
        <pc:picChg chg="del mod modCrop">
          <ac:chgData name="Andres Contreras" userId="1838b3c82ce198b7" providerId="LiveId" clId="{6E6B393E-18C9-4DE9-976A-BAF09D1C191D}" dt="2020-07-31T21:44:57.921" v="2287" actId="478"/>
          <ac:picMkLst>
            <pc:docMk/>
            <pc:sldMk cId="1523444579" sldId="270"/>
            <ac:picMk id="4" creationId="{36A3CE98-0478-48D6-B0D0-3CC1EA1E588F}"/>
          </ac:picMkLst>
        </pc:picChg>
        <pc:picChg chg="del mod modCrop">
          <ac:chgData name="Andres Contreras" userId="1838b3c82ce198b7" providerId="LiveId" clId="{6E6B393E-18C9-4DE9-976A-BAF09D1C191D}" dt="2020-07-31T21:45:42.704" v="2290" actId="478"/>
          <ac:picMkLst>
            <pc:docMk/>
            <pc:sldMk cId="1523444579" sldId="270"/>
            <ac:picMk id="5" creationId="{9A2C1E55-6DCC-43A5-8AFB-99DB20C7B8F4}"/>
          </ac:picMkLst>
        </pc:picChg>
        <pc:picChg chg="mod modCrop">
          <ac:chgData name="Andres Contreras" userId="1838b3c82ce198b7" providerId="LiveId" clId="{6E6B393E-18C9-4DE9-976A-BAF09D1C191D}" dt="2020-07-31T21:45:49.644" v="2291" actId="732"/>
          <ac:picMkLst>
            <pc:docMk/>
            <pc:sldMk cId="1523444579" sldId="270"/>
            <ac:picMk id="6" creationId="{971B7460-5C40-4357-BF2D-E125EDB206EF}"/>
          </ac:picMkLst>
        </pc:picChg>
        <pc:picChg chg="del">
          <ac:chgData name="Andres Contreras" userId="1838b3c82ce198b7" providerId="LiveId" clId="{6E6B393E-18C9-4DE9-976A-BAF09D1C191D}" dt="2020-07-31T21:41:37.625" v="2273" actId="478"/>
          <ac:picMkLst>
            <pc:docMk/>
            <pc:sldMk cId="1523444579" sldId="270"/>
            <ac:picMk id="9" creationId="{00AE5CBF-615E-49EA-BB89-6AB16562D452}"/>
          </ac:picMkLst>
        </pc:picChg>
      </pc:sldChg>
      <pc:sldChg chg="delSp modSp">
        <pc:chgData name="Andres Contreras" userId="1838b3c82ce198b7" providerId="LiveId" clId="{6E6B393E-18C9-4DE9-976A-BAF09D1C191D}" dt="2020-07-31T23:19:28.239" v="2932" actId="255"/>
        <pc:sldMkLst>
          <pc:docMk/>
          <pc:sldMk cId="3514032852" sldId="271"/>
        </pc:sldMkLst>
        <pc:spChg chg="mod">
          <ac:chgData name="Andres Contreras" userId="1838b3c82ce198b7" providerId="LiveId" clId="{6E6B393E-18C9-4DE9-976A-BAF09D1C191D}" dt="2020-07-31T23:07:53.268" v="2867" actId="27636"/>
          <ac:spMkLst>
            <pc:docMk/>
            <pc:sldMk cId="3514032852" sldId="271"/>
            <ac:spMk id="2" creationId="{26BD6929-425A-430D-8B48-2C45778B4CD0}"/>
          </ac:spMkLst>
        </pc:spChg>
        <pc:spChg chg="mod">
          <ac:chgData name="Andres Contreras" userId="1838b3c82ce198b7" providerId="LiveId" clId="{6E6B393E-18C9-4DE9-976A-BAF09D1C191D}" dt="2020-07-31T23:06:09.871" v="2857" actId="1076"/>
          <ac:spMkLst>
            <pc:docMk/>
            <pc:sldMk cId="3514032852" sldId="271"/>
            <ac:spMk id="6" creationId="{840C3930-0C58-4B9A-937C-00279E8091CB}"/>
          </ac:spMkLst>
        </pc:spChg>
        <pc:spChg chg="mod">
          <ac:chgData name="Andres Contreras" userId="1838b3c82ce198b7" providerId="LiveId" clId="{6E6B393E-18C9-4DE9-976A-BAF09D1C191D}" dt="2020-07-31T23:06:12.031" v="2858" actId="1076"/>
          <ac:spMkLst>
            <pc:docMk/>
            <pc:sldMk cId="3514032852" sldId="271"/>
            <ac:spMk id="7" creationId="{C77233D8-064F-4CB0-ABDF-AD5A318059D5}"/>
          </ac:spMkLst>
        </pc:spChg>
        <pc:spChg chg="mod">
          <ac:chgData name="Andres Contreras" userId="1838b3c82ce198b7" providerId="LiveId" clId="{6E6B393E-18C9-4DE9-976A-BAF09D1C191D}" dt="2020-07-31T23:19:28.239" v="2932" actId="255"/>
          <ac:spMkLst>
            <pc:docMk/>
            <pc:sldMk cId="3514032852" sldId="271"/>
            <ac:spMk id="8" creationId="{DEC3E298-CA21-4C1D-84C4-9F3BCD369902}"/>
          </ac:spMkLst>
        </pc:spChg>
        <pc:picChg chg="del">
          <ac:chgData name="Andres Contreras" userId="1838b3c82ce198b7" providerId="LiveId" clId="{6E6B393E-18C9-4DE9-976A-BAF09D1C191D}" dt="2020-07-31T23:04:56.916" v="2824" actId="478"/>
          <ac:picMkLst>
            <pc:docMk/>
            <pc:sldMk cId="3514032852" sldId="271"/>
            <ac:picMk id="3" creationId="{00000000-0000-0000-0000-000000000000}"/>
          </ac:picMkLst>
        </pc:picChg>
        <pc:picChg chg="mod">
          <ac:chgData name="Andres Contreras" userId="1838b3c82ce198b7" providerId="LiveId" clId="{6E6B393E-18C9-4DE9-976A-BAF09D1C191D}" dt="2020-07-31T23:05:03.728" v="2825" actId="1076"/>
          <ac:picMkLst>
            <pc:docMk/>
            <pc:sldMk cId="3514032852" sldId="271"/>
            <ac:picMk id="4" creationId="{47C95AAF-5457-49C3-844C-9C330C1A80BC}"/>
          </ac:picMkLst>
        </pc:picChg>
      </pc:sldChg>
      <pc:sldChg chg="addSp delSp modSp">
        <pc:chgData name="Andres Contreras" userId="1838b3c82ce198b7" providerId="LiveId" clId="{6E6B393E-18C9-4DE9-976A-BAF09D1C191D}" dt="2020-07-31T23:25:11.582" v="2997" actId="1076"/>
        <pc:sldMkLst>
          <pc:docMk/>
          <pc:sldMk cId="495619066" sldId="272"/>
        </pc:sldMkLst>
        <pc:spChg chg="add del">
          <ac:chgData name="Andres Contreras" userId="1838b3c82ce198b7" providerId="LiveId" clId="{6E6B393E-18C9-4DE9-976A-BAF09D1C191D}" dt="2020-07-31T23:01:08.399" v="2729" actId="478"/>
          <ac:spMkLst>
            <pc:docMk/>
            <pc:sldMk cId="495619066" sldId="272"/>
            <ac:spMk id="7" creationId="{0BB887EA-0E5E-4470-8252-A644A28A56D4}"/>
          </ac:spMkLst>
        </pc:spChg>
        <pc:spChg chg="del">
          <ac:chgData name="Andres Contreras" userId="1838b3c82ce198b7" providerId="LiveId" clId="{6E6B393E-18C9-4DE9-976A-BAF09D1C191D}" dt="2020-07-31T23:01:10.533" v="2730" actId="478"/>
          <ac:spMkLst>
            <pc:docMk/>
            <pc:sldMk cId="495619066" sldId="272"/>
            <ac:spMk id="8" creationId="{09BEAF5E-BB6C-43B6-A204-146369AF05A3}"/>
          </ac:spMkLst>
        </pc:spChg>
        <pc:spChg chg="del">
          <ac:chgData name="Andres Contreras" userId="1838b3c82ce198b7" providerId="LiveId" clId="{6E6B393E-18C9-4DE9-976A-BAF09D1C191D}" dt="2020-07-31T23:01:11.453" v="2731" actId="478"/>
          <ac:spMkLst>
            <pc:docMk/>
            <pc:sldMk cId="495619066" sldId="272"/>
            <ac:spMk id="9" creationId="{7AD80E8D-0940-4688-A0E3-A3D8B9CAA5C1}"/>
          </ac:spMkLst>
        </pc:spChg>
        <pc:spChg chg="mod">
          <ac:chgData name="Andres Contreras" userId="1838b3c82ce198b7" providerId="LiveId" clId="{6E6B393E-18C9-4DE9-976A-BAF09D1C191D}" dt="2020-07-31T23:02:30.373" v="2758" actId="20577"/>
          <ac:spMkLst>
            <pc:docMk/>
            <pc:sldMk cId="495619066" sldId="272"/>
            <ac:spMk id="10" creationId="{DEC3E298-CA21-4C1D-84C4-9F3BCD369902}"/>
          </ac:spMkLst>
        </pc:spChg>
        <pc:spChg chg="mod">
          <ac:chgData name="Andres Contreras" userId="1838b3c82ce198b7" providerId="LiveId" clId="{6E6B393E-18C9-4DE9-976A-BAF09D1C191D}" dt="2020-07-31T23:01:02.894" v="2728"/>
          <ac:spMkLst>
            <pc:docMk/>
            <pc:sldMk cId="495619066" sldId="272"/>
            <ac:spMk id="12" creationId="{5980F550-1019-49A7-8D74-DE9313742D9D}"/>
          </ac:spMkLst>
        </pc:spChg>
        <pc:spChg chg="add mod">
          <ac:chgData name="Andres Contreras" userId="1838b3c82ce198b7" providerId="LiveId" clId="{6E6B393E-18C9-4DE9-976A-BAF09D1C191D}" dt="2020-07-31T23:25:11.582" v="2997" actId="1076"/>
          <ac:spMkLst>
            <pc:docMk/>
            <pc:sldMk cId="495619066" sldId="272"/>
            <ac:spMk id="15" creationId="{DD56FCBB-829A-4365-BA5D-02EF395F60A2}"/>
          </ac:spMkLst>
        </pc:spChg>
        <pc:grpChg chg="add mod">
          <ac:chgData name="Andres Contreras" userId="1838b3c82ce198b7" providerId="LiveId" clId="{6E6B393E-18C9-4DE9-976A-BAF09D1C191D}" dt="2020-07-31T23:25:01.574" v="2995" actId="1076"/>
          <ac:grpSpMkLst>
            <pc:docMk/>
            <pc:sldMk cId="495619066" sldId="272"/>
            <ac:grpSpMk id="11" creationId="{3020CD6D-EE7B-4517-80E5-0C9DF7D35DEB}"/>
          </ac:grpSpMkLst>
        </pc:grpChg>
        <pc:picChg chg="mod ord">
          <ac:chgData name="Andres Contreras" userId="1838b3c82ce198b7" providerId="LiveId" clId="{6E6B393E-18C9-4DE9-976A-BAF09D1C191D}" dt="2020-07-31T23:24:42.437" v="2993" actId="167"/>
          <ac:picMkLst>
            <pc:docMk/>
            <pc:sldMk cId="495619066" sldId="272"/>
            <ac:picMk id="3" creationId="{21E4E474-5FA5-46A0-B915-5780B00CB148}"/>
          </ac:picMkLst>
        </pc:picChg>
        <pc:picChg chg="del">
          <ac:chgData name="Andres Contreras" userId="1838b3c82ce198b7" providerId="LiveId" clId="{6E6B393E-18C9-4DE9-976A-BAF09D1C191D}" dt="2020-07-31T23:24:00.883" v="2989" actId="478"/>
          <ac:picMkLst>
            <pc:docMk/>
            <pc:sldMk cId="495619066" sldId="272"/>
            <ac:picMk id="6" creationId="{B42FA8D0-6631-46B8-8B26-FA2203AEBC43}"/>
          </ac:picMkLst>
        </pc:picChg>
      </pc:sldChg>
      <pc:sldChg chg="addSp delSp modSp">
        <pc:chgData name="Andres Contreras" userId="1838b3c82ce198b7" providerId="LiveId" clId="{6E6B393E-18C9-4DE9-976A-BAF09D1C191D}" dt="2020-07-31T23:23:23.661" v="2988" actId="14100"/>
        <pc:sldMkLst>
          <pc:docMk/>
          <pc:sldMk cId="3265382602" sldId="273"/>
        </pc:sldMkLst>
        <pc:spChg chg="mod">
          <ac:chgData name="Andres Contreras" userId="1838b3c82ce198b7" providerId="LiveId" clId="{6E6B393E-18C9-4DE9-976A-BAF09D1C191D}" dt="2020-07-31T23:22:29.396" v="2985" actId="20577"/>
          <ac:spMkLst>
            <pc:docMk/>
            <pc:sldMk cId="3265382602" sldId="273"/>
            <ac:spMk id="7" creationId="{DEC3E298-CA21-4C1D-84C4-9F3BCD369902}"/>
          </ac:spMkLst>
        </pc:spChg>
        <pc:spChg chg="add mod">
          <ac:chgData name="Andres Contreras" userId="1838b3c82ce198b7" providerId="LiveId" clId="{6E6B393E-18C9-4DE9-976A-BAF09D1C191D}" dt="2020-07-31T23:03:05.584" v="2799" actId="1076"/>
          <ac:spMkLst>
            <pc:docMk/>
            <pc:sldMk cId="3265382602" sldId="273"/>
            <ac:spMk id="8" creationId="{5245EEB6-5059-405D-8A45-F0C6E89600B5}"/>
          </ac:spMkLst>
        </pc:spChg>
        <pc:spChg chg="mod">
          <ac:chgData name="Andres Contreras" userId="1838b3c82ce198b7" providerId="LiveId" clId="{6E6B393E-18C9-4DE9-976A-BAF09D1C191D}" dt="2020-07-31T22:56:33.324" v="2705" actId="208"/>
          <ac:spMkLst>
            <pc:docMk/>
            <pc:sldMk cId="3265382602" sldId="273"/>
            <ac:spMk id="12" creationId="{D88BD9AB-70F6-4789-8E9A-A7F9ACCD622F}"/>
          </ac:spMkLst>
        </pc:spChg>
        <pc:spChg chg="mod">
          <ac:chgData name="Andres Contreras" userId="1838b3c82ce198b7" providerId="LiveId" clId="{6E6B393E-18C9-4DE9-976A-BAF09D1C191D}" dt="2020-07-31T22:56:33.324" v="2705" actId="208"/>
          <ac:spMkLst>
            <pc:docMk/>
            <pc:sldMk cId="3265382602" sldId="273"/>
            <ac:spMk id="13" creationId="{2DBEF8F5-7E43-4C97-B1B7-E630FDF56912}"/>
          </ac:spMkLst>
        </pc:spChg>
        <pc:spChg chg="mod">
          <ac:chgData name="Andres Contreras" userId="1838b3c82ce198b7" providerId="LiveId" clId="{6E6B393E-18C9-4DE9-976A-BAF09D1C191D}" dt="2020-07-31T22:56:33.324" v="2705" actId="208"/>
          <ac:spMkLst>
            <pc:docMk/>
            <pc:sldMk cId="3265382602" sldId="273"/>
            <ac:spMk id="14" creationId="{A55D36DB-A772-451E-B83F-681B98B75E74}"/>
          </ac:spMkLst>
        </pc:spChg>
        <pc:spChg chg="mod">
          <ac:chgData name="Andres Contreras" userId="1838b3c82ce198b7" providerId="LiveId" clId="{6E6B393E-18C9-4DE9-976A-BAF09D1C191D}" dt="2020-07-31T23:00:22.407" v="2720" actId="20577"/>
          <ac:spMkLst>
            <pc:docMk/>
            <pc:sldMk cId="3265382602" sldId="273"/>
            <ac:spMk id="15" creationId="{5CCB379B-D9DD-4564-90C9-610DD47B9D8B}"/>
          </ac:spMkLst>
        </pc:spChg>
        <pc:grpChg chg="add mod">
          <ac:chgData name="Andres Contreras" userId="1838b3c82ce198b7" providerId="LiveId" clId="{6E6B393E-18C9-4DE9-976A-BAF09D1C191D}" dt="2020-07-31T22:55:58.976" v="2701" actId="164"/>
          <ac:grpSpMkLst>
            <pc:docMk/>
            <pc:sldMk cId="3265382602" sldId="273"/>
            <ac:grpSpMk id="3" creationId="{03476FB2-FCB9-4D24-A34A-5A318892D290}"/>
          </ac:grpSpMkLst>
        </pc:grpChg>
        <pc:grpChg chg="add del mod">
          <ac:chgData name="Andres Contreras" userId="1838b3c82ce198b7" providerId="LiveId" clId="{6E6B393E-18C9-4DE9-976A-BAF09D1C191D}" dt="2020-07-31T23:00:25.020" v="2721" actId="478"/>
          <ac:grpSpMkLst>
            <pc:docMk/>
            <pc:sldMk cId="3265382602" sldId="273"/>
            <ac:grpSpMk id="4" creationId="{79EAF277-3C9B-4EE4-A24B-B8033EC74CB8}"/>
          </ac:grpSpMkLst>
        </pc:grpChg>
        <pc:grpChg chg="add mod">
          <ac:chgData name="Andres Contreras" userId="1838b3c82ce198b7" providerId="LiveId" clId="{6E6B393E-18C9-4DE9-976A-BAF09D1C191D}" dt="2020-07-31T23:00:28.631" v="2722" actId="1076"/>
          <ac:grpSpMkLst>
            <pc:docMk/>
            <pc:sldMk cId="3265382602" sldId="273"/>
            <ac:grpSpMk id="11" creationId="{215AFFD5-A1D0-46BE-8F0E-FC5CE5CC6952}"/>
          </ac:grpSpMkLst>
        </pc:grpChg>
        <pc:picChg chg="mod modCrop">
          <ac:chgData name="Andres Contreras" userId="1838b3c82ce198b7" providerId="LiveId" clId="{6E6B393E-18C9-4DE9-976A-BAF09D1C191D}" dt="2020-07-31T23:23:23.661" v="2988" actId="14100"/>
          <ac:picMkLst>
            <pc:docMk/>
            <pc:sldMk cId="3265382602" sldId="273"/>
            <ac:picMk id="5" creationId="{EE1BB9BB-870D-4C61-820A-E2EDD90059BA}"/>
          </ac:picMkLst>
        </pc:picChg>
        <pc:picChg chg="del mod">
          <ac:chgData name="Andres Contreras" userId="1838b3c82ce198b7" providerId="LiveId" clId="{6E6B393E-18C9-4DE9-976A-BAF09D1C191D}" dt="2020-07-31T23:23:03.643" v="2986" actId="478"/>
          <ac:picMkLst>
            <pc:docMk/>
            <pc:sldMk cId="3265382602" sldId="273"/>
            <ac:picMk id="10" creationId="{ABF7AC4E-B2E6-4AE7-9165-6247C3455E49}"/>
          </ac:picMkLst>
        </pc:picChg>
      </pc:sldChg>
      <pc:sldChg chg="addSp modSp">
        <pc:chgData name="Andres Contreras" userId="1838b3c82ce198b7" providerId="LiveId" clId="{6E6B393E-18C9-4DE9-976A-BAF09D1C191D}" dt="2020-07-31T23:28:03.366" v="3015" actId="1076"/>
        <pc:sldMkLst>
          <pc:docMk/>
          <pc:sldMk cId="3414415411" sldId="274"/>
        </pc:sldMkLst>
        <pc:spChg chg="add mod">
          <ac:chgData name="Andres Contreras" userId="1838b3c82ce198b7" providerId="LiveId" clId="{6E6B393E-18C9-4DE9-976A-BAF09D1C191D}" dt="2020-07-31T23:28:03.366" v="3015" actId="1076"/>
          <ac:spMkLst>
            <pc:docMk/>
            <pc:sldMk cId="3414415411" sldId="274"/>
            <ac:spMk id="7" creationId="{507C2B47-9EFE-4DBE-AB21-36EB174AA2C5}"/>
          </ac:spMkLst>
        </pc:spChg>
        <pc:spChg chg="mod">
          <ac:chgData name="Andres Contreras" userId="1838b3c82ce198b7" providerId="LiveId" clId="{6E6B393E-18C9-4DE9-976A-BAF09D1C191D}" dt="2020-07-31T23:04:34.358" v="2823" actId="20577"/>
          <ac:spMkLst>
            <pc:docMk/>
            <pc:sldMk cId="3414415411" sldId="274"/>
            <ac:spMk id="9" creationId="{DEC3E298-CA21-4C1D-84C4-9F3BCD369902}"/>
          </ac:spMkLst>
        </pc:spChg>
        <pc:cxnChg chg="add mod">
          <ac:chgData name="Andres Contreras" userId="1838b3c82ce198b7" providerId="LiveId" clId="{6E6B393E-18C9-4DE9-976A-BAF09D1C191D}" dt="2020-07-31T23:27:33.078" v="3014" actId="14100"/>
          <ac:cxnSpMkLst>
            <pc:docMk/>
            <pc:sldMk cId="3414415411" sldId="274"/>
            <ac:cxnSpMk id="4" creationId="{D53CC247-D020-4871-834F-08E8B895A837}"/>
          </ac:cxnSpMkLst>
        </pc:cxnChg>
      </pc:sldChg>
      <pc:sldChg chg="addSp delSp modSp">
        <pc:chgData name="Andres Contreras" userId="1838b3c82ce198b7" providerId="LiveId" clId="{6E6B393E-18C9-4DE9-976A-BAF09D1C191D}" dt="2020-07-31T14:52:37.292" v="387" actId="1076"/>
        <pc:sldMkLst>
          <pc:docMk/>
          <pc:sldMk cId="1219457180" sldId="275"/>
        </pc:sldMkLst>
        <pc:spChg chg="del">
          <ac:chgData name="Andres Contreras" userId="1838b3c82ce198b7" providerId="LiveId" clId="{6E6B393E-18C9-4DE9-976A-BAF09D1C191D}" dt="2020-07-31T14:40:49.620" v="261" actId="478"/>
          <ac:spMkLst>
            <pc:docMk/>
            <pc:sldMk cId="1219457180" sldId="275"/>
            <ac:spMk id="4" creationId="{D37CF50D-B900-41C9-8DB6-49B1192D833E}"/>
          </ac:spMkLst>
        </pc:spChg>
        <pc:spChg chg="add">
          <ac:chgData name="Andres Contreras" userId="1838b3c82ce198b7" providerId="LiveId" clId="{6E6B393E-18C9-4DE9-976A-BAF09D1C191D}" dt="2020-07-31T14:40:50.638" v="262"/>
          <ac:spMkLst>
            <pc:docMk/>
            <pc:sldMk cId="1219457180" sldId="275"/>
            <ac:spMk id="11" creationId="{F0C01BFD-B834-460F-92AF-C19C2D63B903}"/>
          </ac:spMkLst>
        </pc:spChg>
        <pc:spChg chg="add mod">
          <ac:chgData name="Andres Contreras" userId="1838b3c82ce198b7" providerId="LiveId" clId="{6E6B393E-18C9-4DE9-976A-BAF09D1C191D}" dt="2020-07-31T14:47:21.388" v="300" actId="1076"/>
          <ac:spMkLst>
            <pc:docMk/>
            <pc:sldMk cId="1219457180" sldId="275"/>
            <ac:spMk id="20" creationId="{5D512FBC-816C-4432-87E6-4E76A9082B7F}"/>
          </ac:spMkLst>
        </pc:spChg>
        <pc:spChg chg="add mod">
          <ac:chgData name="Andres Contreras" userId="1838b3c82ce198b7" providerId="LiveId" clId="{6E6B393E-18C9-4DE9-976A-BAF09D1C191D}" dt="2020-07-31T14:47:40.221" v="303" actId="1076"/>
          <ac:spMkLst>
            <pc:docMk/>
            <pc:sldMk cId="1219457180" sldId="275"/>
            <ac:spMk id="21" creationId="{268091DD-A501-44B2-9D44-92D7F77395DC}"/>
          </ac:spMkLst>
        </pc:spChg>
        <pc:spChg chg="del">
          <ac:chgData name="Andres Contreras" userId="1838b3c82ce198b7" providerId="LiveId" clId="{6E6B393E-18C9-4DE9-976A-BAF09D1C191D}" dt="2020-07-31T14:40:49.620" v="261" actId="478"/>
          <ac:spMkLst>
            <pc:docMk/>
            <pc:sldMk cId="1219457180" sldId="275"/>
            <ac:spMk id="23" creationId="{C5713706-AB00-4FAE-AAEE-B33DEB06A40B}"/>
          </ac:spMkLst>
        </pc:spChg>
        <pc:spChg chg="del">
          <ac:chgData name="Andres Contreras" userId="1838b3c82ce198b7" providerId="LiveId" clId="{6E6B393E-18C9-4DE9-976A-BAF09D1C191D}" dt="2020-07-31T14:40:49.620" v="261" actId="478"/>
          <ac:spMkLst>
            <pc:docMk/>
            <pc:sldMk cId="1219457180" sldId="275"/>
            <ac:spMk id="24" creationId="{14617B0A-01E3-4A5B-B86B-9658A367C0A6}"/>
          </ac:spMkLst>
        </pc:spChg>
        <pc:spChg chg="add del">
          <ac:chgData name="Andres Contreras" userId="1838b3c82ce198b7" providerId="LiveId" clId="{6E6B393E-18C9-4DE9-976A-BAF09D1C191D}" dt="2020-07-31T14:47:32.386" v="301" actId="478"/>
          <ac:spMkLst>
            <pc:docMk/>
            <pc:sldMk cId="1219457180" sldId="275"/>
            <ac:spMk id="25" creationId="{1434395E-A56B-450F-8A55-A1C7A8BCA1A4}"/>
          </ac:spMkLst>
        </pc:spChg>
        <pc:spChg chg="add mod">
          <ac:chgData name="Andres Contreras" userId="1838b3c82ce198b7" providerId="LiveId" clId="{6E6B393E-18C9-4DE9-976A-BAF09D1C191D}" dt="2020-07-31T14:43:23.325" v="279" actId="1076"/>
          <ac:spMkLst>
            <pc:docMk/>
            <pc:sldMk cId="1219457180" sldId="275"/>
            <ac:spMk id="26" creationId="{AF6B0A59-4571-460C-A0CC-AF082E4F2E6C}"/>
          </ac:spMkLst>
        </pc:spChg>
        <pc:spChg chg="add mod">
          <ac:chgData name="Andres Contreras" userId="1838b3c82ce198b7" providerId="LiveId" clId="{6E6B393E-18C9-4DE9-976A-BAF09D1C191D}" dt="2020-07-31T14:52:37.292" v="387" actId="1076"/>
          <ac:spMkLst>
            <pc:docMk/>
            <pc:sldMk cId="1219457180" sldId="275"/>
            <ac:spMk id="27" creationId="{5531E1E2-777A-4180-A85C-ABFDA70F87A8}"/>
          </ac:spMkLst>
        </pc:spChg>
        <pc:spChg chg="del">
          <ac:chgData name="Andres Contreras" userId="1838b3c82ce198b7" providerId="LiveId" clId="{6E6B393E-18C9-4DE9-976A-BAF09D1C191D}" dt="2020-07-31T14:40:49.620" v="261" actId="478"/>
          <ac:spMkLst>
            <pc:docMk/>
            <pc:sldMk cId="1219457180" sldId="275"/>
            <ac:spMk id="32" creationId="{D15911D1-8795-4C51-806B-4CA61967C7C7}"/>
          </ac:spMkLst>
        </pc:spChg>
        <pc:grpChg chg="del">
          <ac:chgData name="Andres Contreras" userId="1838b3c82ce198b7" providerId="LiveId" clId="{6E6B393E-18C9-4DE9-976A-BAF09D1C191D}" dt="2020-07-31T14:40:49.620" v="261" actId="478"/>
          <ac:grpSpMkLst>
            <pc:docMk/>
            <pc:sldMk cId="1219457180" sldId="275"/>
            <ac:grpSpMk id="13" creationId="{55A5C531-7BB2-4861-856B-8A1213D271AD}"/>
          </ac:grpSpMkLst>
        </pc:grpChg>
        <pc:grpChg chg="add mod">
          <ac:chgData name="Andres Contreras" userId="1838b3c82ce198b7" providerId="LiveId" clId="{6E6B393E-18C9-4DE9-976A-BAF09D1C191D}" dt="2020-07-31T14:43:51.981" v="286" actId="1076"/>
          <ac:grpSpMkLst>
            <pc:docMk/>
            <pc:sldMk cId="1219457180" sldId="275"/>
            <ac:grpSpMk id="17" creationId="{E451ACE9-E4F9-4A48-916F-7A049AD2806E}"/>
          </ac:grpSpMkLst>
        </pc:grpChg>
        <pc:picChg chg="del">
          <ac:chgData name="Andres Contreras" userId="1838b3c82ce198b7" providerId="LiveId" clId="{6E6B393E-18C9-4DE9-976A-BAF09D1C191D}" dt="2020-07-31T14:40:49.620" v="261" actId="478"/>
          <ac:picMkLst>
            <pc:docMk/>
            <pc:sldMk cId="1219457180" sldId="275"/>
            <ac:picMk id="12" creationId="{5199437A-9575-40F0-98BC-4D736F681C20}"/>
          </ac:picMkLst>
        </pc:picChg>
        <pc:picChg chg="add mod">
          <ac:chgData name="Andres Contreras" userId="1838b3c82ce198b7" providerId="LiveId" clId="{6E6B393E-18C9-4DE9-976A-BAF09D1C191D}" dt="2020-07-31T14:47:35.741" v="302" actId="1076"/>
          <ac:picMkLst>
            <pc:docMk/>
            <pc:sldMk cId="1219457180" sldId="275"/>
            <ac:picMk id="16" creationId="{4EAFB731-9508-4E87-8879-D2607A582837}"/>
          </ac:picMkLst>
        </pc:picChg>
        <pc:picChg chg="mod">
          <ac:chgData name="Andres Contreras" userId="1838b3c82ce198b7" providerId="LiveId" clId="{6E6B393E-18C9-4DE9-976A-BAF09D1C191D}" dt="2020-07-31T14:43:51.981" v="286" actId="1076"/>
          <ac:picMkLst>
            <pc:docMk/>
            <pc:sldMk cId="1219457180" sldId="275"/>
            <ac:picMk id="18" creationId="{33661611-97D0-4BC3-A172-233677781927}"/>
          </ac:picMkLst>
        </pc:picChg>
        <pc:picChg chg="mod">
          <ac:chgData name="Andres Contreras" userId="1838b3c82ce198b7" providerId="LiveId" clId="{6E6B393E-18C9-4DE9-976A-BAF09D1C191D}" dt="2020-07-31T14:43:26.681" v="280" actId="14100"/>
          <ac:picMkLst>
            <pc:docMk/>
            <pc:sldMk cId="1219457180" sldId="275"/>
            <ac:picMk id="19" creationId="{A8A44589-3D40-4FF8-BEB8-70B868D5916D}"/>
          </ac:picMkLst>
        </pc:picChg>
        <pc:picChg chg="add del mod">
          <ac:chgData name="Andres Contreras" userId="1838b3c82ce198b7" providerId="LiveId" clId="{6E6B393E-18C9-4DE9-976A-BAF09D1C191D}" dt="2020-07-31T14:47:32.386" v="301" actId="478"/>
          <ac:picMkLst>
            <pc:docMk/>
            <pc:sldMk cId="1219457180" sldId="275"/>
            <ac:picMk id="22" creationId="{0AFB94EB-F7AA-43C2-B31A-6EFC5373C3D9}"/>
          </ac:picMkLst>
        </pc:picChg>
        <pc:picChg chg="del">
          <ac:chgData name="Andres Contreras" userId="1838b3c82ce198b7" providerId="LiveId" clId="{6E6B393E-18C9-4DE9-976A-BAF09D1C191D}" dt="2020-07-31T14:40:49.620" v="261" actId="478"/>
          <ac:picMkLst>
            <pc:docMk/>
            <pc:sldMk cId="1219457180" sldId="275"/>
            <ac:picMk id="31" creationId="{211347EF-D914-4862-B586-77C5A3340C25}"/>
          </ac:picMkLst>
        </pc:picChg>
      </pc:sldChg>
      <pc:sldChg chg="del">
        <pc:chgData name="Andres Contreras" userId="1838b3c82ce198b7" providerId="LiveId" clId="{6E6B393E-18C9-4DE9-976A-BAF09D1C191D}" dt="2020-07-31T14:28:58.884" v="147" actId="2696"/>
        <pc:sldMkLst>
          <pc:docMk/>
          <pc:sldMk cId="3959184666" sldId="276"/>
        </pc:sldMkLst>
      </pc:sldChg>
      <pc:sldChg chg="del">
        <pc:chgData name="Andres Contreras" userId="1838b3c82ce198b7" providerId="LiveId" clId="{6E6B393E-18C9-4DE9-976A-BAF09D1C191D}" dt="2020-07-31T14:29:05.877" v="148" actId="2696"/>
        <pc:sldMkLst>
          <pc:docMk/>
          <pc:sldMk cId="1839591568" sldId="277"/>
        </pc:sldMkLst>
      </pc:sldChg>
      <pc:sldChg chg="del">
        <pc:chgData name="Andres Contreras" userId="1838b3c82ce198b7" providerId="LiveId" clId="{6E6B393E-18C9-4DE9-976A-BAF09D1C191D}" dt="2020-07-31T14:29:09.873" v="149" actId="2696"/>
        <pc:sldMkLst>
          <pc:docMk/>
          <pc:sldMk cId="3640181441" sldId="278"/>
        </pc:sldMkLst>
      </pc:sldChg>
      <pc:sldChg chg="addSp delSp modSp del">
        <pc:chgData name="Andres Contreras" userId="1838b3c82ce198b7" providerId="LiveId" clId="{6E6B393E-18C9-4DE9-976A-BAF09D1C191D}" dt="2020-07-31T14:59:00.884" v="495" actId="2696"/>
        <pc:sldMkLst>
          <pc:docMk/>
          <pc:sldMk cId="4167624514" sldId="279"/>
        </pc:sldMkLst>
        <pc:graphicFrameChg chg="del mod">
          <ac:chgData name="Andres Contreras" userId="1838b3c82ce198b7" providerId="LiveId" clId="{6E6B393E-18C9-4DE9-976A-BAF09D1C191D}" dt="2020-07-31T14:58:54.156" v="492"/>
          <ac:graphicFrameMkLst>
            <pc:docMk/>
            <pc:sldMk cId="4167624514" sldId="279"/>
            <ac:graphicFrameMk id="6" creationId="{C8F834CA-8D94-494A-BA94-54BF67090B44}"/>
          </ac:graphicFrameMkLst>
        </pc:graphicFrameChg>
        <pc:picChg chg="del mod">
          <ac:chgData name="Andres Contreras" userId="1838b3c82ce198b7" providerId="LiveId" clId="{6E6B393E-18C9-4DE9-976A-BAF09D1C191D}" dt="2020-07-31T14:57:34.721" v="470" actId="478"/>
          <ac:picMkLst>
            <pc:docMk/>
            <pc:sldMk cId="4167624514" sldId="279"/>
            <ac:picMk id="4" creationId="{0EF7E1F9-0592-46D6-885C-3BCAF21217E4}"/>
          </ac:picMkLst>
        </pc:picChg>
        <pc:picChg chg="add del mod">
          <ac:chgData name="Andres Contreras" userId="1838b3c82ce198b7" providerId="LiveId" clId="{6E6B393E-18C9-4DE9-976A-BAF09D1C191D}" dt="2020-07-31T14:58:54.156" v="492"/>
          <ac:picMkLst>
            <pc:docMk/>
            <pc:sldMk cId="4167624514" sldId="279"/>
            <ac:picMk id="5" creationId="{9CEDAF5E-00D1-45BF-962D-05D49850F288}"/>
          </ac:picMkLst>
        </pc:picChg>
        <pc:picChg chg="add del mod">
          <ac:chgData name="Andres Contreras" userId="1838b3c82ce198b7" providerId="LiveId" clId="{6E6B393E-18C9-4DE9-976A-BAF09D1C191D}" dt="2020-07-31T14:58:54.156" v="492"/>
          <ac:picMkLst>
            <pc:docMk/>
            <pc:sldMk cId="4167624514" sldId="279"/>
            <ac:picMk id="7" creationId="{95095F14-472E-4FAE-9B0E-686786B0F0EC}"/>
          </ac:picMkLst>
        </pc:picChg>
        <pc:picChg chg="add del mod">
          <ac:chgData name="Andres Contreras" userId="1838b3c82ce198b7" providerId="LiveId" clId="{6E6B393E-18C9-4DE9-976A-BAF09D1C191D}" dt="2020-07-31T14:58:54.156" v="492"/>
          <ac:picMkLst>
            <pc:docMk/>
            <pc:sldMk cId="4167624514" sldId="279"/>
            <ac:picMk id="8" creationId="{3A734FF8-8CAE-4435-A8C3-EEC3F829842C}"/>
          </ac:picMkLst>
        </pc:picChg>
      </pc:sldChg>
      <pc:sldChg chg="addSp delSp modSp">
        <pc:chgData name="Andres Contreras" userId="1838b3c82ce198b7" providerId="LiveId" clId="{6E6B393E-18C9-4DE9-976A-BAF09D1C191D}" dt="2020-07-31T21:48:46.053" v="2298" actId="1076"/>
        <pc:sldMkLst>
          <pc:docMk/>
          <pc:sldMk cId="1463683091" sldId="281"/>
        </pc:sldMkLst>
        <pc:spChg chg="mod">
          <ac:chgData name="Andres Contreras" userId="1838b3c82ce198b7" providerId="LiveId" clId="{6E6B393E-18C9-4DE9-976A-BAF09D1C191D}" dt="2020-07-31T16:35:31.957" v="1029" actId="20577"/>
          <ac:spMkLst>
            <pc:docMk/>
            <pc:sldMk cId="1463683091" sldId="281"/>
            <ac:spMk id="2" creationId="{F8F5EA70-6540-4791-86FD-592DF63BA666}"/>
          </ac:spMkLst>
        </pc:spChg>
        <pc:spChg chg="mod">
          <ac:chgData name="Andres Contreras" userId="1838b3c82ce198b7" providerId="LiveId" clId="{6E6B393E-18C9-4DE9-976A-BAF09D1C191D}" dt="2020-07-31T20:16:40.762" v="1465" actId="1076"/>
          <ac:spMkLst>
            <pc:docMk/>
            <pc:sldMk cId="1463683091" sldId="281"/>
            <ac:spMk id="5" creationId="{3F27B754-BBF2-4674-9C6D-FADED28C108D}"/>
          </ac:spMkLst>
        </pc:spChg>
        <pc:spChg chg="mod">
          <ac:chgData name="Andres Contreras" userId="1838b3c82ce198b7" providerId="LiveId" clId="{6E6B393E-18C9-4DE9-976A-BAF09D1C191D}" dt="2020-07-31T20:16:40.762" v="1465" actId="1076"/>
          <ac:spMkLst>
            <pc:docMk/>
            <pc:sldMk cId="1463683091" sldId="281"/>
            <ac:spMk id="6" creationId="{8881A43F-FB52-47B8-807C-6DA0136CD764}"/>
          </ac:spMkLst>
        </pc:spChg>
        <pc:spChg chg="mod">
          <ac:chgData name="Andres Contreras" userId="1838b3c82ce198b7" providerId="LiveId" clId="{6E6B393E-18C9-4DE9-976A-BAF09D1C191D}" dt="2020-07-31T20:28:34.168" v="1496" actId="6549"/>
          <ac:spMkLst>
            <pc:docMk/>
            <pc:sldMk cId="1463683091" sldId="281"/>
            <ac:spMk id="7" creationId="{BF81B5F3-1CD2-4FCC-A86C-6B6019C87607}"/>
          </ac:spMkLst>
        </pc:spChg>
        <pc:grpChg chg="add del mod">
          <ac:chgData name="Andres Contreras" userId="1838b3c82ce198b7" providerId="LiveId" clId="{6E6B393E-18C9-4DE9-976A-BAF09D1C191D}" dt="2020-07-31T21:48:39.666" v="2296" actId="478"/>
          <ac:grpSpMkLst>
            <pc:docMk/>
            <pc:sldMk cId="1463683091" sldId="281"/>
            <ac:grpSpMk id="10" creationId="{BE95585B-AD98-48FC-AF04-7E50B5FAB4E5}"/>
          </ac:grpSpMkLst>
        </pc:grpChg>
        <pc:grpChg chg="add mod">
          <ac:chgData name="Andres Contreras" userId="1838b3c82ce198b7" providerId="LiveId" clId="{6E6B393E-18C9-4DE9-976A-BAF09D1C191D}" dt="2020-07-31T21:48:46.053" v="2298" actId="1076"/>
          <ac:grpSpMkLst>
            <pc:docMk/>
            <pc:sldMk cId="1463683091" sldId="281"/>
            <ac:grpSpMk id="19" creationId="{1F8EBF1C-7CBB-49DE-B0A4-B7340B91E53D}"/>
          </ac:grpSpMkLst>
        </pc:grpChg>
        <pc:picChg chg="del mod ord modCrop">
          <ac:chgData name="Andres Contreras" userId="1838b3c82ce198b7" providerId="LiveId" clId="{6E6B393E-18C9-4DE9-976A-BAF09D1C191D}" dt="2020-07-31T16:44:17.291" v="1074" actId="478"/>
          <ac:picMkLst>
            <pc:docMk/>
            <pc:sldMk cId="1463683091" sldId="281"/>
            <ac:picMk id="3" creationId="{00000000-0000-0000-0000-000000000000}"/>
          </ac:picMkLst>
        </pc:picChg>
        <pc:picChg chg="del mod modCrop">
          <ac:chgData name="Andres Contreras" userId="1838b3c82ce198b7" providerId="LiveId" clId="{6E6B393E-18C9-4DE9-976A-BAF09D1C191D}" dt="2020-07-31T17:10:47.610" v="1254" actId="478"/>
          <ac:picMkLst>
            <pc:docMk/>
            <pc:sldMk cId="1463683091" sldId="281"/>
            <ac:picMk id="4" creationId="{29406ECA-C0B0-4688-AE9C-A8CB04ED5503}"/>
          </ac:picMkLst>
        </pc:picChg>
        <pc:picChg chg="del mod modCrop">
          <ac:chgData name="Andres Contreras" userId="1838b3c82ce198b7" providerId="LiveId" clId="{6E6B393E-18C9-4DE9-976A-BAF09D1C191D}" dt="2020-07-31T19:39:10.280" v="1379" actId="478"/>
          <ac:picMkLst>
            <pc:docMk/>
            <pc:sldMk cId="1463683091" sldId="281"/>
            <ac:picMk id="8" creationId="{B8F5F63B-C503-4150-A3B5-8BCE4E133F3C}"/>
          </ac:picMkLst>
        </pc:picChg>
        <pc:picChg chg="del mod">
          <ac:chgData name="Andres Contreras" userId="1838b3c82ce198b7" providerId="LiveId" clId="{6E6B393E-18C9-4DE9-976A-BAF09D1C191D}" dt="2020-07-31T20:15:41.791" v="1460" actId="478"/>
          <ac:picMkLst>
            <pc:docMk/>
            <pc:sldMk cId="1463683091" sldId="281"/>
            <ac:picMk id="9" creationId="{5C74905E-FA52-4466-98E7-44C8164E6974}"/>
          </ac:picMkLst>
        </pc:picChg>
        <pc:picChg chg="add del">
          <ac:chgData name="Andres Contreras" userId="1838b3c82ce198b7" providerId="LiveId" clId="{6E6B393E-18C9-4DE9-976A-BAF09D1C191D}" dt="2020-07-31T21:48:06.345" v="2295" actId="478"/>
          <ac:picMkLst>
            <pc:docMk/>
            <pc:sldMk cId="1463683091" sldId="281"/>
            <ac:picMk id="11" creationId="{865352DE-C5DD-4882-86E3-D66960B4C68C}"/>
          </ac:picMkLst>
        </pc:picChg>
      </pc:sldChg>
      <pc:sldChg chg="addSp delSp modSp">
        <pc:chgData name="Andres Contreras" userId="1838b3c82ce198b7" providerId="LiveId" clId="{6E6B393E-18C9-4DE9-976A-BAF09D1C191D}" dt="2020-07-31T21:27:33.518" v="2138" actId="1076"/>
        <pc:sldMkLst>
          <pc:docMk/>
          <pc:sldMk cId="77749384" sldId="282"/>
        </pc:sldMkLst>
        <pc:spChg chg="mod">
          <ac:chgData name="Andres Contreras" userId="1838b3c82ce198b7" providerId="LiveId" clId="{6E6B393E-18C9-4DE9-976A-BAF09D1C191D}" dt="2020-07-31T17:19:40.570" v="1285" actId="255"/>
          <ac:spMkLst>
            <pc:docMk/>
            <pc:sldMk cId="77749384" sldId="282"/>
            <ac:spMk id="2" creationId="{AA3DA797-08FA-4E71-B1D7-B681512C1EE1}"/>
          </ac:spMkLst>
        </pc:spChg>
        <pc:spChg chg="add mod">
          <ac:chgData name="Andres Contreras" userId="1838b3c82ce198b7" providerId="LiveId" clId="{6E6B393E-18C9-4DE9-976A-BAF09D1C191D}" dt="2020-07-31T21:26:49.277" v="2135" actId="2711"/>
          <ac:spMkLst>
            <pc:docMk/>
            <pc:sldMk cId="77749384" sldId="282"/>
            <ac:spMk id="8" creationId="{B91A3583-5BFB-4E2D-AAC9-7A6A38F509A4}"/>
          </ac:spMkLst>
        </pc:spChg>
        <pc:spChg chg="mod">
          <ac:chgData name="Andres Contreras" userId="1838b3c82ce198b7" providerId="LiveId" clId="{6E6B393E-18C9-4DE9-976A-BAF09D1C191D}" dt="2020-07-31T21:21:33.676" v="2061" actId="164"/>
          <ac:spMkLst>
            <pc:docMk/>
            <pc:sldMk cId="77749384" sldId="282"/>
            <ac:spMk id="11" creationId="{FFFB5E86-6A88-4BAD-B2C3-D4B12C21C33E}"/>
          </ac:spMkLst>
        </pc:spChg>
        <pc:spChg chg="mod">
          <ac:chgData name="Andres Contreras" userId="1838b3c82ce198b7" providerId="LiveId" clId="{6E6B393E-18C9-4DE9-976A-BAF09D1C191D}" dt="2020-07-31T21:27:09.541" v="2136" actId="1076"/>
          <ac:spMkLst>
            <pc:docMk/>
            <pc:sldMk cId="77749384" sldId="282"/>
            <ac:spMk id="12" creationId="{C0ACF465-BFA7-4117-88D8-1803BFFA67EE}"/>
          </ac:spMkLst>
        </pc:spChg>
        <pc:spChg chg="mod">
          <ac:chgData name="Andres Contreras" userId="1838b3c82ce198b7" providerId="LiveId" clId="{6E6B393E-18C9-4DE9-976A-BAF09D1C191D}" dt="2020-07-31T21:27:12.333" v="2137" actId="1076"/>
          <ac:spMkLst>
            <pc:docMk/>
            <pc:sldMk cId="77749384" sldId="282"/>
            <ac:spMk id="13" creationId="{2D037DDF-7495-465E-BFF6-0DB40043EDC5}"/>
          </ac:spMkLst>
        </pc:spChg>
        <pc:spChg chg="add mod">
          <ac:chgData name="Andres Contreras" userId="1838b3c82ce198b7" providerId="LiveId" clId="{6E6B393E-18C9-4DE9-976A-BAF09D1C191D}" dt="2020-07-31T21:26:43.573" v="2134" actId="14100"/>
          <ac:spMkLst>
            <pc:docMk/>
            <pc:sldMk cId="77749384" sldId="282"/>
            <ac:spMk id="14" creationId="{3ECCE794-92FA-48E1-84B1-4D410C7F4402}"/>
          </ac:spMkLst>
        </pc:spChg>
        <pc:grpChg chg="add mod">
          <ac:chgData name="Andres Contreras" userId="1838b3c82ce198b7" providerId="LiveId" clId="{6E6B393E-18C9-4DE9-976A-BAF09D1C191D}" dt="2020-07-31T21:21:43.387" v="2062" actId="164"/>
          <ac:grpSpMkLst>
            <pc:docMk/>
            <pc:sldMk cId="77749384" sldId="282"/>
            <ac:grpSpMk id="6" creationId="{F70A76CA-EBD2-481A-9F0E-23421BB46796}"/>
          </ac:grpSpMkLst>
        </pc:grpChg>
        <pc:grpChg chg="add mod">
          <ac:chgData name="Andres Contreras" userId="1838b3c82ce198b7" providerId="LiveId" clId="{6E6B393E-18C9-4DE9-976A-BAF09D1C191D}" dt="2020-07-31T21:27:33.518" v="2138" actId="1076"/>
          <ac:grpSpMkLst>
            <pc:docMk/>
            <pc:sldMk cId="77749384" sldId="282"/>
            <ac:grpSpMk id="7" creationId="{42C7D3BE-D4C3-44C3-860C-B16897A55675}"/>
          </ac:grpSpMkLst>
        </pc:grpChg>
        <pc:picChg chg="del">
          <ac:chgData name="Andres Contreras" userId="1838b3c82ce198b7" providerId="LiveId" clId="{6E6B393E-18C9-4DE9-976A-BAF09D1C191D}" dt="2020-07-31T17:06:35.738" v="1232" actId="478"/>
          <ac:picMkLst>
            <pc:docMk/>
            <pc:sldMk cId="77749384" sldId="282"/>
            <ac:picMk id="3" creationId="{00000000-0000-0000-0000-000000000000}"/>
          </ac:picMkLst>
        </pc:picChg>
        <pc:picChg chg="del mod ord">
          <ac:chgData name="Andres Contreras" userId="1838b3c82ce198b7" providerId="LiveId" clId="{6E6B393E-18C9-4DE9-976A-BAF09D1C191D}" dt="2020-07-31T20:52:06.580" v="1641" actId="478"/>
          <ac:picMkLst>
            <pc:docMk/>
            <pc:sldMk cId="77749384" sldId="282"/>
            <ac:picMk id="4" creationId="{D4CD980A-457D-4B0B-B28C-7AAF9C36E685}"/>
          </ac:picMkLst>
        </pc:picChg>
        <pc:picChg chg="mod ord modCrop">
          <ac:chgData name="Andres Contreras" userId="1838b3c82ce198b7" providerId="LiveId" clId="{6E6B393E-18C9-4DE9-976A-BAF09D1C191D}" dt="2020-07-31T21:21:17.741" v="2058" actId="1076"/>
          <ac:picMkLst>
            <pc:docMk/>
            <pc:sldMk cId="77749384" sldId="282"/>
            <ac:picMk id="5" creationId="{575B9FCC-E7BC-40D6-BD05-E3227BA2B3AB}"/>
          </ac:picMkLst>
        </pc:picChg>
      </pc:sldChg>
      <pc:sldChg chg="addSp delSp modSp ord">
        <pc:chgData name="Andres Contreras" userId="1838b3c82ce198b7" providerId="LiveId" clId="{6E6B393E-18C9-4DE9-976A-BAF09D1C191D}" dt="2020-07-31T21:12:52.132" v="1917" actId="255"/>
        <pc:sldMkLst>
          <pc:docMk/>
          <pc:sldMk cId="832882873" sldId="283"/>
        </pc:sldMkLst>
        <pc:spChg chg="del mod">
          <ac:chgData name="Andres Contreras" userId="1838b3c82ce198b7" providerId="LiveId" clId="{6E6B393E-18C9-4DE9-976A-BAF09D1C191D}" dt="2020-07-31T20:56:15.533" v="1673" actId="478"/>
          <ac:spMkLst>
            <pc:docMk/>
            <pc:sldMk cId="832882873" sldId="283"/>
            <ac:spMk id="6" creationId="{C54564F9-B169-48E6-AC2A-7F8DDFB18857}"/>
          </ac:spMkLst>
        </pc:spChg>
        <pc:spChg chg="del mod">
          <ac:chgData name="Andres Contreras" userId="1838b3c82ce198b7" providerId="LiveId" clId="{6E6B393E-18C9-4DE9-976A-BAF09D1C191D}" dt="2020-07-31T20:56:16.558" v="1674" actId="478"/>
          <ac:spMkLst>
            <pc:docMk/>
            <pc:sldMk cId="832882873" sldId="283"/>
            <ac:spMk id="7" creationId="{A7F09BA8-CF68-45DE-8059-1651C135B20A}"/>
          </ac:spMkLst>
        </pc:spChg>
        <pc:spChg chg="del mod">
          <ac:chgData name="Andres Contreras" userId="1838b3c82ce198b7" providerId="LiveId" clId="{6E6B393E-18C9-4DE9-976A-BAF09D1C191D}" dt="2020-07-31T20:56:17.101" v="1675" actId="478"/>
          <ac:spMkLst>
            <pc:docMk/>
            <pc:sldMk cId="832882873" sldId="283"/>
            <ac:spMk id="8" creationId="{166A2136-5D3C-4369-BADE-D8A8E8307A9E}"/>
          </ac:spMkLst>
        </pc:spChg>
        <pc:spChg chg="mod">
          <ac:chgData name="Andres Contreras" userId="1838b3c82ce198b7" providerId="LiveId" clId="{6E6B393E-18C9-4DE9-976A-BAF09D1C191D}" dt="2020-07-31T21:12:52.132" v="1917" actId="255"/>
          <ac:spMkLst>
            <pc:docMk/>
            <pc:sldMk cId="832882873" sldId="283"/>
            <ac:spMk id="9" creationId="{A1F84BA5-3D03-4F51-B300-A49665A0F164}"/>
          </ac:spMkLst>
        </pc:spChg>
        <pc:spChg chg="add del">
          <ac:chgData name="Andres Contreras" userId="1838b3c82ce198b7" providerId="LiveId" clId="{6E6B393E-18C9-4DE9-976A-BAF09D1C191D}" dt="2020-07-31T20:55:39.764" v="1666"/>
          <ac:spMkLst>
            <pc:docMk/>
            <pc:sldMk cId="832882873" sldId="283"/>
            <ac:spMk id="10" creationId="{F1007A39-2FF8-4DE7-9980-61C6899B8E73}"/>
          </ac:spMkLst>
        </pc:spChg>
        <pc:spChg chg="mod">
          <ac:chgData name="Andres Contreras" userId="1838b3c82ce198b7" providerId="LiveId" clId="{6E6B393E-18C9-4DE9-976A-BAF09D1C191D}" dt="2020-07-31T20:56:12.695" v="1672"/>
          <ac:spMkLst>
            <pc:docMk/>
            <pc:sldMk cId="832882873" sldId="283"/>
            <ac:spMk id="12" creationId="{E0FB41C6-3AAF-49DC-95D9-F12310997573}"/>
          </ac:spMkLst>
        </pc:spChg>
        <pc:spChg chg="add mod">
          <ac:chgData name="Andres Contreras" userId="1838b3c82ce198b7" providerId="LiveId" clId="{6E6B393E-18C9-4DE9-976A-BAF09D1C191D}" dt="2020-07-31T21:09:06.562" v="1866" actId="115"/>
          <ac:spMkLst>
            <pc:docMk/>
            <pc:sldMk cId="832882873" sldId="283"/>
            <ac:spMk id="15" creationId="{F123D588-8319-4A38-99DA-09AB803415E9}"/>
          </ac:spMkLst>
        </pc:spChg>
        <pc:grpChg chg="add mod">
          <ac:chgData name="Andres Contreras" userId="1838b3c82ce198b7" providerId="LiveId" clId="{6E6B393E-18C9-4DE9-976A-BAF09D1C191D}" dt="2020-07-31T20:57:08.151" v="1677" actId="1076"/>
          <ac:grpSpMkLst>
            <pc:docMk/>
            <pc:sldMk cId="832882873" sldId="283"/>
            <ac:grpSpMk id="11" creationId="{9C091264-84E1-4905-87C3-2239629D3F18}"/>
          </ac:grpSpMkLst>
        </pc:grpChg>
        <pc:picChg chg="del mod ord">
          <ac:chgData name="Andres Contreras" userId="1838b3c82ce198b7" providerId="LiveId" clId="{6E6B393E-18C9-4DE9-976A-BAF09D1C191D}" dt="2020-07-31T20:53:10.884" v="1647" actId="478"/>
          <ac:picMkLst>
            <pc:docMk/>
            <pc:sldMk cId="832882873" sldId="283"/>
            <ac:picMk id="3" creationId="{7AD59B23-9929-4761-87EA-C0AB7DDBF605}"/>
          </ac:picMkLst>
        </pc:picChg>
        <pc:picChg chg="del">
          <ac:chgData name="Andres Contreras" userId="1838b3c82ce198b7" providerId="LiveId" clId="{6E6B393E-18C9-4DE9-976A-BAF09D1C191D}" dt="2020-07-31T17:22:50.368" v="1286" actId="478"/>
          <ac:picMkLst>
            <pc:docMk/>
            <pc:sldMk cId="832882873" sldId="283"/>
            <ac:picMk id="4" creationId="{00000000-0000-0000-0000-000000000000}"/>
          </ac:picMkLst>
        </pc:picChg>
        <pc:picChg chg="mod ord">
          <ac:chgData name="Andres Contreras" userId="1838b3c82ce198b7" providerId="LiveId" clId="{6E6B393E-18C9-4DE9-976A-BAF09D1C191D}" dt="2020-07-31T20:55:39.061" v="1665" actId="1076"/>
          <ac:picMkLst>
            <pc:docMk/>
            <pc:sldMk cId="832882873" sldId="283"/>
            <ac:picMk id="5" creationId="{6FD2F6B7-7485-4565-A022-C53D48C87537}"/>
          </ac:picMkLst>
        </pc:picChg>
      </pc:sldChg>
      <pc:sldChg chg="addSp delSp modSp">
        <pc:chgData name="Andres Contreras" userId="1838b3c82ce198b7" providerId="LiveId" clId="{6E6B393E-18C9-4DE9-976A-BAF09D1C191D}" dt="2020-07-31T21:15:55.239" v="1944" actId="167"/>
        <pc:sldMkLst>
          <pc:docMk/>
          <pc:sldMk cId="4058987122" sldId="284"/>
        </pc:sldMkLst>
        <pc:spChg chg="mod">
          <ac:chgData name="Andres Contreras" userId="1838b3c82ce198b7" providerId="LiveId" clId="{6E6B393E-18C9-4DE9-976A-BAF09D1C191D}" dt="2020-07-31T21:14:56.732" v="1939" actId="20577"/>
          <ac:spMkLst>
            <pc:docMk/>
            <pc:sldMk cId="4058987122" sldId="284"/>
            <ac:spMk id="4" creationId="{3E6BC53A-FDE7-4835-AD9D-984256B1BBD6}"/>
          </ac:spMkLst>
        </pc:spChg>
        <pc:spChg chg="mod">
          <ac:chgData name="Andres Contreras" userId="1838b3c82ce198b7" providerId="LiveId" clId="{6E6B393E-18C9-4DE9-976A-BAF09D1C191D}" dt="2020-07-31T21:14:49.510" v="1938" actId="1076"/>
          <ac:spMkLst>
            <pc:docMk/>
            <pc:sldMk cId="4058987122" sldId="284"/>
            <ac:spMk id="5" creationId="{A279261C-3D22-4543-A384-8AE621512355}"/>
          </ac:spMkLst>
        </pc:spChg>
        <pc:spChg chg="mod">
          <ac:chgData name="Andres Contreras" userId="1838b3c82ce198b7" providerId="LiveId" clId="{6E6B393E-18C9-4DE9-976A-BAF09D1C191D}" dt="2020-07-31T21:14:44.606" v="1937" actId="1076"/>
          <ac:spMkLst>
            <pc:docMk/>
            <pc:sldMk cId="4058987122" sldId="284"/>
            <ac:spMk id="7" creationId="{47FBBC8B-A41A-448A-ACEA-8C365A91D99A}"/>
          </ac:spMkLst>
        </pc:spChg>
        <pc:spChg chg="add mod">
          <ac:chgData name="Andres Contreras" userId="1838b3c82ce198b7" providerId="LiveId" clId="{6E6B393E-18C9-4DE9-976A-BAF09D1C191D}" dt="2020-07-31T21:10:26.230" v="1884" actId="20577"/>
          <ac:spMkLst>
            <pc:docMk/>
            <pc:sldMk cId="4058987122" sldId="284"/>
            <ac:spMk id="9" creationId="{DBABB5D4-7AFD-4350-99BE-27D1D014BBF6}"/>
          </ac:spMkLst>
        </pc:spChg>
        <pc:spChg chg="mod">
          <ac:chgData name="Andres Contreras" userId="1838b3c82ce198b7" providerId="LiveId" clId="{6E6B393E-18C9-4DE9-976A-BAF09D1C191D}" dt="2020-07-31T21:13:46.892" v="1920" actId="20577"/>
          <ac:spMkLst>
            <pc:docMk/>
            <pc:sldMk cId="4058987122" sldId="284"/>
            <ac:spMk id="15" creationId="{A1F84BA5-3D03-4F51-B300-A49665A0F164}"/>
          </ac:spMkLst>
        </pc:spChg>
        <pc:picChg chg="del">
          <ac:chgData name="Andres Contreras" userId="1838b3c82ce198b7" providerId="LiveId" clId="{6E6B393E-18C9-4DE9-976A-BAF09D1C191D}" dt="2020-07-31T21:12:12.115" v="1886" actId="478"/>
          <ac:picMkLst>
            <pc:docMk/>
            <pc:sldMk cId="4058987122" sldId="284"/>
            <ac:picMk id="3" creationId="{81650881-EF45-4F43-8697-5F2C5818D80D}"/>
          </ac:picMkLst>
        </pc:picChg>
        <pc:picChg chg="del mod ord">
          <ac:chgData name="Andres Contreras" userId="1838b3c82ce198b7" providerId="LiveId" clId="{6E6B393E-18C9-4DE9-976A-BAF09D1C191D}" dt="2020-07-31T21:15:22.914" v="1940" actId="478"/>
          <ac:picMkLst>
            <pc:docMk/>
            <pc:sldMk cId="4058987122" sldId="284"/>
            <ac:picMk id="6" creationId="{4149D2DE-20BC-4C0F-B6A2-3B6BE5C773B4}"/>
          </ac:picMkLst>
        </pc:picChg>
        <pc:picChg chg="del ord">
          <ac:chgData name="Andres Contreras" userId="1838b3c82ce198b7" providerId="LiveId" clId="{6E6B393E-18C9-4DE9-976A-BAF09D1C191D}" dt="2020-07-31T21:11:41.659" v="1885" actId="478"/>
          <ac:picMkLst>
            <pc:docMk/>
            <pc:sldMk cId="4058987122" sldId="284"/>
            <ac:picMk id="8" creationId="{00000000-0000-0000-0000-000000000000}"/>
          </ac:picMkLst>
        </pc:picChg>
        <pc:picChg chg="mod ord">
          <ac:chgData name="Andres Contreras" userId="1838b3c82ce198b7" providerId="LiveId" clId="{6E6B393E-18C9-4DE9-976A-BAF09D1C191D}" dt="2020-07-31T21:15:55.239" v="1944" actId="167"/>
          <ac:picMkLst>
            <pc:docMk/>
            <pc:sldMk cId="4058987122" sldId="284"/>
            <ac:picMk id="10" creationId="{E6D5F847-EB9B-47EC-8548-0F2ADAE177C3}"/>
          </ac:picMkLst>
        </pc:picChg>
      </pc:sldChg>
      <pc:sldChg chg="addSp modSp">
        <pc:chgData name="Andres Contreras" userId="1838b3c82ce198b7" providerId="LiveId" clId="{6E6B393E-18C9-4DE9-976A-BAF09D1C191D}" dt="2020-07-31T21:20:41.337" v="2056" actId="14100"/>
        <pc:sldMkLst>
          <pc:docMk/>
          <pc:sldMk cId="707705172" sldId="285"/>
        </pc:sldMkLst>
        <pc:spChg chg="mod">
          <ac:chgData name="Andres Contreras" userId="1838b3c82ce198b7" providerId="LiveId" clId="{6E6B393E-18C9-4DE9-976A-BAF09D1C191D}" dt="2020-07-31T21:18:49.754" v="1997" actId="113"/>
          <ac:spMkLst>
            <pc:docMk/>
            <pc:sldMk cId="707705172" sldId="285"/>
            <ac:spMk id="2" creationId="{4D4C479E-A369-4EA2-A068-3E77D7FADB2D}"/>
          </ac:spMkLst>
        </pc:spChg>
        <pc:spChg chg="mod">
          <ac:chgData name="Andres Contreras" userId="1838b3c82ce198b7" providerId="LiveId" clId="{6E6B393E-18C9-4DE9-976A-BAF09D1C191D}" dt="2020-07-31T21:18:23.485" v="1996" actId="20577"/>
          <ac:spMkLst>
            <pc:docMk/>
            <pc:sldMk cId="707705172" sldId="285"/>
            <ac:spMk id="8" creationId="{BF81B5F3-1CD2-4FCC-A86C-6B6019C87607}"/>
          </ac:spMkLst>
        </pc:spChg>
        <pc:spChg chg="add mod">
          <ac:chgData name="Andres Contreras" userId="1838b3c82ce198b7" providerId="LiveId" clId="{6E6B393E-18C9-4DE9-976A-BAF09D1C191D}" dt="2020-07-31T21:20:41.337" v="2056" actId="14100"/>
          <ac:spMkLst>
            <pc:docMk/>
            <pc:sldMk cId="707705172" sldId="285"/>
            <ac:spMk id="9" creationId="{80EE9040-273A-4A38-BBFE-49BD4E3E6552}"/>
          </ac:spMkLst>
        </pc:spChg>
        <pc:spChg chg="mod">
          <ac:chgData name="Andres Contreras" userId="1838b3c82ce198b7" providerId="LiveId" clId="{6E6B393E-18C9-4DE9-976A-BAF09D1C191D}" dt="2020-07-31T21:16:49.488" v="1973" actId="403"/>
          <ac:spMkLst>
            <pc:docMk/>
            <pc:sldMk cId="707705172" sldId="285"/>
            <ac:spMk id="18" creationId="{2B21D41B-10FC-4AF7-81DA-FDA0E72A1A05}"/>
          </ac:spMkLst>
        </pc:spChg>
        <pc:spChg chg="mod">
          <ac:chgData name="Andres Contreras" userId="1838b3c82ce198b7" providerId="LiveId" clId="{6E6B393E-18C9-4DE9-976A-BAF09D1C191D}" dt="2020-07-31T21:16:52.950" v="1974" actId="1076"/>
          <ac:spMkLst>
            <pc:docMk/>
            <pc:sldMk cId="707705172" sldId="285"/>
            <ac:spMk id="19" creationId="{58FF8401-F421-47BE-8068-A388B7A29B77}"/>
          </ac:spMkLst>
        </pc:spChg>
        <pc:spChg chg="mod">
          <ac:chgData name="Andres Contreras" userId="1838b3c82ce198b7" providerId="LiveId" clId="{6E6B393E-18C9-4DE9-976A-BAF09D1C191D}" dt="2020-07-31T21:16:58.550" v="1976" actId="1076"/>
          <ac:spMkLst>
            <pc:docMk/>
            <pc:sldMk cId="707705172" sldId="285"/>
            <ac:spMk id="20" creationId="{042987F4-DB34-41DD-9FEB-74B509B9584B}"/>
          </ac:spMkLst>
        </pc:spChg>
        <pc:picChg chg="ord">
          <ac:chgData name="Andres Contreras" userId="1838b3c82ce198b7" providerId="LiveId" clId="{6E6B393E-18C9-4DE9-976A-BAF09D1C191D}" dt="2020-07-31T17:26:48.572" v="1311" actId="167"/>
          <ac:picMkLst>
            <pc:docMk/>
            <pc:sldMk cId="707705172" sldId="285"/>
            <ac:picMk id="4" creationId="{FBA05F60-3F11-4D11-89B4-00E2C46D7CF6}"/>
          </ac:picMkLst>
        </pc:picChg>
      </pc:sldChg>
      <pc:sldChg chg="delSp modSp">
        <pc:chgData name="Andres Contreras" userId="1838b3c82ce198b7" providerId="LiveId" clId="{6E6B393E-18C9-4DE9-976A-BAF09D1C191D}" dt="2020-07-31T22:23:02.409" v="2526" actId="1076"/>
        <pc:sldMkLst>
          <pc:docMk/>
          <pc:sldMk cId="3818556010" sldId="286"/>
        </pc:sldMkLst>
        <pc:spChg chg="mod">
          <ac:chgData name="Andres Contreras" userId="1838b3c82ce198b7" providerId="LiveId" clId="{6E6B393E-18C9-4DE9-976A-BAF09D1C191D}" dt="2020-07-31T21:29:30.325" v="2159" actId="1076"/>
          <ac:spMkLst>
            <pc:docMk/>
            <pc:sldMk cId="3818556010" sldId="286"/>
            <ac:spMk id="4" creationId="{5C9CB55A-3A86-4E3B-832E-0DCAB1965925}"/>
          </ac:spMkLst>
        </pc:spChg>
        <pc:spChg chg="mod">
          <ac:chgData name="Andres Contreras" userId="1838b3c82ce198b7" providerId="LiveId" clId="{6E6B393E-18C9-4DE9-976A-BAF09D1C191D}" dt="2020-07-31T21:29:37.061" v="2160" actId="1076"/>
          <ac:spMkLst>
            <pc:docMk/>
            <pc:sldMk cId="3818556010" sldId="286"/>
            <ac:spMk id="5" creationId="{050555E2-E1F8-4B87-8D56-D2D27582D696}"/>
          </ac:spMkLst>
        </pc:spChg>
        <pc:spChg chg="mod">
          <ac:chgData name="Andres Contreras" userId="1838b3c82ce198b7" providerId="LiveId" clId="{6E6B393E-18C9-4DE9-976A-BAF09D1C191D}" dt="2020-07-31T21:29:21.162" v="2158" actId="20577"/>
          <ac:spMkLst>
            <pc:docMk/>
            <pc:sldMk cId="3818556010" sldId="286"/>
            <ac:spMk id="6" creationId="{BF81B5F3-1CD2-4FCC-A86C-6B6019C87607}"/>
          </ac:spMkLst>
        </pc:spChg>
        <pc:picChg chg="del mod">
          <ac:chgData name="Andres Contreras" userId="1838b3c82ce198b7" providerId="LiveId" clId="{6E6B393E-18C9-4DE9-976A-BAF09D1C191D}" dt="2020-07-31T22:22:47.270" v="2523" actId="478"/>
          <ac:picMkLst>
            <pc:docMk/>
            <pc:sldMk cId="3818556010" sldId="286"/>
            <ac:picMk id="3" creationId="{045AAE01-F75A-447D-8D12-AA2538A7A73E}"/>
          </ac:picMkLst>
        </pc:picChg>
        <pc:picChg chg="mod">
          <ac:chgData name="Andres Contreras" userId="1838b3c82ce198b7" providerId="LiveId" clId="{6E6B393E-18C9-4DE9-976A-BAF09D1C191D}" dt="2020-07-31T22:23:02.409" v="2526" actId="1076"/>
          <ac:picMkLst>
            <pc:docMk/>
            <pc:sldMk cId="3818556010" sldId="286"/>
            <ac:picMk id="7" creationId="{EB174215-4EB1-4475-A834-A406DC7A8072}"/>
          </ac:picMkLst>
        </pc:picChg>
      </pc:sldChg>
      <pc:sldChg chg="addSp delSp modSp">
        <pc:chgData name="Andres Contreras" userId="1838b3c82ce198b7" providerId="LiveId" clId="{6E6B393E-18C9-4DE9-976A-BAF09D1C191D}" dt="2020-07-31T23:18:16.607" v="2912" actId="14100"/>
        <pc:sldMkLst>
          <pc:docMk/>
          <pc:sldMk cId="4200780518" sldId="287"/>
        </pc:sldMkLst>
        <pc:spChg chg="mod">
          <ac:chgData name="Andres Contreras" userId="1838b3c82ce198b7" providerId="LiveId" clId="{6E6B393E-18C9-4DE9-976A-BAF09D1C191D}" dt="2020-07-31T23:18:16.607" v="2912" actId="14100"/>
          <ac:spMkLst>
            <pc:docMk/>
            <pc:sldMk cId="4200780518" sldId="287"/>
            <ac:spMk id="2" creationId="{3F520298-ED81-4189-9642-C3416CF1B180}"/>
          </ac:spMkLst>
        </pc:spChg>
        <pc:spChg chg="add del mod">
          <ac:chgData name="Andres Contreras" userId="1838b3c82ce198b7" providerId="LiveId" clId="{6E6B393E-18C9-4DE9-976A-BAF09D1C191D}" dt="2020-07-31T21:31:50.923" v="2199" actId="478"/>
          <ac:spMkLst>
            <pc:docMk/>
            <pc:sldMk cId="4200780518" sldId="287"/>
            <ac:spMk id="9" creationId="{F7413209-CAD9-432E-83E5-217FBE757EDC}"/>
          </ac:spMkLst>
        </pc:spChg>
        <pc:spChg chg="mod">
          <ac:chgData name="Andres Contreras" userId="1838b3c82ce198b7" providerId="LiveId" clId="{6E6B393E-18C9-4DE9-976A-BAF09D1C191D}" dt="2020-07-31T21:30:49.955" v="2191" actId="20577"/>
          <ac:spMkLst>
            <pc:docMk/>
            <pc:sldMk cId="4200780518" sldId="287"/>
            <ac:spMk id="10" creationId="{BF7EA0BE-7800-4614-9848-264FF35AB490}"/>
          </ac:spMkLst>
        </pc:spChg>
        <pc:spChg chg="mod">
          <ac:chgData name="Andres Contreras" userId="1838b3c82ce198b7" providerId="LiveId" clId="{6E6B393E-18C9-4DE9-976A-BAF09D1C191D}" dt="2020-07-31T21:30:58.293" v="2193" actId="1076"/>
          <ac:spMkLst>
            <pc:docMk/>
            <pc:sldMk cId="4200780518" sldId="287"/>
            <ac:spMk id="11" creationId="{2CA8FD82-A4ED-48AD-B864-49447AF08FE7}"/>
          </ac:spMkLst>
        </pc:spChg>
        <pc:spChg chg="mod">
          <ac:chgData name="Andres Contreras" userId="1838b3c82ce198b7" providerId="LiveId" clId="{6E6B393E-18C9-4DE9-976A-BAF09D1C191D}" dt="2020-07-31T21:31:02.797" v="2194" actId="1076"/>
          <ac:spMkLst>
            <pc:docMk/>
            <pc:sldMk cId="4200780518" sldId="287"/>
            <ac:spMk id="12" creationId="{F6453C15-6B76-4BC7-8B51-04BD32FCFE13}"/>
          </ac:spMkLst>
        </pc:spChg>
        <pc:spChg chg="add mod">
          <ac:chgData name="Andres Contreras" userId="1838b3c82ce198b7" providerId="LiveId" clId="{6E6B393E-18C9-4DE9-976A-BAF09D1C191D}" dt="2020-07-31T21:35:05.716" v="2225" actId="1076"/>
          <ac:spMkLst>
            <pc:docMk/>
            <pc:sldMk cId="4200780518" sldId="287"/>
            <ac:spMk id="13" creationId="{AD8F92D8-B028-49B3-B1B8-E4A4F67F116E}"/>
          </ac:spMkLst>
        </pc:spChg>
        <pc:spChg chg="mod">
          <ac:chgData name="Andres Contreras" userId="1838b3c82ce198b7" providerId="LiveId" clId="{6E6B393E-18C9-4DE9-976A-BAF09D1C191D}" dt="2020-07-31T23:18:03.959" v="2911" actId="1076"/>
          <ac:spMkLst>
            <pc:docMk/>
            <pc:sldMk cId="4200780518" sldId="287"/>
            <ac:spMk id="14" creationId="{A9C77A27-05F2-4EA0-BB8E-F5B812A6F916}"/>
          </ac:spMkLst>
        </pc:spChg>
        <pc:grpChg chg="add mod">
          <ac:chgData name="Andres Contreras" userId="1838b3c82ce198b7" providerId="LiveId" clId="{6E6B393E-18C9-4DE9-976A-BAF09D1C191D}" dt="2020-07-31T21:34:24.453" v="2223" actId="1076"/>
          <ac:grpSpMkLst>
            <pc:docMk/>
            <pc:sldMk cId="4200780518" sldId="287"/>
            <ac:grpSpMk id="3" creationId="{BE9B1DF4-ED14-4B6B-AC8E-D48DEF2BBF46}"/>
          </ac:grpSpMkLst>
        </pc:grpChg>
        <pc:picChg chg="add del mod ord">
          <ac:chgData name="Andres Contreras" userId="1838b3c82ce198b7" providerId="LiveId" clId="{6E6B393E-18C9-4DE9-976A-BAF09D1C191D}" dt="2020-07-31T21:34:15.914" v="2221" actId="1076"/>
          <ac:picMkLst>
            <pc:docMk/>
            <pc:sldMk cId="4200780518" sldId="287"/>
            <ac:picMk id="4" creationId="{F1664A38-4E4F-48BC-8F28-5651F87A884D}"/>
          </ac:picMkLst>
        </pc:picChg>
        <pc:picChg chg="del mod">
          <ac:chgData name="Andres Contreras" userId="1838b3c82ce198b7" providerId="LiveId" clId="{6E6B393E-18C9-4DE9-976A-BAF09D1C191D}" dt="2020-07-31T21:32:44.106" v="2215"/>
          <ac:picMkLst>
            <pc:docMk/>
            <pc:sldMk cId="4200780518" sldId="287"/>
            <ac:picMk id="5" creationId="{9A9DD330-6EEA-49B7-9107-FBB74AB134D9}"/>
          </ac:picMkLst>
        </pc:picChg>
      </pc:sldChg>
      <pc:sldChg chg="modSp">
        <pc:chgData name="Andres Contreras" userId="1838b3c82ce198b7" providerId="LiveId" clId="{6E6B393E-18C9-4DE9-976A-BAF09D1C191D}" dt="2020-07-31T22:29:26.465" v="2613" actId="14100"/>
        <pc:sldMkLst>
          <pc:docMk/>
          <pc:sldMk cId="914300159" sldId="288"/>
        </pc:sldMkLst>
        <pc:spChg chg="mod">
          <ac:chgData name="Andres Contreras" userId="1838b3c82ce198b7" providerId="LiveId" clId="{6E6B393E-18C9-4DE9-976A-BAF09D1C191D}" dt="2020-07-31T22:27:14.229" v="2588" actId="113"/>
          <ac:spMkLst>
            <pc:docMk/>
            <pc:sldMk cId="914300159" sldId="288"/>
            <ac:spMk id="9" creationId="{76BD9FF3-367A-4CD3-B108-84655576846E}"/>
          </ac:spMkLst>
        </pc:spChg>
        <pc:spChg chg="mod">
          <ac:chgData name="Andres Contreras" userId="1838b3c82ce198b7" providerId="LiveId" clId="{6E6B393E-18C9-4DE9-976A-BAF09D1C191D}" dt="2020-07-31T22:27:17.468" v="2589" actId="113"/>
          <ac:spMkLst>
            <pc:docMk/>
            <pc:sldMk cId="914300159" sldId="288"/>
            <ac:spMk id="10" creationId="{0FD1B687-AE01-4D8F-BF82-735F468D005D}"/>
          </ac:spMkLst>
        </pc:spChg>
        <pc:spChg chg="mod">
          <ac:chgData name="Andres Contreras" userId="1838b3c82ce198b7" providerId="LiveId" clId="{6E6B393E-18C9-4DE9-976A-BAF09D1C191D}" dt="2020-07-31T22:27:03.794" v="2587" actId="255"/>
          <ac:spMkLst>
            <pc:docMk/>
            <pc:sldMk cId="914300159" sldId="288"/>
            <ac:spMk id="11" creationId="{DEC3E298-CA21-4C1D-84C4-9F3BCD369902}"/>
          </ac:spMkLst>
        </pc:spChg>
        <pc:picChg chg="mod modCrop">
          <ac:chgData name="Andres Contreras" userId="1838b3c82ce198b7" providerId="LiveId" clId="{6E6B393E-18C9-4DE9-976A-BAF09D1C191D}" dt="2020-07-31T22:29:06.705" v="2607" actId="1076"/>
          <ac:picMkLst>
            <pc:docMk/>
            <pc:sldMk cId="914300159" sldId="288"/>
            <ac:picMk id="3" creationId="{00000000-0000-0000-0000-000000000000}"/>
          </ac:picMkLst>
        </pc:picChg>
        <pc:picChg chg="mod modCrop">
          <ac:chgData name="Andres Contreras" userId="1838b3c82ce198b7" providerId="LiveId" clId="{6E6B393E-18C9-4DE9-976A-BAF09D1C191D}" dt="2020-07-31T22:29:26.465" v="2613" actId="14100"/>
          <ac:picMkLst>
            <pc:docMk/>
            <pc:sldMk cId="914300159" sldId="288"/>
            <ac:picMk id="4" creationId="{00000000-0000-0000-0000-000000000000}"/>
          </ac:picMkLst>
        </pc:picChg>
      </pc:sldChg>
      <pc:sldChg chg="delSp modSp">
        <pc:chgData name="Andres Contreras" userId="1838b3c82ce198b7" providerId="LiveId" clId="{6E6B393E-18C9-4DE9-976A-BAF09D1C191D}" dt="2020-07-31T23:55:30.940" v="3138" actId="1076"/>
        <pc:sldMkLst>
          <pc:docMk/>
          <pc:sldMk cId="1444117355" sldId="297"/>
        </pc:sldMkLst>
        <pc:spChg chg="mod">
          <ac:chgData name="Andres Contreras" userId="1838b3c82ce198b7" providerId="LiveId" clId="{6E6B393E-18C9-4DE9-976A-BAF09D1C191D}" dt="2020-07-31T23:53:21.836" v="3123" actId="1076"/>
          <ac:spMkLst>
            <pc:docMk/>
            <pc:sldMk cId="1444117355" sldId="297"/>
            <ac:spMk id="2" creationId="{DB7ED2B9-0D2C-479D-9537-D5D0AA68A9BD}"/>
          </ac:spMkLst>
        </pc:spChg>
        <pc:picChg chg="del mod">
          <ac:chgData name="Andres Contreras" userId="1838b3c82ce198b7" providerId="LiveId" clId="{6E6B393E-18C9-4DE9-976A-BAF09D1C191D}" dt="2020-07-31T23:55:16.705" v="3133" actId="478"/>
          <ac:picMkLst>
            <pc:docMk/>
            <pc:sldMk cId="1444117355" sldId="297"/>
            <ac:picMk id="3" creationId="{699C3436-A9B3-4D0B-9824-049798E9507F}"/>
          </ac:picMkLst>
        </pc:picChg>
        <pc:picChg chg="del">
          <ac:chgData name="Andres Contreras" userId="1838b3c82ce198b7" providerId="LiveId" clId="{6E6B393E-18C9-4DE9-976A-BAF09D1C191D}" dt="2020-07-31T23:52:46.449" v="3120" actId="478"/>
          <ac:picMkLst>
            <pc:docMk/>
            <pc:sldMk cId="1444117355" sldId="297"/>
            <ac:picMk id="4" creationId="{EC304CF5-08ED-4DFF-A4AE-F691FCA89DD0}"/>
          </ac:picMkLst>
        </pc:picChg>
        <pc:picChg chg="mod">
          <ac:chgData name="Andres Contreras" userId="1838b3c82ce198b7" providerId="LiveId" clId="{6E6B393E-18C9-4DE9-976A-BAF09D1C191D}" dt="2020-07-31T23:55:30.940" v="3138" actId="1076"/>
          <ac:picMkLst>
            <pc:docMk/>
            <pc:sldMk cId="1444117355" sldId="297"/>
            <ac:picMk id="5" creationId="{73F97623-88E3-4041-B851-967BD4F35BB9}"/>
          </ac:picMkLst>
        </pc:picChg>
      </pc:sldChg>
      <pc:sldChg chg="modSp">
        <pc:chgData name="Andres Contreras" userId="1838b3c82ce198b7" providerId="LiveId" clId="{6E6B393E-18C9-4DE9-976A-BAF09D1C191D}" dt="2020-07-31T17:44:53.907" v="1376" actId="20577"/>
        <pc:sldMkLst>
          <pc:docMk/>
          <pc:sldMk cId="332941977" sldId="306"/>
        </pc:sldMkLst>
        <pc:spChg chg="mod">
          <ac:chgData name="Andres Contreras" userId="1838b3c82ce198b7" providerId="LiveId" clId="{6E6B393E-18C9-4DE9-976A-BAF09D1C191D}" dt="2020-07-31T17:44:53.907" v="1376" actId="20577"/>
          <ac:spMkLst>
            <pc:docMk/>
            <pc:sldMk cId="332941977" sldId="306"/>
            <ac:spMk id="2" creationId="{91FFC103-5609-413B-9741-E68D3AD6E7B5}"/>
          </ac:spMkLst>
        </pc:spChg>
      </pc:sldChg>
      <pc:sldChg chg="addSp modSp">
        <pc:chgData name="Andres Contreras" userId="1838b3c82ce198b7" providerId="LiveId" clId="{6E6B393E-18C9-4DE9-976A-BAF09D1C191D}" dt="2020-07-31T14:26:06.677" v="146" actId="207"/>
        <pc:sldMkLst>
          <pc:docMk/>
          <pc:sldMk cId="2122862825" sldId="309"/>
        </pc:sldMkLst>
        <pc:spChg chg="add mod">
          <ac:chgData name="Andres Contreras" userId="1838b3c82ce198b7" providerId="LiveId" clId="{6E6B393E-18C9-4DE9-976A-BAF09D1C191D}" dt="2020-07-31T14:26:06.677" v="146" actId="207"/>
          <ac:spMkLst>
            <pc:docMk/>
            <pc:sldMk cId="2122862825" sldId="309"/>
            <ac:spMk id="2" creationId="{82C5A5CD-1F9C-49B6-ABDD-38C3E45C02C8}"/>
          </ac:spMkLst>
        </pc:spChg>
        <pc:spChg chg="mod">
          <ac:chgData name="Andres Contreras" userId="1838b3c82ce198b7" providerId="LiveId" clId="{6E6B393E-18C9-4DE9-976A-BAF09D1C191D}" dt="2020-07-31T14:24:13.294" v="121" actId="1076"/>
          <ac:spMkLst>
            <pc:docMk/>
            <pc:sldMk cId="2122862825" sldId="309"/>
            <ac:spMk id="7" creationId="{7A98BEBF-47DE-4182-AD99-8D0533B59403}"/>
          </ac:spMkLst>
        </pc:spChg>
        <pc:picChg chg="mod modCrop">
          <ac:chgData name="Andres Contreras" userId="1838b3c82ce198b7" providerId="LiveId" clId="{6E6B393E-18C9-4DE9-976A-BAF09D1C191D}" dt="2020-07-31T14:25:39.063" v="140" actId="1076"/>
          <ac:picMkLst>
            <pc:docMk/>
            <pc:sldMk cId="2122862825" sldId="309"/>
            <ac:picMk id="6" creationId="{00000000-0000-0000-0000-000000000000}"/>
          </ac:picMkLst>
        </pc:picChg>
        <pc:picChg chg="mod">
          <ac:chgData name="Andres Contreras" userId="1838b3c82ce198b7" providerId="LiveId" clId="{6E6B393E-18C9-4DE9-976A-BAF09D1C191D}" dt="2020-07-31T14:25:21.469" v="134" actId="1076"/>
          <ac:picMkLst>
            <pc:docMk/>
            <pc:sldMk cId="2122862825" sldId="309"/>
            <ac:picMk id="9" creationId="{B052CC96-E7FB-43BA-B99A-308D052F8ABA}"/>
          </ac:picMkLst>
        </pc:picChg>
        <pc:picChg chg="mod ord">
          <ac:chgData name="Andres Contreras" userId="1838b3c82ce198b7" providerId="LiveId" clId="{6E6B393E-18C9-4DE9-976A-BAF09D1C191D}" dt="2020-07-31T14:25:39.063" v="140" actId="1076"/>
          <ac:picMkLst>
            <pc:docMk/>
            <pc:sldMk cId="2122862825" sldId="309"/>
            <ac:picMk id="14" creationId="{094190ED-F2C9-4AE7-9FD7-277839823BC9}"/>
          </ac:picMkLst>
        </pc:picChg>
      </pc:sldChg>
      <pc:sldChg chg="modSp del">
        <pc:chgData name="Andres Contreras" userId="1838b3c82ce198b7" providerId="LiveId" clId="{6E6B393E-18C9-4DE9-976A-BAF09D1C191D}" dt="2020-07-31T16:04:31.824" v="878" actId="2696"/>
        <pc:sldMkLst>
          <pc:docMk/>
          <pc:sldMk cId="772323832" sldId="317"/>
        </pc:sldMkLst>
        <pc:picChg chg="mod">
          <ac:chgData name="Andres Contreras" userId="1838b3c82ce198b7" providerId="LiveId" clId="{6E6B393E-18C9-4DE9-976A-BAF09D1C191D}" dt="2020-07-31T13:43:00.593" v="41" actId="1076"/>
          <ac:picMkLst>
            <pc:docMk/>
            <pc:sldMk cId="772323832" sldId="317"/>
            <ac:picMk id="4" creationId="{8ED7605E-0A93-45BD-9B85-9B806D6C521A}"/>
          </ac:picMkLst>
        </pc:picChg>
      </pc:sldChg>
      <pc:sldChg chg="modSp">
        <pc:chgData name="Andres Contreras" userId="1838b3c82ce198b7" providerId="LiveId" clId="{6E6B393E-18C9-4DE9-976A-BAF09D1C191D}" dt="2020-07-31T17:45:35.106" v="1378" actId="20577"/>
        <pc:sldMkLst>
          <pc:docMk/>
          <pc:sldMk cId="3165034404" sldId="322"/>
        </pc:sldMkLst>
        <pc:spChg chg="mod">
          <ac:chgData name="Andres Contreras" userId="1838b3c82ce198b7" providerId="LiveId" clId="{6E6B393E-18C9-4DE9-976A-BAF09D1C191D}" dt="2020-07-31T17:45:35.106" v="1378" actId="20577"/>
          <ac:spMkLst>
            <pc:docMk/>
            <pc:sldMk cId="3165034404" sldId="322"/>
            <ac:spMk id="3" creationId="{91FFC103-5609-413B-9741-E68D3AD6E7B5}"/>
          </ac:spMkLst>
        </pc:spChg>
        <pc:picChg chg="mod">
          <ac:chgData name="Andres Contreras" userId="1838b3c82ce198b7" providerId="LiveId" clId="{6E6B393E-18C9-4DE9-976A-BAF09D1C191D}" dt="2020-07-31T13:48:16.168" v="66" actId="1076"/>
          <ac:picMkLst>
            <pc:docMk/>
            <pc:sldMk cId="3165034404" sldId="322"/>
            <ac:picMk id="6" creationId="{AD3A75D7-D912-4EF4-B17D-441DB56DA4DF}"/>
          </ac:picMkLst>
        </pc:picChg>
        <pc:picChg chg="mod">
          <ac:chgData name="Andres Contreras" userId="1838b3c82ce198b7" providerId="LiveId" clId="{6E6B393E-18C9-4DE9-976A-BAF09D1C191D}" dt="2020-07-31T13:48:10.488" v="65" actId="1076"/>
          <ac:picMkLst>
            <pc:docMk/>
            <pc:sldMk cId="3165034404" sldId="322"/>
            <ac:picMk id="7" creationId="{8CEBF3D3-6BFA-4B8C-B4B6-63889F64ADDC}"/>
          </ac:picMkLst>
        </pc:picChg>
      </pc:sldChg>
      <pc:sldChg chg="del">
        <pc:chgData name="Andres Contreras" userId="1838b3c82ce198b7" providerId="LiveId" clId="{6E6B393E-18C9-4DE9-976A-BAF09D1C191D}" dt="2020-07-31T14:30:38.566" v="150" actId="2696"/>
        <pc:sldMkLst>
          <pc:docMk/>
          <pc:sldMk cId="1778575315" sldId="340"/>
        </pc:sldMkLst>
      </pc:sldChg>
      <pc:sldChg chg="modSp">
        <pc:chgData name="Andres Contreras" userId="1838b3c82ce198b7" providerId="LiveId" clId="{6E6B393E-18C9-4DE9-976A-BAF09D1C191D}" dt="2020-07-31T14:53:56.704" v="406" actId="1036"/>
        <pc:sldMkLst>
          <pc:docMk/>
          <pc:sldMk cId="4006649974" sldId="341"/>
        </pc:sldMkLst>
        <pc:picChg chg="mod">
          <ac:chgData name="Andres Contreras" userId="1838b3c82ce198b7" providerId="LiveId" clId="{6E6B393E-18C9-4DE9-976A-BAF09D1C191D}" dt="2020-07-31T14:53:56.704" v="406" actId="1036"/>
          <ac:picMkLst>
            <pc:docMk/>
            <pc:sldMk cId="4006649974" sldId="341"/>
            <ac:picMk id="5" creationId="{9F410242-9317-4188-8754-E72F300FFE33}"/>
          </ac:picMkLst>
        </pc:picChg>
      </pc:sldChg>
      <pc:sldChg chg="delSp modSp">
        <pc:chgData name="Andres Contreras" userId="1838b3c82ce198b7" providerId="LiveId" clId="{6E6B393E-18C9-4DE9-976A-BAF09D1C191D}" dt="2020-07-31T15:51:22.905" v="799" actId="1076"/>
        <pc:sldMkLst>
          <pc:docMk/>
          <pc:sldMk cId="135089521" sldId="346"/>
        </pc:sldMkLst>
        <pc:spChg chg="mod">
          <ac:chgData name="Andres Contreras" userId="1838b3c82ce198b7" providerId="LiveId" clId="{6E6B393E-18C9-4DE9-976A-BAF09D1C191D}" dt="2020-07-31T15:17:51.521" v="617" actId="20577"/>
          <ac:spMkLst>
            <pc:docMk/>
            <pc:sldMk cId="135089521" sldId="346"/>
            <ac:spMk id="26626" creationId="{64E9AC64-9C97-499C-B269-60B1C85F3FA0}"/>
          </ac:spMkLst>
        </pc:spChg>
        <pc:grpChg chg="mod topLvl">
          <ac:chgData name="Andres Contreras" userId="1838b3c82ce198b7" providerId="LiveId" clId="{6E6B393E-18C9-4DE9-976A-BAF09D1C191D}" dt="2020-07-31T15:04:39.412" v="568" actId="1076"/>
          <ac:grpSpMkLst>
            <pc:docMk/>
            <pc:sldMk cId="135089521" sldId="346"/>
            <ac:grpSpMk id="14" creationId="{BF59CA75-2C4B-4CC7-8E9C-0E5B1FF5A996}"/>
          </ac:grpSpMkLst>
        </pc:grpChg>
        <pc:grpChg chg="del mod">
          <ac:chgData name="Andres Contreras" userId="1838b3c82ce198b7" providerId="LiveId" clId="{6E6B393E-18C9-4DE9-976A-BAF09D1C191D}" dt="2020-07-31T15:04:16.981" v="559" actId="165"/>
          <ac:grpSpMkLst>
            <pc:docMk/>
            <pc:sldMk cId="135089521" sldId="346"/>
            <ac:grpSpMk id="17" creationId="{8CAA0FD5-5F44-45C4-9D6D-F0D2D770764D}"/>
          </ac:grpSpMkLst>
        </pc:grpChg>
        <pc:picChg chg="del mod">
          <ac:chgData name="Andres Contreras" userId="1838b3c82ce198b7" providerId="LiveId" clId="{6E6B393E-18C9-4DE9-976A-BAF09D1C191D}" dt="2020-07-31T15:42:47.287" v="747" actId="478"/>
          <ac:picMkLst>
            <pc:docMk/>
            <pc:sldMk cId="135089521" sldId="346"/>
            <ac:picMk id="2" creationId="{82B4910F-8F89-4EE9-BA03-0EA592CA90C6}"/>
          </ac:picMkLst>
        </pc:picChg>
        <pc:picChg chg="del mod modCrop">
          <ac:chgData name="Andres Contreras" userId="1838b3c82ce198b7" providerId="LiveId" clId="{6E6B393E-18C9-4DE9-976A-BAF09D1C191D}" dt="2020-07-31T15:51:13.830" v="796" actId="478"/>
          <ac:picMkLst>
            <pc:docMk/>
            <pc:sldMk cId="135089521" sldId="346"/>
            <ac:picMk id="3" creationId="{EE921916-1411-4495-8A42-5C041B678A2D}"/>
          </ac:picMkLst>
        </pc:picChg>
        <pc:picChg chg="mod">
          <ac:chgData name="Andres Contreras" userId="1838b3c82ce198b7" providerId="LiveId" clId="{6E6B393E-18C9-4DE9-976A-BAF09D1C191D}" dt="2020-07-31T15:51:22.905" v="799" actId="1076"/>
          <ac:picMkLst>
            <pc:docMk/>
            <pc:sldMk cId="135089521" sldId="346"/>
            <ac:picMk id="4" creationId="{BCADBB11-2C83-4F37-9A23-8DBFCA7DCA8F}"/>
          </ac:picMkLst>
        </pc:picChg>
        <pc:picChg chg="del">
          <ac:chgData name="Andres Contreras" userId="1838b3c82ce198b7" providerId="LiveId" clId="{6E6B393E-18C9-4DE9-976A-BAF09D1C191D}" dt="2020-07-31T15:03:42.522" v="550" actId="478"/>
          <ac:picMkLst>
            <pc:docMk/>
            <pc:sldMk cId="135089521" sldId="346"/>
            <ac:picMk id="6" creationId="{BCED7BB0-9446-48A0-A281-244774505B13}"/>
          </ac:picMkLst>
        </pc:picChg>
        <pc:picChg chg="del">
          <ac:chgData name="Andres Contreras" userId="1838b3c82ce198b7" providerId="LiveId" clId="{6E6B393E-18C9-4DE9-976A-BAF09D1C191D}" dt="2020-07-31T15:03:44.674" v="551"/>
          <ac:picMkLst>
            <pc:docMk/>
            <pc:sldMk cId="135089521" sldId="346"/>
            <ac:picMk id="7" creationId="{671EF6CF-88FC-4D2C-BF00-5C954D707F3A}"/>
          </ac:picMkLst>
        </pc:picChg>
        <pc:picChg chg="del mod topLvl">
          <ac:chgData name="Andres Contreras" userId="1838b3c82ce198b7" providerId="LiveId" clId="{6E6B393E-18C9-4DE9-976A-BAF09D1C191D}" dt="2020-07-31T15:09:06" v="569" actId="478"/>
          <ac:picMkLst>
            <pc:docMk/>
            <pc:sldMk cId="135089521" sldId="346"/>
            <ac:picMk id="8" creationId="{1A829779-AF53-487C-AD41-B0204366F1C8}"/>
          </ac:picMkLst>
        </pc:picChg>
      </pc:sldChg>
      <pc:sldChg chg="addSp delSp modSp">
        <pc:chgData name="Andres Contreras" userId="1838b3c82ce198b7" providerId="LiveId" clId="{6E6B393E-18C9-4DE9-976A-BAF09D1C191D}" dt="2020-07-31T21:07:00.139" v="1847" actId="115"/>
        <pc:sldMkLst>
          <pc:docMk/>
          <pc:sldMk cId="1879067016" sldId="371"/>
        </pc:sldMkLst>
        <pc:spChg chg="mod">
          <ac:chgData name="Andres Contreras" userId="1838b3c82ce198b7" providerId="LiveId" clId="{6E6B393E-18C9-4DE9-976A-BAF09D1C191D}" dt="2020-07-31T19:58:29.532" v="1454" actId="14100"/>
          <ac:spMkLst>
            <pc:docMk/>
            <pc:sldMk cId="1879067016" sldId="371"/>
            <ac:spMk id="2" creationId="{A2B2808A-5736-4316-9DE4-FDBCAC483085}"/>
          </ac:spMkLst>
        </pc:spChg>
        <pc:spChg chg="mod">
          <ac:chgData name="Andres Contreras" userId="1838b3c82ce198b7" providerId="LiveId" clId="{6E6B393E-18C9-4DE9-976A-BAF09D1C191D}" dt="2020-07-31T19:55:53.915" v="1436" actId="1076"/>
          <ac:spMkLst>
            <pc:docMk/>
            <pc:sldMk cId="1879067016" sldId="371"/>
            <ac:spMk id="8" creationId="{BF81B5F3-1CD2-4FCC-A86C-6B6019C87607}"/>
          </ac:spMkLst>
        </pc:spChg>
        <pc:spChg chg="mod">
          <ac:chgData name="Andres Contreras" userId="1838b3c82ce198b7" providerId="LiveId" clId="{6E6B393E-18C9-4DE9-976A-BAF09D1C191D}" dt="2020-07-31T17:02:59.461" v="1214" actId="1076"/>
          <ac:spMkLst>
            <pc:docMk/>
            <pc:sldMk cId="1879067016" sldId="371"/>
            <ac:spMk id="9" creationId="{CD7431A6-932A-4120-8FE7-0DD855801F37}"/>
          </ac:spMkLst>
        </pc:spChg>
        <pc:spChg chg="mod">
          <ac:chgData name="Andres Contreras" userId="1838b3c82ce198b7" providerId="LiveId" clId="{6E6B393E-18C9-4DE9-976A-BAF09D1C191D}" dt="2020-07-31T17:01:39.693" v="1207" actId="1076"/>
          <ac:spMkLst>
            <pc:docMk/>
            <pc:sldMk cId="1879067016" sldId="371"/>
            <ac:spMk id="11" creationId="{2B8A8126-7AAE-4B70-A25A-D369BD5A54AE}"/>
          </ac:spMkLst>
        </pc:spChg>
        <pc:spChg chg="add mod">
          <ac:chgData name="Andres Contreras" userId="1838b3c82ce198b7" providerId="LiveId" clId="{6E6B393E-18C9-4DE9-976A-BAF09D1C191D}" dt="2020-07-31T17:02:56.389" v="1213" actId="164"/>
          <ac:spMkLst>
            <pc:docMk/>
            <pc:sldMk cId="1879067016" sldId="371"/>
            <ac:spMk id="12" creationId="{84703FFA-C34E-4F60-B9C6-0EED20B350B8}"/>
          </ac:spMkLst>
        </pc:spChg>
        <pc:spChg chg="add mod">
          <ac:chgData name="Andres Contreras" userId="1838b3c82ce198b7" providerId="LiveId" clId="{6E6B393E-18C9-4DE9-976A-BAF09D1C191D}" dt="2020-07-31T21:07:00.139" v="1847" actId="115"/>
          <ac:spMkLst>
            <pc:docMk/>
            <pc:sldMk cId="1879067016" sldId="371"/>
            <ac:spMk id="21" creationId="{1FBD4B43-C021-4686-9B52-9B594698E142}"/>
          </ac:spMkLst>
        </pc:spChg>
        <pc:grpChg chg="add mod">
          <ac:chgData name="Andres Contreras" userId="1838b3c82ce198b7" providerId="LiveId" clId="{6E6B393E-18C9-4DE9-976A-BAF09D1C191D}" dt="2020-07-31T17:02:56.389" v="1213" actId="164"/>
          <ac:grpSpMkLst>
            <pc:docMk/>
            <pc:sldMk cId="1879067016" sldId="371"/>
            <ac:grpSpMk id="7" creationId="{B65C62E5-7361-4D1A-ACA5-EEB3472097BA}"/>
          </ac:grpSpMkLst>
        </pc:grpChg>
        <pc:grpChg chg="mod">
          <ac:chgData name="Andres Contreras" userId="1838b3c82ce198b7" providerId="LiveId" clId="{6E6B393E-18C9-4DE9-976A-BAF09D1C191D}" dt="2020-07-31T17:02:56.389" v="1213" actId="164"/>
          <ac:grpSpMkLst>
            <pc:docMk/>
            <pc:sldMk cId="1879067016" sldId="371"/>
            <ac:grpSpMk id="13" creationId="{8A73138C-4353-45BD-8D6C-A633B772D366}"/>
          </ac:grpSpMkLst>
        </pc:grpChg>
        <pc:picChg chg="add del mod modCrop">
          <ac:chgData name="Andres Contreras" userId="1838b3c82ce198b7" providerId="LiveId" clId="{6E6B393E-18C9-4DE9-976A-BAF09D1C191D}" dt="2020-07-31T16:55:45.882" v="1121" actId="478"/>
          <ac:picMkLst>
            <pc:docMk/>
            <pc:sldMk cId="1879067016" sldId="371"/>
            <ac:picMk id="3" creationId="{00000000-0000-0000-0000-000000000000}"/>
          </ac:picMkLst>
        </pc:picChg>
        <pc:picChg chg="del mod ord">
          <ac:chgData name="Andres Contreras" userId="1838b3c82ce198b7" providerId="LiveId" clId="{6E6B393E-18C9-4DE9-976A-BAF09D1C191D}" dt="2020-07-31T16:51:32.619" v="1115"/>
          <ac:picMkLst>
            <pc:docMk/>
            <pc:sldMk cId="1879067016" sldId="371"/>
            <ac:picMk id="4" creationId="{3E6E7C70-A991-4BCD-8320-F67E381AC5B2}"/>
          </ac:picMkLst>
        </pc:picChg>
        <pc:picChg chg="del mod ord modCrop">
          <ac:chgData name="Andres Contreras" userId="1838b3c82ce198b7" providerId="LiveId" clId="{6E6B393E-18C9-4DE9-976A-BAF09D1C191D}" dt="2020-07-31T19:57:20.295" v="1439" actId="478"/>
          <ac:picMkLst>
            <pc:docMk/>
            <pc:sldMk cId="1879067016" sldId="371"/>
            <ac:picMk id="5" creationId="{37F0BA12-9C44-44B4-896F-6196B4F41A4E}"/>
          </ac:picMkLst>
        </pc:picChg>
        <pc:picChg chg="del mod modCrop">
          <ac:chgData name="Andres Contreras" userId="1838b3c82ce198b7" providerId="LiveId" clId="{6E6B393E-18C9-4DE9-976A-BAF09D1C191D}" dt="2020-07-31T20:00:49.744" v="1455" actId="478"/>
          <ac:picMkLst>
            <pc:docMk/>
            <pc:sldMk cId="1879067016" sldId="371"/>
            <ac:picMk id="10" creationId="{1E2E6D84-4FB3-434A-A550-A57015EBBCE4}"/>
          </ac:picMkLst>
        </pc:picChg>
        <pc:picChg chg="del">
          <ac:chgData name="Andres Contreras" userId="1838b3c82ce198b7" providerId="LiveId" clId="{6E6B393E-18C9-4DE9-976A-BAF09D1C191D}" dt="2020-07-31T20:00:59.407" v="1456" actId="478"/>
          <ac:picMkLst>
            <pc:docMk/>
            <pc:sldMk cId="1879067016" sldId="371"/>
            <ac:picMk id="14" creationId="{6BAEBB80-2B76-4C13-B367-24E7FC2E8AC0}"/>
          </ac:picMkLst>
        </pc:picChg>
        <pc:picChg chg="del">
          <ac:chgData name="Andres Contreras" userId="1838b3c82ce198b7" providerId="LiveId" clId="{6E6B393E-18C9-4DE9-976A-BAF09D1C191D}" dt="2020-07-31T20:08:44.615" v="1457" actId="478"/>
          <ac:picMkLst>
            <pc:docMk/>
            <pc:sldMk cId="1879067016" sldId="371"/>
            <ac:picMk id="15" creationId="{C000A9D2-B925-49EB-9AFE-71CCC40A7A46}"/>
          </ac:picMkLst>
        </pc:picChg>
        <pc:picChg chg="del">
          <ac:chgData name="Andres Contreras" userId="1838b3c82ce198b7" providerId="LiveId" clId="{6E6B393E-18C9-4DE9-976A-BAF09D1C191D}" dt="2020-07-31T20:12:15.286" v="1458" actId="478"/>
          <ac:picMkLst>
            <pc:docMk/>
            <pc:sldMk cId="1879067016" sldId="371"/>
            <ac:picMk id="16" creationId="{C599BFB2-1CA5-4A18-9A18-D407E7B55FAE}"/>
          </ac:picMkLst>
        </pc:picChg>
        <pc:picChg chg="del mod">
          <ac:chgData name="Andres Contreras" userId="1838b3c82ce198b7" providerId="LiveId" clId="{6E6B393E-18C9-4DE9-976A-BAF09D1C191D}" dt="2020-07-31T20:23:22.167" v="1466" actId="478"/>
          <ac:picMkLst>
            <pc:docMk/>
            <pc:sldMk cId="1879067016" sldId="371"/>
            <ac:picMk id="17" creationId="{09B26590-0E82-4C0F-B49B-B41E589AAC66}"/>
          </ac:picMkLst>
        </pc:picChg>
        <pc:picChg chg="del mod">
          <ac:chgData name="Andres Contreras" userId="1838b3c82ce198b7" providerId="LiveId" clId="{6E6B393E-18C9-4DE9-976A-BAF09D1C191D}" dt="2020-07-31T20:25:21.646" v="1470" actId="478"/>
          <ac:picMkLst>
            <pc:docMk/>
            <pc:sldMk cId="1879067016" sldId="371"/>
            <ac:picMk id="18" creationId="{6F9921AA-7AFF-4716-835F-80F7557631AC}"/>
          </ac:picMkLst>
        </pc:picChg>
        <pc:picChg chg="del mod">
          <ac:chgData name="Andres Contreras" userId="1838b3c82ce198b7" providerId="LiveId" clId="{6E6B393E-18C9-4DE9-976A-BAF09D1C191D}" dt="2020-07-31T20:25:42.446" v="1472" actId="478"/>
          <ac:picMkLst>
            <pc:docMk/>
            <pc:sldMk cId="1879067016" sldId="371"/>
            <ac:picMk id="19" creationId="{CF301238-F392-4DA1-BDF6-493C31EA812B}"/>
          </ac:picMkLst>
        </pc:picChg>
        <pc:picChg chg="mod ord">
          <ac:chgData name="Andres Contreras" userId="1838b3c82ce198b7" providerId="LiveId" clId="{6E6B393E-18C9-4DE9-976A-BAF09D1C191D}" dt="2020-07-31T20:33:56.563" v="1518" actId="167"/>
          <ac:picMkLst>
            <pc:docMk/>
            <pc:sldMk cId="1879067016" sldId="371"/>
            <ac:picMk id="20" creationId="{9E503430-098E-4212-A0EB-E1684FA1CB26}"/>
          </ac:picMkLst>
        </pc:picChg>
        <pc:cxnChg chg="del mod">
          <ac:chgData name="Andres Contreras" userId="1838b3c82ce198b7" providerId="LiveId" clId="{6E6B393E-18C9-4DE9-976A-BAF09D1C191D}" dt="2020-07-31T16:58:05.786" v="1130" actId="478"/>
          <ac:cxnSpMkLst>
            <pc:docMk/>
            <pc:sldMk cId="1879067016" sldId="371"/>
            <ac:cxnSpMk id="6" creationId="{2B2DD93C-F4A4-432D-B68C-8E935624386E}"/>
          </ac:cxnSpMkLst>
        </pc:cxnChg>
      </pc:sldChg>
      <pc:sldChg chg="addSp delSp modSp">
        <pc:chgData name="Andres Contreras" userId="1838b3c82ce198b7" providerId="LiveId" clId="{6E6B393E-18C9-4DE9-976A-BAF09D1C191D}" dt="2020-07-31T21:06:42.291" v="1844" actId="115"/>
        <pc:sldMkLst>
          <pc:docMk/>
          <pc:sldMk cId="493726189" sldId="372"/>
        </pc:sldMkLst>
        <pc:spChg chg="mod">
          <ac:chgData name="Andres Contreras" userId="1838b3c82ce198b7" providerId="LiveId" clId="{6E6B393E-18C9-4DE9-976A-BAF09D1C191D}" dt="2020-07-31T20:45:59.728" v="1596" actId="1076"/>
          <ac:spMkLst>
            <pc:docMk/>
            <pc:sldMk cId="493726189" sldId="372"/>
            <ac:spMk id="5" creationId="{EB426712-F0D5-4A83-B9A9-68B952F9F5B5}"/>
          </ac:spMkLst>
        </pc:spChg>
        <pc:spChg chg="mod">
          <ac:chgData name="Andres Contreras" userId="1838b3c82ce198b7" providerId="LiveId" clId="{6E6B393E-18C9-4DE9-976A-BAF09D1C191D}" dt="2020-07-31T20:46:22.792" v="1600" actId="1076"/>
          <ac:spMkLst>
            <pc:docMk/>
            <pc:sldMk cId="493726189" sldId="372"/>
            <ac:spMk id="7" creationId="{19216E18-493A-40C4-8D25-BFE1D7D3B47E}"/>
          </ac:spMkLst>
        </pc:spChg>
        <pc:spChg chg="mod">
          <ac:chgData name="Andres Contreras" userId="1838b3c82ce198b7" providerId="LiveId" clId="{6E6B393E-18C9-4DE9-976A-BAF09D1C191D}" dt="2020-07-31T20:45:00.084" v="1590" actId="122"/>
          <ac:spMkLst>
            <pc:docMk/>
            <pc:sldMk cId="493726189" sldId="372"/>
            <ac:spMk id="9" creationId="{BF81B5F3-1CD2-4FCC-A86C-6B6019C87607}"/>
          </ac:spMkLst>
        </pc:spChg>
        <pc:spChg chg="add mod">
          <ac:chgData name="Andres Contreras" userId="1838b3c82ce198b7" providerId="LiveId" clId="{6E6B393E-18C9-4DE9-976A-BAF09D1C191D}" dt="2020-07-31T20:46:25.895" v="1601" actId="1076"/>
          <ac:spMkLst>
            <pc:docMk/>
            <pc:sldMk cId="493726189" sldId="372"/>
            <ac:spMk id="10" creationId="{E2AB1FAA-DD1B-4F4D-B20F-4DEE283252F6}"/>
          </ac:spMkLst>
        </pc:spChg>
        <pc:spChg chg="add mod">
          <ac:chgData name="Andres Contreras" userId="1838b3c82ce198b7" providerId="LiveId" clId="{6E6B393E-18C9-4DE9-976A-BAF09D1C191D}" dt="2020-07-31T21:06:42.291" v="1844" actId="115"/>
          <ac:spMkLst>
            <pc:docMk/>
            <pc:sldMk cId="493726189" sldId="372"/>
            <ac:spMk id="17" creationId="{C4CC4C5D-94A1-4D08-9122-68CDF6E8E5E3}"/>
          </ac:spMkLst>
        </pc:spChg>
        <pc:grpChg chg="add mod">
          <ac:chgData name="Andres Contreras" userId="1838b3c82ce198b7" providerId="LiveId" clId="{6E6B393E-18C9-4DE9-976A-BAF09D1C191D}" dt="2020-07-31T20:45:34.992" v="1593" actId="164"/>
          <ac:grpSpMkLst>
            <pc:docMk/>
            <pc:sldMk cId="493726189" sldId="372"/>
            <ac:grpSpMk id="15" creationId="{128B24F6-3488-4CFA-A4AC-8CBAC5EB34F2}"/>
          </ac:grpSpMkLst>
        </pc:grpChg>
        <pc:grpChg chg="add mod">
          <ac:chgData name="Andres Contreras" userId="1838b3c82ce198b7" providerId="LiveId" clId="{6E6B393E-18C9-4DE9-976A-BAF09D1C191D}" dt="2020-07-31T21:04:46.847" v="1825" actId="1076"/>
          <ac:grpSpMkLst>
            <pc:docMk/>
            <pc:sldMk cId="493726189" sldId="372"/>
            <ac:grpSpMk id="16" creationId="{265272C1-A21A-4D46-B68E-278E25F2D729}"/>
          </ac:grpSpMkLst>
        </pc:grpChg>
        <pc:picChg chg="del">
          <ac:chgData name="Andres Contreras" userId="1838b3c82ce198b7" providerId="LiveId" clId="{6E6B393E-18C9-4DE9-976A-BAF09D1C191D}" dt="2020-07-31T17:16:03.385" v="1258" actId="478"/>
          <ac:picMkLst>
            <pc:docMk/>
            <pc:sldMk cId="493726189" sldId="372"/>
            <ac:picMk id="3" creationId="{00000000-0000-0000-0000-000000000000}"/>
          </ac:picMkLst>
        </pc:picChg>
        <pc:picChg chg="del mod">
          <ac:chgData name="Andres Contreras" userId="1838b3c82ce198b7" providerId="LiveId" clId="{6E6B393E-18C9-4DE9-976A-BAF09D1C191D}" dt="2020-07-31T17:17:03.105" v="1262" actId="478"/>
          <ac:picMkLst>
            <pc:docMk/>
            <pc:sldMk cId="493726189" sldId="372"/>
            <ac:picMk id="4" creationId="{19C3DD9F-2D97-4742-81B8-35F12F3BF7DB}"/>
          </ac:picMkLst>
        </pc:picChg>
        <pc:picChg chg="del mod ord">
          <ac:chgData name="Andres Contreras" userId="1838b3c82ce198b7" providerId="LiveId" clId="{6E6B393E-18C9-4DE9-976A-BAF09D1C191D}" dt="2020-07-31T20:31:17.469" v="1497" actId="478"/>
          <ac:picMkLst>
            <pc:docMk/>
            <pc:sldMk cId="493726189" sldId="372"/>
            <ac:picMk id="6" creationId="{3D0A73C6-937B-4AD0-AF18-1C68B0732FF5}"/>
          </ac:picMkLst>
        </pc:picChg>
        <pc:picChg chg="del">
          <ac:chgData name="Andres Contreras" userId="1838b3c82ce198b7" providerId="LiveId" clId="{6E6B393E-18C9-4DE9-976A-BAF09D1C191D}" dt="2020-07-31T20:31:53.574" v="1498" actId="478"/>
          <ac:picMkLst>
            <pc:docMk/>
            <pc:sldMk cId="493726189" sldId="372"/>
            <ac:picMk id="11" creationId="{6DCEE7B3-5840-49E2-9B94-0762A6522467}"/>
          </ac:picMkLst>
        </pc:picChg>
        <pc:picChg chg="del mod">
          <ac:chgData name="Andres Contreras" userId="1838b3c82ce198b7" providerId="LiveId" clId="{6E6B393E-18C9-4DE9-976A-BAF09D1C191D}" dt="2020-07-31T20:32:01.974" v="1501" actId="478"/>
          <ac:picMkLst>
            <pc:docMk/>
            <pc:sldMk cId="493726189" sldId="372"/>
            <ac:picMk id="12" creationId="{3293B32E-1A4B-4261-94C8-6ED2F38D2C1D}"/>
          </ac:picMkLst>
        </pc:picChg>
        <pc:picChg chg="del mod ord">
          <ac:chgData name="Andres Contreras" userId="1838b3c82ce198b7" providerId="LiveId" clId="{6E6B393E-18C9-4DE9-976A-BAF09D1C191D}" dt="2020-07-31T20:43:05.149" v="1544" actId="478"/>
          <ac:picMkLst>
            <pc:docMk/>
            <pc:sldMk cId="493726189" sldId="372"/>
            <ac:picMk id="13" creationId="{EB6A35A0-898F-4438-BEED-82B1C5A70A4A}"/>
          </ac:picMkLst>
        </pc:picChg>
        <pc:picChg chg="mod ord modCrop">
          <ac:chgData name="Andres Contreras" userId="1838b3c82ce198b7" providerId="LiveId" clId="{6E6B393E-18C9-4DE9-976A-BAF09D1C191D}" dt="2020-07-31T21:04:51.262" v="1826" actId="1076"/>
          <ac:picMkLst>
            <pc:docMk/>
            <pc:sldMk cId="493726189" sldId="372"/>
            <ac:picMk id="14" creationId="{EEA4A625-6257-47C5-AD7F-394208151903}"/>
          </ac:picMkLst>
        </pc:picChg>
        <pc:cxnChg chg="del">
          <ac:chgData name="Andres Contreras" userId="1838b3c82ce198b7" providerId="LiveId" clId="{6E6B393E-18C9-4DE9-976A-BAF09D1C191D}" dt="2020-07-31T17:17:24.153" v="1269" actId="478"/>
          <ac:cxnSpMkLst>
            <pc:docMk/>
            <pc:sldMk cId="493726189" sldId="372"/>
            <ac:cxnSpMk id="8" creationId="{26A5D0A8-D1AD-43EE-BE0D-2671F46F5D44}"/>
          </ac:cxnSpMkLst>
        </pc:cxnChg>
      </pc:sldChg>
      <pc:sldChg chg="addSp delSp modSp">
        <pc:chgData name="Andres Contreras" userId="1838b3c82ce198b7" providerId="LiveId" clId="{6E6B393E-18C9-4DE9-976A-BAF09D1C191D}" dt="2020-07-31T21:08:46.207" v="1863" actId="1076"/>
        <pc:sldMkLst>
          <pc:docMk/>
          <pc:sldMk cId="2760604387" sldId="373"/>
        </pc:sldMkLst>
        <pc:spChg chg="add mod">
          <ac:chgData name="Andres Contreras" userId="1838b3c82ce198b7" providerId="LiveId" clId="{6E6B393E-18C9-4DE9-976A-BAF09D1C191D}" dt="2020-07-31T21:08:46.207" v="1863" actId="1076"/>
          <ac:spMkLst>
            <pc:docMk/>
            <pc:sldMk cId="2760604387" sldId="373"/>
            <ac:spMk id="12" creationId="{39E439C3-6ED9-4533-AABE-86D7596E44AF}"/>
          </ac:spMkLst>
        </pc:spChg>
        <pc:spChg chg="mod">
          <ac:chgData name="Andres Contreras" userId="1838b3c82ce198b7" providerId="LiveId" clId="{6E6B393E-18C9-4DE9-976A-BAF09D1C191D}" dt="2020-07-31T20:48:57.771" v="1626" actId="404"/>
          <ac:spMkLst>
            <pc:docMk/>
            <pc:sldMk cId="2760604387" sldId="373"/>
            <ac:spMk id="23" creationId="{D370AFCA-6893-41C3-885A-81E4FB2CD2BF}"/>
          </ac:spMkLst>
        </pc:spChg>
        <pc:spChg chg="del">
          <ac:chgData name="Andres Contreras" userId="1838b3c82ce198b7" providerId="LiveId" clId="{6E6B393E-18C9-4DE9-976A-BAF09D1C191D}" dt="2020-07-31T17:04:45.458" v="1229" actId="478"/>
          <ac:spMkLst>
            <pc:docMk/>
            <pc:sldMk cId="2760604387" sldId="373"/>
            <ac:spMk id="24" creationId="{21801873-A513-4DBF-A382-A287127B7653}"/>
          </ac:spMkLst>
        </pc:spChg>
        <pc:spChg chg="mod">
          <ac:chgData name="Andres Contreras" userId="1838b3c82ce198b7" providerId="LiveId" clId="{6E6B393E-18C9-4DE9-976A-BAF09D1C191D}" dt="2020-07-31T20:49:13.616" v="1629" actId="1076"/>
          <ac:spMkLst>
            <pc:docMk/>
            <pc:sldMk cId="2760604387" sldId="373"/>
            <ac:spMk id="25" creationId="{9639EE0B-26CA-4A0A-8357-E83939ECA71E}"/>
          </ac:spMkLst>
        </pc:spChg>
        <pc:spChg chg="mod">
          <ac:chgData name="Andres Contreras" userId="1838b3c82ce198b7" providerId="LiveId" clId="{6E6B393E-18C9-4DE9-976A-BAF09D1C191D}" dt="2020-07-31T20:49:00.935" v="1627" actId="1076"/>
          <ac:spMkLst>
            <pc:docMk/>
            <pc:sldMk cId="2760604387" sldId="373"/>
            <ac:spMk id="26" creationId="{4D365E50-EF56-4D03-BA68-7EC4C123EC6B}"/>
          </ac:spMkLst>
        </pc:spChg>
        <pc:grpChg chg="add del">
          <ac:chgData name="Andres Contreras" userId="1838b3c82ce198b7" providerId="LiveId" clId="{6E6B393E-18C9-4DE9-976A-BAF09D1C191D}" dt="2020-07-31T20:47:14.159" v="1604" actId="165"/>
          <ac:grpSpMkLst>
            <pc:docMk/>
            <pc:sldMk cId="2760604387" sldId="373"/>
            <ac:grpSpMk id="20" creationId="{5251C7A8-78EB-4A95-A486-23EDC670A047}"/>
          </ac:grpSpMkLst>
        </pc:grpChg>
        <pc:grpChg chg="add del mod topLvl">
          <ac:chgData name="Andres Contreras" userId="1838b3c82ce198b7" providerId="LiveId" clId="{6E6B393E-18C9-4DE9-976A-BAF09D1C191D}" dt="2020-07-31T21:08:21.215" v="1861" actId="1076"/>
          <ac:grpSpMkLst>
            <pc:docMk/>
            <pc:sldMk cId="2760604387" sldId="373"/>
            <ac:grpSpMk id="21" creationId="{02074BE6-E392-472D-B123-337520F741A2}"/>
          </ac:grpSpMkLst>
        </pc:grpChg>
        <pc:picChg chg="del mod modCrop">
          <ac:chgData name="Andres Contreras" userId="1838b3c82ce198b7" providerId="LiveId" clId="{6E6B393E-18C9-4DE9-976A-BAF09D1C191D}" dt="2020-07-31T20:47:58.924" v="1613" actId="478"/>
          <ac:picMkLst>
            <pc:docMk/>
            <pc:sldMk cId="2760604387" sldId="373"/>
            <ac:picMk id="3" creationId="{FF15CBB3-496F-4812-9EBB-E260A58EBACC}"/>
          </ac:picMkLst>
        </pc:picChg>
        <pc:picChg chg="mod ord modCrop">
          <ac:chgData name="Andres Contreras" userId="1838b3c82ce198b7" providerId="LiveId" clId="{6E6B393E-18C9-4DE9-976A-BAF09D1C191D}" dt="2020-07-31T20:48:17.982" v="1617" actId="167"/>
          <ac:picMkLst>
            <pc:docMk/>
            <pc:sldMk cId="2760604387" sldId="373"/>
            <ac:picMk id="4" creationId="{87761492-133C-4F5C-8110-D15D042A1F29}"/>
          </ac:picMkLst>
        </pc:picChg>
        <pc:picChg chg="add del mod ord topLvl">
          <ac:chgData name="Andres Contreras" userId="1838b3c82ce198b7" providerId="LiveId" clId="{6E6B393E-18C9-4DE9-976A-BAF09D1C191D}" dt="2020-07-31T20:47:20.917" v="1607" actId="478"/>
          <ac:picMkLst>
            <pc:docMk/>
            <pc:sldMk cId="2760604387" sldId="373"/>
            <ac:picMk id="22" creationId="{C088C815-144D-4153-BD38-E8728BEFBA52}"/>
          </ac:picMkLst>
        </pc:picChg>
      </pc:sldChg>
      <pc:sldChg chg="delSp modSp ord">
        <pc:chgData name="Andres Contreras" userId="1838b3c82ce198b7" providerId="LiveId" clId="{6E6B393E-18C9-4DE9-976A-BAF09D1C191D}" dt="2020-07-31T16:00:56.883" v="829"/>
        <pc:sldMkLst>
          <pc:docMk/>
          <pc:sldMk cId="2853861976" sldId="374"/>
        </pc:sldMkLst>
        <pc:spChg chg="mod">
          <ac:chgData name="Andres Contreras" userId="1838b3c82ce198b7" providerId="LiveId" clId="{6E6B393E-18C9-4DE9-976A-BAF09D1C191D}" dt="2020-07-31T15:39:18.730" v="746" actId="20577"/>
          <ac:spMkLst>
            <pc:docMk/>
            <pc:sldMk cId="2853861976" sldId="374"/>
            <ac:spMk id="2" creationId="{ECBD0CFB-8D00-45D6-9E5A-283692D79B46}"/>
          </ac:spMkLst>
        </pc:spChg>
        <pc:picChg chg="del">
          <ac:chgData name="Andres Contreras" userId="1838b3c82ce198b7" providerId="LiveId" clId="{6E6B393E-18C9-4DE9-976A-BAF09D1C191D}" dt="2020-07-31T15:27:26.056" v="671" actId="478"/>
          <ac:picMkLst>
            <pc:docMk/>
            <pc:sldMk cId="2853861976" sldId="374"/>
            <ac:picMk id="3" creationId="{DC22D734-8A11-4FAA-9EA2-AD89F3EBE3D3}"/>
          </ac:picMkLst>
        </pc:picChg>
        <pc:picChg chg="del mod modCrop">
          <ac:chgData name="Andres Contreras" userId="1838b3c82ce198b7" providerId="LiveId" clId="{6E6B393E-18C9-4DE9-976A-BAF09D1C191D}" dt="2020-07-31T15:28:04.696" v="674" actId="478"/>
          <ac:picMkLst>
            <pc:docMk/>
            <pc:sldMk cId="2853861976" sldId="374"/>
            <ac:picMk id="5" creationId="{6D7BB56A-32A1-499D-BB52-4691D0E6B8ED}"/>
          </ac:picMkLst>
        </pc:picChg>
        <pc:picChg chg="del">
          <ac:chgData name="Andres Contreras" userId="1838b3c82ce198b7" providerId="LiveId" clId="{6E6B393E-18C9-4DE9-976A-BAF09D1C191D}" dt="2020-07-31T15:27:23.735" v="669" actId="478"/>
          <ac:picMkLst>
            <pc:docMk/>
            <pc:sldMk cId="2853861976" sldId="374"/>
            <ac:picMk id="6" creationId="{14B9191F-122F-4141-AB6B-C67EACC02AD7}"/>
          </ac:picMkLst>
        </pc:picChg>
        <pc:picChg chg="del">
          <ac:chgData name="Andres Contreras" userId="1838b3c82ce198b7" providerId="LiveId" clId="{6E6B393E-18C9-4DE9-976A-BAF09D1C191D}" dt="2020-07-31T15:27:24.615" v="670" actId="478"/>
          <ac:picMkLst>
            <pc:docMk/>
            <pc:sldMk cId="2853861976" sldId="374"/>
            <ac:picMk id="7" creationId="{EBA1A425-9039-4CB8-959B-3C87893298A2}"/>
          </ac:picMkLst>
        </pc:picChg>
        <pc:picChg chg="del mod modCrop">
          <ac:chgData name="Andres Contreras" userId="1838b3c82ce198b7" providerId="LiveId" clId="{6E6B393E-18C9-4DE9-976A-BAF09D1C191D}" dt="2020-07-31T15:29:20.153" v="682" actId="478"/>
          <ac:picMkLst>
            <pc:docMk/>
            <pc:sldMk cId="2853861976" sldId="374"/>
            <ac:picMk id="8" creationId="{CA956B5E-1280-4C4A-8993-27FEFDCAF52E}"/>
          </ac:picMkLst>
        </pc:picChg>
        <pc:picChg chg="del mod modCrop">
          <ac:chgData name="Andres Contreras" userId="1838b3c82ce198b7" providerId="LiveId" clId="{6E6B393E-18C9-4DE9-976A-BAF09D1C191D}" dt="2020-07-31T15:50:04.870" v="788" actId="478"/>
          <ac:picMkLst>
            <pc:docMk/>
            <pc:sldMk cId="2853861976" sldId="374"/>
            <ac:picMk id="9" creationId="{5B83D470-0975-4437-AEE2-D972DCCA8C73}"/>
          </ac:picMkLst>
        </pc:picChg>
        <pc:picChg chg="mod modCrop">
          <ac:chgData name="Andres Contreras" userId="1838b3c82ce198b7" providerId="LiveId" clId="{6E6B393E-18C9-4DE9-976A-BAF09D1C191D}" dt="2020-07-31T15:50:23.969" v="795" actId="14100"/>
          <ac:picMkLst>
            <pc:docMk/>
            <pc:sldMk cId="2853861976" sldId="374"/>
            <ac:picMk id="12" creationId="{DB1D4721-B578-4A95-8061-D0622ED49630}"/>
          </ac:picMkLst>
        </pc:picChg>
      </pc:sldChg>
      <pc:sldChg chg="del">
        <pc:chgData name="Andres Contreras" userId="1838b3c82ce198b7" providerId="LiveId" clId="{6E6B393E-18C9-4DE9-976A-BAF09D1C191D}" dt="2020-07-31T14:30:41.840" v="151" actId="2696"/>
        <pc:sldMkLst>
          <pc:docMk/>
          <pc:sldMk cId="1792215361" sldId="375"/>
        </pc:sldMkLst>
      </pc:sldChg>
      <pc:sldChg chg="addSp delSp modSp">
        <pc:chgData name="Andres Contreras" userId="1838b3c82ce198b7" providerId="LiveId" clId="{6E6B393E-18C9-4DE9-976A-BAF09D1C191D}" dt="2020-07-31T21:55:19.988" v="2351" actId="1076"/>
        <pc:sldMkLst>
          <pc:docMk/>
          <pc:sldMk cId="485651397" sldId="376"/>
        </pc:sldMkLst>
        <pc:picChg chg="del">
          <ac:chgData name="Andres Contreras" userId="1838b3c82ce198b7" providerId="LiveId" clId="{6E6B393E-18C9-4DE9-976A-BAF09D1C191D}" dt="2020-07-31T17:31:58.864" v="1360" actId="478"/>
          <ac:picMkLst>
            <pc:docMk/>
            <pc:sldMk cId="485651397" sldId="376"/>
            <ac:picMk id="2" creationId="{4C4776B3-6331-4D72-9961-714BCAC9563C}"/>
          </ac:picMkLst>
        </pc:picChg>
        <pc:picChg chg="mod modCrop">
          <ac:chgData name="Andres Contreras" userId="1838b3c82ce198b7" providerId="LiveId" clId="{6E6B393E-18C9-4DE9-976A-BAF09D1C191D}" dt="2020-07-31T21:55:19.988" v="2351" actId="1076"/>
          <ac:picMkLst>
            <pc:docMk/>
            <pc:sldMk cId="485651397" sldId="376"/>
            <ac:picMk id="4" creationId="{4EBBB257-DF7E-4D31-B77E-7A1C0B75FE5E}"/>
          </ac:picMkLst>
        </pc:picChg>
        <pc:picChg chg="add del mod">
          <ac:chgData name="Andres Contreras" userId="1838b3c82ce198b7" providerId="LiveId" clId="{6E6B393E-18C9-4DE9-976A-BAF09D1C191D}" dt="2020-07-31T21:54:59.552" v="2344" actId="478"/>
          <ac:picMkLst>
            <pc:docMk/>
            <pc:sldMk cId="485651397" sldId="376"/>
            <ac:picMk id="16" creationId="{A5560951-CAC3-4518-8E6C-C9F029FB5ED5}"/>
          </ac:picMkLst>
        </pc:picChg>
      </pc:sldChg>
      <pc:sldChg chg="addSp delSp modSp">
        <pc:chgData name="Andres Contreras" userId="1838b3c82ce198b7" providerId="LiveId" clId="{6E6B393E-18C9-4DE9-976A-BAF09D1C191D}" dt="2020-07-31T23:21:24.733" v="2982" actId="20577"/>
        <pc:sldMkLst>
          <pc:docMk/>
          <pc:sldMk cId="916702270" sldId="377"/>
        </pc:sldMkLst>
        <pc:spChg chg="mod">
          <ac:chgData name="Andres Contreras" userId="1838b3c82ce198b7" providerId="LiveId" clId="{6E6B393E-18C9-4DE9-976A-BAF09D1C191D}" dt="2020-07-31T23:07:44.320" v="2864"/>
          <ac:spMkLst>
            <pc:docMk/>
            <pc:sldMk cId="916702270" sldId="377"/>
            <ac:spMk id="2" creationId="{4500AC2E-A251-4701-9327-05BD7017B7BF}"/>
          </ac:spMkLst>
        </pc:spChg>
        <pc:spChg chg="mod">
          <ac:chgData name="Andres Contreras" userId="1838b3c82ce198b7" providerId="LiveId" clId="{6E6B393E-18C9-4DE9-976A-BAF09D1C191D}" dt="2020-07-31T22:54:00.985" v="2656" actId="1076"/>
          <ac:spMkLst>
            <pc:docMk/>
            <pc:sldMk cId="916702270" sldId="377"/>
            <ac:spMk id="7" creationId="{D4AA3CA5-8CF6-4DB5-B317-24944157F147}"/>
          </ac:spMkLst>
        </pc:spChg>
        <pc:spChg chg="mod">
          <ac:chgData name="Andres Contreras" userId="1838b3c82ce198b7" providerId="LiveId" clId="{6E6B393E-18C9-4DE9-976A-BAF09D1C191D}" dt="2020-07-31T22:54:05.832" v="2657" actId="1076"/>
          <ac:spMkLst>
            <pc:docMk/>
            <pc:sldMk cId="916702270" sldId="377"/>
            <ac:spMk id="8" creationId="{9BB58DB4-3743-475E-AE95-5F64DF49FB3F}"/>
          </ac:spMkLst>
        </pc:spChg>
        <pc:spChg chg="mod">
          <ac:chgData name="Andres Contreras" userId="1838b3c82ce198b7" providerId="LiveId" clId="{6E6B393E-18C9-4DE9-976A-BAF09D1C191D}" dt="2020-07-31T23:21:24.733" v="2982" actId="20577"/>
          <ac:spMkLst>
            <pc:docMk/>
            <pc:sldMk cId="916702270" sldId="377"/>
            <ac:spMk id="9" creationId="{88D28558-3658-46E6-B3CE-371184DF0617}"/>
          </ac:spMkLst>
        </pc:spChg>
        <pc:grpChg chg="mod">
          <ac:chgData name="Andres Contreras" userId="1838b3c82ce198b7" providerId="LiveId" clId="{6E6B393E-18C9-4DE9-976A-BAF09D1C191D}" dt="2020-07-31T23:08:41.044" v="2872" actId="338"/>
          <ac:grpSpMkLst>
            <pc:docMk/>
            <pc:sldMk cId="916702270" sldId="377"/>
            <ac:grpSpMk id="4" creationId="{FBC66A31-23F1-4424-81AE-8ECD775749AA}"/>
          </ac:grpSpMkLst>
        </pc:grpChg>
        <pc:grpChg chg="add del mod">
          <ac:chgData name="Andres Contreras" userId="1838b3c82ce198b7" providerId="LiveId" clId="{6E6B393E-18C9-4DE9-976A-BAF09D1C191D}" dt="2020-07-31T23:09:29.903" v="2879" actId="165"/>
          <ac:grpSpMkLst>
            <pc:docMk/>
            <pc:sldMk cId="916702270" sldId="377"/>
            <ac:grpSpMk id="65" creationId="{A312ABB3-7BEE-4871-8F30-7C4C5D411405}"/>
          </ac:grpSpMkLst>
        </pc:grpChg>
        <pc:picChg chg="add del mod">
          <ac:chgData name="Andres Contreras" userId="1838b3c82ce198b7" providerId="LiveId" clId="{6E6B393E-18C9-4DE9-976A-BAF09D1C191D}" dt="2020-07-31T23:09:18.276" v="2875" actId="478"/>
          <ac:picMkLst>
            <pc:docMk/>
            <pc:sldMk cId="916702270" sldId="377"/>
            <ac:picMk id="3" creationId="{75F343F9-D465-4AB5-80B3-9EF47CDFEF24}"/>
          </ac:picMkLst>
        </pc:picChg>
        <pc:picChg chg="del">
          <ac:chgData name="Andres Contreras" userId="1838b3c82ce198b7" providerId="LiveId" clId="{6E6B393E-18C9-4DE9-976A-BAF09D1C191D}" dt="2020-07-31T22:52:08.878" v="2614" actId="478"/>
          <ac:picMkLst>
            <pc:docMk/>
            <pc:sldMk cId="916702270" sldId="377"/>
            <ac:picMk id="6" creationId="{B35FCDC3-0DCF-4001-B657-5C05B9A5FE5D}"/>
          </ac:picMkLst>
        </pc:picChg>
        <pc:picChg chg="mod topLvl">
          <ac:chgData name="Andres Contreras" userId="1838b3c82ce198b7" providerId="LiveId" clId="{6E6B393E-18C9-4DE9-976A-BAF09D1C191D}" dt="2020-07-31T23:09:33.343" v="2880" actId="1076"/>
          <ac:picMkLst>
            <pc:docMk/>
            <pc:sldMk cId="916702270" sldId="377"/>
            <ac:picMk id="66" creationId="{2B014388-4C7A-436E-BB7F-ED3E60AC2C34}"/>
          </ac:picMkLst>
        </pc:picChg>
        <pc:picChg chg="mod topLvl">
          <ac:chgData name="Andres Contreras" userId="1838b3c82ce198b7" providerId="LiveId" clId="{6E6B393E-18C9-4DE9-976A-BAF09D1C191D}" dt="2020-07-31T23:09:33.343" v="2880" actId="1076"/>
          <ac:picMkLst>
            <pc:docMk/>
            <pc:sldMk cId="916702270" sldId="377"/>
            <ac:picMk id="67" creationId="{94C68BA6-F649-4E32-9939-BF47B04CB46F}"/>
          </ac:picMkLst>
        </pc:picChg>
        <pc:picChg chg="mod topLvl">
          <ac:chgData name="Andres Contreras" userId="1838b3c82ce198b7" providerId="LiveId" clId="{6E6B393E-18C9-4DE9-976A-BAF09D1C191D}" dt="2020-07-31T23:09:46.324" v="2883" actId="14100"/>
          <ac:picMkLst>
            <pc:docMk/>
            <pc:sldMk cId="916702270" sldId="377"/>
            <ac:picMk id="68" creationId="{1F329D1E-7CAF-4FBE-9960-42588D1F047F}"/>
          </ac:picMkLst>
        </pc:picChg>
        <pc:picChg chg="mod topLvl">
          <ac:chgData name="Andres Contreras" userId="1838b3c82ce198b7" providerId="LiveId" clId="{6E6B393E-18C9-4DE9-976A-BAF09D1C191D}" dt="2020-07-31T23:09:33.343" v="2880" actId="1076"/>
          <ac:picMkLst>
            <pc:docMk/>
            <pc:sldMk cId="916702270" sldId="377"/>
            <ac:picMk id="69" creationId="{E6ECAB91-BAA8-4726-B0A7-57D07F96EC2A}"/>
          </ac:picMkLst>
        </pc:picChg>
        <pc:picChg chg="mod topLvl">
          <ac:chgData name="Andres Contreras" userId="1838b3c82ce198b7" providerId="LiveId" clId="{6E6B393E-18C9-4DE9-976A-BAF09D1C191D}" dt="2020-07-31T23:09:33.343" v="2880" actId="1076"/>
          <ac:picMkLst>
            <pc:docMk/>
            <pc:sldMk cId="916702270" sldId="377"/>
            <ac:picMk id="70" creationId="{B979D191-9A9A-425B-9C3F-03C33978B0FB}"/>
          </ac:picMkLst>
        </pc:picChg>
      </pc:sldChg>
      <pc:sldChg chg="delSp modSp">
        <pc:chgData name="Andres Contreras" userId="1838b3c82ce198b7" providerId="LiveId" clId="{6E6B393E-18C9-4DE9-976A-BAF09D1C191D}" dt="2020-07-31T22:12:00.347" v="2501" actId="1076"/>
        <pc:sldMkLst>
          <pc:docMk/>
          <pc:sldMk cId="3316902121" sldId="378"/>
        </pc:sldMkLst>
        <pc:spChg chg="mod">
          <ac:chgData name="Andres Contreras" userId="1838b3c82ce198b7" providerId="LiveId" clId="{6E6B393E-18C9-4DE9-976A-BAF09D1C191D}" dt="2020-07-31T22:12:00.347" v="2501" actId="1076"/>
          <ac:spMkLst>
            <pc:docMk/>
            <pc:sldMk cId="3316902121" sldId="378"/>
            <ac:spMk id="7" creationId="{B33DE7D5-5550-4566-8E8D-066E43E39F44}"/>
          </ac:spMkLst>
        </pc:spChg>
        <pc:spChg chg="mod">
          <ac:chgData name="Andres Contreras" userId="1838b3c82ce198b7" providerId="LiveId" clId="{6E6B393E-18C9-4DE9-976A-BAF09D1C191D}" dt="2020-07-31T22:09:55.324" v="2487" actId="20577"/>
          <ac:spMkLst>
            <pc:docMk/>
            <pc:sldMk cId="3316902121" sldId="378"/>
            <ac:spMk id="8" creationId="{AD486902-7287-49E4-A8EA-B1C398FAD38F}"/>
          </ac:spMkLst>
        </pc:spChg>
        <pc:spChg chg="mod">
          <ac:chgData name="Andres Contreras" userId="1838b3c82ce198b7" providerId="LiveId" clId="{6E6B393E-18C9-4DE9-976A-BAF09D1C191D}" dt="2020-07-31T22:06:42.634" v="2380" actId="1076"/>
          <ac:spMkLst>
            <pc:docMk/>
            <pc:sldMk cId="3316902121" sldId="378"/>
            <ac:spMk id="12" creationId="{97207685-C0AC-4E05-9D90-5B6666361B5F}"/>
          </ac:spMkLst>
        </pc:spChg>
        <pc:picChg chg="del mod">
          <ac:chgData name="Andres Contreras" userId="1838b3c82ce198b7" providerId="LiveId" clId="{6E6B393E-18C9-4DE9-976A-BAF09D1C191D}" dt="2020-07-31T22:06:05.864" v="2373" actId="478"/>
          <ac:picMkLst>
            <pc:docMk/>
            <pc:sldMk cId="3316902121" sldId="378"/>
            <ac:picMk id="3" creationId="{C253B108-1AED-45D2-AB86-F3AD54A29159}"/>
          </ac:picMkLst>
        </pc:picChg>
        <pc:picChg chg="del mod ord">
          <ac:chgData name="Andres Contreras" userId="1838b3c82ce198b7" providerId="LiveId" clId="{6E6B393E-18C9-4DE9-976A-BAF09D1C191D}" dt="2020-07-31T22:11:13.295" v="2488" actId="478"/>
          <ac:picMkLst>
            <pc:docMk/>
            <pc:sldMk cId="3316902121" sldId="378"/>
            <ac:picMk id="4" creationId="{F915CC5F-DFAA-4370-BEC3-4EFA0DF29995}"/>
          </ac:picMkLst>
        </pc:picChg>
        <pc:picChg chg="mod">
          <ac:chgData name="Andres Contreras" userId="1838b3c82ce198b7" providerId="LiveId" clId="{6E6B393E-18C9-4DE9-976A-BAF09D1C191D}" dt="2020-07-31T22:11:47.215" v="2499" actId="1038"/>
          <ac:picMkLst>
            <pc:docMk/>
            <pc:sldMk cId="3316902121" sldId="378"/>
            <ac:picMk id="5" creationId="{106F8425-44EE-414D-9669-64E92798B07C}"/>
          </ac:picMkLst>
        </pc:picChg>
        <pc:picChg chg="del mod ord">
          <ac:chgData name="Andres Contreras" userId="1838b3c82ce198b7" providerId="LiveId" clId="{6E6B393E-18C9-4DE9-976A-BAF09D1C191D}" dt="2020-07-31T22:01:16.433" v="2367" actId="478"/>
          <ac:picMkLst>
            <pc:docMk/>
            <pc:sldMk cId="3316902121" sldId="378"/>
            <ac:picMk id="9" creationId="{BDE1CBB0-4F16-442B-BB05-A4036D236232}"/>
          </ac:picMkLst>
        </pc:picChg>
      </pc:sldChg>
      <pc:sldChg chg="addSp delSp modSp">
        <pc:chgData name="Andres Contreras" userId="1838b3c82ce198b7" providerId="LiveId" clId="{6E6B393E-18C9-4DE9-976A-BAF09D1C191D}" dt="2020-07-31T22:59:31.752" v="2715" actId="1076"/>
        <pc:sldMkLst>
          <pc:docMk/>
          <pc:sldMk cId="2721146545" sldId="379"/>
        </pc:sldMkLst>
        <pc:spChg chg="mod">
          <ac:chgData name="Andres Contreras" userId="1838b3c82ce198b7" providerId="LiveId" clId="{6E6B393E-18C9-4DE9-976A-BAF09D1C191D}" dt="2020-07-31T17:34:53.408" v="1375" actId="113"/>
          <ac:spMkLst>
            <pc:docMk/>
            <pc:sldMk cId="2721146545" sldId="379"/>
            <ac:spMk id="4" creationId="{00000000-0000-0000-0000-000000000000}"/>
          </ac:spMkLst>
        </pc:spChg>
        <pc:spChg chg="add del mod">
          <ac:chgData name="Andres Contreras" userId="1838b3c82ce198b7" providerId="LiveId" clId="{6E6B393E-18C9-4DE9-976A-BAF09D1C191D}" dt="2020-07-31T22:58:23.636" v="2707" actId="478"/>
          <ac:spMkLst>
            <pc:docMk/>
            <pc:sldMk cId="2721146545" sldId="379"/>
            <ac:spMk id="5" creationId="{A82F22F5-2362-47E8-99ED-71A7CAA859E1}"/>
          </ac:spMkLst>
        </pc:spChg>
        <pc:spChg chg="mod">
          <ac:chgData name="Andres Contreras" userId="1838b3c82ce198b7" providerId="LiveId" clId="{6E6B393E-18C9-4DE9-976A-BAF09D1C191D}" dt="2020-07-31T22:24:22.798" v="2544" actId="403"/>
          <ac:spMkLst>
            <pc:docMk/>
            <pc:sldMk cId="2721146545" sldId="379"/>
            <ac:spMk id="6" creationId="{AE673270-2037-46ED-900C-304D337EFFEF}"/>
          </ac:spMkLst>
        </pc:spChg>
        <pc:spChg chg="mod">
          <ac:chgData name="Andres Contreras" userId="1838b3c82ce198b7" providerId="LiveId" clId="{6E6B393E-18C9-4DE9-976A-BAF09D1C191D}" dt="2020-07-31T22:25:09.242" v="2554" actId="1076"/>
          <ac:spMkLst>
            <pc:docMk/>
            <pc:sldMk cId="2721146545" sldId="379"/>
            <ac:spMk id="8" creationId="{8CC8BF91-0715-4BDE-93C4-77FDD0F69556}"/>
          </ac:spMkLst>
        </pc:spChg>
        <pc:spChg chg="del">
          <ac:chgData name="Andres Contreras" userId="1838b3c82ce198b7" providerId="LiveId" clId="{6E6B393E-18C9-4DE9-976A-BAF09D1C191D}" dt="2020-07-31T22:24:25.376" v="2545" actId="478"/>
          <ac:spMkLst>
            <pc:docMk/>
            <pc:sldMk cId="2721146545" sldId="379"/>
            <ac:spMk id="9" creationId="{7E232203-3E1B-4003-B7E3-D436735A34DA}"/>
          </ac:spMkLst>
        </pc:spChg>
        <pc:spChg chg="add mod">
          <ac:chgData name="Andres Contreras" userId="1838b3c82ce198b7" providerId="LiveId" clId="{6E6B393E-18C9-4DE9-976A-BAF09D1C191D}" dt="2020-07-31T22:25:39.123" v="2559" actId="1076"/>
          <ac:spMkLst>
            <pc:docMk/>
            <pc:sldMk cId="2721146545" sldId="379"/>
            <ac:spMk id="11" creationId="{4544576A-29F7-4401-A245-DF98B33AE744}"/>
          </ac:spMkLst>
        </pc:spChg>
        <pc:spChg chg="del mod">
          <ac:chgData name="Andres Contreras" userId="1838b3c82ce198b7" providerId="LiveId" clId="{6E6B393E-18C9-4DE9-976A-BAF09D1C191D}" dt="2020-07-31T22:24:48.071" v="2548" actId="478"/>
          <ac:spMkLst>
            <pc:docMk/>
            <pc:sldMk cId="2721146545" sldId="379"/>
            <ac:spMk id="12" creationId="{90A5B0E8-EC30-4C73-80EF-936A74B47E91}"/>
          </ac:spMkLst>
        </pc:spChg>
        <pc:spChg chg="mod">
          <ac:chgData name="Andres Contreras" userId="1838b3c82ce198b7" providerId="LiveId" clId="{6E6B393E-18C9-4DE9-976A-BAF09D1C191D}" dt="2020-07-31T22:26:32.072" v="2567" actId="20577"/>
          <ac:spMkLst>
            <pc:docMk/>
            <pc:sldMk cId="2721146545" sldId="379"/>
            <ac:spMk id="13" creationId="{DEC3E298-CA21-4C1D-84C4-9F3BCD369902}"/>
          </ac:spMkLst>
        </pc:spChg>
        <pc:spChg chg="mod">
          <ac:chgData name="Andres Contreras" userId="1838b3c82ce198b7" providerId="LiveId" clId="{6E6B393E-18C9-4DE9-976A-BAF09D1C191D}" dt="2020-07-31T22:59:24.433" v="2713" actId="6549"/>
          <ac:spMkLst>
            <pc:docMk/>
            <pc:sldMk cId="2721146545" sldId="379"/>
            <ac:spMk id="15" creationId="{107DB16A-4BF7-4773-8FC0-AB0DA47B3F32}"/>
          </ac:spMkLst>
        </pc:spChg>
        <pc:grpChg chg="add del mod">
          <ac:chgData name="Andres Contreras" userId="1838b3c82ce198b7" providerId="LiveId" clId="{6E6B393E-18C9-4DE9-976A-BAF09D1C191D}" dt="2020-07-31T22:59:28.949" v="2714" actId="478"/>
          <ac:grpSpMkLst>
            <pc:docMk/>
            <pc:sldMk cId="2721146545" sldId="379"/>
            <ac:grpSpMk id="3" creationId="{41C6AAB2-7C82-4E2E-9129-CDF6F344D25E}"/>
          </ac:grpSpMkLst>
        </pc:grpChg>
        <pc:grpChg chg="mod">
          <ac:chgData name="Andres Contreras" userId="1838b3c82ce198b7" providerId="LiveId" clId="{6E6B393E-18C9-4DE9-976A-BAF09D1C191D}" dt="2020-07-31T22:25:29.124" v="2557" actId="164"/>
          <ac:grpSpMkLst>
            <pc:docMk/>
            <pc:sldMk cId="2721146545" sldId="379"/>
            <ac:grpSpMk id="10" creationId="{59DF47AC-D243-4738-8DB4-1E32830345EE}"/>
          </ac:grpSpMkLst>
        </pc:grpChg>
        <pc:grpChg chg="add mod">
          <ac:chgData name="Andres Contreras" userId="1838b3c82ce198b7" providerId="LiveId" clId="{6E6B393E-18C9-4DE9-976A-BAF09D1C191D}" dt="2020-07-31T22:59:31.752" v="2715" actId="1076"/>
          <ac:grpSpMkLst>
            <pc:docMk/>
            <pc:sldMk cId="2721146545" sldId="379"/>
            <ac:grpSpMk id="14" creationId="{7BF2C174-7BE9-4152-9FA8-D0AE63DAEA3A}"/>
          </ac:grpSpMkLst>
        </pc:grpChg>
        <pc:picChg chg="mod ord">
          <ac:chgData name="Andres Contreras" userId="1838b3c82ce198b7" providerId="LiveId" clId="{6E6B393E-18C9-4DE9-976A-BAF09D1C191D}" dt="2020-07-31T22:59:10.135" v="2710" actId="1076"/>
          <ac:picMkLst>
            <pc:docMk/>
            <pc:sldMk cId="2721146545" sldId="379"/>
            <ac:picMk id="7" creationId="{A95BEF42-5B55-43F2-AB8A-9482CFD07C58}"/>
          </ac:picMkLst>
        </pc:picChg>
      </pc:sldChg>
      <pc:sldChg chg="modSp del">
        <pc:chgData name="Andres Contreras" userId="1838b3c82ce198b7" providerId="LiveId" clId="{6E6B393E-18C9-4DE9-976A-BAF09D1C191D}" dt="2020-07-31T23:44:46.702" v="3118" actId="2696"/>
        <pc:sldMkLst>
          <pc:docMk/>
          <pc:sldMk cId="1330086269" sldId="380"/>
        </pc:sldMkLst>
        <pc:spChg chg="mod">
          <ac:chgData name="Andres Contreras" userId="1838b3c82ce198b7" providerId="LiveId" clId="{6E6B393E-18C9-4DE9-976A-BAF09D1C191D}" dt="2020-07-31T23:10:34.359" v="2886" actId="255"/>
          <ac:spMkLst>
            <pc:docMk/>
            <pc:sldMk cId="1330086269" sldId="380"/>
            <ac:spMk id="2" creationId="{45BFFB28-823B-4A10-BB0B-5F175F2791EC}"/>
          </ac:spMkLst>
        </pc:spChg>
      </pc:sldChg>
      <pc:sldChg chg="modSp del">
        <pc:chgData name="Andres Contreras" userId="1838b3c82ce198b7" providerId="LiveId" clId="{6E6B393E-18C9-4DE9-976A-BAF09D1C191D}" dt="2020-07-31T23:44:50.737" v="3119" actId="2696"/>
        <pc:sldMkLst>
          <pc:docMk/>
          <pc:sldMk cId="1015834771" sldId="381"/>
        </pc:sldMkLst>
        <pc:picChg chg="mod">
          <ac:chgData name="Andres Contreras" userId="1838b3c82ce198b7" providerId="LiveId" clId="{6E6B393E-18C9-4DE9-976A-BAF09D1C191D}" dt="2020-07-31T23:40:04.500" v="3079" actId="1076"/>
          <ac:picMkLst>
            <pc:docMk/>
            <pc:sldMk cId="1015834771" sldId="381"/>
            <ac:picMk id="10" creationId="{00000000-0000-0000-0000-000000000000}"/>
          </ac:picMkLst>
        </pc:picChg>
      </pc:sldChg>
      <pc:sldChg chg="addSp delSp modSp">
        <pc:chgData name="Andres Contreras" userId="1838b3c82ce198b7" providerId="LiveId" clId="{6E6B393E-18C9-4DE9-976A-BAF09D1C191D}" dt="2020-07-31T14:54:37.431" v="414" actId="20577"/>
        <pc:sldMkLst>
          <pc:docMk/>
          <pc:sldMk cId="3746677124" sldId="382"/>
        </pc:sldMkLst>
        <pc:spChg chg="mod">
          <ac:chgData name="Andres Contreras" userId="1838b3c82ce198b7" providerId="LiveId" clId="{6E6B393E-18C9-4DE9-976A-BAF09D1C191D}" dt="2020-07-31T14:40:09.237" v="260" actId="1076"/>
          <ac:spMkLst>
            <pc:docMk/>
            <pc:sldMk cId="3746677124" sldId="382"/>
            <ac:spMk id="2" creationId="{80811B2C-E8EB-44E6-AF5B-E8FA00DB52C2}"/>
          </ac:spMkLst>
        </pc:spChg>
        <pc:spChg chg="del mod">
          <ac:chgData name="Andres Contreras" userId="1838b3c82ce198b7" providerId="LiveId" clId="{6E6B393E-18C9-4DE9-976A-BAF09D1C191D}" dt="2020-07-31T14:36:36.234" v="218" actId="478"/>
          <ac:spMkLst>
            <pc:docMk/>
            <pc:sldMk cId="3746677124" sldId="382"/>
            <ac:spMk id="5" creationId="{00000000-0000-0000-0000-000000000000}"/>
          </ac:spMkLst>
        </pc:spChg>
        <pc:spChg chg="del">
          <ac:chgData name="Andres Contreras" userId="1838b3c82ce198b7" providerId="LiveId" clId="{6E6B393E-18C9-4DE9-976A-BAF09D1C191D}" dt="2020-07-31T14:31:33.035" v="153" actId="478"/>
          <ac:spMkLst>
            <pc:docMk/>
            <pc:sldMk cId="3746677124" sldId="382"/>
            <ac:spMk id="6" creationId="{00000000-0000-0000-0000-000000000000}"/>
          </ac:spMkLst>
        </pc:spChg>
        <pc:spChg chg="add mod">
          <ac:chgData name="Andres Contreras" userId="1838b3c82ce198b7" providerId="LiveId" clId="{6E6B393E-18C9-4DE9-976A-BAF09D1C191D}" dt="2020-07-31T14:40:04.622" v="259" actId="1076"/>
          <ac:spMkLst>
            <pc:docMk/>
            <pc:sldMk cId="3746677124" sldId="382"/>
            <ac:spMk id="13" creationId="{DB8E25EF-E4D6-408F-A2AB-2E263A91083A}"/>
          </ac:spMkLst>
        </pc:spChg>
        <pc:spChg chg="del">
          <ac:chgData name="Andres Contreras" userId="1838b3c82ce198b7" providerId="LiveId" clId="{6E6B393E-18C9-4DE9-976A-BAF09D1C191D}" dt="2020-07-31T14:31:32.052" v="152" actId="478"/>
          <ac:spMkLst>
            <pc:docMk/>
            <pc:sldMk cId="3746677124" sldId="382"/>
            <ac:spMk id="28" creationId="{00000000-0000-0000-0000-000000000000}"/>
          </ac:spMkLst>
        </pc:spChg>
        <pc:graphicFrameChg chg="mod">
          <ac:chgData name="Andres Contreras" userId="1838b3c82ce198b7" providerId="LiveId" clId="{6E6B393E-18C9-4DE9-976A-BAF09D1C191D}" dt="2020-07-31T14:54:37.431" v="414" actId="20577"/>
          <ac:graphicFrameMkLst>
            <pc:docMk/>
            <pc:sldMk cId="3746677124" sldId="382"/>
            <ac:graphicFrameMk id="3" creationId="{00000000-0000-0000-0000-000000000000}"/>
          </ac:graphicFrameMkLst>
        </pc:graphicFrameChg>
        <pc:picChg chg="add mod ord modCrop">
          <ac:chgData name="Andres Contreras" userId="1838b3c82ce198b7" providerId="LiveId" clId="{6E6B393E-18C9-4DE9-976A-BAF09D1C191D}" dt="2020-07-31T14:39:02.166" v="252" actId="1076"/>
          <ac:picMkLst>
            <pc:docMk/>
            <pc:sldMk cId="3746677124" sldId="382"/>
            <ac:picMk id="9" creationId="{6ECC31FE-94A8-412F-9765-3534DD1B8995}"/>
          </ac:picMkLst>
        </pc:picChg>
        <pc:picChg chg="add mod ord modCrop">
          <ac:chgData name="Andres Contreras" userId="1838b3c82ce198b7" providerId="LiveId" clId="{6E6B393E-18C9-4DE9-976A-BAF09D1C191D}" dt="2020-07-31T14:38:27.638" v="246" actId="1076"/>
          <ac:picMkLst>
            <pc:docMk/>
            <pc:sldMk cId="3746677124" sldId="382"/>
            <ac:picMk id="10" creationId="{DB265964-BEB4-4945-BF6A-DB85BE2E590A}"/>
          </ac:picMkLst>
        </pc:picChg>
        <pc:picChg chg="add mod ord modCrop">
          <ac:chgData name="Andres Contreras" userId="1838b3c82ce198b7" providerId="LiveId" clId="{6E6B393E-18C9-4DE9-976A-BAF09D1C191D}" dt="2020-07-31T14:39:03.494" v="253" actId="1076"/>
          <ac:picMkLst>
            <pc:docMk/>
            <pc:sldMk cId="3746677124" sldId="382"/>
            <ac:picMk id="11" creationId="{5EC320E7-F5EC-4BA1-AF37-DCE22672F74A}"/>
          </ac:picMkLst>
        </pc:picChg>
        <pc:cxnChg chg="del">
          <ac:chgData name="Andres Contreras" userId="1838b3c82ce198b7" providerId="LiveId" clId="{6E6B393E-18C9-4DE9-976A-BAF09D1C191D}" dt="2020-07-31T14:31:33.843" v="154" actId="478"/>
          <ac:cxnSpMkLst>
            <pc:docMk/>
            <pc:sldMk cId="3746677124" sldId="382"/>
            <ac:cxnSpMk id="12" creationId="{00000000-0000-0000-0000-000000000000}"/>
          </ac:cxnSpMkLst>
        </pc:cxnChg>
      </pc:sldChg>
      <pc:sldChg chg="ord">
        <pc:chgData name="Andres Contreras" userId="1838b3c82ce198b7" providerId="LiveId" clId="{6E6B393E-18C9-4DE9-976A-BAF09D1C191D}" dt="2020-07-31T16:02:24.461" v="876"/>
        <pc:sldMkLst>
          <pc:docMk/>
          <pc:sldMk cId="2412825546" sldId="383"/>
        </pc:sldMkLst>
      </pc:sldChg>
      <pc:sldChg chg="addSp delSp modSp ord">
        <pc:chgData name="Andres Contreras" userId="1838b3c82ce198b7" providerId="LiveId" clId="{6E6B393E-18C9-4DE9-976A-BAF09D1C191D}" dt="2020-07-31T23:15:38.519" v="2903" actId="1076"/>
        <pc:sldMkLst>
          <pc:docMk/>
          <pc:sldMk cId="2129049445" sldId="384"/>
        </pc:sldMkLst>
        <pc:spChg chg="mod">
          <ac:chgData name="Andres Contreras" userId="1838b3c82ce198b7" providerId="LiveId" clId="{6E6B393E-18C9-4DE9-976A-BAF09D1C191D}" dt="2020-07-31T16:18:13.197" v="932" actId="404"/>
          <ac:spMkLst>
            <pc:docMk/>
            <pc:sldMk cId="2129049445" sldId="384"/>
            <ac:spMk id="6" creationId="{69671B11-71D1-450F-904D-A98F2AAAAE73}"/>
          </ac:spMkLst>
        </pc:spChg>
        <pc:spChg chg="mod">
          <ac:chgData name="Andres Contreras" userId="1838b3c82ce198b7" providerId="LiveId" clId="{6E6B393E-18C9-4DE9-976A-BAF09D1C191D}" dt="2020-07-31T23:15:38.519" v="2903" actId="1076"/>
          <ac:spMkLst>
            <pc:docMk/>
            <pc:sldMk cId="2129049445" sldId="384"/>
            <ac:spMk id="8" creationId="{83260E5A-81CB-47C1-9BA3-0E418160C203}"/>
          </ac:spMkLst>
        </pc:spChg>
        <pc:spChg chg="del mod">
          <ac:chgData name="Andres Contreras" userId="1838b3c82ce198b7" providerId="LiveId" clId="{6E6B393E-18C9-4DE9-976A-BAF09D1C191D}" dt="2020-07-29T22:12:12.910" v="18" actId="478"/>
          <ac:spMkLst>
            <pc:docMk/>
            <pc:sldMk cId="2129049445" sldId="384"/>
            <ac:spMk id="11" creationId="{4CF47F17-4C63-418F-AC05-C168BABEAE0E}"/>
          </ac:spMkLst>
        </pc:spChg>
        <pc:grpChg chg="add mod">
          <ac:chgData name="Andres Contreras" userId="1838b3c82ce198b7" providerId="LiveId" clId="{6E6B393E-18C9-4DE9-976A-BAF09D1C191D}" dt="2020-07-31T16:18:21.737" v="933" actId="14100"/>
          <ac:grpSpMkLst>
            <pc:docMk/>
            <pc:sldMk cId="2129049445" sldId="384"/>
            <ac:grpSpMk id="12" creationId="{AFFD3237-F6DF-469C-A2BE-77C602BD6FF8}"/>
          </ac:grpSpMkLst>
        </pc:grpChg>
        <pc:picChg chg="del mod modCrop">
          <ac:chgData name="Andres Contreras" userId="1838b3c82ce198b7" providerId="LiveId" clId="{6E6B393E-18C9-4DE9-976A-BAF09D1C191D}" dt="2020-07-31T16:09:02.101" v="885" actId="478"/>
          <ac:picMkLst>
            <pc:docMk/>
            <pc:sldMk cId="2129049445" sldId="384"/>
            <ac:picMk id="2" creationId="{61036FFB-9E33-4890-B02B-9B954D50D540}"/>
          </ac:picMkLst>
        </pc:picChg>
        <pc:picChg chg="del mod modCrop">
          <ac:chgData name="Andres Contreras" userId="1838b3c82ce198b7" providerId="LiveId" clId="{6E6B393E-18C9-4DE9-976A-BAF09D1C191D}" dt="2020-07-31T16:10:23.853" v="891" actId="478"/>
          <ac:picMkLst>
            <pc:docMk/>
            <pc:sldMk cId="2129049445" sldId="384"/>
            <ac:picMk id="3" creationId="{11BEB23D-FF92-4963-819E-BD1EA4DBEC9E}"/>
          </ac:picMkLst>
        </pc:picChg>
        <pc:picChg chg="del mod modCrop">
          <ac:chgData name="Andres Contreras" userId="1838b3c82ce198b7" providerId="LiveId" clId="{6E6B393E-18C9-4DE9-976A-BAF09D1C191D}" dt="2020-07-31T16:11:07.077" v="898" actId="478"/>
          <ac:picMkLst>
            <pc:docMk/>
            <pc:sldMk cId="2129049445" sldId="384"/>
            <ac:picMk id="4" creationId="{0AD32A2C-8833-4458-861E-8A355B03A50D}"/>
          </ac:picMkLst>
        </pc:picChg>
        <pc:picChg chg="del mod modCrop">
          <ac:chgData name="Andres Contreras" userId="1838b3c82ce198b7" providerId="LiveId" clId="{6E6B393E-18C9-4DE9-976A-BAF09D1C191D}" dt="2020-07-31T16:12:51.221" v="906" actId="478"/>
          <ac:picMkLst>
            <pc:docMk/>
            <pc:sldMk cId="2129049445" sldId="384"/>
            <ac:picMk id="5" creationId="{1C4E63DE-C632-4ED1-9E48-5EA82D5D5BE5}"/>
          </ac:picMkLst>
        </pc:picChg>
        <pc:picChg chg="del mod modCrop">
          <ac:chgData name="Andres Contreras" userId="1838b3c82ce198b7" providerId="LiveId" clId="{6E6B393E-18C9-4DE9-976A-BAF09D1C191D}" dt="2020-07-31T16:13:16.013" v="909" actId="478"/>
          <ac:picMkLst>
            <pc:docMk/>
            <pc:sldMk cId="2129049445" sldId="384"/>
            <ac:picMk id="7" creationId="{8CC5BF62-5B02-4204-B609-96BF8268DDA6}"/>
          </ac:picMkLst>
        </pc:picChg>
        <pc:picChg chg="mod">
          <ac:chgData name="Andres Contreras" userId="1838b3c82ce198b7" providerId="LiveId" clId="{6E6B393E-18C9-4DE9-976A-BAF09D1C191D}" dt="2020-07-31T16:14:26.582" v="920" actId="164"/>
          <ac:picMkLst>
            <pc:docMk/>
            <pc:sldMk cId="2129049445" sldId="384"/>
            <ac:picMk id="9" creationId="{031EC2BD-A81D-4E0B-B252-C064A09BCA1B}"/>
          </ac:picMkLst>
        </pc:picChg>
        <pc:picChg chg="del">
          <ac:chgData name="Andres Contreras" userId="1838b3c82ce198b7" providerId="LiveId" clId="{6E6B393E-18C9-4DE9-976A-BAF09D1C191D}" dt="2020-07-31T16:07:35.581" v="879" actId="478"/>
          <ac:picMkLst>
            <pc:docMk/>
            <pc:sldMk cId="2129049445" sldId="384"/>
            <ac:picMk id="10" creationId="{C3F595AB-B7D2-43B1-A74F-78BD0E105B4B}"/>
          </ac:picMkLst>
        </pc:picChg>
        <pc:picChg chg="del mod ord modCrop">
          <ac:chgData name="Andres Contreras" userId="1838b3c82ce198b7" providerId="LiveId" clId="{6E6B393E-18C9-4DE9-976A-BAF09D1C191D}" dt="2020-07-31T16:16:55.885" v="922" actId="478"/>
          <ac:picMkLst>
            <pc:docMk/>
            <pc:sldMk cId="2129049445" sldId="384"/>
            <ac:picMk id="11" creationId="{109750D4-EB38-4ED8-8F57-7B92194406E5}"/>
          </ac:picMkLst>
        </pc:picChg>
        <pc:picChg chg="mod ord modCrop">
          <ac:chgData name="Andres Contreras" userId="1838b3c82ce198b7" providerId="LiveId" clId="{6E6B393E-18C9-4DE9-976A-BAF09D1C191D}" dt="2020-07-31T16:18:40.768" v="935" actId="732"/>
          <ac:picMkLst>
            <pc:docMk/>
            <pc:sldMk cId="2129049445" sldId="384"/>
            <ac:picMk id="13" creationId="{190D3715-EEEA-4283-B7F2-FB13786EA5F7}"/>
          </ac:picMkLst>
        </pc:picChg>
      </pc:sldChg>
      <pc:sldChg chg="add del">
        <pc:chgData name="Andres Contreras" userId="1838b3c82ce198b7" providerId="LiveId" clId="{6E6B393E-18C9-4DE9-976A-BAF09D1C191D}" dt="2020-07-31T14:58:46.422" v="489"/>
        <pc:sldMkLst>
          <pc:docMk/>
          <pc:sldMk cId="837579157" sldId="385"/>
        </pc:sldMkLst>
      </pc:sldChg>
      <pc:sldChg chg="addSp delSp modSp add ord">
        <pc:chgData name="Andres Contreras" userId="1838b3c82ce198b7" providerId="LiveId" clId="{6E6B393E-18C9-4DE9-976A-BAF09D1C191D}" dt="2020-07-31T23:13:38.806" v="2901" actId="13782"/>
        <pc:sldMkLst>
          <pc:docMk/>
          <pc:sldMk cId="2501482143" sldId="385"/>
        </pc:sldMkLst>
        <pc:spChg chg="del">
          <ac:chgData name="Andres Contreras" userId="1838b3c82ce198b7" providerId="LiveId" clId="{6E6B393E-18C9-4DE9-976A-BAF09D1C191D}" dt="2020-07-31T14:58:58.306" v="494" actId="478"/>
          <ac:spMkLst>
            <pc:docMk/>
            <pc:sldMk cId="2501482143" sldId="385"/>
            <ac:spMk id="2" creationId="{D08439FE-45B7-4B97-9E4D-5351F0C1FBB6}"/>
          </ac:spMkLst>
        </pc:spChg>
        <pc:graphicFrameChg chg="add mod">
          <ac:chgData name="Andres Contreras" userId="1838b3c82ce198b7" providerId="LiveId" clId="{6E6B393E-18C9-4DE9-976A-BAF09D1C191D}" dt="2020-07-31T23:13:38.806" v="2901" actId="13782"/>
          <ac:graphicFrameMkLst>
            <pc:docMk/>
            <pc:sldMk cId="2501482143" sldId="385"/>
            <ac:graphicFrameMk id="3" creationId="{84919A36-D9CD-4BC9-9378-3195AC5F83F8}"/>
          </ac:graphicFrameMkLst>
        </pc:graphicFrameChg>
        <pc:picChg chg="add mod">
          <ac:chgData name="Andres Contreras" userId="1838b3c82ce198b7" providerId="LiveId" clId="{6E6B393E-18C9-4DE9-976A-BAF09D1C191D}" dt="2020-07-31T23:13:19.540" v="2900" actId="1038"/>
          <ac:picMkLst>
            <pc:docMk/>
            <pc:sldMk cId="2501482143" sldId="385"/>
            <ac:picMk id="4" creationId="{BA82ECBA-7766-49B8-8A17-65E1E67FE2C8}"/>
          </ac:picMkLst>
        </pc:picChg>
        <pc:picChg chg="add mod ord">
          <ac:chgData name="Andres Contreras" userId="1838b3c82ce198b7" providerId="LiveId" clId="{6E6B393E-18C9-4DE9-976A-BAF09D1C191D}" dt="2020-07-31T15:00:28.745" v="532" actId="1035"/>
          <ac:picMkLst>
            <pc:docMk/>
            <pc:sldMk cId="2501482143" sldId="385"/>
            <ac:picMk id="5" creationId="{9F421CCF-6452-41F3-A8ED-D17EB6280F99}"/>
          </ac:picMkLst>
        </pc:picChg>
        <pc:picChg chg="add mod">
          <ac:chgData name="Andres Contreras" userId="1838b3c82ce198b7" providerId="LiveId" clId="{6E6B393E-18C9-4DE9-976A-BAF09D1C191D}" dt="2020-07-31T23:13:14.155" v="2893" actId="1035"/>
          <ac:picMkLst>
            <pc:docMk/>
            <pc:sldMk cId="2501482143" sldId="385"/>
            <ac:picMk id="6" creationId="{A48D9838-6865-4A73-8301-884886023FBE}"/>
          </ac:picMkLst>
        </pc:picChg>
      </pc:sldChg>
      <pc:sldChg chg="addSp delSp modSp add ord">
        <pc:chgData name="Andres Contreras" userId="1838b3c82ce198b7" providerId="LiveId" clId="{6E6B393E-18C9-4DE9-976A-BAF09D1C191D}" dt="2020-07-31T23:17:02.183" v="2910" actId="1076"/>
        <pc:sldMkLst>
          <pc:docMk/>
          <pc:sldMk cId="3315601656" sldId="386"/>
        </pc:sldMkLst>
        <pc:spChg chg="del">
          <ac:chgData name="Andres Contreras" userId="1838b3c82ce198b7" providerId="LiveId" clId="{6E6B393E-18C9-4DE9-976A-BAF09D1C191D}" dt="2020-07-31T15:17:37.849" v="581" actId="478"/>
          <ac:spMkLst>
            <pc:docMk/>
            <pc:sldMk cId="3315601656" sldId="386"/>
            <ac:spMk id="2" creationId="{3A9CCBC0-17E0-44B7-A8C9-B04C6FCC717A}"/>
          </ac:spMkLst>
        </pc:spChg>
        <pc:spChg chg="add mod ord">
          <ac:chgData name="Andres Contreras" userId="1838b3c82ce198b7" providerId="LiveId" clId="{6E6B393E-18C9-4DE9-976A-BAF09D1C191D}" dt="2020-07-31T15:57:15.268" v="823" actId="164"/>
          <ac:spMkLst>
            <pc:docMk/>
            <pc:sldMk cId="3315601656" sldId="386"/>
            <ac:spMk id="4" creationId="{DE394254-C0FB-407C-AA33-D1C64EF2259C}"/>
          </ac:spMkLst>
        </pc:spChg>
        <pc:spChg chg="add mod ord">
          <ac:chgData name="Andres Contreras" userId="1838b3c82ce198b7" providerId="LiveId" clId="{6E6B393E-18C9-4DE9-976A-BAF09D1C191D}" dt="2020-07-31T15:57:15.268" v="823" actId="164"/>
          <ac:spMkLst>
            <pc:docMk/>
            <pc:sldMk cId="3315601656" sldId="386"/>
            <ac:spMk id="5" creationId="{71F1C1EC-E1D5-472C-98A5-40D35E443FB0}"/>
          </ac:spMkLst>
        </pc:spChg>
        <pc:spChg chg="add mod">
          <ac:chgData name="Andres Contreras" userId="1838b3c82ce198b7" providerId="LiveId" clId="{6E6B393E-18C9-4DE9-976A-BAF09D1C191D}" dt="2020-07-31T15:57:15.268" v="823" actId="164"/>
          <ac:spMkLst>
            <pc:docMk/>
            <pc:sldMk cId="3315601656" sldId="386"/>
            <ac:spMk id="6" creationId="{54866F51-7A5B-457B-BB1A-DFA6C903FC2C}"/>
          </ac:spMkLst>
        </pc:spChg>
        <pc:spChg chg="add mod">
          <ac:chgData name="Andres Contreras" userId="1838b3c82ce198b7" providerId="LiveId" clId="{6E6B393E-18C9-4DE9-976A-BAF09D1C191D}" dt="2020-07-31T15:57:15.268" v="823" actId="164"/>
          <ac:spMkLst>
            <pc:docMk/>
            <pc:sldMk cId="3315601656" sldId="386"/>
            <ac:spMk id="7" creationId="{D6585E4C-DBAE-4808-9E4C-C74AAFF9EF92}"/>
          </ac:spMkLst>
        </pc:spChg>
        <pc:spChg chg="add mod ord">
          <ac:chgData name="Andres Contreras" userId="1838b3c82ce198b7" providerId="LiveId" clId="{6E6B393E-18C9-4DE9-976A-BAF09D1C191D}" dt="2020-07-31T15:57:15.268" v="823" actId="164"/>
          <ac:spMkLst>
            <pc:docMk/>
            <pc:sldMk cId="3315601656" sldId="386"/>
            <ac:spMk id="8" creationId="{64AB06E0-FD45-4A03-95BC-A0C2BC9427D3}"/>
          </ac:spMkLst>
        </pc:spChg>
        <pc:spChg chg="add mod">
          <ac:chgData name="Andres Contreras" userId="1838b3c82ce198b7" providerId="LiveId" clId="{6E6B393E-18C9-4DE9-976A-BAF09D1C191D}" dt="2020-07-31T15:57:15.268" v="823" actId="164"/>
          <ac:spMkLst>
            <pc:docMk/>
            <pc:sldMk cId="3315601656" sldId="386"/>
            <ac:spMk id="9" creationId="{F0209890-A02C-4F3E-8300-8BA22A0BF19C}"/>
          </ac:spMkLst>
        </pc:spChg>
        <pc:spChg chg="add mod">
          <ac:chgData name="Andres Contreras" userId="1838b3c82ce198b7" providerId="LiveId" clId="{6E6B393E-18C9-4DE9-976A-BAF09D1C191D}" dt="2020-07-31T15:57:15.268" v="823" actId="164"/>
          <ac:spMkLst>
            <pc:docMk/>
            <pc:sldMk cId="3315601656" sldId="386"/>
            <ac:spMk id="10" creationId="{22BEED64-3453-4849-AFEB-959671BA6E6A}"/>
          </ac:spMkLst>
        </pc:spChg>
        <pc:spChg chg="add mod">
          <ac:chgData name="Andres Contreras" userId="1838b3c82ce198b7" providerId="LiveId" clId="{6E6B393E-18C9-4DE9-976A-BAF09D1C191D}" dt="2020-07-31T23:16:29.775" v="2905" actId="1076"/>
          <ac:spMkLst>
            <pc:docMk/>
            <pc:sldMk cId="3315601656" sldId="386"/>
            <ac:spMk id="11" creationId="{A09BBF3A-00B1-427E-BF3A-E5B907D4D4D4}"/>
          </ac:spMkLst>
        </pc:spChg>
        <pc:grpChg chg="add mod">
          <ac:chgData name="Andres Contreras" userId="1838b3c82ce198b7" providerId="LiveId" clId="{6E6B393E-18C9-4DE9-976A-BAF09D1C191D}" dt="2020-07-31T15:57:17.707" v="824" actId="1076"/>
          <ac:grpSpMkLst>
            <pc:docMk/>
            <pc:sldMk cId="3315601656" sldId="386"/>
            <ac:grpSpMk id="14" creationId="{E7290EB6-9C39-438C-A120-796EF55F4CEA}"/>
          </ac:grpSpMkLst>
        </pc:grpChg>
        <pc:picChg chg="add del mod">
          <ac:chgData name="Andres Contreras" userId="1838b3c82ce198b7" providerId="LiveId" clId="{6E6B393E-18C9-4DE9-976A-BAF09D1C191D}" dt="2020-07-31T15:43:26.743" v="760" actId="478"/>
          <ac:picMkLst>
            <pc:docMk/>
            <pc:sldMk cId="3315601656" sldId="386"/>
            <ac:picMk id="3" creationId="{81404461-BAD1-41CB-AFC3-FD98E5CCBC88}"/>
          </ac:picMkLst>
        </pc:picChg>
        <pc:picChg chg="del mod modCrop">
          <ac:chgData name="Andres Contreras" userId="1838b3c82ce198b7" providerId="LiveId" clId="{6E6B393E-18C9-4DE9-976A-BAF09D1C191D}" dt="2020-07-31T15:56:33.286" v="815" actId="478"/>
          <ac:picMkLst>
            <pc:docMk/>
            <pc:sldMk cId="3315601656" sldId="386"/>
            <ac:picMk id="12" creationId="{C23718CB-1834-4449-BA92-02804C42BAF5}"/>
          </ac:picMkLst>
        </pc:picChg>
        <pc:picChg chg="mod ord modCrop">
          <ac:chgData name="Andres Contreras" userId="1838b3c82ce198b7" providerId="LiveId" clId="{6E6B393E-18C9-4DE9-976A-BAF09D1C191D}" dt="2020-07-31T23:17:02.183" v="2910" actId="1076"/>
          <ac:picMkLst>
            <pc:docMk/>
            <pc:sldMk cId="3315601656" sldId="386"/>
            <ac:picMk id="13" creationId="{B7D790C4-6D75-4E7A-B90F-87A3234632B8}"/>
          </ac:picMkLst>
        </pc:picChg>
      </pc:sldChg>
      <pc:sldChg chg="addSp delSp modSp add">
        <pc:chgData name="Andres Contreras" userId="1838b3c82ce198b7" providerId="LiveId" clId="{6E6B393E-18C9-4DE9-976A-BAF09D1C191D}" dt="2020-07-31T23:15:50.159" v="2904" actId="1076"/>
        <pc:sldMkLst>
          <pc:docMk/>
          <pc:sldMk cId="379937263" sldId="387"/>
        </pc:sldMkLst>
        <pc:spChg chg="del">
          <ac:chgData name="Andres Contreras" userId="1838b3c82ce198b7" providerId="LiveId" clId="{6E6B393E-18C9-4DE9-976A-BAF09D1C191D}" dt="2020-07-31T15:17:33.672" v="579" actId="478"/>
          <ac:spMkLst>
            <pc:docMk/>
            <pc:sldMk cId="379937263" sldId="387"/>
            <ac:spMk id="2" creationId="{4124C20E-B791-4CC2-9F03-F58521B6DBC9}"/>
          </ac:spMkLst>
        </pc:spChg>
        <pc:spChg chg="add del">
          <ac:chgData name="Andres Contreras" userId="1838b3c82ce198b7" providerId="LiveId" clId="{6E6B393E-18C9-4DE9-976A-BAF09D1C191D}" dt="2020-07-31T15:03:55.785" v="555"/>
          <ac:spMkLst>
            <pc:docMk/>
            <pc:sldMk cId="379937263" sldId="387"/>
            <ac:spMk id="4" creationId="{CAD7ADA3-6FF7-44C9-87C8-A3E8A61A27DA}"/>
          </ac:spMkLst>
        </pc:spChg>
        <pc:spChg chg="add">
          <ac:chgData name="Andres Contreras" userId="1838b3c82ce198b7" providerId="LiveId" clId="{6E6B393E-18C9-4DE9-976A-BAF09D1C191D}" dt="2020-07-31T15:04:08.474" v="556"/>
          <ac:spMkLst>
            <pc:docMk/>
            <pc:sldMk cId="379937263" sldId="387"/>
            <ac:spMk id="5" creationId="{A2F5BC51-63BB-4D30-B542-C3D8E9149A1B}"/>
          </ac:spMkLst>
        </pc:spChg>
        <pc:spChg chg="add">
          <ac:chgData name="Andres Contreras" userId="1838b3c82ce198b7" providerId="LiveId" clId="{6E6B393E-18C9-4DE9-976A-BAF09D1C191D}" dt="2020-07-31T15:04:08.474" v="556"/>
          <ac:spMkLst>
            <pc:docMk/>
            <pc:sldMk cId="379937263" sldId="387"/>
            <ac:spMk id="6" creationId="{F44114F2-8A63-4A88-9E42-6A53346554E4}"/>
          </ac:spMkLst>
        </pc:spChg>
        <pc:spChg chg="add">
          <ac:chgData name="Andres Contreras" userId="1838b3c82ce198b7" providerId="LiveId" clId="{6E6B393E-18C9-4DE9-976A-BAF09D1C191D}" dt="2020-07-31T15:04:08.474" v="556"/>
          <ac:spMkLst>
            <pc:docMk/>
            <pc:sldMk cId="379937263" sldId="387"/>
            <ac:spMk id="7" creationId="{F5CD2FD7-BC54-4710-A788-497414981CF6}"/>
          </ac:spMkLst>
        </pc:spChg>
        <pc:spChg chg="add">
          <ac:chgData name="Andres Contreras" userId="1838b3c82ce198b7" providerId="LiveId" clId="{6E6B393E-18C9-4DE9-976A-BAF09D1C191D}" dt="2020-07-31T15:04:08.474" v="556"/>
          <ac:spMkLst>
            <pc:docMk/>
            <pc:sldMk cId="379937263" sldId="387"/>
            <ac:spMk id="8" creationId="{CD00101F-EEF5-4AF1-931B-12C567D80E6B}"/>
          </ac:spMkLst>
        </pc:spChg>
        <pc:spChg chg="add">
          <ac:chgData name="Andres Contreras" userId="1838b3c82ce198b7" providerId="LiveId" clId="{6E6B393E-18C9-4DE9-976A-BAF09D1C191D}" dt="2020-07-31T15:04:08.474" v="556"/>
          <ac:spMkLst>
            <pc:docMk/>
            <pc:sldMk cId="379937263" sldId="387"/>
            <ac:spMk id="9" creationId="{F08FE64C-5BCF-44FF-9F14-75E1D6CF9371}"/>
          </ac:spMkLst>
        </pc:spChg>
        <pc:spChg chg="add">
          <ac:chgData name="Andres Contreras" userId="1838b3c82ce198b7" providerId="LiveId" clId="{6E6B393E-18C9-4DE9-976A-BAF09D1C191D}" dt="2020-07-31T15:04:08.474" v="556"/>
          <ac:spMkLst>
            <pc:docMk/>
            <pc:sldMk cId="379937263" sldId="387"/>
            <ac:spMk id="10" creationId="{1E1FF0DC-830D-43D7-858D-774167E095FB}"/>
          </ac:spMkLst>
        </pc:spChg>
        <pc:spChg chg="add">
          <ac:chgData name="Andres Contreras" userId="1838b3c82ce198b7" providerId="LiveId" clId="{6E6B393E-18C9-4DE9-976A-BAF09D1C191D}" dt="2020-07-31T15:04:08.474" v="556"/>
          <ac:spMkLst>
            <pc:docMk/>
            <pc:sldMk cId="379937263" sldId="387"/>
            <ac:spMk id="11" creationId="{35FA6591-F4D5-486C-9400-99A04177A366}"/>
          </ac:spMkLst>
        </pc:spChg>
        <pc:spChg chg="add mod">
          <ac:chgData name="Andres Contreras" userId="1838b3c82ce198b7" providerId="LiveId" clId="{6E6B393E-18C9-4DE9-976A-BAF09D1C191D}" dt="2020-07-31T23:15:50.159" v="2904" actId="1076"/>
          <ac:spMkLst>
            <pc:docMk/>
            <pc:sldMk cId="379937263" sldId="387"/>
            <ac:spMk id="13" creationId="{EC7FE436-BBA7-420B-A19E-80B2AFF91F53}"/>
          </ac:spMkLst>
        </pc:spChg>
        <pc:picChg chg="add del mod">
          <ac:chgData name="Andres Contreras" userId="1838b3c82ce198b7" providerId="LiveId" clId="{6E6B393E-18C9-4DE9-976A-BAF09D1C191D}" dt="2020-07-31T15:17:09.472" v="575" actId="478"/>
          <ac:picMkLst>
            <pc:docMk/>
            <pc:sldMk cId="379937263" sldId="387"/>
            <ac:picMk id="3" creationId="{AFDF874D-BA26-4534-A8A6-C087E859D8D0}"/>
          </ac:picMkLst>
        </pc:picChg>
        <pc:picChg chg="del mod">
          <ac:chgData name="Andres Contreras" userId="1838b3c82ce198b7" providerId="LiveId" clId="{6E6B393E-18C9-4DE9-976A-BAF09D1C191D}" dt="2020-07-31T15:24:44.624" v="666" actId="478"/>
          <ac:picMkLst>
            <pc:docMk/>
            <pc:sldMk cId="379937263" sldId="387"/>
            <ac:picMk id="12" creationId="{DAB04D84-6F21-4718-8565-9D30FC0E0FF9}"/>
          </ac:picMkLst>
        </pc:picChg>
        <pc:picChg chg="del mod modCrop">
          <ac:chgData name="Andres Contreras" userId="1838b3c82ce198b7" providerId="LiveId" clId="{6E6B393E-18C9-4DE9-976A-BAF09D1C191D}" dt="2020-07-31T15:52:38.053" v="800" actId="478"/>
          <ac:picMkLst>
            <pc:docMk/>
            <pc:sldMk cId="379937263" sldId="387"/>
            <ac:picMk id="14" creationId="{C7320BCA-B9B7-4A3F-891A-4B826F2FC22B}"/>
          </ac:picMkLst>
        </pc:picChg>
        <pc:picChg chg="del mod">
          <ac:chgData name="Andres Contreras" userId="1838b3c82ce198b7" providerId="LiveId" clId="{6E6B393E-18C9-4DE9-976A-BAF09D1C191D}" dt="2020-07-31T15:52:55.822" v="802" actId="478"/>
          <ac:picMkLst>
            <pc:docMk/>
            <pc:sldMk cId="379937263" sldId="387"/>
            <ac:picMk id="15" creationId="{7C37E9A9-E47D-4502-A7D0-BD41812E00B5}"/>
          </ac:picMkLst>
        </pc:picChg>
        <pc:picChg chg="mod">
          <ac:chgData name="Andres Contreras" userId="1838b3c82ce198b7" providerId="LiveId" clId="{6E6B393E-18C9-4DE9-976A-BAF09D1C191D}" dt="2020-07-31T15:53:04.953" v="805" actId="1076"/>
          <ac:picMkLst>
            <pc:docMk/>
            <pc:sldMk cId="379937263" sldId="387"/>
            <ac:picMk id="16" creationId="{E90B70B5-07A1-43BD-AD5F-D47F3F6A4F96}"/>
          </ac:picMkLst>
        </pc:picChg>
      </pc:sldChg>
      <pc:sldChg chg="addSp delSp modSp add ord">
        <pc:chgData name="Andres Contreras" userId="1838b3c82ce198b7" providerId="LiveId" clId="{6E6B393E-18C9-4DE9-976A-BAF09D1C191D}" dt="2020-07-31T16:00:03.524" v="828"/>
        <pc:sldMkLst>
          <pc:docMk/>
          <pc:sldMk cId="1838812249" sldId="388"/>
        </pc:sldMkLst>
        <pc:spChg chg="del">
          <ac:chgData name="Andres Contreras" userId="1838b3c82ce198b7" providerId="LiveId" clId="{6E6B393E-18C9-4DE9-976A-BAF09D1C191D}" dt="2020-07-31T15:38:50.264" v="695" actId="478"/>
          <ac:spMkLst>
            <pc:docMk/>
            <pc:sldMk cId="1838812249" sldId="388"/>
            <ac:spMk id="2" creationId="{9726450D-B2F2-4C49-954F-1021BB9EC05E}"/>
          </ac:spMkLst>
        </pc:spChg>
        <pc:spChg chg="add mod">
          <ac:chgData name="Andres Contreras" userId="1838b3c82ce198b7" providerId="LiveId" clId="{6E6B393E-18C9-4DE9-976A-BAF09D1C191D}" dt="2020-07-31T15:39:05.112" v="716" actId="20577"/>
          <ac:spMkLst>
            <pc:docMk/>
            <pc:sldMk cId="1838812249" sldId="388"/>
            <ac:spMk id="4" creationId="{ECAB4464-3EB1-46A7-9B08-879DBEBDD468}"/>
          </ac:spMkLst>
        </pc:spChg>
        <pc:grpChg chg="add mod">
          <ac:chgData name="Andres Contreras" userId="1838b3c82ce198b7" providerId="LiveId" clId="{6E6B393E-18C9-4DE9-976A-BAF09D1C191D}" dt="2020-07-31T15:48:45.555" v="787" actId="1076"/>
          <ac:grpSpMkLst>
            <pc:docMk/>
            <pc:sldMk cId="1838812249" sldId="388"/>
            <ac:grpSpMk id="5" creationId="{00BF323B-40A6-447A-82F6-BE26BD05B2C9}"/>
          </ac:grpSpMkLst>
        </pc:grpChg>
        <pc:picChg chg="del mod modCrop">
          <ac:chgData name="Andres Contreras" userId="1838b3c82ce198b7" providerId="LiveId" clId="{6E6B393E-18C9-4DE9-976A-BAF09D1C191D}" dt="2020-07-31T15:53:37.782" v="806" actId="478"/>
          <ac:picMkLst>
            <pc:docMk/>
            <pc:sldMk cId="1838812249" sldId="388"/>
            <ac:picMk id="3" creationId="{4EDFF033-03A6-4BE3-B79F-0E905877D32D}"/>
          </ac:picMkLst>
        </pc:picChg>
        <pc:picChg chg="del mod">
          <ac:chgData name="Andres Contreras" userId="1838b3c82ce198b7" providerId="LiveId" clId="{6E6B393E-18C9-4DE9-976A-BAF09D1C191D}" dt="2020-07-31T15:54:14.269" v="808" actId="478"/>
          <ac:picMkLst>
            <pc:docMk/>
            <pc:sldMk cId="1838812249" sldId="388"/>
            <ac:picMk id="17" creationId="{0408389C-5CFA-4DCB-AF10-1BE52E4C52EE}"/>
          </ac:picMkLst>
        </pc:picChg>
        <pc:picChg chg="mod modCrop">
          <ac:chgData name="Andres Contreras" userId="1838b3c82ce198b7" providerId="LiveId" clId="{6E6B393E-18C9-4DE9-976A-BAF09D1C191D}" dt="2020-07-31T15:54:29.297" v="814" actId="1076"/>
          <ac:picMkLst>
            <pc:docMk/>
            <pc:sldMk cId="1838812249" sldId="388"/>
            <ac:picMk id="18" creationId="{4028BC70-1957-46A0-ADD6-1D2C25AE3B1C}"/>
          </ac:picMkLst>
        </pc:picChg>
      </pc:sldChg>
      <pc:sldChg chg="addSp delSp modSp add">
        <pc:chgData name="Andres Contreras" userId="1838b3c82ce198b7" providerId="LiveId" clId="{6E6B393E-18C9-4DE9-976A-BAF09D1C191D}" dt="2020-07-31T21:55:48.459" v="2358" actId="1076"/>
        <pc:sldMkLst>
          <pc:docMk/>
          <pc:sldMk cId="3474543796" sldId="389"/>
        </pc:sldMkLst>
        <pc:spChg chg="del">
          <ac:chgData name="Andres Contreras" userId="1838b3c82ce198b7" providerId="LiveId" clId="{6E6B393E-18C9-4DE9-976A-BAF09D1C191D}" dt="2020-07-31T15:38:45.991" v="693" actId="478"/>
          <ac:spMkLst>
            <pc:docMk/>
            <pc:sldMk cId="3474543796" sldId="389"/>
            <ac:spMk id="2" creationId="{8ABF6D87-238A-495A-84F2-955CDE24FAA6}"/>
          </ac:spMkLst>
        </pc:spChg>
        <pc:spChg chg="add mod">
          <ac:chgData name="Andres Contreras" userId="1838b3c82ce198b7" providerId="LiveId" clId="{6E6B393E-18C9-4DE9-976A-BAF09D1C191D}" dt="2020-07-31T15:39:12.120" v="731" actId="20577"/>
          <ac:spMkLst>
            <pc:docMk/>
            <pc:sldMk cId="3474543796" sldId="389"/>
            <ac:spMk id="3" creationId="{20A36522-3573-4D46-B8AF-8D7EA77F968A}"/>
          </ac:spMkLst>
        </pc:spChg>
        <pc:grpChg chg="add mod">
          <ac:chgData name="Andres Contreras" userId="1838b3c82ce198b7" providerId="LiveId" clId="{6E6B393E-18C9-4DE9-976A-BAF09D1C191D}" dt="2020-07-31T15:48:41.674" v="785" actId="1076"/>
          <ac:grpSpMkLst>
            <pc:docMk/>
            <pc:sldMk cId="3474543796" sldId="389"/>
            <ac:grpSpMk id="7" creationId="{07A4C0C3-CF71-49BD-9C7F-FE81B46CDA9A}"/>
          </ac:grpSpMkLst>
        </pc:grpChg>
        <pc:picChg chg="del mod">
          <ac:chgData name="Andres Contreras" userId="1838b3c82ce198b7" providerId="LiveId" clId="{6E6B393E-18C9-4DE9-976A-BAF09D1C191D}" dt="2020-07-31T15:45:44.542" v="763" actId="478"/>
          <ac:picMkLst>
            <pc:docMk/>
            <pc:sldMk cId="3474543796" sldId="389"/>
            <ac:picMk id="4" creationId="{B702FBBF-FF8E-4CE7-868B-885A9CEB5972}"/>
          </ac:picMkLst>
        </pc:picChg>
        <pc:picChg chg="del mod">
          <ac:chgData name="Andres Contreras" userId="1838b3c82ce198b7" providerId="LiveId" clId="{6E6B393E-18C9-4DE9-976A-BAF09D1C191D}" dt="2020-07-31T15:47:28.382" v="767" actId="478"/>
          <ac:picMkLst>
            <pc:docMk/>
            <pc:sldMk cId="3474543796" sldId="389"/>
            <ac:picMk id="5" creationId="{8F314BBC-FAD7-4DE9-98B3-501A67E84369}"/>
          </ac:picMkLst>
        </pc:picChg>
        <pc:picChg chg="del mod modCrop">
          <ac:chgData name="Andres Contreras" userId="1838b3c82ce198b7" providerId="LiveId" clId="{6E6B393E-18C9-4DE9-976A-BAF09D1C191D}" dt="2020-07-31T21:55:29.032" v="2352" actId="478"/>
          <ac:picMkLst>
            <pc:docMk/>
            <pc:sldMk cId="3474543796" sldId="389"/>
            <ac:picMk id="6" creationId="{AD32022B-425A-4FC3-AA5B-D7D66D158E68}"/>
          </ac:picMkLst>
        </pc:picChg>
        <pc:picChg chg="mod modCrop">
          <ac:chgData name="Andres Contreras" userId="1838b3c82ce198b7" providerId="LiveId" clId="{6E6B393E-18C9-4DE9-976A-BAF09D1C191D}" dt="2020-07-31T21:55:48.459" v="2358" actId="1076"/>
          <ac:picMkLst>
            <pc:docMk/>
            <pc:sldMk cId="3474543796" sldId="389"/>
            <ac:picMk id="19" creationId="{1090DA67-E005-4CB3-8176-14D2D3F9A15C}"/>
          </ac:picMkLst>
        </pc:picChg>
      </pc:sldChg>
      <pc:sldChg chg="addSp delSp modSp add del">
        <pc:chgData name="Andres Contreras" userId="1838b3c82ce198b7" providerId="LiveId" clId="{6E6B393E-18C9-4DE9-976A-BAF09D1C191D}" dt="2020-07-31T16:02:22.298" v="875" actId="2696"/>
        <pc:sldMkLst>
          <pc:docMk/>
          <pc:sldMk cId="892034268" sldId="390"/>
        </pc:sldMkLst>
        <pc:spChg chg="del">
          <ac:chgData name="Andres Contreras" userId="1838b3c82ce198b7" providerId="LiveId" clId="{6E6B393E-18C9-4DE9-976A-BAF09D1C191D}" dt="2020-07-31T16:01:34.606" v="835" actId="478"/>
          <ac:spMkLst>
            <pc:docMk/>
            <pc:sldMk cId="892034268" sldId="390"/>
            <ac:spMk id="2" creationId="{C1A3670B-EF54-4586-815C-F077DF2EC7F1}"/>
          </ac:spMkLst>
        </pc:spChg>
        <pc:graphicFrameChg chg="add mod">
          <ac:chgData name="Andres Contreras" userId="1838b3c82ce198b7" providerId="LiveId" clId="{6E6B393E-18C9-4DE9-976A-BAF09D1C191D}" dt="2020-07-31T16:02:08.913" v="874" actId="20577"/>
          <ac:graphicFrameMkLst>
            <pc:docMk/>
            <pc:sldMk cId="892034268" sldId="390"/>
            <ac:graphicFrameMk id="4" creationId="{B1EA8436-4955-40A6-9FA1-73E741F9B076}"/>
          </ac:graphicFrameMkLst>
        </pc:graphicFrameChg>
        <pc:picChg chg="add mod">
          <ac:chgData name="Andres Contreras" userId="1838b3c82ce198b7" providerId="LiveId" clId="{6E6B393E-18C9-4DE9-976A-BAF09D1C191D}" dt="2020-07-31T16:01:24.504" v="834" actId="1076"/>
          <ac:picMkLst>
            <pc:docMk/>
            <pc:sldMk cId="892034268" sldId="390"/>
            <ac:picMk id="3" creationId="{A56A4C00-1694-4AB7-B39B-BFD7274127C3}"/>
          </ac:picMkLst>
        </pc:picChg>
      </pc:sldChg>
      <pc:sldChg chg="addSp delSp modSp add">
        <pc:chgData name="Andres Contreras" userId="1838b3c82ce198b7" providerId="LiveId" clId="{6E6B393E-18C9-4DE9-976A-BAF09D1C191D}" dt="2020-07-31T23:44:22.410" v="3117" actId="1038"/>
        <pc:sldMkLst>
          <pc:docMk/>
          <pc:sldMk cId="2069378990" sldId="390"/>
        </pc:sldMkLst>
        <pc:spChg chg="del">
          <ac:chgData name="Andres Contreras" userId="1838b3c82ce198b7" providerId="LiveId" clId="{6E6B393E-18C9-4DE9-976A-BAF09D1C191D}" dt="2020-07-31T23:39:44.138" v="3075" actId="478"/>
          <ac:spMkLst>
            <pc:docMk/>
            <pc:sldMk cId="2069378990" sldId="390"/>
            <ac:spMk id="2" creationId="{108B71E4-7943-4AA8-AAD5-20AFAA36AC3F}"/>
          </ac:spMkLst>
        </pc:spChg>
        <pc:spChg chg="add mod">
          <ac:chgData name="Andres Contreras" userId="1838b3c82ce198b7" providerId="LiveId" clId="{6E6B393E-18C9-4DE9-976A-BAF09D1C191D}" dt="2020-07-31T23:42:37.566" v="3105" actId="1076"/>
          <ac:spMkLst>
            <pc:docMk/>
            <pc:sldMk cId="2069378990" sldId="390"/>
            <ac:spMk id="6" creationId="{8F78EDFF-99D8-40E5-90FA-5785A742ABE7}"/>
          </ac:spMkLst>
        </pc:spChg>
        <pc:spChg chg="add del mod">
          <ac:chgData name="Andres Contreras" userId="1838b3c82ce198b7" providerId="LiveId" clId="{6E6B393E-18C9-4DE9-976A-BAF09D1C191D}" dt="2020-07-31T23:38:20.202" v="3052" actId="478"/>
          <ac:spMkLst>
            <pc:docMk/>
            <pc:sldMk cId="2069378990" sldId="390"/>
            <ac:spMk id="9" creationId="{D665B47C-AC4D-4CF0-9F8E-33F077400A6C}"/>
          </ac:spMkLst>
        </pc:spChg>
        <pc:spChg chg="add mod">
          <ac:chgData name="Andres Contreras" userId="1838b3c82ce198b7" providerId="LiveId" clId="{6E6B393E-18C9-4DE9-976A-BAF09D1C191D}" dt="2020-07-31T23:41:50.413" v="3101" actId="1076"/>
          <ac:spMkLst>
            <pc:docMk/>
            <pc:sldMk cId="2069378990" sldId="390"/>
            <ac:spMk id="12" creationId="{2C8A777B-41F5-44FA-839A-BB1D8807E97B}"/>
          </ac:spMkLst>
        </pc:spChg>
        <pc:spChg chg="add mod">
          <ac:chgData name="Andres Contreras" userId="1838b3c82ce198b7" providerId="LiveId" clId="{6E6B393E-18C9-4DE9-976A-BAF09D1C191D}" dt="2020-07-31T23:44:22.410" v="3117" actId="1038"/>
          <ac:spMkLst>
            <pc:docMk/>
            <pc:sldMk cId="2069378990" sldId="390"/>
            <ac:spMk id="13" creationId="{1ECB7E2C-E96B-46A0-B37B-EDD1B53A9AD5}"/>
          </ac:spMkLst>
        </pc:spChg>
        <pc:spChg chg="add mod">
          <ac:chgData name="Andres Contreras" userId="1838b3c82ce198b7" providerId="LiveId" clId="{6E6B393E-18C9-4DE9-976A-BAF09D1C191D}" dt="2020-07-31T23:40:20.972" v="3083" actId="1076"/>
          <ac:spMkLst>
            <pc:docMk/>
            <pc:sldMk cId="2069378990" sldId="390"/>
            <ac:spMk id="14" creationId="{3451DCE9-CE0D-4A59-B41D-E651A58836FF}"/>
          </ac:spMkLst>
        </pc:spChg>
        <pc:spChg chg="add mod">
          <ac:chgData name="Andres Contreras" userId="1838b3c82ce198b7" providerId="LiveId" clId="{6E6B393E-18C9-4DE9-976A-BAF09D1C191D}" dt="2020-07-31T23:40:55.069" v="3088" actId="1076"/>
          <ac:spMkLst>
            <pc:docMk/>
            <pc:sldMk cId="2069378990" sldId="390"/>
            <ac:spMk id="15" creationId="{6AAC2796-D3C5-4E73-B527-9D54BDE99935}"/>
          </ac:spMkLst>
        </pc:spChg>
        <pc:spChg chg="add mod">
          <ac:chgData name="Andres Contreras" userId="1838b3c82ce198b7" providerId="LiveId" clId="{6E6B393E-18C9-4DE9-976A-BAF09D1C191D}" dt="2020-07-31T23:42:54.108" v="3107" actId="2710"/>
          <ac:spMkLst>
            <pc:docMk/>
            <pc:sldMk cId="2069378990" sldId="390"/>
            <ac:spMk id="16" creationId="{78B480BC-0B25-4ABD-B425-B6845FB3C9A4}"/>
          </ac:spMkLst>
        </pc:spChg>
        <pc:spChg chg="add mod">
          <ac:chgData name="Andres Contreras" userId="1838b3c82ce198b7" providerId="LiveId" clId="{6E6B393E-18C9-4DE9-976A-BAF09D1C191D}" dt="2020-07-31T23:43:50.525" v="3112" actId="1076"/>
          <ac:spMkLst>
            <pc:docMk/>
            <pc:sldMk cId="2069378990" sldId="390"/>
            <ac:spMk id="17" creationId="{9C46936A-364B-441A-B7FA-5DA2878BF4A0}"/>
          </ac:spMkLst>
        </pc:spChg>
        <pc:picChg chg="del mod">
          <ac:chgData name="Andres Contreras" userId="1838b3c82ce198b7" providerId="LiveId" clId="{6E6B393E-18C9-4DE9-976A-BAF09D1C191D}" dt="2020-07-31T23:33:43.386" v="3022" actId="478"/>
          <ac:picMkLst>
            <pc:docMk/>
            <pc:sldMk cId="2069378990" sldId="390"/>
            <ac:picMk id="3" creationId="{1692C85D-1569-4B30-9F1E-00B5475028BE}"/>
          </ac:picMkLst>
        </pc:picChg>
        <pc:picChg chg="del mod">
          <ac:chgData name="Andres Contreras" userId="1838b3c82ce198b7" providerId="LiveId" clId="{6E6B393E-18C9-4DE9-976A-BAF09D1C191D}" dt="2020-07-31T23:36:38.643" v="3042" actId="478"/>
          <ac:picMkLst>
            <pc:docMk/>
            <pc:sldMk cId="2069378990" sldId="390"/>
            <ac:picMk id="4" creationId="{F2AD1A8C-8215-4D34-9E26-84AA8562F494}"/>
          </ac:picMkLst>
        </pc:picChg>
        <pc:picChg chg="del mod">
          <ac:chgData name="Andres Contreras" userId="1838b3c82ce198b7" providerId="LiveId" clId="{6E6B393E-18C9-4DE9-976A-BAF09D1C191D}" dt="2020-07-31T23:34:53.082" v="3030" actId="478"/>
          <ac:picMkLst>
            <pc:docMk/>
            <pc:sldMk cId="2069378990" sldId="390"/>
            <ac:picMk id="5" creationId="{3A7149AC-04DB-414B-BFF3-AE42AA4DAFEE}"/>
          </ac:picMkLst>
        </pc:picChg>
        <pc:picChg chg="mod">
          <ac:chgData name="Andres Contreras" userId="1838b3c82ce198b7" providerId="LiveId" clId="{6E6B393E-18C9-4DE9-976A-BAF09D1C191D}" dt="2020-07-31T23:41:46.933" v="3100" actId="1076"/>
          <ac:picMkLst>
            <pc:docMk/>
            <pc:sldMk cId="2069378990" sldId="390"/>
            <ac:picMk id="7" creationId="{8A3BBB53-94D3-4805-9008-8B1FEA168CB6}"/>
          </ac:picMkLst>
        </pc:picChg>
        <pc:picChg chg="add mod">
          <ac:chgData name="Andres Contreras" userId="1838b3c82ce198b7" providerId="LiveId" clId="{6E6B393E-18C9-4DE9-976A-BAF09D1C191D}" dt="2020-07-31T23:43:09.733" v="3108" actId="1076"/>
          <ac:picMkLst>
            <pc:docMk/>
            <pc:sldMk cId="2069378990" sldId="390"/>
            <ac:picMk id="8" creationId="{B38CAE3D-C30B-4BAB-8DC2-5DC04C29EAC1}"/>
          </ac:picMkLst>
        </pc:picChg>
        <pc:picChg chg="del mod">
          <ac:chgData name="Andres Contreras" userId="1838b3c82ce198b7" providerId="LiveId" clId="{6E6B393E-18C9-4DE9-976A-BAF09D1C191D}" dt="2020-07-31T23:38:00.419" v="3046" actId="478"/>
          <ac:picMkLst>
            <pc:docMk/>
            <pc:sldMk cId="2069378990" sldId="390"/>
            <ac:picMk id="10" creationId="{AC008E3D-48DA-451A-ABEB-DF9BAE31FC25}"/>
          </ac:picMkLst>
        </pc:picChg>
        <pc:picChg chg="mod">
          <ac:chgData name="Andres Contreras" userId="1838b3c82ce198b7" providerId="LiveId" clId="{6E6B393E-18C9-4DE9-976A-BAF09D1C191D}" dt="2020-07-31T23:42:37.566" v="3105" actId="1076"/>
          <ac:picMkLst>
            <pc:docMk/>
            <pc:sldMk cId="2069378990" sldId="390"/>
            <ac:picMk id="11" creationId="{2296A0B8-933F-477E-B8F1-55F238336E3B}"/>
          </ac:picMkLst>
        </pc:picChg>
      </pc:sldChg>
      <pc:sldChg chg="add del">
        <pc:chgData name="Andres Contreras" userId="1838b3c82ce198b7" providerId="LiveId" clId="{6E6B393E-18C9-4DE9-976A-BAF09D1C191D}" dt="2020-07-31T16:32:32.976" v="955"/>
        <pc:sldMkLst>
          <pc:docMk/>
          <pc:sldMk cId="2759868374" sldId="390"/>
        </pc:sldMkLst>
      </pc:sldChg>
    </pc:docChg>
  </pc:docChgLst>
  <pc:docChgLst>
    <pc:chgData name="Andres Contreras" userId="1838b3c82ce198b7" providerId="LiveId" clId="{C6E4A866-C734-45A9-A74B-BA95669CF091}"/>
    <pc:docChg chg="undo custSel addSld modSld">
      <pc:chgData name="Andres Contreras" userId="1838b3c82ce198b7" providerId="LiveId" clId="{C6E4A866-C734-45A9-A74B-BA95669CF091}" dt="2020-07-29T17:00:00.088" v="1079" actId="20577"/>
      <pc:docMkLst>
        <pc:docMk/>
      </pc:docMkLst>
      <pc:sldChg chg="modSp">
        <pc:chgData name="Andres Contreras" userId="1838b3c82ce198b7" providerId="LiveId" clId="{C6E4A866-C734-45A9-A74B-BA95669CF091}" dt="2020-07-29T16:34:53.906" v="836" actId="20577"/>
        <pc:sldMkLst>
          <pc:docMk/>
          <pc:sldMk cId="3795130617" sldId="263"/>
        </pc:sldMkLst>
        <pc:spChg chg="mod">
          <ac:chgData name="Andres Contreras" userId="1838b3c82ce198b7" providerId="LiveId" clId="{C6E4A866-C734-45A9-A74B-BA95669CF091}" dt="2020-07-29T16:34:53.906" v="836" actId="20577"/>
          <ac:spMkLst>
            <pc:docMk/>
            <pc:sldMk cId="3795130617" sldId="263"/>
            <ac:spMk id="26626" creationId="{9EE4FEC6-C220-481A-890A-A1B04AA37AC1}"/>
          </ac:spMkLst>
        </pc:spChg>
      </pc:sldChg>
      <pc:sldChg chg="modSp">
        <pc:chgData name="Andres Contreras" userId="1838b3c82ce198b7" providerId="LiveId" clId="{C6E4A866-C734-45A9-A74B-BA95669CF091}" dt="2020-07-28T18:56:35.905" v="51" actId="1076"/>
        <pc:sldMkLst>
          <pc:docMk/>
          <pc:sldMk cId="0" sldId="264"/>
        </pc:sldMkLst>
        <pc:picChg chg="mod">
          <ac:chgData name="Andres Contreras" userId="1838b3c82ce198b7" providerId="LiveId" clId="{C6E4A866-C734-45A9-A74B-BA95669CF091}" dt="2020-07-28T18:56:34.489" v="50" actId="1076"/>
          <ac:picMkLst>
            <pc:docMk/>
            <pc:sldMk cId="0" sldId="264"/>
            <ac:picMk id="4" creationId="{0EF7E1F9-0592-46D6-885C-3BCAF21217E4}"/>
          </ac:picMkLst>
        </pc:picChg>
        <pc:picChg chg="mod">
          <ac:chgData name="Andres Contreras" userId="1838b3c82ce198b7" providerId="LiveId" clId="{C6E4A866-C734-45A9-A74B-BA95669CF091}" dt="2020-07-28T18:56:35.905" v="51" actId="1076"/>
          <ac:picMkLst>
            <pc:docMk/>
            <pc:sldMk cId="0" sldId="264"/>
            <ac:picMk id="8" creationId="{EA54A425-7D94-4E2A-8B44-A40CC960B1E8}"/>
          </ac:picMkLst>
        </pc:picChg>
      </pc:sldChg>
      <pc:sldChg chg="modSp">
        <pc:chgData name="Andres Contreras" userId="1838b3c82ce198b7" providerId="LiveId" clId="{C6E4A866-C734-45A9-A74B-BA95669CF091}" dt="2020-07-28T19:00:37.681" v="53" actId="1076"/>
        <pc:sldMkLst>
          <pc:docMk/>
          <pc:sldMk cId="0" sldId="265"/>
        </pc:sldMkLst>
        <pc:picChg chg="mod">
          <ac:chgData name="Andres Contreras" userId="1838b3c82ce198b7" providerId="LiveId" clId="{C6E4A866-C734-45A9-A74B-BA95669CF091}" dt="2020-07-28T19:00:27.881" v="52" actId="1076"/>
          <ac:picMkLst>
            <pc:docMk/>
            <pc:sldMk cId="0" sldId="265"/>
            <ac:picMk id="14" creationId="{EA840406-A4B1-40D5-A148-7FAAAE509CCF}"/>
          </ac:picMkLst>
        </pc:picChg>
        <pc:picChg chg="mod">
          <ac:chgData name="Andres Contreras" userId="1838b3c82ce198b7" providerId="LiveId" clId="{C6E4A866-C734-45A9-A74B-BA95669CF091}" dt="2020-07-28T19:00:37.681" v="53" actId="1076"/>
          <ac:picMkLst>
            <pc:docMk/>
            <pc:sldMk cId="0" sldId="265"/>
            <ac:picMk id="17" creationId="{56D88BDD-5FCF-4A2F-8246-153FF55BF1BF}"/>
          </ac:picMkLst>
        </pc:picChg>
      </pc:sldChg>
      <pc:sldChg chg="modSp">
        <pc:chgData name="Andres Contreras" userId="1838b3c82ce198b7" providerId="LiveId" clId="{C6E4A866-C734-45A9-A74B-BA95669CF091}" dt="2020-07-29T16:32:31.702" v="824" actId="113"/>
        <pc:sldMkLst>
          <pc:docMk/>
          <pc:sldMk cId="1523444579" sldId="270"/>
        </pc:sldMkLst>
        <pc:spChg chg="mod">
          <ac:chgData name="Andres Contreras" userId="1838b3c82ce198b7" providerId="LiveId" clId="{C6E4A866-C734-45A9-A74B-BA95669CF091}" dt="2020-07-29T16:32:31.702" v="824" actId="113"/>
          <ac:spMkLst>
            <pc:docMk/>
            <pc:sldMk cId="1523444579" sldId="270"/>
            <ac:spMk id="2" creationId="{A2E480C6-C60F-4073-A046-9C955306F4AC}"/>
          </ac:spMkLst>
        </pc:spChg>
        <pc:spChg chg="mod">
          <ac:chgData name="Andres Contreras" userId="1838b3c82ce198b7" providerId="LiveId" clId="{C6E4A866-C734-45A9-A74B-BA95669CF091}" dt="2020-07-28T19:28:27.327" v="60" actId="14100"/>
          <ac:spMkLst>
            <pc:docMk/>
            <pc:sldMk cId="1523444579" sldId="270"/>
            <ac:spMk id="10" creationId="{52426173-0192-4017-A74F-D72B7FB6BD9D}"/>
          </ac:spMkLst>
        </pc:spChg>
        <pc:spChg chg="mod">
          <ac:chgData name="Andres Contreras" userId="1838b3c82ce198b7" providerId="LiveId" clId="{C6E4A866-C734-45A9-A74B-BA95669CF091}" dt="2020-07-28T19:28:28.959" v="61" actId="1076"/>
          <ac:spMkLst>
            <pc:docMk/>
            <pc:sldMk cId="1523444579" sldId="270"/>
            <ac:spMk id="11" creationId="{F1477541-DD84-4A94-83AB-752C0B33D44E}"/>
          </ac:spMkLst>
        </pc:spChg>
        <pc:spChg chg="mod">
          <ac:chgData name="Andres Contreras" userId="1838b3c82ce198b7" providerId="LiveId" clId="{C6E4A866-C734-45A9-A74B-BA95669CF091}" dt="2020-07-28T19:28:30.912" v="62" actId="1076"/>
          <ac:spMkLst>
            <pc:docMk/>
            <pc:sldMk cId="1523444579" sldId="270"/>
            <ac:spMk id="12" creationId="{5F4F8ABD-BE18-457B-BA04-4912E94307B5}"/>
          </ac:spMkLst>
        </pc:spChg>
        <pc:picChg chg="mod">
          <ac:chgData name="Andres Contreras" userId="1838b3c82ce198b7" providerId="LiveId" clId="{C6E4A866-C734-45A9-A74B-BA95669CF091}" dt="2020-07-28T19:28:10.407" v="55" actId="1076"/>
          <ac:picMkLst>
            <pc:docMk/>
            <pc:sldMk cId="1523444579" sldId="270"/>
            <ac:picMk id="9" creationId="{00AE5CBF-615E-49EA-BB89-6AB16562D452}"/>
          </ac:picMkLst>
        </pc:picChg>
      </pc:sldChg>
      <pc:sldChg chg="addSp delSp modSp">
        <pc:chgData name="Andres Contreras" userId="1838b3c82ce198b7" providerId="LiveId" clId="{C6E4A866-C734-45A9-A74B-BA95669CF091}" dt="2020-07-28T22:48:42.626" v="347" actId="164"/>
        <pc:sldMkLst>
          <pc:docMk/>
          <pc:sldMk cId="3414415411" sldId="274"/>
        </pc:sldMkLst>
        <pc:spChg chg="add mod">
          <ac:chgData name="Andres Contreras" userId="1838b3c82ce198b7" providerId="LiveId" clId="{C6E4A866-C734-45A9-A74B-BA95669CF091}" dt="2020-07-28T22:48:42.626" v="347" actId="164"/>
          <ac:spMkLst>
            <pc:docMk/>
            <pc:sldMk cId="3414415411" sldId="274"/>
            <ac:spMk id="8" creationId="{0C1C5593-5055-4F3F-B77F-42C403066584}"/>
          </ac:spMkLst>
        </pc:spChg>
        <pc:spChg chg="mod">
          <ac:chgData name="Andres Contreras" userId="1838b3c82ce198b7" providerId="LiveId" clId="{C6E4A866-C734-45A9-A74B-BA95669CF091}" dt="2020-07-28T22:48:42.626" v="347" actId="164"/>
          <ac:spMkLst>
            <pc:docMk/>
            <pc:sldMk cId="3414415411" sldId="274"/>
            <ac:spMk id="17" creationId="{EECBCDE3-00E7-420C-A4CD-595B723E6EFB}"/>
          </ac:spMkLst>
        </pc:spChg>
        <pc:grpChg chg="add mod">
          <ac:chgData name="Andres Contreras" userId="1838b3c82ce198b7" providerId="LiveId" clId="{C6E4A866-C734-45A9-A74B-BA95669CF091}" dt="2020-07-28T22:48:42.626" v="347" actId="164"/>
          <ac:grpSpMkLst>
            <pc:docMk/>
            <pc:sldMk cId="3414415411" sldId="274"/>
            <ac:grpSpMk id="6" creationId="{22B98B70-5505-4C00-80F1-206BC5215472}"/>
          </ac:grpSpMkLst>
        </pc:grpChg>
        <pc:graphicFrameChg chg="add del">
          <ac:chgData name="Andres Contreras" userId="1838b3c82ce198b7" providerId="LiveId" clId="{C6E4A866-C734-45A9-A74B-BA95669CF091}" dt="2020-07-28T22:45:28.864" v="324" actId="478"/>
          <ac:graphicFrameMkLst>
            <pc:docMk/>
            <pc:sldMk cId="3414415411" sldId="274"/>
            <ac:graphicFrameMk id="5" creationId="{43AC06E0-22A6-45E1-B613-AF7F9EDBAFE9}"/>
          </ac:graphicFrameMkLst>
        </pc:graphicFrameChg>
        <pc:picChg chg="del">
          <ac:chgData name="Andres Contreras" userId="1838b3c82ce198b7" providerId="LiveId" clId="{C6E4A866-C734-45A9-A74B-BA95669CF091}" dt="2020-07-28T22:46:42.236" v="326"/>
          <ac:picMkLst>
            <pc:docMk/>
            <pc:sldMk cId="3414415411" sldId="274"/>
            <ac:picMk id="3" creationId="{ACBB03DD-F315-4976-B3F2-C05BEA76240D}"/>
          </ac:picMkLst>
        </pc:picChg>
        <pc:picChg chg="mod ord">
          <ac:chgData name="Andres Contreras" userId="1838b3c82ce198b7" providerId="LiveId" clId="{C6E4A866-C734-45A9-A74B-BA95669CF091}" dt="2020-07-28T22:48:42.626" v="347" actId="164"/>
          <ac:picMkLst>
            <pc:docMk/>
            <pc:sldMk cId="3414415411" sldId="274"/>
            <ac:picMk id="4" creationId="{726F159A-361A-4286-8F41-D9818D77B3EF}"/>
          </ac:picMkLst>
        </pc:picChg>
        <pc:picChg chg="del">
          <ac:chgData name="Andres Contreras" userId="1838b3c82ce198b7" providerId="LiveId" clId="{C6E4A866-C734-45A9-A74B-BA95669CF091}" dt="2020-07-28T22:46:37.205" v="325" actId="478"/>
          <ac:picMkLst>
            <pc:docMk/>
            <pc:sldMk cId="3414415411" sldId="274"/>
            <ac:picMk id="15" creationId="{B0BD47EC-8367-4C38-9582-47E23E2D5B0F}"/>
          </ac:picMkLst>
        </pc:picChg>
      </pc:sldChg>
      <pc:sldChg chg="modSp">
        <pc:chgData name="Andres Contreras" userId="1838b3c82ce198b7" providerId="LiveId" clId="{C6E4A866-C734-45A9-A74B-BA95669CF091}" dt="2020-07-28T18:40:44.157" v="0" actId="1076"/>
        <pc:sldMkLst>
          <pc:docMk/>
          <pc:sldMk cId="1219457180" sldId="275"/>
        </pc:sldMkLst>
        <pc:spChg chg="mod">
          <ac:chgData name="Andres Contreras" userId="1838b3c82ce198b7" providerId="LiveId" clId="{C6E4A866-C734-45A9-A74B-BA95669CF091}" dt="2020-07-28T18:40:44.157" v="0" actId="1076"/>
          <ac:spMkLst>
            <pc:docMk/>
            <pc:sldMk cId="1219457180" sldId="275"/>
            <ac:spMk id="23" creationId="{C5713706-AB00-4FAE-AAEE-B33DEB06A40B}"/>
          </ac:spMkLst>
        </pc:spChg>
      </pc:sldChg>
      <pc:sldChg chg="addSp delSp modSp">
        <pc:chgData name="Andres Contreras" userId="1838b3c82ce198b7" providerId="LiveId" clId="{C6E4A866-C734-45A9-A74B-BA95669CF091}" dt="2020-07-29T16:39:34.544" v="872" actId="20577"/>
        <pc:sldMkLst>
          <pc:docMk/>
          <pc:sldMk cId="1463683091" sldId="281"/>
        </pc:sldMkLst>
        <pc:spChg chg="mod">
          <ac:chgData name="Andres Contreras" userId="1838b3c82ce198b7" providerId="LiveId" clId="{C6E4A866-C734-45A9-A74B-BA95669CF091}" dt="2020-07-29T16:39:34.544" v="872" actId="20577"/>
          <ac:spMkLst>
            <pc:docMk/>
            <pc:sldMk cId="1463683091" sldId="281"/>
            <ac:spMk id="2" creationId="{F8F5EA70-6540-4791-86FD-592DF63BA666}"/>
          </ac:spMkLst>
        </pc:spChg>
        <pc:spChg chg="mod topLvl">
          <ac:chgData name="Andres Contreras" userId="1838b3c82ce198b7" providerId="LiveId" clId="{C6E4A866-C734-45A9-A74B-BA95669CF091}" dt="2020-07-29T15:40:39.740" v="565" actId="164"/>
          <ac:spMkLst>
            <pc:docMk/>
            <pc:sldMk cId="1463683091" sldId="281"/>
            <ac:spMk id="5" creationId="{3F27B754-BBF2-4674-9C6D-FADED28C108D}"/>
          </ac:spMkLst>
        </pc:spChg>
        <pc:spChg chg="mod topLvl">
          <ac:chgData name="Andres Contreras" userId="1838b3c82ce198b7" providerId="LiveId" clId="{C6E4A866-C734-45A9-A74B-BA95669CF091}" dt="2020-07-29T15:40:39.740" v="565" actId="164"/>
          <ac:spMkLst>
            <pc:docMk/>
            <pc:sldMk cId="1463683091" sldId="281"/>
            <ac:spMk id="6" creationId="{8881A43F-FB52-47B8-807C-6DA0136CD764}"/>
          </ac:spMkLst>
        </pc:spChg>
        <pc:grpChg chg="add del">
          <ac:chgData name="Andres Contreras" userId="1838b3c82ce198b7" providerId="LiveId" clId="{C6E4A866-C734-45A9-A74B-BA95669CF091}" dt="2020-07-28T21:13:28.322" v="65" actId="165"/>
          <ac:grpSpMkLst>
            <pc:docMk/>
            <pc:sldMk cId="1463683091" sldId="281"/>
            <ac:grpSpMk id="4" creationId="{EDCC5B4D-F351-45D3-88B1-83BEDF0F409D}"/>
          </ac:grpSpMkLst>
        </pc:grpChg>
        <pc:grpChg chg="add del mod">
          <ac:chgData name="Andres Contreras" userId="1838b3c82ce198b7" providerId="LiveId" clId="{C6E4A866-C734-45A9-A74B-BA95669CF091}" dt="2020-07-29T15:35:33.693" v="547" actId="165"/>
          <ac:grpSpMkLst>
            <pc:docMk/>
            <pc:sldMk cId="1463683091" sldId="281"/>
            <ac:grpSpMk id="8" creationId="{27FE0519-BFCB-498B-97E9-874EBFF029EB}"/>
          </ac:grpSpMkLst>
        </pc:grpChg>
        <pc:grpChg chg="add del mod">
          <ac:chgData name="Andres Contreras" userId="1838b3c82ce198b7" providerId="LiveId" clId="{C6E4A866-C734-45A9-A74B-BA95669CF091}" dt="2020-07-29T15:40:05.983" v="556" actId="165"/>
          <ac:grpSpMkLst>
            <pc:docMk/>
            <pc:sldMk cId="1463683091" sldId="281"/>
            <ac:grpSpMk id="10" creationId="{209AFB5E-755E-43D5-8D5B-566406279A95}"/>
          </ac:grpSpMkLst>
        </pc:grpChg>
        <pc:grpChg chg="add mod">
          <ac:chgData name="Andres Contreras" userId="1838b3c82ce198b7" providerId="LiveId" clId="{C6E4A866-C734-45A9-A74B-BA95669CF091}" dt="2020-07-29T15:40:39.740" v="565" actId="164"/>
          <ac:grpSpMkLst>
            <pc:docMk/>
            <pc:sldMk cId="1463683091" sldId="281"/>
            <ac:grpSpMk id="12" creationId="{598D6216-AC90-4C91-B5AC-B4B086D4C4AC}"/>
          </ac:grpSpMkLst>
        </pc:grpChg>
        <pc:picChg chg="del mod topLvl modCrop">
          <ac:chgData name="Andres Contreras" userId="1838b3c82ce198b7" providerId="LiveId" clId="{C6E4A866-C734-45A9-A74B-BA95669CF091}" dt="2020-07-29T15:35:36.603" v="548" actId="478"/>
          <ac:picMkLst>
            <pc:docMk/>
            <pc:sldMk cId="1463683091" sldId="281"/>
            <ac:picMk id="3" creationId="{FD654233-7797-4916-9047-027E895D505E}"/>
          </ac:picMkLst>
        </pc:picChg>
        <pc:picChg chg="del mod topLvl">
          <ac:chgData name="Andres Contreras" userId="1838b3c82ce198b7" providerId="LiveId" clId="{C6E4A866-C734-45A9-A74B-BA95669CF091}" dt="2020-07-28T21:13:31.627" v="66" actId="478"/>
          <ac:picMkLst>
            <pc:docMk/>
            <pc:sldMk cId="1463683091" sldId="281"/>
            <ac:picMk id="7" creationId="{DE43EDEF-AA5E-47DA-80A2-84108AAFC144}"/>
          </ac:picMkLst>
        </pc:picChg>
        <pc:picChg chg="del mod topLvl modCrop">
          <ac:chgData name="Andres Contreras" userId="1838b3c82ce198b7" providerId="LiveId" clId="{C6E4A866-C734-45A9-A74B-BA95669CF091}" dt="2020-07-29T15:40:07.442" v="557" actId="478"/>
          <ac:picMkLst>
            <pc:docMk/>
            <pc:sldMk cId="1463683091" sldId="281"/>
            <ac:picMk id="9" creationId="{37C94699-86E5-4312-99F0-00C2DEEE17C3}"/>
          </ac:picMkLst>
        </pc:picChg>
        <pc:picChg chg="mod modCrop">
          <ac:chgData name="Andres Contreras" userId="1838b3c82ce198b7" providerId="LiveId" clId="{C6E4A866-C734-45A9-A74B-BA95669CF091}" dt="2020-07-29T15:40:39.740" v="565" actId="164"/>
          <ac:picMkLst>
            <pc:docMk/>
            <pc:sldMk cId="1463683091" sldId="281"/>
            <ac:picMk id="11" creationId="{099E0B83-F44B-4F4D-B390-D30A0AFAD707}"/>
          </ac:picMkLst>
        </pc:picChg>
      </pc:sldChg>
      <pc:sldChg chg="modSp">
        <pc:chgData name="Andres Contreras" userId="1838b3c82ce198b7" providerId="LiveId" clId="{C6E4A866-C734-45A9-A74B-BA95669CF091}" dt="2020-07-29T16:39:43.136" v="877" actId="20577"/>
        <pc:sldMkLst>
          <pc:docMk/>
          <pc:sldMk cId="77749384" sldId="282"/>
        </pc:sldMkLst>
        <pc:spChg chg="mod">
          <ac:chgData name="Andres Contreras" userId="1838b3c82ce198b7" providerId="LiveId" clId="{C6E4A866-C734-45A9-A74B-BA95669CF091}" dt="2020-07-29T16:39:43.136" v="877" actId="20577"/>
          <ac:spMkLst>
            <pc:docMk/>
            <pc:sldMk cId="77749384" sldId="282"/>
            <ac:spMk id="2" creationId="{AA3DA797-08FA-4E71-B1D7-B681512C1EE1}"/>
          </ac:spMkLst>
        </pc:spChg>
        <pc:spChg chg="mod">
          <ac:chgData name="Andres Contreras" userId="1838b3c82ce198b7" providerId="LiveId" clId="{C6E4A866-C734-45A9-A74B-BA95669CF091}" dt="2020-07-29T15:58:22.914" v="591" actId="207"/>
          <ac:spMkLst>
            <pc:docMk/>
            <pc:sldMk cId="77749384" sldId="282"/>
            <ac:spMk id="13" creationId="{2D037DDF-7495-465E-BFF6-0DB40043EDC5}"/>
          </ac:spMkLst>
        </pc:spChg>
      </pc:sldChg>
      <pc:sldChg chg="addSp delSp modSp">
        <pc:chgData name="Andres Contreras" userId="1838b3c82ce198b7" providerId="LiveId" clId="{C6E4A866-C734-45A9-A74B-BA95669CF091}" dt="2020-07-29T16:00:11.443" v="596" actId="1076"/>
        <pc:sldMkLst>
          <pc:docMk/>
          <pc:sldMk cId="832882873" sldId="283"/>
        </pc:sldMkLst>
        <pc:spChg chg="add mod">
          <ac:chgData name="Andres Contreras" userId="1838b3c82ce198b7" providerId="LiveId" clId="{C6E4A866-C734-45A9-A74B-BA95669CF091}" dt="2020-07-28T21:57:27.487" v="177" actId="20577"/>
          <ac:spMkLst>
            <pc:docMk/>
            <pc:sldMk cId="832882873" sldId="283"/>
            <ac:spMk id="6" creationId="{C54564F9-B169-48E6-AC2A-7F8DDFB18857}"/>
          </ac:spMkLst>
        </pc:spChg>
        <pc:spChg chg="add mod">
          <ac:chgData name="Andres Contreras" userId="1838b3c82ce198b7" providerId="LiveId" clId="{C6E4A866-C734-45A9-A74B-BA95669CF091}" dt="2020-07-28T21:56:44.471" v="158" actId="1076"/>
          <ac:spMkLst>
            <pc:docMk/>
            <pc:sldMk cId="832882873" sldId="283"/>
            <ac:spMk id="7" creationId="{A7F09BA8-CF68-45DE-8059-1651C135B20A}"/>
          </ac:spMkLst>
        </pc:spChg>
        <pc:spChg chg="add mod">
          <ac:chgData name="Andres Contreras" userId="1838b3c82ce198b7" providerId="LiveId" clId="{C6E4A866-C734-45A9-A74B-BA95669CF091}" dt="2020-07-29T15:58:45.580" v="594" actId="2085"/>
          <ac:spMkLst>
            <pc:docMk/>
            <pc:sldMk cId="832882873" sldId="283"/>
            <ac:spMk id="8" creationId="{166A2136-5D3C-4369-BADE-D8A8E8307A9E}"/>
          </ac:spMkLst>
        </pc:spChg>
        <pc:picChg chg="del">
          <ac:chgData name="Andres Contreras" userId="1838b3c82ce198b7" providerId="LiveId" clId="{C6E4A866-C734-45A9-A74B-BA95669CF091}" dt="2020-07-28T21:55:29.944" v="151"/>
          <ac:picMkLst>
            <pc:docMk/>
            <pc:sldMk cId="832882873" sldId="283"/>
            <ac:picMk id="3" creationId="{B28DBF00-5EE1-43F3-9BE3-7A49442E9190}"/>
          </ac:picMkLst>
        </pc:picChg>
        <pc:picChg chg="del mod">
          <ac:chgData name="Andres Contreras" userId="1838b3c82ce198b7" providerId="LiveId" clId="{C6E4A866-C734-45A9-A74B-BA95669CF091}" dt="2020-07-29T15:56:12.890" v="587" actId="478"/>
          <ac:picMkLst>
            <pc:docMk/>
            <pc:sldMk cId="832882873" sldId="283"/>
            <ac:picMk id="4" creationId="{A65A5B80-010B-4E9F-AE8A-08BE017AC651}"/>
          </ac:picMkLst>
        </pc:picChg>
        <pc:picChg chg="add del">
          <ac:chgData name="Andres Contreras" userId="1838b3c82ce198b7" providerId="LiveId" clId="{C6E4A866-C734-45A9-A74B-BA95669CF091}" dt="2020-07-28T21:55:34.656" v="153" actId="478"/>
          <ac:picMkLst>
            <pc:docMk/>
            <pc:sldMk cId="832882873" sldId="283"/>
            <ac:picMk id="5" creationId="{8A7CAF3D-EE1E-4059-A0EF-A3AA6259CC60}"/>
          </ac:picMkLst>
        </pc:picChg>
        <pc:picChg chg="del mod ord modCrop">
          <ac:chgData name="Andres Contreras" userId="1838b3c82ce198b7" providerId="LiveId" clId="{C6E4A866-C734-45A9-A74B-BA95669CF091}" dt="2020-07-29T16:00:04.906" v="595" actId="478"/>
          <ac:picMkLst>
            <pc:docMk/>
            <pc:sldMk cId="832882873" sldId="283"/>
            <ac:picMk id="9" creationId="{82DCE1B9-3612-4FF0-B12A-5CA620EB84E3}"/>
          </ac:picMkLst>
        </pc:picChg>
        <pc:picChg chg="mod">
          <ac:chgData name="Andres Contreras" userId="1838b3c82ce198b7" providerId="LiveId" clId="{C6E4A866-C734-45A9-A74B-BA95669CF091}" dt="2020-07-29T16:00:11.443" v="596" actId="1076"/>
          <ac:picMkLst>
            <pc:docMk/>
            <pc:sldMk cId="832882873" sldId="283"/>
            <ac:picMk id="10" creationId="{27B96801-E6A6-4850-A43C-4B584FADB0F0}"/>
          </ac:picMkLst>
        </pc:picChg>
      </pc:sldChg>
      <pc:sldChg chg="addSp delSp modSp">
        <pc:chgData name="Andres Contreras" userId="1838b3c82ce198b7" providerId="LiveId" clId="{C6E4A866-C734-45A9-A74B-BA95669CF091}" dt="2020-07-29T16:19:26.050" v="749" actId="207"/>
        <pc:sldMkLst>
          <pc:docMk/>
          <pc:sldMk cId="4058987122" sldId="284"/>
        </pc:sldMkLst>
        <pc:spChg chg="add mod">
          <ac:chgData name="Andres Contreras" userId="1838b3c82ce198b7" providerId="LiveId" clId="{C6E4A866-C734-45A9-A74B-BA95669CF091}" dt="2020-07-29T16:08:49.227" v="671" actId="6549"/>
          <ac:spMkLst>
            <pc:docMk/>
            <pc:sldMk cId="4058987122" sldId="284"/>
            <ac:spMk id="4" creationId="{3E6BC53A-FDE7-4835-AD9D-984256B1BBD6}"/>
          </ac:spMkLst>
        </pc:spChg>
        <pc:spChg chg="add mod">
          <ac:chgData name="Andres Contreras" userId="1838b3c82ce198b7" providerId="LiveId" clId="{C6E4A866-C734-45A9-A74B-BA95669CF091}" dt="2020-07-29T16:07:37.419" v="660" actId="1076"/>
          <ac:spMkLst>
            <pc:docMk/>
            <pc:sldMk cId="4058987122" sldId="284"/>
            <ac:spMk id="5" creationId="{A279261C-3D22-4543-A384-8AE621512355}"/>
          </ac:spMkLst>
        </pc:spChg>
        <pc:spChg chg="add mod">
          <ac:chgData name="Andres Contreras" userId="1838b3c82ce198b7" providerId="LiveId" clId="{C6E4A866-C734-45A9-A74B-BA95669CF091}" dt="2020-07-29T16:07:31.180" v="659" actId="14100"/>
          <ac:spMkLst>
            <pc:docMk/>
            <pc:sldMk cId="4058987122" sldId="284"/>
            <ac:spMk id="7" creationId="{47FBBC8B-A41A-448A-ACEA-8C365A91D99A}"/>
          </ac:spMkLst>
        </pc:spChg>
        <pc:spChg chg="add mod">
          <ac:chgData name="Andres Contreras" userId="1838b3c82ce198b7" providerId="LiveId" clId="{C6E4A866-C734-45A9-A74B-BA95669CF091}" dt="2020-07-29T16:19:26.050" v="749" actId="207"/>
          <ac:spMkLst>
            <pc:docMk/>
            <pc:sldMk cId="4058987122" sldId="284"/>
            <ac:spMk id="15" creationId="{A1F84BA5-3D03-4F51-B300-A49665A0F164}"/>
          </ac:spMkLst>
        </pc:spChg>
        <pc:picChg chg="del">
          <ac:chgData name="Andres Contreras" userId="1838b3c82ce198b7" providerId="LiveId" clId="{C6E4A866-C734-45A9-A74B-BA95669CF091}" dt="2020-07-28T22:01:43.751" v="203" actId="478"/>
          <ac:picMkLst>
            <pc:docMk/>
            <pc:sldMk cId="4058987122" sldId="284"/>
            <ac:picMk id="3" creationId="{88468E57-A9A7-4D34-87B7-E1E0F44303BF}"/>
          </ac:picMkLst>
        </pc:picChg>
        <pc:picChg chg="del">
          <ac:chgData name="Andres Contreras" userId="1838b3c82ce198b7" providerId="LiveId" clId="{C6E4A866-C734-45A9-A74B-BA95669CF091}" dt="2020-07-28T21:59:26.240" v="180" actId="478"/>
          <ac:picMkLst>
            <pc:docMk/>
            <pc:sldMk cId="4058987122" sldId="284"/>
            <ac:picMk id="6" creationId="{409998CB-D055-4D2D-9992-9D57BF82C5FA}"/>
          </ac:picMkLst>
        </pc:picChg>
        <pc:picChg chg="del mod">
          <ac:chgData name="Andres Contreras" userId="1838b3c82ce198b7" providerId="LiveId" clId="{C6E4A866-C734-45A9-A74B-BA95669CF091}" dt="2020-07-28T23:01:34.979" v="388" actId="478"/>
          <ac:picMkLst>
            <pc:docMk/>
            <pc:sldMk cId="4058987122" sldId="284"/>
            <ac:picMk id="8" creationId="{5C0E9B44-DCAB-4D21-B8AE-FE7C70B5EB6F}"/>
          </ac:picMkLst>
        </pc:picChg>
        <pc:picChg chg="del mod ord">
          <ac:chgData name="Andres Contreras" userId="1838b3c82ce198b7" providerId="LiveId" clId="{C6E4A866-C734-45A9-A74B-BA95669CF091}" dt="2020-07-28T23:26:10.769" v="397" actId="478"/>
          <ac:picMkLst>
            <pc:docMk/>
            <pc:sldMk cId="4058987122" sldId="284"/>
            <ac:picMk id="9" creationId="{5E97A7C2-4424-42A1-996E-B6750ECBA490}"/>
          </ac:picMkLst>
        </pc:picChg>
        <pc:picChg chg="del mod ord">
          <ac:chgData name="Andres Contreras" userId="1838b3c82ce198b7" providerId="LiveId" clId="{C6E4A866-C734-45A9-A74B-BA95669CF091}" dt="2020-07-29T16:02:15.849" v="610" actId="478"/>
          <ac:picMkLst>
            <pc:docMk/>
            <pc:sldMk cId="4058987122" sldId="284"/>
            <ac:picMk id="12" creationId="{6905CAAD-4D7A-4782-85A3-DEEFFD35D5C0}"/>
          </ac:picMkLst>
        </pc:picChg>
        <pc:picChg chg="del mod ord modCrop">
          <ac:chgData name="Andres Contreras" userId="1838b3c82ce198b7" providerId="LiveId" clId="{C6E4A866-C734-45A9-A74B-BA95669CF091}" dt="2020-07-29T16:04:57.594" v="622" actId="478"/>
          <ac:picMkLst>
            <pc:docMk/>
            <pc:sldMk cId="4058987122" sldId="284"/>
            <ac:picMk id="13" creationId="{472A3CD9-4198-44CF-BC44-9280CE678416}"/>
          </ac:picMkLst>
        </pc:picChg>
        <pc:picChg chg="mod ord modCrop">
          <ac:chgData name="Andres Contreras" userId="1838b3c82ce198b7" providerId="LiveId" clId="{C6E4A866-C734-45A9-A74B-BA95669CF091}" dt="2020-07-29T16:11:41.555" v="702" actId="1076"/>
          <ac:picMkLst>
            <pc:docMk/>
            <pc:sldMk cId="4058987122" sldId="284"/>
            <ac:picMk id="14" creationId="{A1CFA84C-9157-4C7E-8EBF-0F786FE8ADB3}"/>
          </ac:picMkLst>
        </pc:picChg>
        <pc:cxnChg chg="add mod">
          <ac:chgData name="Andres Contreras" userId="1838b3c82ce198b7" providerId="LiveId" clId="{C6E4A866-C734-45A9-A74B-BA95669CF091}" dt="2020-07-29T16:12:34.770" v="709" actId="1076"/>
          <ac:cxnSpMkLst>
            <pc:docMk/>
            <pc:sldMk cId="4058987122" sldId="284"/>
            <ac:cxnSpMk id="11" creationId="{7EF49511-F819-46ED-B926-A22FF831482F}"/>
          </ac:cxnSpMkLst>
        </pc:cxnChg>
      </pc:sldChg>
      <pc:sldChg chg="addSp delSp modSp">
        <pc:chgData name="Andres Contreras" userId="1838b3c82ce198b7" providerId="LiveId" clId="{C6E4A866-C734-45A9-A74B-BA95669CF091}" dt="2020-07-29T16:21:11.675" v="754" actId="732"/>
        <pc:sldMkLst>
          <pc:docMk/>
          <pc:sldMk cId="707705172" sldId="285"/>
        </pc:sldMkLst>
        <pc:spChg chg="add mod">
          <ac:chgData name="Andres Contreras" userId="1838b3c82ce198b7" providerId="LiveId" clId="{C6E4A866-C734-45A9-A74B-BA95669CF091}" dt="2020-07-29T16:19:22.285" v="748" actId="207"/>
          <ac:spMkLst>
            <pc:docMk/>
            <pc:sldMk cId="707705172" sldId="285"/>
            <ac:spMk id="8" creationId="{BF81B5F3-1CD2-4FCC-A86C-6B6019C87607}"/>
          </ac:spMkLst>
        </pc:spChg>
        <pc:spChg chg="mod">
          <ac:chgData name="Andres Contreras" userId="1838b3c82ce198b7" providerId="LiveId" clId="{C6E4A866-C734-45A9-A74B-BA95669CF091}" dt="2020-07-29T16:18:06.330" v="742" actId="1076"/>
          <ac:spMkLst>
            <pc:docMk/>
            <pc:sldMk cId="707705172" sldId="285"/>
            <ac:spMk id="18" creationId="{2B21D41B-10FC-4AF7-81DA-FDA0E72A1A05}"/>
          </ac:spMkLst>
        </pc:spChg>
        <pc:spChg chg="mod">
          <ac:chgData name="Andres Contreras" userId="1838b3c82ce198b7" providerId="LiveId" clId="{C6E4A866-C734-45A9-A74B-BA95669CF091}" dt="2020-07-29T16:18:09.027" v="743" actId="1076"/>
          <ac:spMkLst>
            <pc:docMk/>
            <pc:sldMk cId="707705172" sldId="285"/>
            <ac:spMk id="19" creationId="{58FF8401-F421-47BE-8068-A388B7A29B77}"/>
          </ac:spMkLst>
        </pc:spChg>
        <pc:spChg chg="mod">
          <ac:chgData name="Andres Contreras" userId="1838b3c82ce198b7" providerId="LiveId" clId="{C6E4A866-C734-45A9-A74B-BA95669CF091}" dt="2020-07-29T16:18:12.602" v="744" actId="1076"/>
          <ac:spMkLst>
            <pc:docMk/>
            <pc:sldMk cId="707705172" sldId="285"/>
            <ac:spMk id="20" creationId="{042987F4-DB34-41DD-9FEB-74B509B9584B}"/>
          </ac:spMkLst>
        </pc:spChg>
        <pc:picChg chg="del mod ord">
          <ac:chgData name="Andres Contreras" userId="1838b3c82ce198b7" providerId="LiveId" clId="{C6E4A866-C734-45A9-A74B-BA95669CF091}" dt="2020-07-29T16:20:56.488" v="750" actId="478"/>
          <ac:picMkLst>
            <pc:docMk/>
            <pc:sldMk cId="707705172" sldId="285"/>
            <ac:picMk id="3" creationId="{F766B0F9-B6E2-4500-A146-7EDC9901704F}"/>
          </ac:picMkLst>
        </pc:picChg>
        <pc:picChg chg="mod modCrop">
          <ac:chgData name="Andres Contreras" userId="1838b3c82ce198b7" providerId="LiveId" clId="{C6E4A866-C734-45A9-A74B-BA95669CF091}" dt="2020-07-29T16:21:11.675" v="754" actId="732"/>
          <ac:picMkLst>
            <pc:docMk/>
            <pc:sldMk cId="707705172" sldId="285"/>
            <ac:picMk id="4" creationId="{FBA05F60-3F11-4D11-89B4-00E2C46D7CF6}"/>
          </ac:picMkLst>
        </pc:picChg>
        <pc:picChg chg="del">
          <ac:chgData name="Andres Contreras" userId="1838b3c82ce198b7" providerId="LiveId" clId="{C6E4A866-C734-45A9-A74B-BA95669CF091}" dt="2020-07-29T16:15:06.624" v="710" actId="478"/>
          <ac:picMkLst>
            <pc:docMk/>
            <pc:sldMk cId="707705172" sldId="285"/>
            <ac:picMk id="21" creationId="{B8CE2F71-3413-40A3-8E61-EDCEC76B237C}"/>
          </ac:picMkLst>
        </pc:picChg>
      </pc:sldChg>
      <pc:sldChg chg="delSp modSp">
        <pc:chgData name="Andres Contreras" userId="1838b3c82ce198b7" providerId="LiveId" clId="{C6E4A866-C734-45A9-A74B-BA95669CF091}" dt="2020-07-29T16:25:38.865" v="773" actId="20577"/>
        <pc:sldMkLst>
          <pc:docMk/>
          <pc:sldMk cId="3818556010" sldId="286"/>
        </pc:sldMkLst>
        <pc:spChg chg="mod">
          <ac:chgData name="Andres Contreras" userId="1838b3c82ce198b7" providerId="LiveId" clId="{C6E4A866-C734-45A9-A74B-BA95669CF091}" dt="2020-07-29T16:25:38.865" v="773" actId="20577"/>
          <ac:spMkLst>
            <pc:docMk/>
            <pc:sldMk cId="3818556010" sldId="286"/>
            <ac:spMk id="2" creationId="{6ACDE653-81FE-422D-A32F-B2BCCAAB719E}"/>
          </ac:spMkLst>
        </pc:spChg>
        <pc:picChg chg="mod ord modCrop">
          <ac:chgData name="Andres Contreras" userId="1838b3c82ce198b7" providerId="LiveId" clId="{C6E4A866-C734-45A9-A74B-BA95669CF091}" dt="2020-07-29T16:24:55.125" v="764" actId="167"/>
          <ac:picMkLst>
            <pc:docMk/>
            <pc:sldMk cId="3818556010" sldId="286"/>
            <ac:picMk id="3" creationId="{045AAE01-F75A-447D-8D12-AA2538A7A73E}"/>
          </ac:picMkLst>
        </pc:picChg>
        <pc:picChg chg="del">
          <ac:chgData name="Andres Contreras" userId="1838b3c82ce198b7" providerId="LiveId" clId="{C6E4A866-C734-45A9-A74B-BA95669CF091}" dt="2020-07-29T16:24:17.008" v="755" actId="478"/>
          <ac:picMkLst>
            <pc:docMk/>
            <pc:sldMk cId="3818556010" sldId="286"/>
            <ac:picMk id="7" creationId="{46D0D765-5BB4-437E-BA30-16B50375F7F2}"/>
          </ac:picMkLst>
        </pc:picChg>
      </pc:sldChg>
      <pc:sldChg chg="addSp delSp modSp">
        <pc:chgData name="Andres Contreras" userId="1838b3c82ce198b7" providerId="LiveId" clId="{C6E4A866-C734-45A9-A74B-BA95669CF091}" dt="2020-07-29T16:31:54.449" v="823" actId="20577"/>
        <pc:sldMkLst>
          <pc:docMk/>
          <pc:sldMk cId="4200780518" sldId="287"/>
        </pc:sldMkLst>
        <pc:spChg chg="add mod">
          <ac:chgData name="Andres Contreras" userId="1838b3c82ce198b7" providerId="LiveId" clId="{C6E4A866-C734-45A9-A74B-BA95669CF091}" dt="2020-07-29T16:31:54.449" v="823" actId="20577"/>
          <ac:spMkLst>
            <pc:docMk/>
            <pc:sldMk cId="4200780518" sldId="287"/>
            <ac:spMk id="14" creationId="{A9C77A27-05F2-4EA0-BB8E-F5B812A6F916}"/>
          </ac:spMkLst>
        </pc:spChg>
        <pc:graphicFrameChg chg="add">
          <ac:chgData name="Andres Contreras" userId="1838b3c82ce198b7" providerId="LiveId" clId="{C6E4A866-C734-45A9-A74B-BA95669CF091}" dt="2020-07-29T16:28:46.289" v="781"/>
          <ac:graphicFrameMkLst>
            <pc:docMk/>
            <pc:sldMk cId="4200780518" sldId="287"/>
            <ac:graphicFrameMk id="13" creationId="{B831A53C-23C7-4727-87D6-B9BB1A4A8521}"/>
          </ac:graphicFrameMkLst>
        </pc:graphicFrameChg>
        <pc:picChg chg="del mod">
          <ac:chgData name="Andres Contreras" userId="1838b3c82ce198b7" providerId="LiveId" clId="{C6E4A866-C734-45A9-A74B-BA95669CF091}" dt="2020-07-29T16:27:35.031" v="777" actId="478"/>
          <ac:picMkLst>
            <pc:docMk/>
            <pc:sldMk cId="4200780518" sldId="287"/>
            <ac:picMk id="3" creationId="{86093A11-69F9-4B1E-9EEC-DC64D3C757E4}"/>
          </ac:picMkLst>
        </pc:picChg>
        <pc:picChg chg="mod modCrop">
          <ac:chgData name="Andres Contreras" userId="1838b3c82ce198b7" providerId="LiveId" clId="{C6E4A866-C734-45A9-A74B-BA95669CF091}" dt="2020-07-29T16:30:17.418" v="815" actId="1076"/>
          <ac:picMkLst>
            <pc:docMk/>
            <pc:sldMk cId="4200780518" sldId="287"/>
            <ac:picMk id="4" creationId="{F1664A38-4E4F-48BC-8F28-5651F87A884D}"/>
          </ac:picMkLst>
        </pc:picChg>
        <pc:picChg chg="del mod">
          <ac:chgData name="Andres Contreras" userId="1838b3c82ce198b7" providerId="LiveId" clId="{C6E4A866-C734-45A9-A74B-BA95669CF091}" dt="2020-07-29T16:27:24.887" v="775" actId="478"/>
          <ac:picMkLst>
            <pc:docMk/>
            <pc:sldMk cId="4200780518" sldId="287"/>
            <ac:picMk id="9" creationId="{1F8EEE66-9D46-4DC3-B919-3C265CEB6430}"/>
          </ac:picMkLst>
        </pc:picChg>
      </pc:sldChg>
      <pc:sldChg chg="delSp modSp">
        <pc:chgData name="Andres Contreras" userId="1838b3c82ce198b7" providerId="LiveId" clId="{C6E4A866-C734-45A9-A74B-BA95669CF091}" dt="2020-07-28T22:37:58.619" v="322" actId="1076"/>
        <pc:sldMkLst>
          <pc:docMk/>
          <pc:sldMk cId="914300159" sldId="288"/>
        </pc:sldMkLst>
        <pc:spChg chg="mod">
          <ac:chgData name="Andres Contreras" userId="1838b3c82ce198b7" providerId="LiveId" clId="{C6E4A866-C734-45A9-A74B-BA95669CF091}" dt="2020-07-28T22:36:26.435" v="309" actId="1076"/>
          <ac:spMkLst>
            <pc:docMk/>
            <pc:sldMk cId="914300159" sldId="288"/>
            <ac:spMk id="9" creationId="{76BD9FF3-367A-4CD3-B108-84655576846E}"/>
          </ac:spMkLst>
        </pc:spChg>
        <pc:spChg chg="mod">
          <ac:chgData name="Andres Contreras" userId="1838b3c82ce198b7" providerId="LiveId" clId="{C6E4A866-C734-45A9-A74B-BA95669CF091}" dt="2020-07-28T22:36:24.140" v="308" actId="1076"/>
          <ac:spMkLst>
            <pc:docMk/>
            <pc:sldMk cId="914300159" sldId="288"/>
            <ac:spMk id="10" creationId="{0FD1B687-AE01-4D8F-BF82-735F468D005D}"/>
          </ac:spMkLst>
        </pc:spChg>
        <pc:grpChg chg="del mod">
          <ac:chgData name="Andres Contreras" userId="1838b3c82ce198b7" providerId="LiveId" clId="{C6E4A866-C734-45A9-A74B-BA95669CF091}" dt="2020-07-28T22:30:07.479" v="222" actId="478"/>
          <ac:grpSpMkLst>
            <pc:docMk/>
            <pc:sldMk cId="914300159" sldId="288"/>
            <ac:grpSpMk id="3" creationId="{374A164D-5C51-48C9-95B2-324DAA6F5FF3}"/>
          </ac:grpSpMkLst>
        </pc:grpChg>
        <pc:picChg chg="del">
          <ac:chgData name="Andres Contreras" userId="1838b3c82ce198b7" providerId="LiveId" clId="{C6E4A866-C734-45A9-A74B-BA95669CF091}" dt="2020-07-28T22:30:04.691" v="221" actId="338"/>
          <ac:picMkLst>
            <pc:docMk/>
            <pc:sldMk cId="914300159" sldId="288"/>
            <ac:picMk id="8" creationId="{5D9CD42B-988C-4277-A20F-64D3D725C53A}"/>
          </ac:picMkLst>
        </pc:picChg>
        <pc:picChg chg="del mod">
          <ac:chgData name="Andres Contreras" userId="1838b3c82ce198b7" providerId="LiveId" clId="{C6E4A866-C734-45A9-A74B-BA95669CF091}" dt="2020-07-28T22:30:19.717" v="224" actId="478"/>
          <ac:picMkLst>
            <pc:docMk/>
            <pc:sldMk cId="914300159" sldId="288"/>
            <ac:picMk id="106" creationId="{63920E34-C7A0-43A7-A15C-F84F070F5310}"/>
          </ac:picMkLst>
        </pc:picChg>
        <pc:picChg chg="del mod">
          <ac:chgData name="Andres Contreras" userId="1838b3c82ce198b7" providerId="LiveId" clId="{C6E4A866-C734-45A9-A74B-BA95669CF091}" dt="2020-07-28T22:31:30.005" v="232" actId="478"/>
          <ac:picMkLst>
            <pc:docMk/>
            <pc:sldMk cId="914300159" sldId="288"/>
            <ac:picMk id="107" creationId="{4771B6CB-F857-4CF0-8CAB-7891BC0ACB7A}"/>
          </ac:picMkLst>
        </pc:picChg>
        <pc:picChg chg="del mod">
          <ac:chgData name="Andres Contreras" userId="1838b3c82ce198b7" providerId="LiveId" clId="{C6E4A866-C734-45A9-A74B-BA95669CF091}" dt="2020-07-28T22:32:17.869" v="240" actId="478"/>
          <ac:picMkLst>
            <pc:docMk/>
            <pc:sldMk cId="914300159" sldId="288"/>
            <ac:picMk id="108" creationId="{4E66B27A-0F4D-4D3A-AF31-8B4CB9AB0850}"/>
          </ac:picMkLst>
        </pc:picChg>
        <pc:picChg chg="mod">
          <ac:chgData name="Andres Contreras" userId="1838b3c82ce198b7" providerId="LiveId" clId="{C6E4A866-C734-45A9-A74B-BA95669CF091}" dt="2020-07-28T22:36:54.595" v="310" actId="1076"/>
          <ac:picMkLst>
            <pc:docMk/>
            <pc:sldMk cId="914300159" sldId="288"/>
            <ac:picMk id="109" creationId="{9B2B67E1-04CA-47ED-8E8E-8246BD7B815B}"/>
          </ac:picMkLst>
        </pc:picChg>
        <pc:picChg chg="del mod">
          <ac:chgData name="Andres Contreras" userId="1838b3c82ce198b7" providerId="LiveId" clId="{C6E4A866-C734-45A9-A74B-BA95669CF091}" dt="2020-07-28T22:37:24.628" v="311" actId="478"/>
          <ac:picMkLst>
            <pc:docMk/>
            <pc:sldMk cId="914300159" sldId="288"/>
            <ac:picMk id="110" creationId="{5B8628BC-5996-4091-B6AF-951E8582B2D4}"/>
          </ac:picMkLst>
        </pc:picChg>
        <pc:picChg chg="mod modCrop">
          <ac:chgData name="Andres Contreras" userId="1838b3c82ce198b7" providerId="LiveId" clId="{C6E4A866-C734-45A9-A74B-BA95669CF091}" dt="2020-07-28T22:37:58.619" v="322" actId="1076"/>
          <ac:picMkLst>
            <pc:docMk/>
            <pc:sldMk cId="914300159" sldId="288"/>
            <ac:picMk id="111" creationId="{AF7A9489-0863-4F56-B0E5-3A6A7F880B9E}"/>
          </ac:picMkLst>
        </pc:picChg>
      </pc:sldChg>
      <pc:sldChg chg="modSp">
        <pc:chgData name="Andres Contreras" userId="1838b3c82ce198b7" providerId="LiveId" clId="{C6E4A866-C734-45A9-A74B-BA95669CF091}" dt="2020-07-28T18:49:07.485" v="36"/>
        <pc:sldMkLst>
          <pc:docMk/>
          <pc:sldMk cId="1229732591" sldId="293"/>
        </pc:sldMkLst>
        <pc:graphicFrameChg chg="mod">
          <ac:chgData name="Andres Contreras" userId="1838b3c82ce198b7" providerId="LiveId" clId="{C6E4A866-C734-45A9-A74B-BA95669CF091}" dt="2020-07-28T18:49:07.485" v="36"/>
          <ac:graphicFrameMkLst>
            <pc:docMk/>
            <pc:sldMk cId="1229732591" sldId="293"/>
            <ac:graphicFrameMk id="7" creationId="{DC181C26-5E3A-479C-A45E-91DF81A9C7EB}"/>
          </ac:graphicFrameMkLst>
        </pc:graphicFrameChg>
      </pc:sldChg>
      <pc:sldChg chg="modSp">
        <pc:chgData name="Andres Contreras" userId="1838b3c82ce198b7" providerId="LiveId" clId="{C6E4A866-C734-45A9-A74B-BA95669CF091}" dt="2020-07-28T18:49:52.194" v="38" actId="14100"/>
        <pc:sldMkLst>
          <pc:docMk/>
          <pc:sldMk cId="2355487962" sldId="294"/>
        </pc:sldMkLst>
        <pc:grpChg chg="mod">
          <ac:chgData name="Andres Contreras" userId="1838b3c82ce198b7" providerId="LiveId" clId="{C6E4A866-C734-45A9-A74B-BA95669CF091}" dt="2020-07-28T18:49:52.194" v="38" actId="14100"/>
          <ac:grpSpMkLst>
            <pc:docMk/>
            <pc:sldMk cId="2355487962" sldId="294"/>
            <ac:grpSpMk id="11" creationId="{D7187A08-92A3-45E4-B060-B612A983D5F4}"/>
          </ac:grpSpMkLst>
        </pc:grpChg>
      </pc:sldChg>
      <pc:sldChg chg="delSp modSp">
        <pc:chgData name="Andres Contreras" userId="1838b3c82ce198b7" providerId="LiveId" clId="{C6E4A866-C734-45A9-A74B-BA95669CF091}" dt="2020-07-28T18:55:25.761" v="49" actId="14100"/>
        <pc:sldMkLst>
          <pc:docMk/>
          <pc:sldMk cId="1444117355" sldId="297"/>
        </pc:sldMkLst>
        <pc:picChg chg="del">
          <ac:chgData name="Andres Contreras" userId="1838b3c82ce198b7" providerId="LiveId" clId="{C6E4A866-C734-45A9-A74B-BA95669CF091}" dt="2020-07-28T18:54:51.610" v="42" actId="478"/>
          <ac:picMkLst>
            <pc:docMk/>
            <pc:sldMk cId="1444117355" sldId="297"/>
            <ac:picMk id="3" creationId="{847E4761-476C-45C6-A374-5C457245E751}"/>
          </ac:picMkLst>
        </pc:picChg>
        <pc:picChg chg="mod modCrop">
          <ac:chgData name="Andres Contreras" userId="1838b3c82ce198b7" providerId="LiveId" clId="{C6E4A866-C734-45A9-A74B-BA95669CF091}" dt="2020-07-28T18:55:25.761" v="49" actId="14100"/>
          <ac:picMkLst>
            <pc:docMk/>
            <pc:sldMk cId="1444117355" sldId="297"/>
            <ac:picMk id="4" creationId="{EC304CF5-08ED-4DFF-A4AE-F691FCA89DD0}"/>
          </ac:picMkLst>
        </pc:picChg>
      </pc:sldChg>
      <pc:sldChg chg="modSp">
        <pc:chgData name="Andres Contreras" userId="1838b3c82ce198b7" providerId="LiveId" clId="{C6E4A866-C734-45A9-A74B-BA95669CF091}" dt="2020-07-28T18:50:34.081" v="41" actId="1076"/>
        <pc:sldMkLst>
          <pc:docMk/>
          <pc:sldMk cId="332941977" sldId="306"/>
        </pc:sldMkLst>
        <pc:picChg chg="mod modCrop">
          <ac:chgData name="Andres Contreras" userId="1838b3c82ce198b7" providerId="LiveId" clId="{C6E4A866-C734-45A9-A74B-BA95669CF091}" dt="2020-07-28T18:50:34.081" v="41" actId="1076"/>
          <ac:picMkLst>
            <pc:docMk/>
            <pc:sldMk cId="332941977" sldId="306"/>
            <ac:picMk id="18" creationId="{EC016674-F0B8-4D5D-BF9F-2E52A2F675DE}"/>
          </ac:picMkLst>
        </pc:picChg>
      </pc:sldChg>
      <pc:sldChg chg="modSp">
        <pc:chgData name="Andres Contreras" userId="1838b3c82ce198b7" providerId="LiveId" clId="{C6E4A866-C734-45A9-A74B-BA95669CF091}" dt="2020-07-28T18:43:16.076" v="8" actId="255"/>
        <pc:sldMkLst>
          <pc:docMk/>
          <pc:sldMk cId="772323832" sldId="317"/>
        </pc:sldMkLst>
        <pc:spChg chg="mod">
          <ac:chgData name="Andres Contreras" userId="1838b3c82ce198b7" providerId="LiveId" clId="{C6E4A866-C734-45A9-A74B-BA95669CF091}" dt="2020-07-28T18:43:16.076" v="8" actId="255"/>
          <ac:spMkLst>
            <pc:docMk/>
            <pc:sldMk cId="772323832" sldId="317"/>
            <ac:spMk id="3" creationId="{F9ED564F-5A23-4DA8-B88F-8C617D3026AB}"/>
          </ac:spMkLst>
        </pc:spChg>
      </pc:sldChg>
      <pc:sldChg chg="modSp">
        <pc:chgData name="Andres Contreras" userId="1838b3c82ce198b7" providerId="LiveId" clId="{C6E4A866-C734-45A9-A74B-BA95669CF091}" dt="2020-07-28T23:42:39.543" v="433" actId="1076"/>
        <pc:sldMkLst>
          <pc:docMk/>
          <pc:sldMk cId="3165034404" sldId="322"/>
        </pc:sldMkLst>
        <pc:picChg chg="mod">
          <ac:chgData name="Andres Contreras" userId="1838b3c82ce198b7" providerId="LiveId" clId="{C6E4A866-C734-45A9-A74B-BA95669CF091}" dt="2020-07-28T23:42:28.432" v="431" actId="1076"/>
          <ac:picMkLst>
            <pc:docMk/>
            <pc:sldMk cId="3165034404" sldId="322"/>
            <ac:picMk id="6" creationId="{AD3A75D7-D912-4EF4-B17D-441DB56DA4DF}"/>
          </ac:picMkLst>
        </pc:picChg>
        <pc:picChg chg="mod">
          <ac:chgData name="Andres Contreras" userId="1838b3c82ce198b7" providerId="LiveId" clId="{C6E4A866-C734-45A9-A74B-BA95669CF091}" dt="2020-07-28T23:42:30.607" v="432" actId="1076"/>
          <ac:picMkLst>
            <pc:docMk/>
            <pc:sldMk cId="3165034404" sldId="322"/>
            <ac:picMk id="7" creationId="{8CEBF3D3-6BFA-4B8C-B4B6-63889F64ADDC}"/>
          </ac:picMkLst>
        </pc:picChg>
        <pc:picChg chg="mod">
          <ac:chgData name="Andres Contreras" userId="1838b3c82ce198b7" providerId="LiveId" clId="{C6E4A866-C734-45A9-A74B-BA95669CF091}" dt="2020-07-28T23:42:39.543" v="433" actId="1076"/>
          <ac:picMkLst>
            <pc:docMk/>
            <pc:sldMk cId="3165034404" sldId="322"/>
            <ac:picMk id="8" creationId="{D1ADC7DC-926A-4074-BF87-B88B945767A3}"/>
          </ac:picMkLst>
        </pc:picChg>
      </pc:sldChg>
      <pc:sldChg chg="modSp">
        <pc:chgData name="Andres Contreras" userId="1838b3c82ce198b7" providerId="LiveId" clId="{C6E4A866-C734-45A9-A74B-BA95669CF091}" dt="2020-07-29T15:18:04.797" v="436" actId="20577"/>
        <pc:sldMkLst>
          <pc:docMk/>
          <pc:sldMk cId="135089521" sldId="346"/>
        </pc:sldMkLst>
        <pc:spChg chg="mod">
          <ac:chgData name="Andres Contreras" userId="1838b3c82ce198b7" providerId="LiveId" clId="{C6E4A866-C734-45A9-A74B-BA95669CF091}" dt="2020-07-29T15:18:04.797" v="436" actId="20577"/>
          <ac:spMkLst>
            <pc:docMk/>
            <pc:sldMk cId="135089521" sldId="346"/>
            <ac:spMk id="26626" creationId="{64E9AC64-9C97-499C-B269-60B1C85F3FA0}"/>
          </ac:spMkLst>
        </pc:spChg>
      </pc:sldChg>
      <pc:sldChg chg="modSp">
        <pc:chgData name="Andres Contreras" userId="1838b3c82ce198b7" providerId="LiveId" clId="{C6E4A866-C734-45A9-A74B-BA95669CF091}" dt="2020-07-28T18:48:14.057" v="32" actId="1076"/>
        <pc:sldMkLst>
          <pc:docMk/>
          <pc:sldMk cId="1661320043" sldId="369"/>
        </pc:sldMkLst>
        <pc:spChg chg="mod">
          <ac:chgData name="Andres Contreras" userId="1838b3c82ce198b7" providerId="LiveId" clId="{C6E4A866-C734-45A9-A74B-BA95669CF091}" dt="2020-07-28T18:47:50.242" v="23" actId="1076"/>
          <ac:spMkLst>
            <pc:docMk/>
            <pc:sldMk cId="1661320043" sldId="369"/>
            <ac:spMk id="8" creationId="{86B70610-D728-44CA-9075-F716123631C8}"/>
          </ac:spMkLst>
        </pc:spChg>
        <pc:picChg chg="mod">
          <ac:chgData name="Andres Contreras" userId="1838b3c82ce198b7" providerId="LiveId" clId="{C6E4A866-C734-45A9-A74B-BA95669CF091}" dt="2020-07-28T18:48:14.057" v="32" actId="1076"/>
          <ac:picMkLst>
            <pc:docMk/>
            <pc:sldMk cId="1661320043" sldId="369"/>
            <ac:picMk id="3" creationId="{7CA378DF-C3E1-477E-BC0F-564DF49D58CA}"/>
          </ac:picMkLst>
        </pc:picChg>
        <pc:picChg chg="mod">
          <ac:chgData name="Andres Contreras" userId="1838b3c82ce198b7" providerId="LiveId" clId="{C6E4A866-C734-45A9-A74B-BA95669CF091}" dt="2020-07-28T18:48:03.545" v="25" actId="1076"/>
          <ac:picMkLst>
            <pc:docMk/>
            <pc:sldMk cId="1661320043" sldId="369"/>
            <ac:picMk id="6" creationId="{0AE7D302-AA4E-493F-9795-C39BA3649ACF}"/>
          </ac:picMkLst>
        </pc:picChg>
        <pc:picChg chg="mod">
          <ac:chgData name="Andres Contreras" userId="1838b3c82ce198b7" providerId="LiveId" clId="{C6E4A866-C734-45A9-A74B-BA95669CF091}" dt="2020-07-28T18:48:12.394" v="31" actId="1076"/>
          <ac:picMkLst>
            <pc:docMk/>
            <pc:sldMk cId="1661320043" sldId="369"/>
            <ac:picMk id="7" creationId="{030EFF36-98DE-40E7-8305-EC350479B151}"/>
          </ac:picMkLst>
        </pc:picChg>
      </pc:sldChg>
      <pc:sldChg chg="addSp delSp modSp">
        <pc:chgData name="Andres Contreras" userId="1838b3c82ce198b7" providerId="LiveId" clId="{C6E4A866-C734-45A9-A74B-BA95669CF091}" dt="2020-07-29T15:57:27.391" v="590" actId="167"/>
        <pc:sldMkLst>
          <pc:docMk/>
          <pc:sldMk cId="1879067016" sldId="371"/>
        </pc:sldMkLst>
        <pc:spChg chg="add del mod topLvl">
          <ac:chgData name="Andres Contreras" userId="1838b3c82ce198b7" providerId="LiveId" clId="{C6E4A866-C734-45A9-A74B-BA95669CF091}" dt="2020-07-28T21:34:35.400" v="127" actId="164"/>
          <ac:spMkLst>
            <pc:docMk/>
            <pc:sldMk cId="1879067016" sldId="371"/>
            <ac:spMk id="9" creationId="{CD7431A6-932A-4120-8FE7-0DD855801F37}"/>
          </ac:spMkLst>
        </pc:spChg>
        <pc:spChg chg="add mod">
          <ac:chgData name="Andres Contreras" userId="1838b3c82ce198b7" providerId="LiveId" clId="{C6E4A866-C734-45A9-A74B-BA95669CF091}" dt="2020-07-29T15:41:48.995" v="566" actId="2085"/>
          <ac:spMkLst>
            <pc:docMk/>
            <pc:sldMk cId="1879067016" sldId="371"/>
            <ac:spMk id="11" creationId="{2B8A8126-7AAE-4B70-A25A-D369BD5A54AE}"/>
          </ac:spMkLst>
        </pc:spChg>
        <pc:grpChg chg="del">
          <ac:chgData name="Andres Contreras" userId="1838b3c82ce198b7" providerId="LiveId" clId="{C6E4A866-C734-45A9-A74B-BA95669CF091}" dt="2020-07-28T21:18:05.222" v="76" actId="165"/>
          <ac:grpSpMkLst>
            <pc:docMk/>
            <pc:sldMk cId="1879067016" sldId="371"/>
            <ac:grpSpMk id="8" creationId="{6A4BC863-8CE3-468D-9704-20EFAFE69DD1}"/>
          </ac:grpSpMkLst>
        </pc:grpChg>
        <pc:grpChg chg="add mod">
          <ac:chgData name="Andres Contreras" userId="1838b3c82ce198b7" providerId="LiveId" clId="{C6E4A866-C734-45A9-A74B-BA95669CF091}" dt="2020-07-28T21:34:35.400" v="127" actId="164"/>
          <ac:grpSpMkLst>
            <pc:docMk/>
            <pc:sldMk cId="1879067016" sldId="371"/>
            <ac:grpSpMk id="13" creationId="{8A73138C-4353-45BD-8D6C-A633B772D366}"/>
          </ac:grpSpMkLst>
        </pc:grpChg>
        <pc:picChg chg="del mod">
          <ac:chgData name="Andres Contreras" userId="1838b3c82ce198b7" providerId="LiveId" clId="{C6E4A866-C734-45A9-A74B-BA95669CF091}" dt="2020-07-28T21:21:43.048" v="85" actId="478"/>
          <ac:picMkLst>
            <pc:docMk/>
            <pc:sldMk cId="1879067016" sldId="371"/>
            <ac:picMk id="3" creationId="{0B48D27A-F5A6-41D1-908B-992458AA174C}"/>
          </ac:picMkLst>
        </pc:picChg>
        <pc:picChg chg="del mod ord">
          <ac:chgData name="Andres Contreras" userId="1838b3c82ce198b7" providerId="LiveId" clId="{C6E4A866-C734-45A9-A74B-BA95669CF091}" dt="2020-07-28T21:32:25.057" v="114" actId="478"/>
          <ac:picMkLst>
            <pc:docMk/>
            <pc:sldMk cId="1879067016" sldId="371"/>
            <ac:picMk id="4" creationId="{5A8BD309-6858-4637-B3D4-D0ECAC0D371E}"/>
          </ac:picMkLst>
        </pc:picChg>
        <pc:picChg chg="add del mod topLvl">
          <ac:chgData name="Andres Contreras" userId="1838b3c82ce198b7" providerId="LiveId" clId="{C6E4A866-C734-45A9-A74B-BA95669CF091}" dt="2020-07-28T21:18:33.954" v="79" actId="478"/>
          <ac:picMkLst>
            <pc:docMk/>
            <pc:sldMk cId="1879067016" sldId="371"/>
            <ac:picMk id="10" creationId="{E83D247B-10DB-4EC2-9D9A-17F606FB299B}"/>
          </ac:picMkLst>
        </pc:picChg>
        <pc:picChg chg="del mod ord">
          <ac:chgData name="Andres Contreras" userId="1838b3c82ce198b7" providerId="LiveId" clId="{C6E4A866-C734-45A9-A74B-BA95669CF091}" dt="2020-07-29T15:46:04.042" v="568" actId="478"/>
          <ac:picMkLst>
            <pc:docMk/>
            <pc:sldMk cId="1879067016" sldId="371"/>
            <ac:picMk id="12" creationId="{D2E8EE30-AAEE-42BD-8E9A-9BDC6F8C77F8}"/>
          </ac:picMkLst>
        </pc:picChg>
        <pc:picChg chg="mod ord">
          <ac:chgData name="Andres Contreras" userId="1838b3c82ce198b7" providerId="LiveId" clId="{C6E4A866-C734-45A9-A74B-BA95669CF091}" dt="2020-07-29T15:57:27.391" v="590" actId="167"/>
          <ac:picMkLst>
            <pc:docMk/>
            <pc:sldMk cId="1879067016" sldId="371"/>
            <ac:picMk id="14" creationId="{4216752A-1185-46A3-9754-7F16440509A2}"/>
          </ac:picMkLst>
        </pc:picChg>
        <pc:cxnChg chg="add mod">
          <ac:chgData name="Andres Contreras" userId="1838b3c82ce198b7" providerId="LiveId" clId="{C6E4A866-C734-45A9-A74B-BA95669CF091}" dt="2020-07-28T21:34:35.400" v="127" actId="164"/>
          <ac:cxnSpMkLst>
            <pc:docMk/>
            <pc:sldMk cId="1879067016" sldId="371"/>
            <ac:cxnSpMk id="6" creationId="{2B2DD93C-F4A4-432D-B68C-8E935624386E}"/>
          </ac:cxnSpMkLst>
        </pc:cxnChg>
      </pc:sldChg>
      <pc:sldChg chg="addSp delSp modSp">
        <pc:chgData name="Andres Contreras" userId="1838b3c82ce198b7" providerId="LiveId" clId="{C6E4A866-C734-45A9-A74B-BA95669CF091}" dt="2020-07-29T15:50:15.580" v="585" actId="1076"/>
        <pc:sldMkLst>
          <pc:docMk/>
          <pc:sldMk cId="493726189" sldId="372"/>
        </pc:sldMkLst>
        <pc:spChg chg="mod topLvl">
          <ac:chgData name="Andres Contreras" userId="1838b3c82ce198b7" providerId="LiveId" clId="{C6E4A866-C734-45A9-A74B-BA95669CF091}" dt="2020-07-29T15:48:08.435" v="574" actId="165"/>
          <ac:spMkLst>
            <pc:docMk/>
            <pc:sldMk cId="493726189" sldId="372"/>
            <ac:spMk id="5" creationId="{EB426712-F0D5-4A83-B9A9-68B952F9F5B5}"/>
          </ac:spMkLst>
        </pc:spChg>
        <pc:spChg chg="add mod topLvl">
          <ac:chgData name="Andres Contreras" userId="1838b3c82ce198b7" providerId="LiveId" clId="{C6E4A866-C734-45A9-A74B-BA95669CF091}" dt="2020-07-29T15:50:10.852" v="584" actId="1076"/>
          <ac:spMkLst>
            <pc:docMk/>
            <pc:sldMk cId="493726189" sldId="372"/>
            <ac:spMk id="7" creationId="{19216E18-493A-40C4-8D25-BFE1D7D3B47E}"/>
          </ac:spMkLst>
        </pc:spChg>
        <pc:grpChg chg="del">
          <ac:chgData name="Andres Contreras" userId="1838b3c82ce198b7" providerId="LiveId" clId="{C6E4A866-C734-45A9-A74B-BA95669CF091}" dt="2020-07-28T21:36:51.641" v="128" actId="478"/>
          <ac:grpSpMkLst>
            <pc:docMk/>
            <pc:sldMk cId="493726189" sldId="372"/>
            <ac:grpSpMk id="6" creationId="{B74DF5AC-CD4B-4C46-A45F-5C9316FA4773}"/>
          </ac:grpSpMkLst>
        </pc:grpChg>
        <pc:grpChg chg="add del mod">
          <ac:chgData name="Andres Contreras" userId="1838b3c82ce198b7" providerId="LiveId" clId="{C6E4A866-C734-45A9-A74B-BA95669CF091}" dt="2020-07-29T15:48:08.435" v="574" actId="165"/>
          <ac:grpSpMkLst>
            <pc:docMk/>
            <pc:sldMk cId="493726189" sldId="372"/>
            <ac:grpSpMk id="9" creationId="{8AABFD52-50E5-433E-AD00-0CC1CD22A1FC}"/>
          </ac:grpSpMkLst>
        </pc:grpChg>
        <pc:picChg chg="del mod topLvl">
          <ac:chgData name="Andres Contreras" userId="1838b3c82ce198b7" providerId="LiveId" clId="{C6E4A866-C734-45A9-A74B-BA95669CF091}" dt="2020-07-29T15:48:10.826" v="575" actId="478"/>
          <ac:picMkLst>
            <pc:docMk/>
            <pc:sldMk cId="493726189" sldId="372"/>
            <ac:picMk id="3" creationId="{1EC6017A-BEEA-471C-92B7-734692DA9670}"/>
          </ac:picMkLst>
        </pc:picChg>
        <pc:picChg chg="del topLvl">
          <ac:chgData name="Andres Contreras" userId="1838b3c82ce198b7" providerId="LiveId" clId="{C6E4A866-C734-45A9-A74B-BA95669CF091}" dt="2020-07-28T21:36:51.641" v="128" actId="478"/>
          <ac:picMkLst>
            <pc:docMk/>
            <pc:sldMk cId="493726189" sldId="372"/>
            <ac:picMk id="4" creationId="{F08D0975-AEDC-48F8-B653-35D2B599E340}"/>
          </ac:picMkLst>
        </pc:picChg>
        <pc:picChg chg="mod ord modCrop">
          <ac:chgData name="Andres Contreras" userId="1838b3c82ce198b7" providerId="LiveId" clId="{C6E4A866-C734-45A9-A74B-BA95669CF091}" dt="2020-07-29T15:49:38.652" v="583" actId="1076"/>
          <ac:picMkLst>
            <pc:docMk/>
            <pc:sldMk cId="493726189" sldId="372"/>
            <ac:picMk id="10" creationId="{D58E5AF6-B7D7-466E-AAA3-A14BBA95B76B}"/>
          </ac:picMkLst>
        </pc:picChg>
        <pc:cxnChg chg="add mod topLvl">
          <ac:chgData name="Andres Contreras" userId="1838b3c82ce198b7" providerId="LiveId" clId="{C6E4A866-C734-45A9-A74B-BA95669CF091}" dt="2020-07-29T15:50:15.580" v="585" actId="1076"/>
          <ac:cxnSpMkLst>
            <pc:docMk/>
            <pc:sldMk cId="493726189" sldId="372"/>
            <ac:cxnSpMk id="8" creationId="{26A5D0A8-D1AD-43EE-BE0D-2671F46F5D44}"/>
          </ac:cxnSpMkLst>
        </pc:cxnChg>
      </pc:sldChg>
      <pc:sldChg chg="addSp delSp modSp">
        <pc:chgData name="Andres Contreras" userId="1838b3c82ce198b7" providerId="LiveId" clId="{C6E4A866-C734-45A9-A74B-BA95669CF091}" dt="2020-07-29T16:33:34.603" v="826" actId="1076"/>
        <pc:sldMkLst>
          <pc:docMk/>
          <pc:sldMk cId="2853861976" sldId="374"/>
        </pc:sldMkLst>
        <pc:spChg chg="mod">
          <ac:chgData name="Andres Contreras" userId="1838b3c82ce198b7" providerId="LiveId" clId="{C6E4A866-C734-45A9-A74B-BA95669CF091}" dt="2020-07-29T15:18:13.701" v="440" actId="20577"/>
          <ac:spMkLst>
            <pc:docMk/>
            <pc:sldMk cId="2853861976" sldId="374"/>
            <ac:spMk id="2" creationId="{ECBD0CFB-8D00-45D6-9E5A-283692D79B46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10" creationId="{8067F689-D45D-4D85-96B7-EFF23A4610D9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11" creationId="{AD8C83E5-63FB-41C5-8F5D-E2F779A23DA1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16" creationId="{5F95630A-2D30-4EC0-97DB-869B0111049C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17" creationId="{1B99A6EE-4AF7-4D74-AA34-4E4BB7E6DDD1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18" creationId="{7F7CE9F3-9CA5-4400-AB24-A2CF7CC70034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19" creationId="{5E53156A-F74A-41DC-B616-4B725E03B442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20" creationId="{02AA282F-9FBA-4C96-83D1-E210BF1D7924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21" creationId="{D856B9D8-597A-4EFF-BE83-4491D1B6F1E7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22" creationId="{B7A91031-2B92-4C0F-A830-F965EEC2267A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23" creationId="{D883DC87-A09C-4394-A9EE-71E55BD52A97}"/>
          </ac:spMkLst>
        </pc:spChg>
        <pc:spChg chg="mod topLvl">
          <ac:chgData name="Andres Contreras" userId="1838b3c82ce198b7" providerId="LiveId" clId="{C6E4A866-C734-45A9-A74B-BA95669CF091}" dt="2020-07-29T15:19:05.312" v="448" actId="164"/>
          <ac:spMkLst>
            <pc:docMk/>
            <pc:sldMk cId="2853861976" sldId="374"/>
            <ac:spMk id="24" creationId="{669FBA2D-9F53-43A4-BE6E-DB53388D6FA5}"/>
          </ac:spMkLst>
        </pc:spChg>
        <pc:grpChg chg="add mod">
          <ac:chgData name="Andres Contreras" userId="1838b3c82ce198b7" providerId="LiveId" clId="{C6E4A866-C734-45A9-A74B-BA95669CF091}" dt="2020-07-29T15:19:05.312" v="448" actId="164"/>
          <ac:grpSpMkLst>
            <pc:docMk/>
            <pc:sldMk cId="2853861976" sldId="374"/>
            <ac:grpSpMk id="4" creationId="{2B5C775F-BDB0-4FD4-BFD6-26AA476ABF22}"/>
          </ac:grpSpMkLst>
        </pc:grpChg>
        <pc:grpChg chg="del mod">
          <ac:chgData name="Andres Contreras" userId="1838b3c82ce198b7" providerId="LiveId" clId="{C6E4A866-C734-45A9-A74B-BA95669CF091}" dt="2020-07-29T15:18:49.909" v="445" actId="165"/>
          <ac:grpSpMkLst>
            <pc:docMk/>
            <pc:sldMk cId="2853861976" sldId="374"/>
            <ac:grpSpMk id="8" creationId="{137D1D70-601E-45BE-9768-CF231BDD75B4}"/>
          </ac:grpSpMkLst>
        </pc:grpChg>
        <pc:picChg chg="mod">
          <ac:chgData name="Andres Contreras" userId="1838b3c82ce198b7" providerId="LiveId" clId="{C6E4A866-C734-45A9-A74B-BA95669CF091}" dt="2020-07-28T23:38:45.432" v="429" actId="14100"/>
          <ac:picMkLst>
            <pc:docMk/>
            <pc:sldMk cId="2853861976" sldId="374"/>
            <ac:picMk id="6" creationId="{14B9191F-122F-4141-AB6B-C67EACC02AD7}"/>
          </ac:picMkLst>
        </pc:picChg>
        <pc:picChg chg="mod">
          <ac:chgData name="Andres Contreras" userId="1838b3c82ce198b7" providerId="LiveId" clId="{C6E4A866-C734-45A9-A74B-BA95669CF091}" dt="2020-07-29T16:33:34.603" v="826" actId="1076"/>
          <ac:picMkLst>
            <pc:docMk/>
            <pc:sldMk cId="2853861976" sldId="374"/>
            <ac:picMk id="7" creationId="{EBA1A425-9039-4CB8-959B-3C87893298A2}"/>
          </ac:picMkLst>
        </pc:picChg>
      </pc:sldChg>
      <pc:sldChg chg="addSp delSp modSp">
        <pc:chgData name="Andres Contreras" userId="1838b3c82ce198b7" providerId="LiveId" clId="{C6E4A866-C734-45A9-A74B-BA95669CF091}" dt="2020-07-29T16:34:03.997" v="832" actId="20577"/>
        <pc:sldMkLst>
          <pc:docMk/>
          <pc:sldMk cId="485651397" sldId="376"/>
        </pc:sldMkLst>
        <pc:spChg chg="mod">
          <ac:chgData name="Andres Contreras" userId="1838b3c82ce198b7" providerId="LiveId" clId="{C6E4A866-C734-45A9-A74B-BA95669CF091}" dt="2020-07-29T16:34:03.997" v="832" actId="20577"/>
          <ac:spMkLst>
            <pc:docMk/>
            <pc:sldMk cId="485651397" sldId="376"/>
            <ac:spMk id="3" creationId="{F9ED564F-5A23-4DA8-B88F-8C617D3026AB}"/>
          </ac:spMkLst>
        </pc:spChg>
        <pc:grpChg chg="del">
          <ac:chgData name="Andres Contreras" userId="1838b3c82ce198b7" providerId="LiveId" clId="{C6E4A866-C734-45A9-A74B-BA95669CF091}" dt="2020-07-29T16:33:13.599" v="825" actId="478"/>
          <ac:grpSpMkLst>
            <pc:docMk/>
            <pc:sldMk cId="485651397" sldId="376"/>
            <ac:grpSpMk id="5" creationId="{C1FFDBBA-AF51-4A44-BBF9-EB1EF543FDE1}"/>
          </ac:grpSpMkLst>
        </pc:grpChg>
        <pc:grpChg chg="add mod">
          <ac:chgData name="Andres Contreras" userId="1838b3c82ce198b7" providerId="LiveId" clId="{C6E4A866-C734-45A9-A74B-BA95669CF091}" dt="2020-07-29T16:33:55.410" v="828" actId="1076"/>
          <ac:grpSpMkLst>
            <pc:docMk/>
            <pc:sldMk cId="485651397" sldId="376"/>
            <ac:grpSpMk id="17" creationId="{AF6C67E9-FDA5-4866-9FAF-A5AC4E492EEB}"/>
          </ac:grpSpMkLst>
        </pc:grpChg>
        <pc:picChg chg="mod">
          <ac:chgData name="Andres Contreras" userId="1838b3c82ce198b7" providerId="LiveId" clId="{C6E4A866-C734-45A9-A74B-BA95669CF091}" dt="2020-07-28T18:44:54.570" v="16" actId="1076"/>
          <ac:picMkLst>
            <pc:docMk/>
            <pc:sldMk cId="485651397" sldId="376"/>
            <ac:picMk id="2" creationId="{4C4776B3-6331-4D72-9961-714BCAC9563C}"/>
          </ac:picMkLst>
        </pc:picChg>
      </pc:sldChg>
      <pc:sldChg chg="addSp delSp modSp">
        <pc:chgData name="Andres Contreras" userId="1838b3c82ce198b7" providerId="LiveId" clId="{C6E4A866-C734-45A9-A74B-BA95669CF091}" dt="2020-07-29T16:39:25.584" v="867" actId="20577"/>
        <pc:sldMkLst>
          <pc:docMk/>
          <pc:sldMk cId="916702270" sldId="377"/>
        </pc:sldMkLst>
        <pc:spChg chg="mod">
          <ac:chgData name="Andres Contreras" userId="1838b3c82ce198b7" providerId="LiveId" clId="{C6E4A866-C734-45A9-A74B-BA95669CF091}" dt="2020-07-29T16:39:25.584" v="867" actId="20577"/>
          <ac:spMkLst>
            <pc:docMk/>
            <pc:sldMk cId="916702270" sldId="377"/>
            <ac:spMk id="2" creationId="{4500AC2E-A251-4701-9327-05BD7017B7BF}"/>
          </ac:spMkLst>
        </pc:spChg>
        <pc:spChg chg="add mod">
          <ac:chgData name="Andres Contreras" userId="1838b3c82ce198b7" providerId="LiveId" clId="{C6E4A866-C734-45A9-A74B-BA95669CF091}" dt="2020-07-29T16:38:44.129" v="862" actId="1076"/>
          <ac:spMkLst>
            <pc:docMk/>
            <pc:sldMk cId="916702270" sldId="377"/>
            <ac:spMk id="9" creationId="{88D28558-3658-46E6-B3CE-371184DF0617}"/>
          </ac:spMkLst>
        </pc:spChg>
        <pc:picChg chg="del">
          <ac:chgData name="Andres Contreras" userId="1838b3c82ce198b7" providerId="LiveId" clId="{C6E4A866-C734-45A9-A74B-BA95669CF091}" dt="2020-07-28T22:18:52.453" v="206" actId="478"/>
          <ac:picMkLst>
            <pc:docMk/>
            <pc:sldMk cId="916702270" sldId="377"/>
            <ac:picMk id="3" creationId="{F6C14F2E-BB97-42DE-9C56-A5782F0BEA52}"/>
          </ac:picMkLst>
        </pc:picChg>
        <pc:picChg chg="del mod modCrop">
          <ac:chgData name="Andres Contreras" userId="1838b3c82ce198b7" providerId="LiveId" clId="{C6E4A866-C734-45A9-A74B-BA95669CF091}" dt="2020-07-29T16:37:01.175" v="837" actId="478"/>
          <ac:picMkLst>
            <pc:docMk/>
            <pc:sldMk cId="916702270" sldId="377"/>
            <ac:picMk id="4" creationId="{9550D610-508D-4708-A6B4-F9AA0F0F1EEF}"/>
          </ac:picMkLst>
        </pc:picChg>
        <pc:picChg chg="del mod modCrop">
          <ac:chgData name="Andres Contreras" userId="1838b3c82ce198b7" providerId="LiveId" clId="{C6E4A866-C734-45A9-A74B-BA95669CF091}" dt="2020-07-29T16:38:15.855" v="853" actId="478"/>
          <ac:picMkLst>
            <pc:docMk/>
            <pc:sldMk cId="916702270" sldId="377"/>
            <ac:picMk id="5" creationId="{C1F147CC-C2D7-42FD-9209-7EC829B8FCE3}"/>
          </ac:picMkLst>
        </pc:picChg>
        <pc:picChg chg="mod modCrop">
          <ac:chgData name="Andres Contreras" userId="1838b3c82ce198b7" providerId="LiveId" clId="{C6E4A866-C734-45A9-A74B-BA95669CF091}" dt="2020-07-29T16:38:36.641" v="860" actId="14100"/>
          <ac:picMkLst>
            <pc:docMk/>
            <pc:sldMk cId="916702270" sldId="377"/>
            <ac:picMk id="6" creationId="{B35FCDC3-0DCF-4001-B657-5C05B9A5FE5D}"/>
          </ac:picMkLst>
        </pc:picChg>
      </pc:sldChg>
      <pc:sldChg chg="addSp delSp modSp">
        <pc:chgData name="Andres Contreras" userId="1838b3c82ce198b7" providerId="LiveId" clId="{C6E4A866-C734-45A9-A74B-BA95669CF091}" dt="2020-07-29T16:51:31.125" v="1023" actId="113"/>
        <pc:sldMkLst>
          <pc:docMk/>
          <pc:sldMk cId="3316902121" sldId="378"/>
        </pc:sldMkLst>
        <pc:spChg chg="mod">
          <ac:chgData name="Andres Contreras" userId="1838b3c82ce198b7" providerId="LiveId" clId="{C6E4A866-C734-45A9-A74B-BA95669CF091}" dt="2020-07-29T16:42:07.759" v="882" actId="20577"/>
          <ac:spMkLst>
            <pc:docMk/>
            <pc:sldMk cId="3316902121" sldId="378"/>
            <ac:spMk id="2" creationId="{DE50635F-D728-4746-9EB6-5A47946460D3}"/>
          </ac:spMkLst>
        </pc:spChg>
        <pc:spChg chg="add mod">
          <ac:chgData name="Andres Contreras" userId="1838b3c82ce198b7" providerId="LiveId" clId="{C6E4A866-C734-45A9-A74B-BA95669CF091}" dt="2020-07-29T16:51:28.421" v="1022" actId="113"/>
          <ac:spMkLst>
            <pc:docMk/>
            <pc:sldMk cId="3316902121" sldId="378"/>
            <ac:spMk id="7" creationId="{B33DE7D5-5550-4566-8E8D-066E43E39F44}"/>
          </ac:spMkLst>
        </pc:spChg>
        <pc:spChg chg="add mod">
          <ac:chgData name="Andres Contreras" userId="1838b3c82ce198b7" providerId="LiveId" clId="{C6E4A866-C734-45A9-A74B-BA95669CF091}" dt="2020-07-29T16:50:51.433" v="1011" actId="14100"/>
          <ac:spMkLst>
            <pc:docMk/>
            <pc:sldMk cId="3316902121" sldId="378"/>
            <ac:spMk id="8" creationId="{AD486902-7287-49E4-A8EA-B1C398FAD38F}"/>
          </ac:spMkLst>
        </pc:spChg>
        <pc:spChg chg="add mod">
          <ac:chgData name="Andres Contreras" userId="1838b3c82ce198b7" providerId="LiveId" clId="{C6E4A866-C734-45A9-A74B-BA95669CF091}" dt="2020-07-29T16:51:31.125" v="1023" actId="113"/>
          <ac:spMkLst>
            <pc:docMk/>
            <pc:sldMk cId="3316902121" sldId="378"/>
            <ac:spMk id="12" creationId="{97207685-C0AC-4E05-9D90-5B6666361B5F}"/>
          </ac:spMkLst>
        </pc:spChg>
        <pc:grpChg chg="del">
          <ac:chgData name="Andres Contreras" userId="1838b3c82ce198b7" providerId="LiveId" clId="{C6E4A866-C734-45A9-A74B-BA95669CF091}" dt="2020-07-28T22:20:46.559" v="213" actId="478"/>
          <ac:grpSpMkLst>
            <pc:docMk/>
            <pc:sldMk cId="3316902121" sldId="378"/>
            <ac:grpSpMk id="4" creationId="{79670BFC-AC8A-4D34-A24B-7F2AEEE6B77E}"/>
          </ac:grpSpMkLst>
        </pc:grpChg>
        <pc:picChg chg="del mod">
          <ac:chgData name="Andres Contreras" userId="1838b3c82ce198b7" providerId="LiveId" clId="{C6E4A866-C734-45A9-A74B-BA95669CF091}" dt="2020-07-29T16:41:44.174" v="878" actId="478"/>
          <ac:picMkLst>
            <pc:docMk/>
            <pc:sldMk cId="3316902121" sldId="378"/>
            <ac:picMk id="5" creationId="{049CB8F1-094A-4217-9C8C-8D26B40BDAF2}"/>
          </ac:picMkLst>
        </pc:picChg>
        <pc:picChg chg="del mod">
          <ac:chgData name="Andres Contreras" userId="1838b3c82ce198b7" providerId="LiveId" clId="{C6E4A866-C734-45A9-A74B-BA95669CF091}" dt="2020-07-29T16:49:23.062" v="998" actId="478"/>
          <ac:picMkLst>
            <pc:docMk/>
            <pc:sldMk cId="3316902121" sldId="378"/>
            <ac:picMk id="6" creationId="{C901EB82-44C6-477C-8D58-13091B0A74AA}"/>
          </ac:picMkLst>
        </pc:picChg>
        <pc:picChg chg="mod modCrop">
          <ac:chgData name="Andres Contreras" userId="1838b3c82ce198b7" providerId="LiveId" clId="{C6E4A866-C734-45A9-A74B-BA95669CF091}" dt="2020-07-29T16:50:34.912" v="1009" actId="1076"/>
          <ac:picMkLst>
            <pc:docMk/>
            <pc:sldMk cId="3316902121" sldId="378"/>
            <ac:picMk id="9" creationId="{BDE1CBB0-4F16-442B-BB05-A4036D236232}"/>
          </ac:picMkLst>
        </pc:picChg>
      </pc:sldChg>
      <pc:sldChg chg="addSp delSp modSp">
        <pc:chgData name="Andres Contreras" userId="1838b3c82ce198b7" providerId="LiveId" clId="{C6E4A866-C734-45A9-A74B-BA95669CF091}" dt="2020-07-29T17:00:00.088" v="1079" actId="20577"/>
        <pc:sldMkLst>
          <pc:docMk/>
          <pc:sldMk cId="2721146545" sldId="379"/>
        </pc:sldMkLst>
        <pc:spChg chg="mod">
          <ac:chgData name="Andres Contreras" userId="1838b3c82ce198b7" providerId="LiveId" clId="{C6E4A866-C734-45A9-A74B-BA95669CF091}" dt="2020-07-29T16:56:11.680" v="1043" actId="1076"/>
          <ac:spMkLst>
            <pc:docMk/>
            <pc:sldMk cId="2721146545" sldId="379"/>
            <ac:spMk id="2" creationId="{6148D83A-63C3-4A92-88B3-53D3FA987CB2}"/>
          </ac:spMkLst>
        </pc:spChg>
        <pc:spChg chg="mod">
          <ac:chgData name="Andres Contreras" userId="1838b3c82ce198b7" providerId="LiveId" clId="{C6E4A866-C734-45A9-A74B-BA95669CF091}" dt="2020-07-28T22:26:01.157" v="219" actId="20577"/>
          <ac:spMkLst>
            <pc:docMk/>
            <pc:sldMk cId="2721146545" sldId="379"/>
            <ac:spMk id="6" creationId="{AE673270-2037-46ED-900C-304D337EFFEF}"/>
          </ac:spMkLst>
        </pc:spChg>
        <pc:spChg chg="add mod">
          <ac:chgData name="Andres Contreras" userId="1838b3c82ce198b7" providerId="LiveId" clId="{C6E4A866-C734-45A9-A74B-BA95669CF091}" dt="2020-07-29T16:55:48.334" v="1042" actId="2085"/>
          <ac:spMkLst>
            <pc:docMk/>
            <pc:sldMk cId="2721146545" sldId="379"/>
            <ac:spMk id="12" creationId="{90A5B0E8-EC30-4C73-80EF-936A74B47E91}"/>
          </ac:spMkLst>
        </pc:spChg>
        <pc:spChg chg="add mod">
          <ac:chgData name="Andres Contreras" userId="1838b3c82ce198b7" providerId="LiveId" clId="{C6E4A866-C734-45A9-A74B-BA95669CF091}" dt="2020-07-29T17:00:00.088" v="1079" actId="20577"/>
          <ac:spMkLst>
            <pc:docMk/>
            <pc:sldMk cId="2721146545" sldId="379"/>
            <ac:spMk id="13" creationId="{DEC3E298-CA21-4C1D-84C4-9F3BCD369902}"/>
          </ac:spMkLst>
        </pc:spChg>
        <pc:grpChg chg="mod topLvl">
          <ac:chgData name="Andres Contreras" userId="1838b3c82ce198b7" providerId="LiveId" clId="{C6E4A866-C734-45A9-A74B-BA95669CF091}" dt="2020-07-28T22:26:27.285" v="220" actId="571"/>
          <ac:grpSpMkLst>
            <pc:docMk/>
            <pc:sldMk cId="2721146545" sldId="379"/>
            <ac:grpSpMk id="10" creationId="{59DF47AC-D243-4738-8DB4-1E32830345EE}"/>
          </ac:grpSpMkLst>
        </pc:grpChg>
        <pc:grpChg chg="del">
          <ac:chgData name="Andres Contreras" userId="1838b3c82ce198b7" providerId="LiveId" clId="{C6E4A866-C734-45A9-A74B-BA95669CF091}" dt="2020-07-28T22:25:29.461" v="215" actId="165"/>
          <ac:grpSpMkLst>
            <pc:docMk/>
            <pc:sldMk cId="2721146545" sldId="379"/>
            <ac:grpSpMk id="11" creationId="{5F18EF1E-A44F-4D7C-9327-33828E0F6E57}"/>
          </ac:grpSpMkLst>
        </pc:grpChg>
        <pc:picChg chg="del mod ord">
          <ac:chgData name="Andres Contreras" userId="1838b3c82ce198b7" providerId="LiveId" clId="{C6E4A866-C734-45A9-A74B-BA95669CF091}" dt="2020-07-29T16:54:11.766" v="1024" actId="478"/>
          <ac:picMkLst>
            <pc:docMk/>
            <pc:sldMk cId="2721146545" sldId="379"/>
            <ac:picMk id="3" creationId="{537AA34B-DDF5-4C45-8F28-16D5173FDEFB}"/>
          </ac:picMkLst>
        </pc:picChg>
        <pc:picChg chg="del mod topLvl">
          <ac:chgData name="Andres Contreras" userId="1838b3c82ce198b7" providerId="LiveId" clId="{C6E4A866-C734-45A9-A74B-BA95669CF091}" dt="2020-07-28T22:25:32.998" v="216" actId="478"/>
          <ac:picMkLst>
            <pc:docMk/>
            <pc:sldMk cId="2721146545" sldId="379"/>
            <ac:picMk id="4" creationId="{BFBC7DBA-6911-4C32-AC9C-2217FCE38F8E}"/>
          </ac:picMkLst>
        </pc:picChg>
        <pc:picChg chg="del mod ord modCrop">
          <ac:chgData name="Andres Contreras" userId="1838b3c82ce198b7" providerId="LiveId" clId="{C6E4A866-C734-45A9-A74B-BA95669CF091}" dt="2020-07-29T16:56:34.542" v="1044" actId="478"/>
          <ac:picMkLst>
            <pc:docMk/>
            <pc:sldMk cId="2721146545" sldId="379"/>
            <ac:picMk id="5" creationId="{6E71503F-4C39-4963-93D8-587B1742782D}"/>
          </ac:picMkLst>
        </pc:picChg>
        <pc:picChg chg="mod modCrop">
          <ac:chgData name="Andres Contreras" userId="1838b3c82ce198b7" providerId="LiveId" clId="{C6E4A866-C734-45A9-A74B-BA95669CF091}" dt="2020-07-29T16:56:56.640" v="1048" actId="1076"/>
          <ac:picMkLst>
            <pc:docMk/>
            <pc:sldMk cId="2721146545" sldId="379"/>
            <ac:picMk id="7" creationId="{A95BEF42-5B55-43F2-AB8A-9482CFD07C58}"/>
          </ac:picMkLst>
        </pc:picChg>
      </pc:sldChg>
      <pc:sldChg chg="addSp delSp modSp">
        <pc:chgData name="Andres Contreras" userId="1838b3c82ce198b7" providerId="LiveId" clId="{C6E4A866-C734-45A9-A74B-BA95669CF091}" dt="2020-07-28T22:52:30.627" v="368" actId="1076"/>
        <pc:sldMkLst>
          <pc:docMk/>
          <pc:sldMk cId="1330086269" sldId="380"/>
        </pc:sldMkLst>
        <pc:spChg chg="mod">
          <ac:chgData name="Andres Contreras" userId="1838b3c82ce198b7" providerId="LiveId" clId="{C6E4A866-C734-45A9-A74B-BA95669CF091}" dt="2020-07-28T22:52:30.627" v="368" actId="1076"/>
          <ac:spMkLst>
            <pc:docMk/>
            <pc:sldMk cId="1330086269" sldId="380"/>
            <ac:spMk id="2" creationId="{45BFFB28-823B-4A10-BB0B-5F175F2791EC}"/>
          </ac:spMkLst>
        </pc:spChg>
        <pc:spChg chg="mod">
          <ac:chgData name="Andres Contreras" userId="1838b3c82ce198b7" providerId="LiveId" clId="{C6E4A866-C734-45A9-A74B-BA95669CF091}" dt="2020-07-28T22:52:26.898" v="367" actId="1076"/>
          <ac:spMkLst>
            <pc:docMk/>
            <pc:sldMk cId="1330086269" sldId="380"/>
            <ac:spMk id="5" creationId="{43A0C89D-823C-4CD4-8B83-1FB4BB8A52BF}"/>
          </ac:spMkLst>
        </pc:spChg>
        <pc:spChg chg="add mod">
          <ac:chgData name="Andres Contreras" userId="1838b3c82ce198b7" providerId="LiveId" clId="{C6E4A866-C734-45A9-A74B-BA95669CF091}" dt="2020-07-28T22:52:24.147" v="366" actId="1076"/>
          <ac:spMkLst>
            <pc:docMk/>
            <pc:sldMk cId="1330086269" sldId="380"/>
            <ac:spMk id="6" creationId="{C6F1B630-9521-4E8B-B04E-05C7F30C95B4}"/>
          </ac:spMkLst>
        </pc:spChg>
        <pc:grpChg chg="add mod">
          <ac:chgData name="Andres Contreras" userId="1838b3c82ce198b7" providerId="LiveId" clId="{C6E4A866-C734-45A9-A74B-BA95669CF091}" dt="2020-07-28T22:51:46.442" v="365" actId="164"/>
          <ac:grpSpMkLst>
            <pc:docMk/>
            <pc:sldMk cId="1330086269" sldId="380"/>
            <ac:grpSpMk id="7" creationId="{173CFDCC-2A06-46A1-95D1-8EE1E48D7706}"/>
          </ac:grpSpMkLst>
        </pc:grpChg>
        <pc:picChg chg="mod ord">
          <ac:chgData name="Andres Contreras" userId="1838b3c82ce198b7" providerId="LiveId" clId="{C6E4A866-C734-45A9-A74B-BA95669CF091}" dt="2020-07-28T22:51:46.442" v="365" actId="164"/>
          <ac:picMkLst>
            <pc:docMk/>
            <pc:sldMk cId="1330086269" sldId="380"/>
            <ac:picMk id="3" creationId="{BAD8D700-DBA2-4293-92DB-6859F9817F65}"/>
          </ac:picMkLst>
        </pc:picChg>
        <pc:picChg chg="del">
          <ac:chgData name="Andres Contreras" userId="1838b3c82ce198b7" providerId="LiveId" clId="{C6E4A866-C734-45A9-A74B-BA95669CF091}" dt="2020-07-28T22:50:22.317" v="348" actId="478"/>
          <ac:picMkLst>
            <pc:docMk/>
            <pc:sldMk cId="1330086269" sldId="380"/>
            <ac:picMk id="4" creationId="{07114693-445C-438E-B697-86C34F603763}"/>
          </ac:picMkLst>
        </pc:picChg>
      </pc:sldChg>
      <pc:sldChg chg="addSp delSp modSp">
        <pc:chgData name="Andres Contreras" userId="1838b3c82ce198b7" providerId="LiveId" clId="{C6E4A866-C734-45A9-A74B-BA95669CF091}" dt="2020-07-28T22:55:19.883" v="387" actId="20577"/>
        <pc:sldMkLst>
          <pc:docMk/>
          <pc:sldMk cId="1015834771" sldId="381"/>
        </pc:sldMkLst>
        <pc:spChg chg="mod">
          <ac:chgData name="Andres Contreras" userId="1838b3c82ce198b7" providerId="LiveId" clId="{C6E4A866-C734-45A9-A74B-BA95669CF091}" dt="2020-07-28T22:55:19.883" v="387" actId="20577"/>
          <ac:spMkLst>
            <pc:docMk/>
            <pc:sldMk cId="1015834771" sldId="381"/>
            <ac:spMk id="6" creationId="{B46475BC-9253-4FD1-914D-A7FE72D8E021}"/>
          </ac:spMkLst>
        </pc:spChg>
        <pc:spChg chg="add mod">
          <ac:chgData name="Andres Contreras" userId="1838b3c82ce198b7" providerId="LiveId" clId="{C6E4A866-C734-45A9-A74B-BA95669CF091}" dt="2020-07-28T22:55:16.084" v="386" actId="20577"/>
          <ac:spMkLst>
            <pc:docMk/>
            <pc:sldMk cId="1015834771" sldId="381"/>
            <ac:spMk id="8" creationId="{604803D5-A70D-4F09-AC78-731F1A39A79D}"/>
          </ac:spMkLst>
        </pc:spChg>
        <pc:picChg chg="mod ord">
          <ac:chgData name="Andres Contreras" userId="1838b3c82ce198b7" providerId="LiveId" clId="{C6E4A866-C734-45A9-A74B-BA95669CF091}" dt="2020-07-28T22:54:44.497" v="371" actId="167"/>
          <ac:picMkLst>
            <pc:docMk/>
            <pc:sldMk cId="1015834771" sldId="381"/>
            <ac:picMk id="3" creationId="{2B9B8760-2750-4B3D-B626-16B276E867CE}"/>
          </ac:picMkLst>
        </pc:picChg>
        <pc:picChg chg="del">
          <ac:chgData name="Andres Contreras" userId="1838b3c82ce198b7" providerId="LiveId" clId="{C6E4A866-C734-45A9-A74B-BA95669CF091}" dt="2020-07-28T22:54:33.420" v="369" actId="478"/>
          <ac:picMkLst>
            <pc:docMk/>
            <pc:sldMk cId="1015834771" sldId="381"/>
            <ac:picMk id="7" creationId="{D00C8AB1-9CB6-4812-845D-D69C9BB1D77E}"/>
          </ac:picMkLst>
        </pc:picChg>
      </pc:sldChg>
      <pc:sldChg chg="addSp delSp modSp add">
        <pc:chgData name="Andres Contreras" userId="1838b3c82ce198b7" providerId="LiveId" clId="{C6E4A866-C734-45A9-A74B-BA95669CF091}" dt="2020-07-29T15:33:03.963" v="546"/>
        <pc:sldMkLst>
          <pc:docMk/>
          <pc:sldMk cId="2129049445" sldId="384"/>
        </pc:sldMkLst>
        <pc:spChg chg="del">
          <ac:chgData name="Andres Contreras" userId="1838b3c82ce198b7" providerId="LiveId" clId="{C6E4A866-C734-45A9-A74B-BA95669CF091}" dt="2020-07-28T23:31:14.291" v="402" actId="478"/>
          <ac:spMkLst>
            <pc:docMk/>
            <pc:sldMk cId="2129049445" sldId="384"/>
            <ac:spMk id="2" creationId="{AE168B66-9DB5-4622-90D0-C2165C9417A6}"/>
          </ac:spMkLst>
        </pc:spChg>
        <pc:spChg chg="mod topLvl">
          <ac:chgData name="Andres Contreras" userId="1838b3c82ce198b7" providerId="LiveId" clId="{C6E4A866-C734-45A9-A74B-BA95669CF091}" dt="2020-07-29T15:24:24.068" v="528" actId="478"/>
          <ac:spMkLst>
            <pc:docMk/>
            <pc:sldMk cId="2129049445" sldId="384"/>
            <ac:spMk id="6" creationId="{69671B11-71D1-450F-904D-A98F2AAAAE73}"/>
          </ac:spMkLst>
        </pc:spChg>
        <pc:spChg chg="add mod">
          <ac:chgData name="Andres Contreras" userId="1838b3c82ce198b7" providerId="LiveId" clId="{C6E4A866-C734-45A9-A74B-BA95669CF091}" dt="2020-07-28T23:32:04.537" v="421" actId="1076"/>
          <ac:spMkLst>
            <pc:docMk/>
            <pc:sldMk cId="2129049445" sldId="384"/>
            <ac:spMk id="8" creationId="{83260E5A-81CB-47C1-9BA3-0E418160C203}"/>
          </ac:spMkLst>
        </pc:spChg>
        <pc:spChg chg="add mod">
          <ac:chgData name="Andres Contreras" userId="1838b3c82ce198b7" providerId="LiveId" clId="{C6E4A866-C734-45A9-A74B-BA95669CF091}" dt="2020-07-29T15:28:47.717" v="543" actId="1076"/>
          <ac:spMkLst>
            <pc:docMk/>
            <pc:sldMk cId="2129049445" sldId="384"/>
            <ac:spMk id="11" creationId="{4CF47F17-4C63-418F-AC05-C168BABEAE0E}"/>
          </ac:spMkLst>
        </pc:spChg>
        <pc:spChg chg="add del mod">
          <ac:chgData name="Andres Contreras" userId="1838b3c82ce198b7" providerId="LiveId" clId="{C6E4A866-C734-45A9-A74B-BA95669CF091}" dt="2020-07-29T15:33:03.963" v="546"/>
          <ac:spMkLst>
            <pc:docMk/>
            <pc:sldMk cId="2129049445" sldId="384"/>
            <ac:spMk id="12" creationId="{C9121BD2-D3AC-456D-9221-1B52487DDA69}"/>
          </ac:spMkLst>
        </pc:spChg>
        <pc:grpChg chg="add del mod">
          <ac:chgData name="Andres Contreras" userId="1838b3c82ce198b7" providerId="LiveId" clId="{C6E4A866-C734-45A9-A74B-BA95669CF091}" dt="2020-07-29T15:21:05.986" v="450" actId="165"/>
          <ac:grpSpMkLst>
            <pc:docMk/>
            <pc:sldMk cId="2129049445" sldId="384"/>
            <ac:grpSpMk id="3" creationId="{0F2CDD8C-8CEF-4415-9EE6-8157993C55BA}"/>
          </ac:grpSpMkLst>
        </pc:grpChg>
        <pc:grpChg chg="del mod topLvl">
          <ac:chgData name="Andres Contreras" userId="1838b3c82ce198b7" providerId="LiveId" clId="{C6E4A866-C734-45A9-A74B-BA95669CF091}" dt="2020-07-29T15:24:24.068" v="528" actId="478"/>
          <ac:grpSpMkLst>
            <pc:docMk/>
            <pc:sldMk cId="2129049445" sldId="384"/>
            <ac:grpSpMk id="5" creationId="{14989736-D70C-4D81-9E74-4EBAC35C1386}"/>
          </ac:grpSpMkLst>
        </pc:grpChg>
        <pc:picChg chg="del mod topLvl">
          <ac:chgData name="Andres Contreras" userId="1838b3c82ce198b7" providerId="LiveId" clId="{C6E4A866-C734-45A9-A74B-BA95669CF091}" dt="2020-07-29T15:27:52.995" v="531" actId="478"/>
          <ac:picMkLst>
            <pc:docMk/>
            <pc:sldMk cId="2129049445" sldId="384"/>
            <ac:picMk id="4" creationId="{77A329AC-CD28-49A1-95FF-A868B53A6E5D}"/>
          </ac:picMkLst>
        </pc:picChg>
        <pc:picChg chg="del mod topLvl">
          <ac:chgData name="Andres Contreras" userId="1838b3c82ce198b7" providerId="LiveId" clId="{C6E4A866-C734-45A9-A74B-BA95669CF091}" dt="2020-07-29T15:24:24.068" v="528" actId="478"/>
          <ac:picMkLst>
            <pc:docMk/>
            <pc:sldMk cId="2129049445" sldId="384"/>
            <ac:picMk id="7" creationId="{170574B0-E057-42AE-925B-9609A7B299AD}"/>
          </ac:picMkLst>
        </pc:picChg>
        <pc:picChg chg="add mod">
          <ac:chgData name="Andres Contreras" userId="1838b3c82ce198b7" providerId="LiveId" clId="{C6E4A866-C734-45A9-A74B-BA95669CF091}" dt="2020-07-29T15:24:28.470" v="530" actId="1076"/>
          <ac:picMkLst>
            <pc:docMk/>
            <pc:sldMk cId="2129049445" sldId="384"/>
            <ac:picMk id="9" creationId="{031EC2BD-A81D-4E0B-B252-C064A09BCA1B}"/>
          </ac:picMkLst>
        </pc:picChg>
        <pc:picChg chg="mod modCrop">
          <ac:chgData name="Andres Contreras" userId="1838b3c82ce198b7" providerId="LiveId" clId="{C6E4A866-C734-45A9-A74B-BA95669CF091}" dt="2020-07-29T15:28:13.854" v="536" actId="1076"/>
          <ac:picMkLst>
            <pc:docMk/>
            <pc:sldMk cId="2129049445" sldId="384"/>
            <ac:picMk id="10" creationId="{C3F595AB-B7D2-43B1-A74F-78BD0E105B4B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605D3-FF75-450A-8FDE-81B4BACB76B1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</dgm:pt>
    <dgm:pt modelId="{47A511EA-ADE1-4788-816A-189B7F4BD65D}">
      <dgm:prSet phldrT="[Texto]" custT="1"/>
      <dgm:spPr/>
      <dgm:t>
        <a:bodyPr/>
        <a:lstStyle/>
        <a:p>
          <a:pPr algn="ctr"/>
          <a:r>
            <a:rPr lang="es-ES" sz="2400" b="1" dirty="0"/>
            <a:t>Situación Financiera y  Resultados del Nivel Nacional</a:t>
          </a:r>
          <a:endParaRPr lang="es-CO" sz="2400" b="1" dirty="0"/>
        </a:p>
      </dgm:t>
    </dgm:pt>
    <dgm:pt modelId="{A1C3EDDC-7D69-4881-8ABB-F369ADE03000}" type="parTrans" cxnId="{1D4E4845-50B9-46CB-9F49-E282E9298BEB}">
      <dgm:prSet/>
      <dgm:spPr/>
      <dgm:t>
        <a:bodyPr/>
        <a:lstStyle/>
        <a:p>
          <a:endParaRPr lang="es-CO">
            <a:solidFill>
              <a:srgbClr val="0F4C81"/>
            </a:solidFill>
          </a:endParaRPr>
        </a:p>
      </dgm:t>
    </dgm:pt>
    <dgm:pt modelId="{D7BEE49A-2616-4FE9-8DE4-D004907C0546}" type="sibTrans" cxnId="{1D4E4845-50B9-46CB-9F49-E282E9298BEB}">
      <dgm:prSet/>
      <dgm:spPr/>
      <dgm:t>
        <a:bodyPr/>
        <a:lstStyle/>
        <a:p>
          <a:endParaRPr lang="es-CO">
            <a:solidFill>
              <a:srgbClr val="0F4C81"/>
            </a:solidFill>
          </a:endParaRPr>
        </a:p>
      </dgm:t>
    </dgm:pt>
    <dgm:pt modelId="{2091E68E-81F7-49F7-9113-ECCDA2158A9C}" type="pres">
      <dgm:prSet presAssocID="{27D605D3-FF75-450A-8FDE-81B4BACB76B1}" presName="Name0" presStyleCnt="0">
        <dgm:presLayoutVars>
          <dgm:chMax val="7"/>
          <dgm:chPref val="7"/>
          <dgm:dir/>
        </dgm:presLayoutVars>
      </dgm:prSet>
      <dgm:spPr/>
    </dgm:pt>
    <dgm:pt modelId="{5F92CCAB-A38F-4269-BEBF-060EC672892D}" type="pres">
      <dgm:prSet presAssocID="{27D605D3-FF75-450A-8FDE-81B4BACB76B1}" presName="Name1" presStyleCnt="0"/>
      <dgm:spPr/>
    </dgm:pt>
    <dgm:pt modelId="{269A8E36-A134-423F-B8C8-3CFD0D313854}" type="pres">
      <dgm:prSet presAssocID="{27D605D3-FF75-450A-8FDE-81B4BACB76B1}" presName="cycle" presStyleCnt="0"/>
      <dgm:spPr/>
    </dgm:pt>
    <dgm:pt modelId="{119745D8-2709-45B9-8008-4944B3EE69FD}" type="pres">
      <dgm:prSet presAssocID="{27D605D3-FF75-450A-8FDE-81B4BACB76B1}" presName="srcNode" presStyleLbl="node1" presStyleIdx="0" presStyleCnt="1"/>
      <dgm:spPr/>
    </dgm:pt>
    <dgm:pt modelId="{3852EF07-A21C-462E-A5D9-E71E3E2C10D1}" type="pres">
      <dgm:prSet presAssocID="{27D605D3-FF75-450A-8FDE-81B4BACB76B1}" presName="conn" presStyleLbl="parChTrans1D2" presStyleIdx="0" presStyleCnt="1"/>
      <dgm:spPr/>
    </dgm:pt>
    <dgm:pt modelId="{6B54EAC0-757D-429A-921A-3B3A47CD0175}" type="pres">
      <dgm:prSet presAssocID="{27D605D3-FF75-450A-8FDE-81B4BACB76B1}" presName="extraNode" presStyleLbl="node1" presStyleIdx="0" presStyleCnt="1"/>
      <dgm:spPr/>
    </dgm:pt>
    <dgm:pt modelId="{C74F7D34-A7ED-4F59-A6C1-5154B10D2941}" type="pres">
      <dgm:prSet presAssocID="{27D605D3-FF75-450A-8FDE-81B4BACB76B1}" presName="dstNode" presStyleLbl="node1" presStyleIdx="0" presStyleCnt="1"/>
      <dgm:spPr/>
    </dgm:pt>
    <dgm:pt modelId="{2C7F6BAC-43BF-48A0-BD57-2BE5369C5768}" type="pres">
      <dgm:prSet presAssocID="{47A511EA-ADE1-4788-816A-189B7F4BD65D}" presName="text_1" presStyleLbl="node1" presStyleIdx="0" presStyleCnt="1">
        <dgm:presLayoutVars>
          <dgm:bulletEnabled val="1"/>
        </dgm:presLayoutVars>
      </dgm:prSet>
      <dgm:spPr/>
    </dgm:pt>
    <dgm:pt modelId="{8BF25308-2169-46C4-80F1-4B7F5C5E5E9B}" type="pres">
      <dgm:prSet presAssocID="{47A511EA-ADE1-4788-816A-189B7F4BD65D}" presName="accent_1" presStyleCnt="0"/>
      <dgm:spPr/>
    </dgm:pt>
    <dgm:pt modelId="{463B44B7-2C1C-4069-A3AF-C1D15EC0464D}" type="pres">
      <dgm:prSet presAssocID="{47A511EA-ADE1-4788-816A-189B7F4BD65D}" presName="accentRepeatNode" presStyleLbl="solidFgAcc1" presStyleIdx="0" presStyleCnt="1"/>
      <dgm:spPr/>
    </dgm:pt>
  </dgm:ptLst>
  <dgm:cxnLst>
    <dgm:cxn modelId="{E574EF25-1820-4AB2-BB07-D45C80DAD6FA}" type="presOf" srcId="{27D605D3-FF75-450A-8FDE-81B4BACB76B1}" destId="{2091E68E-81F7-49F7-9113-ECCDA2158A9C}" srcOrd="0" destOrd="0" presId="urn:microsoft.com/office/officeart/2008/layout/VerticalCurvedList"/>
    <dgm:cxn modelId="{AFEE163B-CCA1-409E-9BDE-D5CC2A9FCBF7}" type="presOf" srcId="{47A511EA-ADE1-4788-816A-189B7F4BD65D}" destId="{2C7F6BAC-43BF-48A0-BD57-2BE5369C5768}" srcOrd="0" destOrd="0" presId="urn:microsoft.com/office/officeart/2008/layout/VerticalCurvedList"/>
    <dgm:cxn modelId="{1D4E4845-50B9-46CB-9F49-E282E9298BEB}" srcId="{27D605D3-FF75-450A-8FDE-81B4BACB76B1}" destId="{47A511EA-ADE1-4788-816A-189B7F4BD65D}" srcOrd="0" destOrd="0" parTransId="{A1C3EDDC-7D69-4881-8ABB-F369ADE03000}" sibTransId="{D7BEE49A-2616-4FE9-8DE4-D004907C0546}"/>
    <dgm:cxn modelId="{856C71EB-06C9-4667-9FB1-A6CDC5230458}" type="presOf" srcId="{D7BEE49A-2616-4FE9-8DE4-D004907C0546}" destId="{3852EF07-A21C-462E-A5D9-E71E3E2C10D1}" srcOrd="0" destOrd="0" presId="urn:microsoft.com/office/officeart/2008/layout/VerticalCurvedList"/>
    <dgm:cxn modelId="{E27FCBB0-BC63-4D49-BD38-92AE9B112D23}" type="presParOf" srcId="{2091E68E-81F7-49F7-9113-ECCDA2158A9C}" destId="{5F92CCAB-A38F-4269-BEBF-060EC672892D}" srcOrd="0" destOrd="0" presId="urn:microsoft.com/office/officeart/2008/layout/VerticalCurvedList"/>
    <dgm:cxn modelId="{B0743584-17A0-4BC3-BDC4-6802EFF7C6A5}" type="presParOf" srcId="{5F92CCAB-A38F-4269-BEBF-060EC672892D}" destId="{269A8E36-A134-423F-B8C8-3CFD0D313854}" srcOrd="0" destOrd="0" presId="urn:microsoft.com/office/officeart/2008/layout/VerticalCurvedList"/>
    <dgm:cxn modelId="{0A4AB64D-419B-4924-85C4-2D6F6D12A286}" type="presParOf" srcId="{269A8E36-A134-423F-B8C8-3CFD0D313854}" destId="{119745D8-2709-45B9-8008-4944B3EE69FD}" srcOrd="0" destOrd="0" presId="urn:microsoft.com/office/officeart/2008/layout/VerticalCurvedList"/>
    <dgm:cxn modelId="{2148C2ED-01D9-4A5D-9313-2A2D1BBFA836}" type="presParOf" srcId="{269A8E36-A134-423F-B8C8-3CFD0D313854}" destId="{3852EF07-A21C-462E-A5D9-E71E3E2C10D1}" srcOrd="1" destOrd="0" presId="urn:microsoft.com/office/officeart/2008/layout/VerticalCurvedList"/>
    <dgm:cxn modelId="{8CFBB71B-D54E-4F50-842D-2425561F4E2A}" type="presParOf" srcId="{269A8E36-A134-423F-B8C8-3CFD0D313854}" destId="{6B54EAC0-757D-429A-921A-3B3A47CD0175}" srcOrd="2" destOrd="0" presId="urn:microsoft.com/office/officeart/2008/layout/VerticalCurvedList"/>
    <dgm:cxn modelId="{A38BB92D-4E71-4EBD-9A9F-E2B05E3B124C}" type="presParOf" srcId="{269A8E36-A134-423F-B8C8-3CFD0D313854}" destId="{C74F7D34-A7ED-4F59-A6C1-5154B10D2941}" srcOrd="3" destOrd="0" presId="urn:microsoft.com/office/officeart/2008/layout/VerticalCurvedList"/>
    <dgm:cxn modelId="{06C2D4C7-9D95-49F1-9A64-3F19AACA6BBE}" type="presParOf" srcId="{5F92CCAB-A38F-4269-BEBF-060EC672892D}" destId="{2C7F6BAC-43BF-48A0-BD57-2BE5369C5768}" srcOrd="1" destOrd="0" presId="urn:microsoft.com/office/officeart/2008/layout/VerticalCurvedList"/>
    <dgm:cxn modelId="{71B8D8BE-6B5D-45C2-A6FA-22480CD73E08}" type="presParOf" srcId="{5F92CCAB-A38F-4269-BEBF-060EC672892D}" destId="{8BF25308-2169-46C4-80F1-4B7F5C5E5E9B}" srcOrd="2" destOrd="0" presId="urn:microsoft.com/office/officeart/2008/layout/VerticalCurvedList"/>
    <dgm:cxn modelId="{1CF604BA-4C2B-48EB-B6B3-975A79C356B1}" type="presParOf" srcId="{8BF25308-2169-46C4-80F1-4B7F5C5E5E9B}" destId="{463B44B7-2C1C-4069-A3AF-C1D15EC046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C8054F-2692-42D9-93E6-974A5254D03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AE32F30-9BB6-41B4-ADF4-CDB8364A6604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Res. 037 de 2017 - Cotizantes</a:t>
          </a:r>
          <a:endParaRPr lang="es-E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9983EA-17FA-4F17-A7C8-9D51F673FA87}" type="parTrans" cxnId="{B9DE951A-15AE-4A1C-AAB5-D2E158FFC91E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98058-CE45-40D7-8EE2-F385C44BFD91}" type="sibTrans" cxnId="{B9DE951A-15AE-4A1C-AAB5-D2E158FFC91E}">
      <dgm:prSet/>
      <dgm:spPr>
        <a:ln w="38100"/>
      </dgm:spPr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E0FDD4-F55D-4078-B383-9F1E172B47C1}">
      <dgm:prSet phldrT="[Texto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  <a:ln>
          <a:solidFill>
            <a:srgbClr val="0F4C81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Res. 533 de 2015 - Gobierno</a:t>
          </a:r>
          <a:endParaRPr lang="es-E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DBCFB2-DF01-45BD-8DB8-8106BBC999D5}" type="parTrans" cxnId="{84CDD4AA-7619-4AF0-BBE9-C0A9496E073E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EBE26C-FACB-4A5D-A1BB-D3815B124375}" type="sibTrans" cxnId="{84CDD4AA-7619-4AF0-BBE9-C0A9496E073E}">
      <dgm:prSet/>
      <dgm:spPr>
        <a:ln w="38100"/>
      </dgm:spPr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80CABB-60B9-4053-AC63-E86526542366}">
      <dgm:prSet phldrT="[Texto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Res. 461 de 2017 - En Liquidación</a:t>
          </a:r>
          <a:endParaRPr lang="es-E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9152B5-926F-40A7-99AA-1BC9E99F053B}" type="parTrans" cxnId="{06B2805A-9DC1-4076-A886-DBE0F783BD78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C6782A-9105-4AAD-8F01-0C593C7B9942}" type="sibTrans" cxnId="{06B2805A-9DC1-4076-A886-DBE0F783BD78}">
      <dgm:prSet/>
      <dgm:spPr>
        <a:ln w="38100"/>
      </dgm:spPr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912A20-F9EB-419B-9877-637DF6C7BEC0}">
      <dgm:prSet phldrT="[Texto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Res. 414 de 2014 - No Cotizantes</a:t>
          </a:r>
          <a:endParaRPr lang="es-E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92B81-060C-4E5C-A98F-689B875F3A1F}" type="parTrans" cxnId="{CC07FBC4-1A98-4821-8A8F-6B2901213CB1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2AD19-3B74-4CBB-973B-9C11EB40505D}" type="sibTrans" cxnId="{CC07FBC4-1A98-4821-8A8F-6B2901213CB1}">
      <dgm:prSet/>
      <dgm:spPr>
        <a:ln w="28575"/>
      </dgm:spPr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48F897-6103-4A66-9553-1CC7121508B0}" type="pres">
      <dgm:prSet presAssocID="{86C8054F-2692-42D9-93E6-974A5254D037}" presName="cycle" presStyleCnt="0">
        <dgm:presLayoutVars>
          <dgm:dir/>
          <dgm:resizeHandles val="exact"/>
        </dgm:presLayoutVars>
      </dgm:prSet>
      <dgm:spPr/>
    </dgm:pt>
    <dgm:pt modelId="{9AFCF283-52B2-45CF-85CF-9FF07C9C6B8C}" type="pres">
      <dgm:prSet presAssocID="{9AE32F30-9BB6-41B4-ADF4-CDB8364A6604}" presName="node" presStyleLbl="node1" presStyleIdx="0" presStyleCnt="4" custRadScaleRad="100000">
        <dgm:presLayoutVars>
          <dgm:bulletEnabled val="1"/>
        </dgm:presLayoutVars>
      </dgm:prSet>
      <dgm:spPr/>
    </dgm:pt>
    <dgm:pt modelId="{3E8D253B-27D2-4F07-8D65-99C19F1021E3}" type="pres">
      <dgm:prSet presAssocID="{9AE32F30-9BB6-41B4-ADF4-CDB8364A6604}" presName="spNode" presStyleCnt="0"/>
      <dgm:spPr/>
    </dgm:pt>
    <dgm:pt modelId="{4C215B59-A151-4E8C-9F15-3EBC5510FEA4}" type="pres">
      <dgm:prSet presAssocID="{79698058-CE45-40D7-8EE2-F385C44BFD91}" presName="sibTrans" presStyleLbl="sibTrans1D1" presStyleIdx="0" presStyleCnt="4"/>
      <dgm:spPr/>
    </dgm:pt>
    <dgm:pt modelId="{86D18E41-C183-4A2E-B2EA-25087BA482E2}" type="pres">
      <dgm:prSet presAssocID="{D2E0FDD4-F55D-4078-B383-9F1E172B47C1}" presName="node" presStyleLbl="node1" presStyleIdx="1" presStyleCnt="4" custRadScaleRad="100391">
        <dgm:presLayoutVars>
          <dgm:bulletEnabled val="1"/>
        </dgm:presLayoutVars>
      </dgm:prSet>
      <dgm:spPr/>
    </dgm:pt>
    <dgm:pt modelId="{740EE022-67B8-493D-90BB-DC657942607D}" type="pres">
      <dgm:prSet presAssocID="{D2E0FDD4-F55D-4078-B383-9F1E172B47C1}" presName="spNode" presStyleCnt="0"/>
      <dgm:spPr/>
    </dgm:pt>
    <dgm:pt modelId="{250C0299-3ABC-4CB9-B8D5-DFA324179FF3}" type="pres">
      <dgm:prSet presAssocID="{2EEBE26C-FACB-4A5D-A1BB-D3815B124375}" presName="sibTrans" presStyleLbl="sibTrans1D1" presStyleIdx="1" presStyleCnt="4"/>
      <dgm:spPr/>
    </dgm:pt>
    <dgm:pt modelId="{89556AD7-A4FB-4DA9-AF88-28872958A4C1}" type="pres">
      <dgm:prSet presAssocID="{0F80CABB-60B9-4053-AC63-E86526542366}" presName="node" presStyleLbl="node1" presStyleIdx="2" presStyleCnt="4" custScaleX="110030">
        <dgm:presLayoutVars>
          <dgm:bulletEnabled val="1"/>
        </dgm:presLayoutVars>
      </dgm:prSet>
      <dgm:spPr/>
    </dgm:pt>
    <dgm:pt modelId="{6CA00A74-2A57-4C5C-9336-2D5F8B154352}" type="pres">
      <dgm:prSet presAssocID="{0F80CABB-60B9-4053-AC63-E86526542366}" presName="spNode" presStyleCnt="0"/>
      <dgm:spPr/>
    </dgm:pt>
    <dgm:pt modelId="{2CBAA332-AFD9-4075-8168-6FC2D83D97DC}" type="pres">
      <dgm:prSet presAssocID="{B5C6782A-9105-4AAD-8F01-0C593C7B9942}" presName="sibTrans" presStyleLbl="sibTrans1D1" presStyleIdx="2" presStyleCnt="4"/>
      <dgm:spPr/>
    </dgm:pt>
    <dgm:pt modelId="{C81890EF-9053-49D2-B5A1-E8538FE37BB0}" type="pres">
      <dgm:prSet presAssocID="{BC912A20-F9EB-419B-9877-637DF6C7BEC0}" presName="node" presStyleLbl="node1" presStyleIdx="3" presStyleCnt="4">
        <dgm:presLayoutVars>
          <dgm:bulletEnabled val="1"/>
        </dgm:presLayoutVars>
      </dgm:prSet>
      <dgm:spPr/>
    </dgm:pt>
    <dgm:pt modelId="{F1ECA363-9E8F-4A7D-ACDC-9D1F00D45ACD}" type="pres">
      <dgm:prSet presAssocID="{BC912A20-F9EB-419B-9877-637DF6C7BEC0}" presName="spNode" presStyleCnt="0"/>
      <dgm:spPr/>
    </dgm:pt>
    <dgm:pt modelId="{A0B351DA-133C-44A3-993A-78E7E3A93860}" type="pres">
      <dgm:prSet presAssocID="{5152AD19-3B74-4CBB-973B-9C11EB40505D}" presName="sibTrans" presStyleLbl="sibTrans1D1" presStyleIdx="3" presStyleCnt="4"/>
      <dgm:spPr/>
    </dgm:pt>
  </dgm:ptLst>
  <dgm:cxnLst>
    <dgm:cxn modelId="{604F2F17-0F67-4D22-B9E3-8DD0EAFE885E}" type="presOf" srcId="{86C8054F-2692-42D9-93E6-974A5254D037}" destId="{A948F897-6103-4A66-9553-1CC7121508B0}" srcOrd="0" destOrd="0" presId="urn:microsoft.com/office/officeart/2005/8/layout/cycle6"/>
    <dgm:cxn modelId="{801A9418-667E-4388-9D8E-C0D7536CB4B7}" type="presOf" srcId="{2EEBE26C-FACB-4A5D-A1BB-D3815B124375}" destId="{250C0299-3ABC-4CB9-B8D5-DFA324179FF3}" srcOrd="0" destOrd="0" presId="urn:microsoft.com/office/officeart/2005/8/layout/cycle6"/>
    <dgm:cxn modelId="{B9DE951A-15AE-4A1C-AAB5-D2E158FFC91E}" srcId="{86C8054F-2692-42D9-93E6-974A5254D037}" destId="{9AE32F30-9BB6-41B4-ADF4-CDB8364A6604}" srcOrd="0" destOrd="0" parTransId="{3B9983EA-17FA-4F17-A7C8-9D51F673FA87}" sibTransId="{79698058-CE45-40D7-8EE2-F385C44BFD91}"/>
    <dgm:cxn modelId="{5E550B6C-745E-450B-AC86-822302BDA625}" type="presOf" srcId="{0F80CABB-60B9-4053-AC63-E86526542366}" destId="{89556AD7-A4FB-4DA9-AF88-28872958A4C1}" srcOrd="0" destOrd="0" presId="urn:microsoft.com/office/officeart/2005/8/layout/cycle6"/>
    <dgm:cxn modelId="{03BC7B72-9663-4582-A4D0-DE781F729065}" type="presOf" srcId="{5152AD19-3B74-4CBB-973B-9C11EB40505D}" destId="{A0B351DA-133C-44A3-993A-78E7E3A93860}" srcOrd="0" destOrd="0" presId="urn:microsoft.com/office/officeart/2005/8/layout/cycle6"/>
    <dgm:cxn modelId="{CD507B76-C238-4D73-BE0D-D0D1DC4CC4DA}" type="presOf" srcId="{79698058-CE45-40D7-8EE2-F385C44BFD91}" destId="{4C215B59-A151-4E8C-9F15-3EBC5510FEA4}" srcOrd="0" destOrd="0" presId="urn:microsoft.com/office/officeart/2005/8/layout/cycle6"/>
    <dgm:cxn modelId="{06B2805A-9DC1-4076-A886-DBE0F783BD78}" srcId="{86C8054F-2692-42D9-93E6-974A5254D037}" destId="{0F80CABB-60B9-4053-AC63-E86526542366}" srcOrd="2" destOrd="0" parTransId="{5B9152B5-926F-40A7-99AA-1BC9E99F053B}" sibTransId="{B5C6782A-9105-4AAD-8F01-0C593C7B9942}"/>
    <dgm:cxn modelId="{8FEDBD82-5D7A-404D-BEBE-FB636222667A}" type="presOf" srcId="{BC912A20-F9EB-419B-9877-637DF6C7BEC0}" destId="{C81890EF-9053-49D2-B5A1-E8538FE37BB0}" srcOrd="0" destOrd="0" presId="urn:microsoft.com/office/officeart/2005/8/layout/cycle6"/>
    <dgm:cxn modelId="{02E73D86-D555-489B-9014-B8D475014082}" type="presOf" srcId="{D2E0FDD4-F55D-4078-B383-9F1E172B47C1}" destId="{86D18E41-C183-4A2E-B2EA-25087BA482E2}" srcOrd="0" destOrd="0" presId="urn:microsoft.com/office/officeart/2005/8/layout/cycle6"/>
    <dgm:cxn modelId="{0F3D0EA5-5227-4496-A36E-C9E6C1A21727}" type="presOf" srcId="{B5C6782A-9105-4AAD-8F01-0C593C7B9942}" destId="{2CBAA332-AFD9-4075-8168-6FC2D83D97DC}" srcOrd="0" destOrd="0" presId="urn:microsoft.com/office/officeart/2005/8/layout/cycle6"/>
    <dgm:cxn modelId="{84CDD4AA-7619-4AF0-BBE9-C0A9496E073E}" srcId="{86C8054F-2692-42D9-93E6-974A5254D037}" destId="{D2E0FDD4-F55D-4078-B383-9F1E172B47C1}" srcOrd="1" destOrd="0" parTransId="{DBDBCFB2-DF01-45BD-8DB8-8106BBC999D5}" sibTransId="{2EEBE26C-FACB-4A5D-A1BB-D3815B124375}"/>
    <dgm:cxn modelId="{EE7105BC-7848-4A9A-AC23-A15F0CA64681}" type="presOf" srcId="{9AE32F30-9BB6-41B4-ADF4-CDB8364A6604}" destId="{9AFCF283-52B2-45CF-85CF-9FF07C9C6B8C}" srcOrd="0" destOrd="0" presId="urn:microsoft.com/office/officeart/2005/8/layout/cycle6"/>
    <dgm:cxn modelId="{CC07FBC4-1A98-4821-8A8F-6B2901213CB1}" srcId="{86C8054F-2692-42D9-93E6-974A5254D037}" destId="{BC912A20-F9EB-419B-9877-637DF6C7BEC0}" srcOrd="3" destOrd="0" parTransId="{6B992B81-060C-4E5C-A98F-689B875F3A1F}" sibTransId="{5152AD19-3B74-4CBB-973B-9C11EB40505D}"/>
    <dgm:cxn modelId="{B13D9A70-993C-4DCC-B0C1-A7951A12550C}" type="presParOf" srcId="{A948F897-6103-4A66-9553-1CC7121508B0}" destId="{9AFCF283-52B2-45CF-85CF-9FF07C9C6B8C}" srcOrd="0" destOrd="0" presId="urn:microsoft.com/office/officeart/2005/8/layout/cycle6"/>
    <dgm:cxn modelId="{DAEE54DF-48D8-4B63-A767-77D303EFBC98}" type="presParOf" srcId="{A948F897-6103-4A66-9553-1CC7121508B0}" destId="{3E8D253B-27D2-4F07-8D65-99C19F1021E3}" srcOrd="1" destOrd="0" presId="urn:microsoft.com/office/officeart/2005/8/layout/cycle6"/>
    <dgm:cxn modelId="{A11F3675-06B3-44A4-B94E-9C63FC325038}" type="presParOf" srcId="{A948F897-6103-4A66-9553-1CC7121508B0}" destId="{4C215B59-A151-4E8C-9F15-3EBC5510FEA4}" srcOrd="2" destOrd="0" presId="urn:microsoft.com/office/officeart/2005/8/layout/cycle6"/>
    <dgm:cxn modelId="{0AF6DF03-265C-40EC-86AA-E2BD09915367}" type="presParOf" srcId="{A948F897-6103-4A66-9553-1CC7121508B0}" destId="{86D18E41-C183-4A2E-B2EA-25087BA482E2}" srcOrd="3" destOrd="0" presId="urn:microsoft.com/office/officeart/2005/8/layout/cycle6"/>
    <dgm:cxn modelId="{85EDAC03-0E0D-45C1-A8AA-E868C5E09CB5}" type="presParOf" srcId="{A948F897-6103-4A66-9553-1CC7121508B0}" destId="{740EE022-67B8-493D-90BB-DC657942607D}" srcOrd="4" destOrd="0" presId="urn:microsoft.com/office/officeart/2005/8/layout/cycle6"/>
    <dgm:cxn modelId="{EFCE0616-D263-4D58-8CED-8DC69774E971}" type="presParOf" srcId="{A948F897-6103-4A66-9553-1CC7121508B0}" destId="{250C0299-3ABC-4CB9-B8D5-DFA324179FF3}" srcOrd="5" destOrd="0" presId="urn:microsoft.com/office/officeart/2005/8/layout/cycle6"/>
    <dgm:cxn modelId="{7A3533E9-DDAF-4E4C-9448-341E6B467C7E}" type="presParOf" srcId="{A948F897-6103-4A66-9553-1CC7121508B0}" destId="{89556AD7-A4FB-4DA9-AF88-28872958A4C1}" srcOrd="6" destOrd="0" presId="urn:microsoft.com/office/officeart/2005/8/layout/cycle6"/>
    <dgm:cxn modelId="{0D92BF1A-04A7-4EF3-8607-88F387E9E5A4}" type="presParOf" srcId="{A948F897-6103-4A66-9553-1CC7121508B0}" destId="{6CA00A74-2A57-4C5C-9336-2D5F8B154352}" srcOrd="7" destOrd="0" presId="urn:microsoft.com/office/officeart/2005/8/layout/cycle6"/>
    <dgm:cxn modelId="{F72041A6-343F-428A-837B-BBAA9AB35526}" type="presParOf" srcId="{A948F897-6103-4A66-9553-1CC7121508B0}" destId="{2CBAA332-AFD9-4075-8168-6FC2D83D97DC}" srcOrd="8" destOrd="0" presId="urn:microsoft.com/office/officeart/2005/8/layout/cycle6"/>
    <dgm:cxn modelId="{29633C05-9878-496E-ADCB-30DA12072F05}" type="presParOf" srcId="{A948F897-6103-4A66-9553-1CC7121508B0}" destId="{C81890EF-9053-49D2-B5A1-E8538FE37BB0}" srcOrd="9" destOrd="0" presId="urn:microsoft.com/office/officeart/2005/8/layout/cycle6"/>
    <dgm:cxn modelId="{6FB935DD-A72A-4BB2-9F69-C6448BDD5FE7}" type="presParOf" srcId="{A948F897-6103-4A66-9553-1CC7121508B0}" destId="{F1ECA363-9E8F-4A7D-ACDC-9D1F00D45ACD}" srcOrd="10" destOrd="0" presId="urn:microsoft.com/office/officeart/2005/8/layout/cycle6"/>
    <dgm:cxn modelId="{EAB1ECEA-16F8-45A0-9C28-DC8421C29EE3}" type="presParOf" srcId="{A948F897-6103-4A66-9553-1CC7121508B0}" destId="{A0B351DA-133C-44A3-993A-78E7E3A9386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605D3-FF75-450A-8FDE-81B4BACB76B1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</dgm:pt>
    <dgm:pt modelId="{47A511EA-ADE1-4788-816A-189B7F4BD65D}">
      <dgm:prSet phldrT="[Texto]" custT="1"/>
      <dgm:spPr/>
      <dgm:t>
        <a:bodyPr/>
        <a:lstStyle/>
        <a:p>
          <a:pPr algn="ctr"/>
          <a:r>
            <a:rPr lang="es-E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Situación Financiera y Resultados consolidados del Nivel Nacional</a:t>
          </a:r>
          <a:endParaRPr lang="es-CO" sz="2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C3EDDC-7D69-4881-8ABB-F369ADE03000}" type="parTrans" cxnId="{1D4E4845-50B9-46CB-9F49-E282E9298BEB}">
      <dgm:prSet/>
      <dgm:spPr/>
      <dgm:t>
        <a:bodyPr/>
        <a:lstStyle/>
        <a:p>
          <a:endParaRPr lang="es-CO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BEE49A-2616-4FE9-8DE4-D004907C0546}" type="sibTrans" cxnId="{1D4E4845-50B9-46CB-9F49-E282E9298BEB}">
      <dgm:prSet/>
      <dgm:spPr/>
      <dgm:t>
        <a:bodyPr/>
        <a:lstStyle/>
        <a:p>
          <a:endParaRPr lang="es-CO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91E68E-81F7-49F7-9113-ECCDA2158A9C}" type="pres">
      <dgm:prSet presAssocID="{27D605D3-FF75-450A-8FDE-81B4BACB76B1}" presName="Name0" presStyleCnt="0">
        <dgm:presLayoutVars>
          <dgm:chMax val="7"/>
          <dgm:chPref val="7"/>
          <dgm:dir/>
        </dgm:presLayoutVars>
      </dgm:prSet>
      <dgm:spPr/>
    </dgm:pt>
    <dgm:pt modelId="{5F92CCAB-A38F-4269-BEBF-060EC672892D}" type="pres">
      <dgm:prSet presAssocID="{27D605D3-FF75-450A-8FDE-81B4BACB76B1}" presName="Name1" presStyleCnt="0"/>
      <dgm:spPr/>
    </dgm:pt>
    <dgm:pt modelId="{269A8E36-A134-423F-B8C8-3CFD0D313854}" type="pres">
      <dgm:prSet presAssocID="{27D605D3-FF75-450A-8FDE-81B4BACB76B1}" presName="cycle" presStyleCnt="0"/>
      <dgm:spPr/>
    </dgm:pt>
    <dgm:pt modelId="{119745D8-2709-45B9-8008-4944B3EE69FD}" type="pres">
      <dgm:prSet presAssocID="{27D605D3-FF75-450A-8FDE-81B4BACB76B1}" presName="srcNode" presStyleLbl="node1" presStyleIdx="0" presStyleCnt="1"/>
      <dgm:spPr/>
    </dgm:pt>
    <dgm:pt modelId="{3852EF07-A21C-462E-A5D9-E71E3E2C10D1}" type="pres">
      <dgm:prSet presAssocID="{27D605D3-FF75-450A-8FDE-81B4BACB76B1}" presName="conn" presStyleLbl="parChTrans1D2" presStyleIdx="0" presStyleCnt="1"/>
      <dgm:spPr/>
    </dgm:pt>
    <dgm:pt modelId="{6B54EAC0-757D-429A-921A-3B3A47CD0175}" type="pres">
      <dgm:prSet presAssocID="{27D605D3-FF75-450A-8FDE-81B4BACB76B1}" presName="extraNode" presStyleLbl="node1" presStyleIdx="0" presStyleCnt="1"/>
      <dgm:spPr/>
    </dgm:pt>
    <dgm:pt modelId="{C74F7D34-A7ED-4F59-A6C1-5154B10D2941}" type="pres">
      <dgm:prSet presAssocID="{27D605D3-FF75-450A-8FDE-81B4BACB76B1}" presName="dstNode" presStyleLbl="node1" presStyleIdx="0" presStyleCnt="1"/>
      <dgm:spPr/>
    </dgm:pt>
    <dgm:pt modelId="{2C7F6BAC-43BF-48A0-BD57-2BE5369C5768}" type="pres">
      <dgm:prSet presAssocID="{47A511EA-ADE1-4788-816A-189B7F4BD65D}" presName="text_1" presStyleLbl="node1" presStyleIdx="0" presStyleCnt="1" custScaleY="115014" custLinFactNeighborY="-9450">
        <dgm:presLayoutVars>
          <dgm:bulletEnabled val="1"/>
        </dgm:presLayoutVars>
      </dgm:prSet>
      <dgm:spPr/>
    </dgm:pt>
    <dgm:pt modelId="{8BF25308-2169-46C4-80F1-4B7F5C5E5E9B}" type="pres">
      <dgm:prSet presAssocID="{47A511EA-ADE1-4788-816A-189B7F4BD65D}" presName="accent_1" presStyleCnt="0"/>
      <dgm:spPr/>
    </dgm:pt>
    <dgm:pt modelId="{463B44B7-2C1C-4069-A3AF-C1D15EC0464D}" type="pres">
      <dgm:prSet presAssocID="{47A511EA-ADE1-4788-816A-189B7F4BD65D}" presName="accentRepeatNode" presStyleLbl="solidFgAcc1" presStyleIdx="0" presStyleCnt="1" custLinFactNeighborY="-7920"/>
      <dgm:spPr>
        <a:blipFill rotWithShape="0">
          <a:blip xmlns:r="http://schemas.openxmlformats.org/officeDocument/2006/relationships" r:embed="rId1">
            <a:duotone>
              <a:schemeClr val="l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</dgm:ptLst>
  <dgm:cxnLst>
    <dgm:cxn modelId="{E574EF25-1820-4AB2-BB07-D45C80DAD6FA}" type="presOf" srcId="{27D605D3-FF75-450A-8FDE-81B4BACB76B1}" destId="{2091E68E-81F7-49F7-9113-ECCDA2158A9C}" srcOrd="0" destOrd="0" presId="urn:microsoft.com/office/officeart/2008/layout/VerticalCurvedList"/>
    <dgm:cxn modelId="{AFEE163B-CCA1-409E-9BDE-D5CC2A9FCBF7}" type="presOf" srcId="{47A511EA-ADE1-4788-816A-189B7F4BD65D}" destId="{2C7F6BAC-43BF-48A0-BD57-2BE5369C5768}" srcOrd="0" destOrd="0" presId="urn:microsoft.com/office/officeart/2008/layout/VerticalCurvedList"/>
    <dgm:cxn modelId="{1D4E4845-50B9-46CB-9F49-E282E9298BEB}" srcId="{27D605D3-FF75-450A-8FDE-81B4BACB76B1}" destId="{47A511EA-ADE1-4788-816A-189B7F4BD65D}" srcOrd="0" destOrd="0" parTransId="{A1C3EDDC-7D69-4881-8ABB-F369ADE03000}" sibTransId="{D7BEE49A-2616-4FE9-8DE4-D004907C0546}"/>
    <dgm:cxn modelId="{856C71EB-06C9-4667-9FB1-A6CDC5230458}" type="presOf" srcId="{D7BEE49A-2616-4FE9-8DE4-D004907C0546}" destId="{3852EF07-A21C-462E-A5D9-E71E3E2C10D1}" srcOrd="0" destOrd="0" presId="urn:microsoft.com/office/officeart/2008/layout/VerticalCurvedList"/>
    <dgm:cxn modelId="{E27FCBB0-BC63-4D49-BD38-92AE9B112D23}" type="presParOf" srcId="{2091E68E-81F7-49F7-9113-ECCDA2158A9C}" destId="{5F92CCAB-A38F-4269-BEBF-060EC672892D}" srcOrd="0" destOrd="0" presId="urn:microsoft.com/office/officeart/2008/layout/VerticalCurvedList"/>
    <dgm:cxn modelId="{B0743584-17A0-4BC3-BDC4-6802EFF7C6A5}" type="presParOf" srcId="{5F92CCAB-A38F-4269-BEBF-060EC672892D}" destId="{269A8E36-A134-423F-B8C8-3CFD0D313854}" srcOrd="0" destOrd="0" presId="urn:microsoft.com/office/officeart/2008/layout/VerticalCurvedList"/>
    <dgm:cxn modelId="{0A4AB64D-419B-4924-85C4-2D6F6D12A286}" type="presParOf" srcId="{269A8E36-A134-423F-B8C8-3CFD0D313854}" destId="{119745D8-2709-45B9-8008-4944B3EE69FD}" srcOrd="0" destOrd="0" presId="urn:microsoft.com/office/officeart/2008/layout/VerticalCurvedList"/>
    <dgm:cxn modelId="{2148C2ED-01D9-4A5D-9313-2A2D1BBFA836}" type="presParOf" srcId="{269A8E36-A134-423F-B8C8-3CFD0D313854}" destId="{3852EF07-A21C-462E-A5D9-E71E3E2C10D1}" srcOrd="1" destOrd="0" presId="urn:microsoft.com/office/officeart/2008/layout/VerticalCurvedList"/>
    <dgm:cxn modelId="{8CFBB71B-D54E-4F50-842D-2425561F4E2A}" type="presParOf" srcId="{269A8E36-A134-423F-B8C8-3CFD0D313854}" destId="{6B54EAC0-757D-429A-921A-3B3A47CD0175}" srcOrd="2" destOrd="0" presId="urn:microsoft.com/office/officeart/2008/layout/VerticalCurvedList"/>
    <dgm:cxn modelId="{A38BB92D-4E71-4EBD-9A9F-E2B05E3B124C}" type="presParOf" srcId="{269A8E36-A134-423F-B8C8-3CFD0D313854}" destId="{C74F7D34-A7ED-4F59-A6C1-5154B10D2941}" srcOrd="3" destOrd="0" presId="urn:microsoft.com/office/officeart/2008/layout/VerticalCurvedList"/>
    <dgm:cxn modelId="{06C2D4C7-9D95-49F1-9A64-3F19AACA6BBE}" type="presParOf" srcId="{5F92CCAB-A38F-4269-BEBF-060EC672892D}" destId="{2C7F6BAC-43BF-48A0-BD57-2BE5369C5768}" srcOrd="1" destOrd="0" presId="urn:microsoft.com/office/officeart/2008/layout/VerticalCurvedList"/>
    <dgm:cxn modelId="{71B8D8BE-6B5D-45C2-A6FA-22480CD73E08}" type="presParOf" srcId="{5F92CCAB-A38F-4269-BEBF-060EC672892D}" destId="{8BF25308-2169-46C4-80F1-4B7F5C5E5E9B}" srcOrd="2" destOrd="0" presId="urn:microsoft.com/office/officeart/2008/layout/VerticalCurvedList"/>
    <dgm:cxn modelId="{1CF604BA-4C2B-48EB-B6B3-975A79C356B1}" type="presParOf" srcId="{8BF25308-2169-46C4-80F1-4B7F5C5E5E9B}" destId="{463B44B7-2C1C-4069-A3AF-C1D15EC046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F00AEE-25EA-4F64-A1C4-11C45A90882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CCE9008-080D-4AED-AE9A-B1FD8A6535EF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2000" b="1" dirty="0">
              <a:solidFill>
                <a:schemeClr val="bg1"/>
              </a:solidFill>
            </a:rPr>
            <a:t>Inventarios</a:t>
          </a:r>
          <a:endParaRPr lang="es-ES" sz="2000" b="1" dirty="0">
            <a:solidFill>
              <a:schemeClr val="bg1"/>
            </a:solidFill>
          </a:endParaRPr>
        </a:p>
      </dgm:t>
    </dgm:pt>
    <dgm:pt modelId="{6CA286DA-8D52-45A5-ABE5-CE7F02AEBEDB}" type="parTrans" cxnId="{7C53C7A2-DEB5-40CD-AAD9-F82CC84EB91C}">
      <dgm:prSet/>
      <dgm:spPr/>
      <dgm:t>
        <a:bodyPr/>
        <a:lstStyle/>
        <a:p>
          <a:endParaRPr lang="es-ES"/>
        </a:p>
      </dgm:t>
    </dgm:pt>
    <dgm:pt modelId="{E89BB0E8-0EB3-4FDE-A52B-C110569F7F75}" type="sibTrans" cxnId="{7C53C7A2-DEB5-40CD-AAD9-F82CC84EB91C}">
      <dgm:prSet/>
      <dgm:spPr/>
      <dgm:t>
        <a:bodyPr/>
        <a:lstStyle/>
        <a:p>
          <a:endParaRPr lang="es-ES"/>
        </a:p>
      </dgm:t>
    </dgm:pt>
    <dgm:pt modelId="{EA2287A7-E17B-4FA8-9577-FD44A5EF3A22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b="1" dirty="0">
              <a:solidFill>
                <a:schemeClr val="bg1"/>
              </a:solidFill>
            </a:rPr>
            <a:t>Inversiones en administración de liquidez y emisión de títulos</a:t>
          </a:r>
          <a:endParaRPr lang="es-ES" b="1" dirty="0">
            <a:solidFill>
              <a:schemeClr val="bg1"/>
            </a:solidFill>
          </a:endParaRPr>
        </a:p>
      </dgm:t>
    </dgm:pt>
    <dgm:pt modelId="{BDF32C74-C160-47F1-A37E-15C2806E779C}" type="parTrans" cxnId="{FDB300DC-5830-49B9-BE52-7871E5BD70D1}">
      <dgm:prSet/>
      <dgm:spPr/>
      <dgm:t>
        <a:bodyPr/>
        <a:lstStyle/>
        <a:p>
          <a:endParaRPr lang="es-ES"/>
        </a:p>
      </dgm:t>
    </dgm:pt>
    <dgm:pt modelId="{C3924DBF-359E-4B95-8B2B-C972A98BAD4A}" type="sibTrans" cxnId="{FDB300DC-5830-49B9-BE52-7871E5BD70D1}">
      <dgm:prSet/>
      <dgm:spPr/>
      <dgm:t>
        <a:bodyPr/>
        <a:lstStyle/>
        <a:p>
          <a:endParaRPr lang="es-ES"/>
        </a:p>
      </dgm:t>
    </dgm:pt>
    <dgm:pt modelId="{5552310C-27D2-4EE3-88C8-76D3BFDADC90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800" b="1" dirty="0">
              <a:solidFill>
                <a:srgbClr val="0F4C81"/>
              </a:solidFill>
            </a:rPr>
            <a:t>Propiedad, planta y equipo</a:t>
          </a:r>
        </a:p>
      </dgm:t>
    </dgm:pt>
    <dgm:pt modelId="{B370A146-093F-4FE1-B565-CF202FA9915E}" type="parTrans" cxnId="{5E9EA210-6C64-4372-B246-702936DC1C4E}">
      <dgm:prSet/>
      <dgm:spPr/>
      <dgm:t>
        <a:bodyPr/>
        <a:lstStyle/>
        <a:p>
          <a:endParaRPr lang="es-ES"/>
        </a:p>
      </dgm:t>
    </dgm:pt>
    <dgm:pt modelId="{79CC51B7-4798-4F11-9EE9-6C50D1482641}" type="sibTrans" cxnId="{5E9EA210-6C64-4372-B246-702936DC1C4E}">
      <dgm:prSet/>
      <dgm:spPr/>
      <dgm:t>
        <a:bodyPr/>
        <a:lstStyle/>
        <a:p>
          <a:endParaRPr lang="es-ES"/>
        </a:p>
      </dgm:t>
    </dgm:pt>
    <dgm:pt modelId="{895508CB-31C4-46F4-B44F-A5233D6680A0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800" b="1" dirty="0">
              <a:solidFill>
                <a:srgbClr val="0F4C81"/>
              </a:solidFill>
            </a:rPr>
            <a:t>Patrimonio de las Entidades</a:t>
          </a:r>
        </a:p>
      </dgm:t>
    </dgm:pt>
    <dgm:pt modelId="{CE3D4DEC-F4C8-4C27-A65F-53BE3E5E1C39}" type="parTrans" cxnId="{0DE21CA2-5BE8-4DF8-B5C1-C83D8043C59D}">
      <dgm:prSet/>
      <dgm:spPr/>
      <dgm:t>
        <a:bodyPr/>
        <a:lstStyle/>
        <a:p>
          <a:endParaRPr lang="es-ES"/>
        </a:p>
      </dgm:t>
    </dgm:pt>
    <dgm:pt modelId="{94FE1726-9DC2-4F9C-8AD9-D774947E77DE}" type="sibTrans" cxnId="{0DE21CA2-5BE8-4DF8-B5C1-C83D8043C59D}">
      <dgm:prSet/>
      <dgm:spPr/>
      <dgm:t>
        <a:bodyPr/>
        <a:lstStyle/>
        <a:p>
          <a:endParaRPr lang="es-ES"/>
        </a:p>
      </dgm:t>
    </dgm:pt>
    <dgm:pt modelId="{80FFB58E-9B38-4633-BFCD-D022DB99740E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800" b="1" dirty="0"/>
            <a:t>Aumento del gasto público</a:t>
          </a:r>
        </a:p>
      </dgm:t>
    </dgm:pt>
    <dgm:pt modelId="{2F9CB320-075E-4183-A9C4-F078DE5E7859}" type="parTrans" cxnId="{94165E43-31F4-451F-9972-5BE57D1EDE19}">
      <dgm:prSet/>
      <dgm:spPr/>
      <dgm:t>
        <a:bodyPr/>
        <a:lstStyle/>
        <a:p>
          <a:endParaRPr lang="es-ES"/>
        </a:p>
      </dgm:t>
    </dgm:pt>
    <dgm:pt modelId="{C3768048-E217-4921-AC63-DC133483D52C}" type="sibTrans" cxnId="{94165E43-31F4-451F-9972-5BE57D1EDE19}">
      <dgm:prSet/>
      <dgm:spPr/>
      <dgm:t>
        <a:bodyPr/>
        <a:lstStyle/>
        <a:p>
          <a:endParaRPr lang="es-ES"/>
        </a:p>
      </dgm:t>
    </dgm:pt>
    <dgm:pt modelId="{7E966037-875A-4D73-A42D-23F819F4D693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Aumento de préstamos por pagar e intereses financieros</a:t>
          </a:r>
        </a:p>
      </dgm:t>
    </dgm:pt>
    <dgm:pt modelId="{757586A5-B59E-4877-A927-B1888C2CBD03}" type="parTrans" cxnId="{A44072AC-CCE5-44E8-9CB8-6ECF908A47DF}">
      <dgm:prSet/>
      <dgm:spPr/>
      <dgm:t>
        <a:bodyPr/>
        <a:lstStyle/>
        <a:p>
          <a:endParaRPr lang="es-ES"/>
        </a:p>
      </dgm:t>
    </dgm:pt>
    <dgm:pt modelId="{D60DEEBB-6C6F-4371-BD0A-FAF7DEFB584B}" type="sibTrans" cxnId="{A44072AC-CCE5-44E8-9CB8-6ECF908A47DF}">
      <dgm:prSet/>
      <dgm:spPr/>
      <dgm:t>
        <a:bodyPr/>
        <a:lstStyle/>
        <a:p>
          <a:endParaRPr lang="es-ES"/>
        </a:p>
      </dgm:t>
    </dgm:pt>
    <dgm:pt modelId="{3443591C-B5A5-4E40-925E-6175CC6DC0F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1800" b="1" dirty="0">
              <a:solidFill>
                <a:srgbClr val="0F4C81"/>
              </a:solidFill>
            </a:rPr>
            <a:t>Flujos de efectivo</a:t>
          </a:r>
          <a:endParaRPr lang="es-ES" sz="1800" b="1" dirty="0">
            <a:solidFill>
              <a:srgbClr val="0F4C81"/>
            </a:solidFill>
          </a:endParaRPr>
        </a:p>
      </dgm:t>
    </dgm:pt>
    <dgm:pt modelId="{E636D52A-0887-41DC-99AC-90A640BB52BF}" type="parTrans" cxnId="{59BC7687-BADD-4B00-8A35-A2CCDB3D635C}">
      <dgm:prSet/>
      <dgm:spPr/>
      <dgm:t>
        <a:bodyPr/>
        <a:lstStyle/>
        <a:p>
          <a:endParaRPr lang="es-ES"/>
        </a:p>
      </dgm:t>
    </dgm:pt>
    <dgm:pt modelId="{3AC57E07-300D-436A-A4CE-20095AD30C25}" type="sibTrans" cxnId="{59BC7687-BADD-4B00-8A35-A2CCDB3D635C}">
      <dgm:prSet/>
      <dgm:spPr/>
      <dgm:t>
        <a:bodyPr/>
        <a:lstStyle/>
        <a:p>
          <a:endParaRPr lang="es-ES"/>
        </a:p>
      </dgm:t>
    </dgm:pt>
    <dgm:pt modelId="{4350FADC-A276-4CAC-9129-EAE1076C1128}" type="pres">
      <dgm:prSet presAssocID="{C7F00AEE-25EA-4F64-A1C4-11C45A90882E}" presName="diagram" presStyleCnt="0">
        <dgm:presLayoutVars>
          <dgm:dir/>
          <dgm:resizeHandles val="exact"/>
        </dgm:presLayoutVars>
      </dgm:prSet>
      <dgm:spPr/>
    </dgm:pt>
    <dgm:pt modelId="{EF9DB07C-4F83-45BD-9BA9-32442D1E872C}" type="pres">
      <dgm:prSet presAssocID="{ACCE9008-080D-4AED-AE9A-B1FD8A6535EF}" presName="node" presStyleLbl="node1" presStyleIdx="0" presStyleCnt="7">
        <dgm:presLayoutVars>
          <dgm:bulletEnabled val="1"/>
        </dgm:presLayoutVars>
      </dgm:prSet>
      <dgm:spPr/>
    </dgm:pt>
    <dgm:pt modelId="{840E79D5-59A6-48FF-BC86-B658EB69CBE5}" type="pres">
      <dgm:prSet presAssocID="{E89BB0E8-0EB3-4FDE-A52B-C110569F7F75}" presName="sibTrans" presStyleCnt="0"/>
      <dgm:spPr/>
    </dgm:pt>
    <dgm:pt modelId="{BD573FD4-A30E-4DBF-AD6B-D713A21A802C}" type="pres">
      <dgm:prSet presAssocID="{EA2287A7-E17B-4FA8-9577-FD44A5EF3A22}" presName="node" presStyleLbl="node1" presStyleIdx="1" presStyleCnt="7">
        <dgm:presLayoutVars>
          <dgm:bulletEnabled val="1"/>
        </dgm:presLayoutVars>
      </dgm:prSet>
      <dgm:spPr/>
    </dgm:pt>
    <dgm:pt modelId="{43562123-CF66-42B1-BD3A-409E85657293}" type="pres">
      <dgm:prSet presAssocID="{C3924DBF-359E-4B95-8B2B-C972A98BAD4A}" presName="sibTrans" presStyleCnt="0"/>
      <dgm:spPr/>
    </dgm:pt>
    <dgm:pt modelId="{9B113FA0-9F5F-4B5F-B62B-FCAF65913CD1}" type="pres">
      <dgm:prSet presAssocID="{5552310C-27D2-4EE3-88C8-76D3BFDADC90}" presName="node" presStyleLbl="node1" presStyleIdx="2" presStyleCnt="7">
        <dgm:presLayoutVars>
          <dgm:bulletEnabled val="1"/>
        </dgm:presLayoutVars>
      </dgm:prSet>
      <dgm:spPr/>
    </dgm:pt>
    <dgm:pt modelId="{B140DBCD-C7A0-46AE-BDEA-7C35ADC5FDE1}" type="pres">
      <dgm:prSet presAssocID="{79CC51B7-4798-4F11-9EE9-6C50D1482641}" presName="sibTrans" presStyleCnt="0"/>
      <dgm:spPr/>
    </dgm:pt>
    <dgm:pt modelId="{DBB768AF-2E77-4D0E-81FA-83263DD18502}" type="pres">
      <dgm:prSet presAssocID="{895508CB-31C4-46F4-B44F-A5233D6680A0}" presName="node" presStyleLbl="node1" presStyleIdx="3" presStyleCnt="7">
        <dgm:presLayoutVars>
          <dgm:bulletEnabled val="1"/>
        </dgm:presLayoutVars>
      </dgm:prSet>
      <dgm:spPr/>
    </dgm:pt>
    <dgm:pt modelId="{ED892C3A-FF48-40CD-BB83-5D5E91115633}" type="pres">
      <dgm:prSet presAssocID="{94FE1726-9DC2-4F9C-8AD9-D774947E77DE}" presName="sibTrans" presStyleCnt="0"/>
      <dgm:spPr/>
    </dgm:pt>
    <dgm:pt modelId="{0B53D8E9-45EB-4033-9E90-607A55D79085}" type="pres">
      <dgm:prSet presAssocID="{80FFB58E-9B38-4633-BFCD-D022DB99740E}" presName="node" presStyleLbl="node1" presStyleIdx="4" presStyleCnt="7">
        <dgm:presLayoutVars>
          <dgm:bulletEnabled val="1"/>
        </dgm:presLayoutVars>
      </dgm:prSet>
      <dgm:spPr/>
    </dgm:pt>
    <dgm:pt modelId="{EAA2073F-B6A9-4720-99F4-2B616A549896}" type="pres">
      <dgm:prSet presAssocID="{C3768048-E217-4921-AC63-DC133483D52C}" presName="sibTrans" presStyleCnt="0"/>
      <dgm:spPr/>
    </dgm:pt>
    <dgm:pt modelId="{697B3C39-D6DA-44E2-8ABA-AC02C51F3A94}" type="pres">
      <dgm:prSet presAssocID="{3443591C-B5A5-4E40-925E-6175CC6DC0F3}" presName="node" presStyleLbl="node1" presStyleIdx="5" presStyleCnt="7">
        <dgm:presLayoutVars>
          <dgm:bulletEnabled val="1"/>
        </dgm:presLayoutVars>
      </dgm:prSet>
      <dgm:spPr/>
    </dgm:pt>
    <dgm:pt modelId="{BDF44631-A512-4075-978C-5025A08A0D28}" type="pres">
      <dgm:prSet presAssocID="{3AC57E07-300D-436A-A4CE-20095AD30C25}" presName="sibTrans" presStyleCnt="0"/>
      <dgm:spPr/>
    </dgm:pt>
    <dgm:pt modelId="{1BE332C2-21E3-49D3-91BE-E94C3CC07DD5}" type="pres">
      <dgm:prSet presAssocID="{7E966037-875A-4D73-A42D-23F819F4D693}" presName="node" presStyleLbl="node1" presStyleIdx="6" presStyleCnt="7">
        <dgm:presLayoutVars>
          <dgm:bulletEnabled val="1"/>
        </dgm:presLayoutVars>
      </dgm:prSet>
      <dgm:spPr/>
    </dgm:pt>
  </dgm:ptLst>
  <dgm:cxnLst>
    <dgm:cxn modelId="{5E9EA210-6C64-4372-B246-702936DC1C4E}" srcId="{C7F00AEE-25EA-4F64-A1C4-11C45A90882E}" destId="{5552310C-27D2-4EE3-88C8-76D3BFDADC90}" srcOrd="2" destOrd="0" parTransId="{B370A146-093F-4FE1-B565-CF202FA9915E}" sibTransId="{79CC51B7-4798-4F11-9EE9-6C50D1482641}"/>
    <dgm:cxn modelId="{50318F23-F518-4831-9E1A-74DDDB712204}" type="presOf" srcId="{EA2287A7-E17B-4FA8-9577-FD44A5EF3A22}" destId="{BD573FD4-A30E-4DBF-AD6B-D713A21A802C}" srcOrd="0" destOrd="0" presId="urn:microsoft.com/office/officeart/2005/8/layout/default"/>
    <dgm:cxn modelId="{BEEFAD2B-3AFE-4AAE-B9C6-6843C0A3E4A1}" type="presOf" srcId="{C7F00AEE-25EA-4F64-A1C4-11C45A90882E}" destId="{4350FADC-A276-4CAC-9129-EAE1076C1128}" srcOrd="0" destOrd="0" presId="urn:microsoft.com/office/officeart/2005/8/layout/default"/>
    <dgm:cxn modelId="{F979855D-5D27-4A1F-A085-4E1B76E7A260}" type="presOf" srcId="{3443591C-B5A5-4E40-925E-6175CC6DC0F3}" destId="{697B3C39-D6DA-44E2-8ABA-AC02C51F3A94}" srcOrd="0" destOrd="0" presId="urn:microsoft.com/office/officeart/2005/8/layout/default"/>
    <dgm:cxn modelId="{DA052262-594B-475A-A468-BF052DD783CE}" type="presOf" srcId="{ACCE9008-080D-4AED-AE9A-B1FD8A6535EF}" destId="{EF9DB07C-4F83-45BD-9BA9-32442D1E872C}" srcOrd="0" destOrd="0" presId="urn:microsoft.com/office/officeart/2005/8/layout/default"/>
    <dgm:cxn modelId="{94165E43-31F4-451F-9972-5BE57D1EDE19}" srcId="{C7F00AEE-25EA-4F64-A1C4-11C45A90882E}" destId="{80FFB58E-9B38-4633-BFCD-D022DB99740E}" srcOrd="4" destOrd="0" parTransId="{2F9CB320-075E-4183-A9C4-F078DE5E7859}" sibTransId="{C3768048-E217-4921-AC63-DC133483D52C}"/>
    <dgm:cxn modelId="{08BEBD79-31EF-4BFC-87D8-79715DD320D0}" type="presOf" srcId="{5552310C-27D2-4EE3-88C8-76D3BFDADC90}" destId="{9B113FA0-9F5F-4B5F-B62B-FCAF65913CD1}" srcOrd="0" destOrd="0" presId="urn:microsoft.com/office/officeart/2005/8/layout/default"/>
    <dgm:cxn modelId="{59BC7687-BADD-4B00-8A35-A2CCDB3D635C}" srcId="{C7F00AEE-25EA-4F64-A1C4-11C45A90882E}" destId="{3443591C-B5A5-4E40-925E-6175CC6DC0F3}" srcOrd="5" destOrd="0" parTransId="{E636D52A-0887-41DC-99AC-90A640BB52BF}" sibTransId="{3AC57E07-300D-436A-A4CE-20095AD30C25}"/>
    <dgm:cxn modelId="{7C645597-C2EE-4616-A30E-5417471AAF72}" type="presOf" srcId="{7E966037-875A-4D73-A42D-23F819F4D693}" destId="{1BE332C2-21E3-49D3-91BE-E94C3CC07DD5}" srcOrd="0" destOrd="0" presId="urn:microsoft.com/office/officeart/2005/8/layout/default"/>
    <dgm:cxn modelId="{0DE21CA2-5BE8-4DF8-B5C1-C83D8043C59D}" srcId="{C7F00AEE-25EA-4F64-A1C4-11C45A90882E}" destId="{895508CB-31C4-46F4-B44F-A5233D6680A0}" srcOrd="3" destOrd="0" parTransId="{CE3D4DEC-F4C8-4C27-A65F-53BE3E5E1C39}" sibTransId="{94FE1726-9DC2-4F9C-8AD9-D774947E77DE}"/>
    <dgm:cxn modelId="{7C53C7A2-DEB5-40CD-AAD9-F82CC84EB91C}" srcId="{C7F00AEE-25EA-4F64-A1C4-11C45A90882E}" destId="{ACCE9008-080D-4AED-AE9A-B1FD8A6535EF}" srcOrd="0" destOrd="0" parTransId="{6CA286DA-8D52-45A5-ABE5-CE7F02AEBEDB}" sibTransId="{E89BB0E8-0EB3-4FDE-A52B-C110569F7F75}"/>
    <dgm:cxn modelId="{E4EFE1AA-69CA-4D10-96A8-3AF9D363FA85}" type="presOf" srcId="{895508CB-31C4-46F4-B44F-A5233D6680A0}" destId="{DBB768AF-2E77-4D0E-81FA-83263DD18502}" srcOrd="0" destOrd="0" presId="urn:microsoft.com/office/officeart/2005/8/layout/default"/>
    <dgm:cxn modelId="{A44072AC-CCE5-44E8-9CB8-6ECF908A47DF}" srcId="{C7F00AEE-25EA-4F64-A1C4-11C45A90882E}" destId="{7E966037-875A-4D73-A42D-23F819F4D693}" srcOrd="6" destOrd="0" parTransId="{757586A5-B59E-4877-A927-B1888C2CBD03}" sibTransId="{D60DEEBB-6C6F-4371-BD0A-FAF7DEFB584B}"/>
    <dgm:cxn modelId="{863BADB6-DF73-4178-B6E3-F802987430F5}" type="presOf" srcId="{80FFB58E-9B38-4633-BFCD-D022DB99740E}" destId="{0B53D8E9-45EB-4033-9E90-607A55D79085}" srcOrd="0" destOrd="0" presId="urn:microsoft.com/office/officeart/2005/8/layout/default"/>
    <dgm:cxn modelId="{FDB300DC-5830-49B9-BE52-7871E5BD70D1}" srcId="{C7F00AEE-25EA-4F64-A1C4-11C45A90882E}" destId="{EA2287A7-E17B-4FA8-9577-FD44A5EF3A22}" srcOrd="1" destOrd="0" parTransId="{BDF32C74-C160-47F1-A37E-15C2806E779C}" sibTransId="{C3924DBF-359E-4B95-8B2B-C972A98BAD4A}"/>
    <dgm:cxn modelId="{EA1F0DAF-9E6E-4276-901B-D46C243DD885}" type="presParOf" srcId="{4350FADC-A276-4CAC-9129-EAE1076C1128}" destId="{EF9DB07C-4F83-45BD-9BA9-32442D1E872C}" srcOrd="0" destOrd="0" presId="urn:microsoft.com/office/officeart/2005/8/layout/default"/>
    <dgm:cxn modelId="{3F607074-091E-4F10-B197-D22F620B49FC}" type="presParOf" srcId="{4350FADC-A276-4CAC-9129-EAE1076C1128}" destId="{840E79D5-59A6-48FF-BC86-B658EB69CBE5}" srcOrd="1" destOrd="0" presId="urn:microsoft.com/office/officeart/2005/8/layout/default"/>
    <dgm:cxn modelId="{D0CEE8E0-741B-4709-ADD1-FB068093B905}" type="presParOf" srcId="{4350FADC-A276-4CAC-9129-EAE1076C1128}" destId="{BD573FD4-A30E-4DBF-AD6B-D713A21A802C}" srcOrd="2" destOrd="0" presId="urn:microsoft.com/office/officeart/2005/8/layout/default"/>
    <dgm:cxn modelId="{8689C81B-0AD0-4FEB-B251-768B3B6D1BB9}" type="presParOf" srcId="{4350FADC-A276-4CAC-9129-EAE1076C1128}" destId="{43562123-CF66-42B1-BD3A-409E85657293}" srcOrd="3" destOrd="0" presId="urn:microsoft.com/office/officeart/2005/8/layout/default"/>
    <dgm:cxn modelId="{B3357221-043D-4F8F-886C-A287B8507352}" type="presParOf" srcId="{4350FADC-A276-4CAC-9129-EAE1076C1128}" destId="{9B113FA0-9F5F-4B5F-B62B-FCAF65913CD1}" srcOrd="4" destOrd="0" presId="urn:microsoft.com/office/officeart/2005/8/layout/default"/>
    <dgm:cxn modelId="{883ABAEE-9333-4AA6-8E12-19F8107654ED}" type="presParOf" srcId="{4350FADC-A276-4CAC-9129-EAE1076C1128}" destId="{B140DBCD-C7A0-46AE-BDEA-7C35ADC5FDE1}" srcOrd="5" destOrd="0" presId="urn:microsoft.com/office/officeart/2005/8/layout/default"/>
    <dgm:cxn modelId="{05680A02-FE63-402F-B5FB-EB8DCC325413}" type="presParOf" srcId="{4350FADC-A276-4CAC-9129-EAE1076C1128}" destId="{DBB768AF-2E77-4D0E-81FA-83263DD18502}" srcOrd="6" destOrd="0" presId="urn:microsoft.com/office/officeart/2005/8/layout/default"/>
    <dgm:cxn modelId="{597B99C0-A26E-4641-8E8E-1AE72488DA07}" type="presParOf" srcId="{4350FADC-A276-4CAC-9129-EAE1076C1128}" destId="{ED892C3A-FF48-40CD-BB83-5D5E91115633}" srcOrd="7" destOrd="0" presId="urn:microsoft.com/office/officeart/2005/8/layout/default"/>
    <dgm:cxn modelId="{76BE5E4F-FDA2-4E72-A518-1B862C53AA70}" type="presParOf" srcId="{4350FADC-A276-4CAC-9129-EAE1076C1128}" destId="{0B53D8E9-45EB-4033-9E90-607A55D79085}" srcOrd="8" destOrd="0" presId="urn:microsoft.com/office/officeart/2005/8/layout/default"/>
    <dgm:cxn modelId="{81377422-A65F-4AA6-A4C0-1F133FA62ED9}" type="presParOf" srcId="{4350FADC-A276-4CAC-9129-EAE1076C1128}" destId="{EAA2073F-B6A9-4720-99F4-2B616A549896}" srcOrd="9" destOrd="0" presId="urn:microsoft.com/office/officeart/2005/8/layout/default"/>
    <dgm:cxn modelId="{40214951-AB32-4DFD-9F3B-0A5E2AA95886}" type="presParOf" srcId="{4350FADC-A276-4CAC-9129-EAE1076C1128}" destId="{697B3C39-D6DA-44E2-8ABA-AC02C51F3A94}" srcOrd="10" destOrd="0" presId="urn:microsoft.com/office/officeart/2005/8/layout/default"/>
    <dgm:cxn modelId="{C5C42EB8-0211-4E82-9B87-C316C09706B6}" type="presParOf" srcId="{4350FADC-A276-4CAC-9129-EAE1076C1128}" destId="{BDF44631-A512-4075-978C-5025A08A0D28}" srcOrd="11" destOrd="0" presId="urn:microsoft.com/office/officeart/2005/8/layout/default"/>
    <dgm:cxn modelId="{B3CB02BA-DE1A-433A-9A01-9E6356C6BEF7}" type="presParOf" srcId="{4350FADC-A276-4CAC-9129-EAE1076C1128}" destId="{1BE332C2-21E3-49D3-91BE-E94C3CC07DD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2EF07-A21C-462E-A5D9-E71E3E2C10D1}">
      <dsp:nvSpPr>
        <dsp:cNvPr id="0" name=""/>
        <dsp:cNvSpPr/>
      </dsp:nvSpPr>
      <dsp:spPr>
        <a:xfrm>
          <a:off x="-2722180" y="-455386"/>
          <a:ext cx="3526972" cy="3526972"/>
        </a:xfrm>
        <a:prstGeom prst="blockArc">
          <a:avLst>
            <a:gd name="adj1" fmla="val 18900000"/>
            <a:gd name="adj2" fmla="val 2700000"/>
            <a:gd name="adj3" fmla="val 612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F6BAC-43BF-48A0-BD57-2BE5369C5768}">
      <dsp:nvSpPr>
        <dsp:cNvPr id="0" name=""/>
        <dsp:cNvSpPr/>
      </dsp:nvSpPr>
      <dsp:spPr>
        <a:xfrm>
          <a:off x="779705" y="684335"/>
          <a:ext cx="3918927" cy="12475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8304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Situación Financiera y  Resultados del Nivel Nacional</a:t>
          </a:r>
          <a:endParaRPr lang="es-CO" sz="2400" b="1" kern="1200" dirty="0"/>
        </a:p>
      </dsp:txBody>
      <dsp:txXfrm>
        <a:off x="779705" y="684335"/>
        <a:ext cx="3918927" cy="1247528"/>
      </dsp:txXfrm>
    </dsp:sp>
    <dsp:sp modelId="{463B44B7-2C1C-4069-A3AF-C1D15EC0464D}">
      <dsp:nvSpPr>
        <dsp:cNvPr id="0" name=""/>
        <dsp:cNvSpPr/>
      </dsp:nvSpPr>
      <dsp:spPr>
        <a:xfrm>
          <a:off x="0" y="528394"/>
          <a:ext cx="1559410" cy="155941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CF283-52B2-45CF-85CF-9FF07C9C6B8C}">
      <dsp:nvSpPr>
        <dsp:cNvPr id="0" name=""/>
        <dsp:cNvSpPr/>
      </dsp:nvSpPr>
      <dsp:spPr>
        <a:xfrm>
          <a:off x="1441402" y="534069"/>
          <a:ext cx="1340359" cy="871233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Res. 037 de 2017 - Cotizantes</a:t>
          </a:r>
          <a:endParaRPr lang="es-E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3932" y="576599"/>
        <a:ext cx="1255299" cy="786173"/>
      </dsp:txXfrm>
    </dsp:sp>
    <dsp:sp modelId="{4C215B59-A151-4E8C-9F15-3EBC5510FEA4}">
      <dsp:nvSpPr>
        <dsp:cNvPr id="0" name=""/>
        <dsp:cNvSpPr/>
      </dsp:nvSpPr>
      <dsp:spPr>
        <a:xfrm>
          <a:off x="671600" y="970102"/>
          <a:ext cx="2881546" cy="2881546"/>
        </a:xfrm>
        <a:custGeom>
          <a:avLst/>
          <a:gdLst/>
          <a:ahLst/>
          <a:cxnLst/>
          <a:rect l="0" t="0" r="0" b="0"/>
          <a:pathLst>
            <a:path>
              <a:moveTo>
                <a:pt x="2119845" y="170068"/>
              </a:moveTo>
              <a:arcTo wR="1440773" hR="1440773" stAng="17887218" swAng="2629671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18E41-C183-4A2E-B2EA-25087BA482E2}">
      <dsp:nvSpPr>
        <dsp:cNvPr id="0" name=""/>
        <dsp:cNvSpPr/>
      </dsp:nvSpPr>
      <dsp:spPr>
        <a:xfrm>
          <a:off x="2882805" y="1974843"/>
          <a:ext cx="1340359" cy="87123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rgbClr val="0F4C81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Res. 533 de 2015 - Gobierno</a:t>
          </a:r>
          <a:endParaRPr lang="es-E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5335" y="2017373"/>
        <a:ext cx="1255299" cy="786173"/>
      </dsp:txXfrm>
    </dsp:sp>
    <dsp:sp modelId="{250C0299-3ABC-4CB9-B8D5-DFA324179FF3}">
      <dsp:nvSpPr>
        <dsp:cNvPr id="0" name=""/>
        <dsp:cNvSpPr/>
      </dsp:nvSpPr>
      <dsp:spPr>
        <a:xfrm>
          <a:off x="671622" y="969202"/>
          <a:ext cx="2881546" cy="2881546"/>
        </a:xfrm>
        <a:custGeom>
          <a:avLst/>
          <a:gdLst/>
          <a:ahLst/>
          <a:cxnLst/>
          <a:rect l="0" t="0" r="0" b="0"/>
          <a:pathLst>
            <a:path>
              <a:moveTo>
                <a:pt x="2810826" y="1886623"/>
              </a:moveTo>
              <a:arcTo wR="1440773" hR="1440773" stAng="1081573" swAng="2449192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56AD7-A4FB-4DA9-AF88-28872958A4C1}">
      <dsp:nvSpPr>
        <dsp:cNvPr id="0" name=""/>
        <dsp:cNvSpPr/>
      </dsp:nvSpPr>
      <dsp:spPr>
        <a:xfrm>
          <a:off x="1374183" y="3415616"/>
          <a:ext cx="1474798" cy="871233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Res. 461 de 2017 - En Liquidación</a:t>
          </a:r>
          <a:endParaRPr lang="es-E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6713" y="3458146"/>
        <a:ext cx="1389738" cy="786173"/>
      </dsp:txXfrm>
    </dsp:sp>
    <dsp:sp modelId="{2CBAA332-AFD9-4075-8168-6FC2D83D97DC}">
      <dsp:nvSpPr>
        <dsp:cNvPr id="0" name=""/>
        <dsp:cNvSpPr/>
      </dsp:nvSpPr>
      <dsp:spPr>
        <a:xfrm>
          <a:off x="670809" y="969686"/>
          <a:ext cx="2881546" cy="2881546"/>
        </a:xfrm>
        <a:custGeom>
          <a:avLst/>
          <a:gdLst/>
          <a:ahLst/>
          <a:cxnLst/>
          <a:rect l="0" t="0" r="0" b="0"/>
          <a:pathLst>
            <a:path>
              <a:moveTo>
                <a:pt x="694598" y="2673271"/>
              </a:moveTo>
              <a:arcTo wR="1440773" hR="1440773" stAng="7271484" swAng="2448165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890EF-9053-49D2-B5A1-E8538FE37BB0}">
      <dsp:nvSpPr>
        <dsp:cNvPr id="0" name=""/>
        <dsp:cNvSpPr/>
      </dsp:nvSpPr>
      <dsp:spPr>
        <a:xfrm>
          <a:off x="629" y="1974843"/>
          <a:ext cx="1340359" cy="871233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Res. 414 de 2014 - No Cotizantes</a:t>
          </a:r>
          <a:endParaRPr lang="es-E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9" y="2017373"/>
        <a:ext cx="1255299" cy="786173"/>
      </dsp:txXfrm>
    </dsp:sp>
    <dsp:sp modelId="{A0B351DA-133C-44A3-993A-78E7E3A93860}">
      <dsp:nvSpPr>
        <dsp:cNvPr id="0" name=""/>
        <dsp:cNvSpPr/>
      </dsp:nvSpPr>
      <dsp:spPr>
        <a:xfrm>
          <a:off x="670809" y="969686"/>
          <a:ext cx="2881546" cy="2881546"/>
        </a:xfrm>
        <a:custGeom>
          <a:avLst/>
          <a:gdLst/>
          <a:ahLst/>
          <a:cxnLst/>
          <a:rect l="0" t="0" r="0" b="0"/>
          <a:pathLst>
            <a:path>
              <a:moveTo>
                <a:pt x="70783" y="994728"/>
              </a:moveTo>
              <a:arcTo wR="1440773" hR="1440773" stAng="11882061" swAng="2628598"/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2EF07-A21C-462E-A5D9-E71E3E2C10D1}">
      <dsp:nvSpPr>
        <dsp:cNvPr id="0" name=""/>
        <dsp:cNvSpPr/>
      </dsp:nvSpPr>
      <dsp:spPr>
        <a:xfrm>
          <a:off x="-2426351" y="-407424"/>
          <a:ext cx="3152199" cy="3152199"/>
        </a:xfrm>
        <a:prstGeom prst="blockArc">
          <a:avLst>
            <a:gd name="adj1" fmla="val 18900000"/>
            <a:gd name="adj2" fmla="val 2700000"/>
            <a:gd name="adj3" fmla="val 685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F6BAC-43BF-48A0-BD57-2BE5369C5768}">
      <dsp:nvSpPr>
        <dsp:cNvPr id="0" name=""/>
        <dsp:cNvSpPr/>
      </dsp:nvSpPr>
      <dsp:spPr>
        <a:xfrm>
          <a:off x="705605" y="412751"/>
          <a:ext cx="5089507" cy="12984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7636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Situación Financiera y Resultados consolidados del Nivel Nacional</a:t>
          </a:r>
          <a:endParaRPr lang="es-CO" sz="2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5605" y="412751"/>
        <a:ext cx="5089507" cy="1298472"/>
      </dsp:txXfrm>
    </dsp:sp>
    <dsp:sp modelId="{463B44B7-2C1C-4069-A3AF-C1D15EC0464D}">
      <dsp:nvSpPr>
        <dsp:cNvPr id="0" name=""/>
        <dsp:cNvSpPr/>
      </dsp:nvSpPr>
      <dsp:spPr>
        <a:xfrm>
          <a:off x="0" y="351301"/>
          <a:ext cx="1411211" cy="141121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DB07C-4F83-45BD-9BA9-32442D1E872C}">
      <dsp:nvSpPr>
        <dsp:cNvPr id="0" name=""/>
        <dsp:cNvSpPr/>
      </dsp:nvSpPr>
      <dsp:spPr>
        <a:xfrm>
          <a:off x="846230" y="1582"/>
          <a:ext cx="1777494" cy="1066496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chemeClr val="bg1"/>
              </a:solidFill>
            </a:rPr>
            <a:t>Inventarios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846230" y="1582"/>
        <a:ext cx="1777494" cy="1066496"/>
      </dsp:txXfrm>
    </dsp:sp>
    <dsp:sp modelId="{BD573FD4-A30E-4DBF-AD6B-D713A21A802C}">
      <dsp:nvSpPr>
        <dsp:cNvPr id="0" name=""/>
        <dsp:cNvSpPr/>
      </dsp:nvSpPr>
      <dsp:spPr>
        <a:xfrm>
          <a:off x="2801474" y="1582"/>
          <a:ext cx="1777494" cy="1066496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bg1"/>
              </a:solidFill>
            </a:rPr>
            <a:t>Inversiones en administración de liquidez y emisión de títulos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2801474" y="1582"/>
        <a:ext cx="1777494" cy="1066496"/>
      </dsp:txXfrm>
    </dsp:sp>
    <dsp:sp modelId="{9B113FA0-9F5F-4B5F-B62B-FCAF65913CD1}">
      <dsp:nvSpPr>
        <dsp:cNvPr id="0" name=""/>
        <dsp:cNvSpPr/>
      </dsp:nvSpPr>
      <dsp:spPr>
        <a:xfrm>
          <a:off x="846230" y="1245828"/>
          <a:ext cx="1777494" cy="1066496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0F4C81"/>
              </a:solidFill>
            </a:rPr>
            <a:t>Propiedad, planta y equipo</a:t>
          </a:r>
        </a:p>
      </dsp:txBody>
      <dsp:txXfrm>
        <a:off x="846230" y="1245828"/>
        <a:ext cx="1777494" cy="1066496"/>
      </dsp:txXfrm>
    </dsp:sp>
    <dsp:sp modelId="{DBB768AF-2E77-4D0E-81FA-83263DD18502}">
      <dsp:nvSpPr>
        <dsp:cNvPr id="0" name=""/>
        <dsp:cNvSpPr/>
      </dsp:nvSpPr>
      <dsp:spPr>
        <a:xfrm>
          <a:off x="2801474" y="1245828"/>
          <a:ext cx="1777494" cy="1066496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0F4C81"/>
              </a:solidFill>
            </a:rPr>
            <a:t>Patrimonio de las Entidades</a:t>
          </a:r>
        </a:p>
      </dsp:txBody>
      <dsp:txXfrm>
        <a:off x="2801474" y="1245828"/>
        <a:ext cx="1777494" cy="1066496"/>
      </dsp:txXfrm>
    </dsp:sp>
    <dsp:sp modelId="{0B53D8E9-45EB-4033-9E90-607A55D79085}">
      <dsp:nvSpPr>
        <dsp:cNvPr id="0" name=""/>
        <dsp:cNvSpPr/>
      </dsp:nvSpPr>
      <dsp:spPr>
        <a:xfrm>
          <a:off x="846230" y="2490074"/>
          <a:ext cx="1777494" cy="1066496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Aumento del gasto público</a:t>
          </a:r>
        </a:p>
      </dsp:txBody>
      <dsp:txXfrm>
        <a:off x="846230" y="2490074"/>
        <a:ext cx="1777494" cy="1066496"/>
      </dsp:txXfrm>
    </dsp:sp>
    <dsp:sp modelId="{697B3C39-D6DA-44E2-8ABA-AC02C51F3A94}">
      <dsp:nvSpPr>
        <dsp:cNvPr id="0" name=""/>
        <dsp:cNvSpPr/>
      </dsp:nvSpPr>
      <dsp:spPr>
        <a:xfrm>
          <a:off x="2801474" y="2490074"/>
          <a:ext cx="1777494" cy="1066496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rgbClr val="0F4C81"/>
              </a:solidFill>
            </a:rPr>
            <a:t>Flujos de efectivo</a:t>
          </a:r>
          <a:endParaRPr lang="es-ES" sz="1800" b="1" kern="1200" dirty="0">
            <a:solidFill>
              <a:srgbClr val="0F4C81"/>
            </a:solidFill>
          </a:endParaRPr>
        </a:p>
      </dsp:txBody>
      <dsp:txXfrm>
        <a:off x="2801474" y="2490074"/>
        <a:ext cx="1777494" cy="1066496"/>
      </dsp:txXfrm>
    </dsp:sp>
    <dsp:sp modelId="{1BE332C2-21E3-49D3-91BE-E94C3CC07DD5}">
      <dsp:nvSpPr>
        <dsp:cNvPr id="0" name=""/>
        <dsp:cNvSpPr/>
      </dsp:nvSpPr>
      <dsp:spPr>
        <a:xfrm>
          <a:off x="1823852" y="3734321"/>
          <a:ext cx="1777494" cy="1066496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Aumento de préstamos por pagar e intereses financieros</a:t>
          </a:r>
        </a:p>
      </dsp:txBody>
      <dsp:txXfrm>
        <a:off x="1823852" y="3734321"/>
        <a:ext cx="1777494" cy="1066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02FA51A-057B-4E9E-9EF8-E0EDCFFFB6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78E4B0-9B57-4894-A886-DB15625B012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82FFCA-8D52-4D08-BF24-A38905093519}" type="datetimeFigureOut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F8DBA44B-E645-4096-BBBA-47AE7AD785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6A23DE6F-2951-4CEF-9E1B-26E040E0E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331F8E-D5BB-4DEF-A21D-2EE76BD5D9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84810A-10D5-4B05-96BC-504B34491D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676903E-258D-4860-A9E4-56B9BEDB6175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03263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5600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27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83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5575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DBFD343A-812C-4A41-9F76-400435319C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8C68E54-2706-43FE-A401-455E562B1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Esta plantilla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como archivo de inicio para presentaciones externas de la Contaduría General de la nación. En formato presentación en pantalla 16:10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FD74DA03-82B6-4B1D-9479-AF1BF1E4E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175606-35F5-4264-94BD-67353BD92023}" type="slidenum">
              <a:rPr lang="es-CO" altLang="es-CO" sz="1200"/>
              <a:pPr/>
              <a:t>2</a:t>
            </a:fld>
            <a:endParaRPr lang="es-CO" altLang="es-CO" sz="1200"/>
          </a:p>
        </p:txBody>
      </p:sp>
    </p:spTree>
    <p:extLst>
      <p:ext uri="{BB962C8B-B14F-4D97-AF65-F5344CB8AC3E}">
        <p14:creationId xmlns:p14="http://schemas.microsoft.com/office/powerpoint/2010/main" val="310617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:a16="http://schemas.microsoft.com/office/drawing/2014/main" id="{BA0E2947-32E2-4570-8429-3034008C67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2E6856A-DF2A-443D-AAB3-5CB4910BC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nombrar los </a:t>
            </a:r>
            <a:r>
              <a:rPr lang="es-ES" altLang="es-ES" sz="936" b="1" dirty="0"/>
              <a:t>Capítulos</a:t>
            </a:r>
            <a:r>
              <a:rPr lang="es-ES" altLang="es-ES" sz="936" dirty="0"/>
              <a:t>, cambio de </a:t>
            </a:r>
            <a:r>
              <a:rPr lang="es-ES" altLang="es-ES" sz="936" b="1" dirty="0"/>
              <a:t>tema</a:t>
            </a:r>
            <a:r>
              <a:rPr lang="es-ES" altLang="es-ES" sz="936" dirty="0"/>
              <a:t> o para </a:t>
            </a:r>
            <a:r>
              <a:rPr lang="es-ES" altLang="es-ES" sz="936" b="1" dirty="0"/>
              <a:t>saltos de sección </a:t>
            </a:r>
            <a:r>
              <a:rPr lang="es-ES" altLang="es-ES" sz="936" dirty="0"/>
              <a:t>en presentaciones de varios temas o conferencistas.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1508" name="Marcador de número de diapositiva 3">
            <a:extLst>
              <a:ext uri="{FF2B5EF4-FFF2-40B4-BE49-F238E27FC236}">
                <a16:creationId xmlns:a16="http://schemas.microsoft.com/office/drawing/2014/main" id="{4AC68D8C-F5D1-4D39-A7A2-1F6AE00C1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C065681-5C4A-48D9-AF33-F611988D5569}" type="slidenum">
              <a:rPr lang="es-CO" altLang="es-CO" sz="1200"/>
              <a:pPr/>
              <a:t>3</a:t>
            </a:fld>
            <a:endParaRPr lang="es-CO" altLang="es-CO" sz="1200"/>
          </a:p>
        </p:txBody>
      </p:sp>
    </p:spTree>
    <p:extLst>
      <p:ext uri="{BB962C8B-B14F-4D97-AF65-F5344CB8AC3E}">
        <p14:creationId xmlns:p14="http://schemas.microsoft.com/office/powerpoint/2010/main" val="143833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C4251A0F-CA11-44CC-9D35-EF4EC43BA8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4E84CCD-E94E-43F7-8A45-2DF363243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 err="1"/>
              <a:t>imágen</a:t>
            </a:r>
            <a:r>
              <a:rPr lang="es-ES" altLang="es-ES" sz="936" b="1" dirty="0"/>
              <a:t>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4B7FB978-CE1A-4941-8940-4B81DCA21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24197E9-07D8-43F1-A068-618C2D288047}" type="slidenum">
              <a:rPr lang="es-CO" altLang="es-CO" sz="1200"/>
              <a:pPr/>
              <a:t>4</a:t>
            </a:fld>
            <a:endParaRPr lang="es-CO" altLang="es-CO" sz="1200"/>
          </a:p>
        </p:txBody>
      </p:sp>
    </p:spTree>
    <p:extLst>
      <p:ext uri="{BB962C8B-B14F-4D97-AF65-F5344CB8AC3E}">
        <p14:creationId xmlns:p14="http://schemas.microsoft.com/office/powerpoint/2010/main" val="1337839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>
            <a:extLst>
              <a:ext uri="{FF2B5EF4-FFF2-40B4-BE49-F238E27FC236}">
                <a16:creationId xmlns:a16="http://schemas.microsoft.com/office/drawing/2014/main" id="{E5FB5FB6-6BF5-4144-9191-60C3CB0430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41E2306-95F3-45E2-BBDB-CF8E6C301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finaliza la presentación. Si se requiere que el funcionario de la CGN deba ser contactado,  digite el </a:t>
            </a:r>
            <a:r>
              <a:rPr lang="es-ES" altLang="es-ES" sz="936" b="1" dirty="0"/>
              <a:t>correo electrónico institucional.</a:t>
            </a:r>
            <a:endParaRPr lang="es-CO" sz="936" dirty="0"/>
          </a:p>
        </p:txBody>
      </p:sp>
      <p:sp>
        <p:nvSpPr>
          <p:cNvPr id="27652" name="Marcador de número de diapositiva 3">
            <a:extLst>
              <a:ext uri="{FF2B5EF4-FFF2-40B4-BE49-F238E27FC236}">
                <a16:creationId xmlns:a16="http://schemas.microsoft.com/office/drawing/2014/main" id="{77B5E3A3-5E0D-4868-8369-178E871E5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5A9BAF5-FD4C-4FE5-B7C3-FEF89381BCC0}" type="slidenum">
              <a:rPr lang="es-CO" altLang="es-CO" sz="1200"/>
              <a:pPr/>
              <a:t>40</a:t>
            </a:fld>
            <a:endParaRPr lang="es-CO" altLang="es-CO" sz="1200"/>
          </a:p>
        </p:txBody>
      </p:sp>
    </p:spTree>
    <p:extLst>
      <p:ext uri="{BB962C8B-B14F-4D97-AF65-F5344CB8AC3E}">
        <p14:creationId xmlns:p14="http://schemas.microsoft.com/office/powerpoint/2010/main" val="224415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883868-B4F0-4704-B017-B8CA8DF0D2D7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B48A909B-F546-4408-AC13-88A8ACB183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F30F1EB-D536-48C2-82BF-B89BD522A638}"/>
              </a:ext>
            </a:extLst>
          </p:cNvPr>
          <p:cNvSpPr/>
          <p:nvPr/>
        </p:nvSpPr>
        <p:spPr>
          <a:xfrm>
            <a:off x="0" y="0"/>
            <a:ext cx="1670050" cy="5715000"/>
          </a:xfrm>
          <a:prstGeom prst="rect">
            <a:avLst/>
          </a:prstGeom>
          <a:solidFill>
            <a:srgbClr val="069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09DFFF9-53C4-4C04-B47C-DDD63016742F}"/>
              </a:ext>
            </a:extLst>
          </p:cNvPr>
          <p:cNvSpPr/>
          <p:nvPr/>
        </p:nvSpPr>
        <p:spPr>
          <a:xfrm>
            <a:off x="7446963" y="0"/>
            <a:ext cx="1670050" cy="5715000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05477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1EEA5F-4991-44B8-BF1A-7E237500F2F8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854EF08D-B80D-4E6D-8056-E095D05093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3611E7F-E0D3-4844-9481-8110A945B77D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4E015959-BB0D-4AA1-847C-ED8E572A6B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5245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AE76165-82CB-4683-9381-1488CF49EAD0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BA4D2658-A516-48D3-B69E-24A057C0FC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574927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4C6B70E-D854-4AE1-A4A5-07C54D6CAB61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3A1A7A02-19FE-4C34-A77F-91BDF6BFEE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300274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FF389D6-994A-4566-8F15-D38FD6A2827C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8AC2FBFB-85A9-4150-AA81-AC00C6941E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04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898629B-F08C-45FC-98DB-2F8A2445ABCF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BDBA9898-3ADC-4583-8D17-05B03ABBE9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16ECC34-352B-4E47-B64B-FA34C4210EAF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3778561A-1492-4C99-BF88-AB5556C5CF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411E6AB8-9EEB-4FD9-B210-AE5DC592F9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3" y="20638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867214E-4D66-4BCC-9485-58B75BD6A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71" b="15852"/>
          <a:stretch/>
        </p:blipFill>
        <p:spPr>
          <a:xfrm>
            <a:off x="1567673" y="1320799"/>
            <a:ext cx="7392177" cy="3073401"/>
          </a:xfrm>
          <a:custGeom>
            <a:avLst/>
            <a:gdLst>
              <a:gd name="connsiteX0" fmla="*/ 0 w 7392177"/>
              <a:gd name="connsiteY0" fmla="*/ 0 h 3073401"/>
              <a:gd name="connsiteX1" fmla="*/ 7392177 w 7392177"/>
              <a:gd name="connsiteY1" fmla="*/ 0 h 3073401"/>
              <a:gd name="connsiteX2" fmla="*/ 7392177 w 7392177"/>
              <a:gd name="connsiteY2" fmla="*/ 1007534 h 3073401"/>
              <a:gd name="connsiteX3" fmla="*/ 6430824 w 7392177"/>
              <a:gd name="connsiteY3" fmla="*/ 1007534 h 3073401"/>
              <a:gd name="connsiteX4" fmla="*/ 6430824 w 7392177"/>
              <a:gd name="connsiteY4" fmla="*/ 3073401 h 3073401"/>
              <a:gd name="connsiteX5" fmla="*/ 969824 w 7392177"/>
              <a:gd name="connsiteY5" fmla="*/ 3073401 h 3073401"/>
              <a:gd name="connsiteX6" fmla="*/ 969824 w 7392177"/>
              <a:gd name="connsiteY6" fmla="*/ 948268 h 3073401"/>
              <a:gd name="connsiteX7" fmla="*/ 0 w 7392177"/>
              <a:gd name="connsiteY7" fmla="*/ 948268 h 30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92177" h="3073401">
                <a:moveTo>
                  <a:pt x="0" y="0"/>
                </a:moveTo>
                <a:lnTo>
                  <a:pt x="7392177" y="0"/>
                </a:lnTo>
                <a:lnTo>
                  <a:pt x="7392177" y="1007534"/>
                </a:lnTo>
                <a:lnTo>
                  <a:pt x="6430824" y="1007534"/>
                </a:lnTo>
                <a:lnTo>
                  <a:pt x="6430824" y="3073401"/>
                </a:lnTo>
                <a:lnTo>
                  <a:pt x="969824" y="3073401"/>
                </a:lnTo>
                <a:lnTo>
                  <a:pt x="969824" y="948268"/>
                </a:lnTo>
                <a:lnTo>
                  <a:pt x="0" y="948268"/>
                </a:lnTo>
                <a:close/>
              </a:path>
            </a:pathLst>
          </a:cu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BF13F282-4E38-466C-A3A7-7D8F81C845C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71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7452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F4C6C0E9-5CEC-4EBE-ABD9-E694AAA784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7E98ACC-3795-45D7-B12D-7B146F6D36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338" y="1598613"/>
            <a:ext cx="244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965B49E-7074-400A-BA08-4BCDFB58D3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" y="2527300"/>
            <a:ext cx="8139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88E147-25BA-48C6-90D2-1BFF863B29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7150" y="3089275"/>
            <a:ext cx="43497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13EC7C4-DA51-48E9-B31F-4C2DD2F6A9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2366963"/>
            <a:ext cx="91440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4">
            <a:extLst>
              <a:ext uri="{FF2B5EF4-FFF2-40B4-BE49-F238E27FC236}">
                <a16:creationId xmlns:a16="http://schemas.microsoft.com/office/drawing/2014/main" id="{1106272D-BE07-409A-B324-D9D19F93E0A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3" y="5313363"/>
            <a:ext cx="28432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351DDBB-9866-4319-AE78-C4D07F96F2B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1575" y="3662363"/>
            <a:ext cx="2686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B0DE03-889F-4A3B-A365-873628D147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450" y="4203700"/>
            <a:ext cx="22320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838C06-15FE-4A1C-99D3-AAF5931BA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5183188"/>
            <a:ext cx="254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1800" i="1">
                <a:solidFill>
                  <a:srgbClr val="7F7F7F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www.contaduria.gov.co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D10D489-7816-4602-9BCF-D1809CD92646}"/>
              </a:ext>
            </a:extLst>
          </p:cNvPr>
          <p:cNvSpPr/>
          <p:nvPr/>
        </p:nvSpPr>
        <p:spPr>
          <a:xfrm>
            <a:off x="8382000" y="4559300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12" name="Picture 2" descr="http://www.cartagenacaribe.com/images/boton-contactenos.png">
            <a:extLst>
              <a:ext uri="{FF2B5EF4-FFF2-40B4-BE49-F238E27FC236}">
                <a16:creationId xmlns:a16="http://schemas.microsoft.com/office/drawing/2014/main" id="{E2802FA6-B26D-4DDD-8F8F-FD3ED12F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25" y="4086225"/>
            <a:ext cx="16684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E935240-2A59-4ABF-ADF2-B8DC18E83AA2}"/>
              </a:ext>
            </a:extLst>
          </p:cNvPr>
          <p:cNvSpPr txBox="1"/>
          <p:nvPr/>
        </p:nvSpPr>
        <p:spPr>
          <a:xfrm>
            <a:off x="2244725" y="1162050"/>
            <a:ext cx="45116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0158BAE-B1BB-4B34-AB03-7EDAB4F5C0A9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5" name="Imagen 19">
            <a:extLst>
              <a:ext uri="{FF2B5EF4-FFF2-40B4-BE49-F238E27FC236}">
                <a16:creationId xmlns:a16="http://schemas.microsoft.com/office/drawing/2014/main" id="{E7845595-BEAC-4BCE-B917-3F012D2C0DE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084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F510EA-C819-4066-A894-BCA6A34E898F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1BCEAEE0-4A55-47C1-B76A-8C1D651607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540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2772806C-3FE9-4C6D-A955-E816FDEB44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-7938"/>
            <a:ext cx="91440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ACA87617-CDEB-430D-B5B7-1311B470C655}"/>
              </a:ext>
            </a:extLst>
          </p:cNvPr>
          <p:cNvSpPr/>
          <p:nvPr/>
        </p:nvSpPr>
        <p:spPr>
          <a:xfrm>
            <a:off x="7678738" y="4240213"/>
            <a:ext cx="328612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8C98528-E3A0-4A74-99FC-919F7E8CACEE}"/>
              </a:ext>
            </a:extLst>
          </p:cNvPr>
          <p:cNvSpPr/>
          <p:nvPr/>
        </p:nvSpPr>
        <p:spPr>
          <a:xfrm>
            <a:off x="5907088" y="5102225"/>
            <a:ext cx="3081337" cy="612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D602C1D9-8185-4730-B9DE-7C8E183C2F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2275" y="549275"/>
            <a:ext cx="3641725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04259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Evento - Bienven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>
            <a:extLst>
              <a:ext uri="{FF2B5EF4-FFF2-40B4-BE49-F238E27FC236}">
                <a16:creationId xmlns:a16="http://schemas.microsoft.com/office/drawing/2014/main" id="{25C9C75B-349C-4C5E-9F93-8474864899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927D9E3E-A42C-4558-93E6-8663DB6C5F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146175"/>
            <a:ext cx="271938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2B08179-E581-406D-9CD6-031588E9D0A0}"/>
              </a:ext>
            </a:extLst>
          </p:cNvPr>
          <p:cNvSpPr txBox="1"/>
          <p:nvPr/>
        </p:nvSpPr>
        <p:spPr>
          <a:xfrm>
            <a:off x="1752600" y="1308100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6F627-7158-4EC8-8AE5-206AB2AFE6DB}"/>
              </a:ext>
            </a:extLst>
          </p:cNvPr>
          <p:cNvSpPr txBox="1"/>
          <p:nvPr/>
        </p:nvSpPr>
        <p:spPr>
          <a:xfrm>
            <a:off x="557657" y="2794000"/>
            <a:ext cx="5437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B72DD60-3572-4E1F-A22B-0966E3C79979}"/>
              </a:ext>
            </a:extLst>
          </p:cNvPr>
          <p:cNvSpPr txBox="1"/>
          <p:nvPr/>
        </p:nvSpPr>
        <p:spPr>
          <a:xfrm>
            <a:off x="1736148" y="4433817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5D3DEFE-ED1A-48DF-A579-B9CBF657F34F}"/>
              </a:ext>
            </a:extLst>
          </p:cNvPr>
          <p:cNvSpPr/>
          <p:nvPr/>
        </p:nvSpPr>
        <p:spPr>
          <a:xfrm>
            <a:off x="8378825" y="392113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10" name="Imagen 12">
            <a:extLst>
              <a:ext uri="{FF2B5EF4-FFF2-40B4-BE49-F238E27FC236}">
                <a16:creationId xmlns:a16="http://schemas.microsoft.com/office/drawing/2014/main" id="{53827EFE-2641-4EF0-90B3-BC3CB81DCD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718" y="3389881"/>
            <a:ext cx="5079531" cy="137980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2868665" y="1479397"/>
            <a:ext cx="5079636" cy="17511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4129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5">
            <a:extLst>
              <a:ext uri="{FF2B5EF4-FFF2-40B4-BE49-F238E27FC236}">
                <a16:creationId xmlns:a16="http://schemas.microsoft.com/office/drawing/2014/main" id="{A4184E8C-2A86-49B8-94A5-D6F293F32FD8}"/>
              </a:ext>
            </a:extLst>
          </p:cNvPr>
          <p:cNvSpPr/>
          <p:nvPr/>
        </p:nvSpPr>
        <p:spPr>
          <a:xfrm>
            <a:off x="31750" y="481013"/>
            <a:ext cx="317500" cy="477837"/>
          </a:xfrm>
          <a:custGeom>
            <a:avLst/>
            <a:gdLst>
              <a:gd name="connsiteX0" fmla="*/ 0 w 354419"/>
              <a:gd name="connsiteY0" fmla="*/ 237461 h 474921"/>
              <a:gd name="connsiteX1" fmla="*/ 177210 w 354419"/>
              <a:gd name="connsiteY1" fmla="*/ 0 h 474921"/>
              <a:gd name="connsiteX2" fmla="*/ 354420 w 354419"/>
              <a:gd name="connsiteY2" fmla="*/ 237461 h 474921"/>
              <a:gd name="connsiteX3" fmla="*/ 177210 w 354419"/>
              <a:gd name="connsiteY3" fmla="*/ 474922 h 474921"/>
              <a:gd name="connsiteX4" fmla="*/ 0 w 354419"/>
              <a:gd name="connsiteY4" fmla="*/ 237461 h 474921"/>
              <a:gd name="connsiteX0" fmla="*/ 0 w 317739"/>
              <a:gd name="connsiteY0" fmla="*/ 237667 h 475418"/>
              <a:gd name="connsiteX1" fmla="*/ 177210 w 317739"/>
              <a:gd name="connsiteY1" fmla="*/ 206 h 475418"/>
              <a:gd name="connsiteX2" fmla="*/ 317739 w 317739"/>
              <a:gd name="connsiteY2" fmla="*/ 271728 h 475418"/>
              <a:gd name="connsiteX3" fmla="*/ 177210 w 317739"/>
              <a:gd name="connsiteY3" fmla="*/ 475128 h 475418"/>
              <a:gd name="connsiteX4" fmla="*/ 0 w 317739"/>
              <a:gd name="connsiteY4" fmla="*/ 237667 h 475418"/>
              <a:gd name="connsiteX0" fmla="*/ 0 w 349180"/>
              <a:gd name="connsiteY0" fmla="*/ 237972 h 476338"/>
              <a:gd name="connsiteX1" fmla="*/ 177210 w 349180"/>
              <a:gd name="connsiteY1" fmla="*/ 511 h 476338"/>
              <a:gd name="connsiteX2" fmla="*/ 349180 w 349180"/>
              <a:gd name="connsiteY2" fmla="*/ 292994 h 476338"/>
              <a:gd name="connsiteX3" fmla="*/ 177210 w 349180"/>
              <a:gd name="connsiteY3" fmla="*/ 475433 h 476338"/>
              <a:gd name="connsiteX4" fmla="*/ 0 w 349180"/>
              <a:gd name="connsiteY4" fmla="*/ 237972 h 476338"/>
              <a:gd name="connsiteX0" fmla="*/ 0 w 317739"/>
              <a:gd name="connsiteY0" fmla="*/ 230299 h 476761"/>
              <a:gd name="connsiteX1" fmla="*/ 145769 w 317739"/>
              <a:gd name="connsiteY1" fmla="*/ 698 h 476761"/>
              <a:gd name="connsiteX2" fmla="*/ 317739 w 317739"/>
              <a:gd name="connsiteY2" fmla="*/ 293181 h 476761"/>
              <a:gd name="connsiteX3" fmla="*/ 145769 w 317739"/>
              <a:gd name="connsiteY3" fmla="*/ 475620 h 476761"/>
              <a:gd name="connsiteX4" fmla="*/ 0 w 317739"/>
              <a:gd name="connsiteY4" fmla="*/ 230299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39" h="476761">
                <a:moveTo>
                  <a:pt x="0" y="230299"/>
                </a:moveTo>
                <a:cubicBezTo>
                  <a:pt x="0" y="99153"/>
                  <a:pt x="92813" y="-9782"/>
                  <a:pt x="145769" y="698"/>
                </a:cubicBezTo>
                <a:cubicBezTo>
                  <a:pt x="198726" y="11178"/>
                  <a:pt x="317739" y="162035"/>
                  <a:pt x="317739" y="293181"/>
                </a:cubicBezTo>
                <a:cubicBezTo>
                  <a:pt x="317739" y="424327"/>
                  <a:pt x="198726" y="486100"/>
                  <a:pt x="145769" y="475620"/>
                </a:cubicBezTo>
                <a:cubicBezTo>
                  <a:pt x="92813" y="465140"/>
                  <a:pt x="0" y="361445"/>
                  <a:pt x="0" y="230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0FBC20A-5171-4410-BEF2-2CD6CE5B15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21415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FDC85559-114E-470A-B574-3D9A8A972800}"/>
              </a:ext>
            </a:extLst>
          </p:cNvPr>
          <p:cNvSpPr/>
          <p:nvPr/>
        </p:nvSpPr>
        <p:spPr>
          <a:xfrm>
            <a:off x="8597900" y="184150"/>
            <a:ext cx="361950" cy="296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6" name="Imagen 11">
            <a:extLst>
              <a:ext uri="{FF2B5EF4-FFF2-40B4-BE49-F238E27FC236}">
                <a16:creationId xmlns:a16="http://schemas.microsoft.com/office/drawing/2014/main" id="{048DB78E-66EC-4477-9AEF-A0F4ED812D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19" b="63123"/>
          <a:stretch/>
        </p:blipFill>
        <p:spPr bwMode="auto">
          <a:xfrm>
            <a:off x="1" y="0"/>
            <a:ext cx="2540000" cy="20997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EB7194D-8789-4959-89A0-CAFD92797EF1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8" name="Imagen 11">
            <a:extLst>
              <a:ext uri="{FF2B5EF4-FFF2-40B4-BE49-F238E27FC236}">
                <a16:creationId xmlns:a16="http://schemas.microsoft.com/office/drawing/2014/main" id="{C836D31C-5CCA-4B50-9A37-27FBB32704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7516" y="2444960"/>
            <a:ext cx="6322828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425391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D0FB3C5-165E-45AC-B9FF-DA5A2A7029A0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B7488BE5-6E86-47CF-A6B0-E0A27DF44C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557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0696EBA-E838-4C9C-89FF-21D5D28D6156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0F4C17B4-C832-441D-881B-4AFA0AF1C8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1AD601CA-EFCC-4F04-BCD5-7CE8D8786F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7206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695E1EA-B8F8-44E0-8575-444FFB62F11D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CC54806A-0DA7-4C19-817E-70DC7AE683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613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4B89C64-5339-44A0-86C9-E7CBB8F8021D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C3464E-BBE1-49DD-A165-1428B83669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978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on - blanco y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FF91DC3-1679-4041-8A51-747997C824CC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27FE8D57-89AD-40AB-AA1C-B6CA7D797C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5563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1">
            <a:extLst>
              <a:ext uri="{FF2B5EF4-FFF2-40B4-BE49-F238E27FC236}">
                <a16:creationId xmlns:a16="http://schemas.microsoft.com/office/drawing/2014/main" id="{56C74CB5-7A80-4C10-9968-C9EB6D1D43F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3F059CA-8CB2-4EBA-AA8D-D2E799D728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96925" y="304800"/>
            <a:ext cx="7718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n-US" altLang="es-CO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954833E-F000-43CC-A588-B2972A003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96925" y="1520825"/>
            <a:ext cx="77184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pic>
        <p:nvPicPr>
          <p:cNvPr id="1029" name="Imagen 6">
            <a:extLst>
              <a:ext uri="{FF2B5EF4-FFF2-40B4-BE49-F238E27FC236}">
                <a16:creationId xmlns:a16="http://schemas.microsoft.com/office/drawing/2014/main" id="{12D2F53D-A674-4172-8F9A-A9CAB66B90D3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4800"/>
            <a:ext cx="2492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n 12">
            <a:extLst>
              <a:ext uri="{FF2B5EF4-FFF2-40B4-BE49-F238E27FC236}">
                <a16:creationId xmlns:a16="http://schemas.microsoft.com/office/drawing/2014/main" id="{939EAEAE-12E9-4931-91EE-57CDD687236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transition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.emf"/><Relationship Id="rId4" Type="http://schemas.openxmlformats.org/officeDocument/2006/relationships/hyperlink" Target="https://graphicdesign.stackexchange.com/questions/56164/create-animated-gif-of-an-arrow-being-hand-drawn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oinbase.com/2016-12-07-blockchain-token-securities-law-a66ef03c383f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3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190D3715-EEEA-4283-B7F2-FB13786EA5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8" t="13734" b="18329"/>
          <a:stretch/>
        </p:blipFill>
        <p:spPr>
          <a:xfrm>
            <a:off x="0" y="848360"/>
            <a:ext cx="8958942" cy="445516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3260E5A-81CB-47C1-9BA3-0E418160C203}"/>
              </a:ext>
            </a:extLst>
          </p:cNvPr>
          <p:cNvSpPr txBox="1">
            <a:spLocks/>
          </p:cNvSpPr>
          <p:nvPr/>
        </p:nvSpPr>
        <p:spPr bwMode="auto">
          <a:xfrm>
            <a:off x="185057" y="130044"/>
            <a:ext cx="8773885" cy="77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sz="2800" b="1" dirty="0">
                <a:solidFill>
                  <a:srgbClr val="0F4C81"/>
                </a:solidFill>
              </a:rPr>
              <a:t>COBERTURA DEL NIVEL NACIONAL</a:t>
            </a:r>
            <a:endParaRPr lang="es-CO" sz="2800" dirty="0">
              <a:solidFill>
                <a:srgbClr val="0F4C8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FD3237-F6DF-469C-A2BE-77C602BD6FF8}"/>
              </a:ext>
            </a:extLst>
          </p:cNvPr>
          <p:cNvGrpSpPr/>
          <p:nvPr/>
        </p:nvGrpSpPr>
        <p:grpSpPr>
          <a:xfrm>
            <a:off x="341524" y="988936"/>
            <a:ext cx="2126255" cy="1142925"/>
            <a:chOff x="363557" y="944697"/>
            <a:chExt cx="2225407" cy="1455762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69671B11-71D1-450F-904D-A98F2AAAAE73}"/>
                </a:ext>
              </a:extLst>
            </p:cNvPr>
            <p:cNvSpPr/>
            <p:nvPr/>
          </p:nvSpPr>
          <p:spPr>
            <a:xfrm>
              <a:off x="363557" y="948688"/>
              <a:ext cx="2225407" cy="1451771"/>
            </a:xfrm>
            <a:prstGeom prst="roundRect">
              <a:avLst/>
            </a:prstGeom>
            <a:noFill/>
            <a:ln w="19050"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8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100% </a:t>
              </a:r>
            </a:p>
            <a:p>
              <a:pPr algn="r"/>
              <a:r>
                <a:rPr lang="es-MX" sz="1200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las entidades</a:t>
              </a:r>
            </a:p>
            <a:p>
              <a:pPr algn="r"/>
              <a:r>
                <a:rPr lang="es-MX" sz="1200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consolidadas </a:t>
              </a:r>
            </a:p>
            <a:p>
              <a:pPr algn="r"/>
              <a:r>
                <a:rPr lang="es-MX" sz="1200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ambos años</a:t>
              </a:r>
            </a:p>
          </p:txBody>
        </p:sp>
        <p:pic>
          <p:nvPicPr>
            <p:cNvPr id="9" name="Gráfico 8" descr="Buen inventario">
              <a:extLst>
                <a:ext uri="{FF2B5EF4-FFF2-40B4-BE49-F238E27FC236}">
                  <a16:creationId xmlns:a16="http://schemas.microsoft.com/office/drawing/2014/main" id="{031EC2BD-A81D-4E0B-B252-C064A09BC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557" y="944697"/>
              <a:ext cx="841636" cy="8198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90494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2F5BC51-63BB-4D30-B542-C3D8E9149A1B}"/>
              </a:ext>
            </a:extLst>
          </p:cNvPr>
          <p:cNvSpPr/>
          <p:nvPr/>
        </p:nvSpPr>
        <p:spPr>
          <a:xfrm>
            <a:off x="7645400" y="965200"/>
            <a:ext cx="1422400" cy="1422400"/>
          </a:xfrm>
          <a:prstGeom prst="roundRect">
            <a:avLst/>
          </a:prstGeom>
          <a:noFill/>
          <a:ln w="19050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>
              <a:solidFill>
                <a:srgbClr val="0F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b="1" dirty="0">
              <a:solidFill>
                <a:srgbClr val="0F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4114F2-8A63-4A88-9E42-6A53346554E4}"/>
              </a:ext>
            </a:extLst>
          </p:cNvPr>
          <p:cNvSpPr/>
          <p:nvPr/>
        </p:nvSpPr>
        <p:spPr>
          <a:xfrm>
            <a:off x="7724995" y="1057618"/>
            <a:ext cx="319490" cy="253388"/>
          </a:xfrm>
          <a:prstGeom prst="rect">
            <a:avLst/>
          </a:prstGeom>
          <a:solidFill>
            <a:srgbClr val="0F4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F4C8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5CD2FD7-BC54-4710-A788-497414981CF6}"/>
              </a:ext>
            </a:extLst>
          </p:cNvPr>
          <p:cNvSpPr/>
          <p:nvPr/>
        </p:nvSpPr>
        <p:spPr>
          <a:xfrm>
            <a:off x="7724995" y="1558264"/>
            <a:ext cx="319490" cy="253388"/>
          </a:xfrm>
          <a:prstGeom prst="rect">
            <a:avLst/>
          </a:prstGeom>
          <a:solidFill>
            <a:srgbClr val="03A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D00101F-EEF5-4AF1-931B-12C567D80E6B}"/>
              </a:ext>
            </a:extLst>
          </p:cNvPr>
          <p:cNvSpPr/>
          <p:nvPr/>
        </p:nvSpPr>
        <p:spPr>
          <a:xfrm>
            <a:off x="7724995" y="2044828"/>
            <a:ext cx="319490" cy="253388"/>
          </a:xfrm>
          <a:prstGeom prst="rect">
            <a:avLst/>
          </a:prstGeom>
          <a:solidFill>
            <a:srgbClr val="F287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08FE64C-5BCF-44FF-9F14-75E1D6CF9371}"/>
              </a:ext>
            </a:extLst>
          </p:cNvPr>
          <p:cNvSpPr txBox="1"/>
          <p:nvPr/>
        </p:nvSpPr>
        <p:spPr>
          <a:xfrm>
            <a:off x="8067498" y="1047458"/>
            <a:ext cx="947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1FF0DC-830D-43D7-858D-774167E095FB}"/>
              </a:ext>
            </a:extLst>
          </p:cNvPr>
          <p:cNvSpPr txBox="1"/>
          <p:nvPr/>
        </p:nvSpPr>
        <p:spPr>
          <a:xfrm>
            <a:off x="8067498" y="1507635"/>
            <a:ext cx="947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Pasivos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FA6591-F4D5-486C-9400-99A04177A366}"/>
              </a:ext>
            </a:extLst>
          </p:cNvPr>
          <p:cNvSpPr txBox="1"/>
          <p:nvPr/>
        </p:nvSpPr>
        <p:spPr>
          <a:xfrm>
            <a:off x="8067498" y="1980279"/>
            <a:ext cx="106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Patrimonio</a:t>
            </a:r>
          </a:p>
        </p:txBody>
      </p:sp>
      <p:sp>
        <p:nvSpPr>
          <p:cNvPr id="13" name="Título 4">
            <a:extLst>
              <a:ext uri="{FF2B5EF4-FFF2-40B4-BE49-F238E27FC236}">
                <a16:creationId xmlns:a16="http://schemas.microsoft.com/office/drawing/2014/main" id="{EC7FE436-BBA7-420B-A19E-80B2AFF9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06" y="174401"/>
            <a:ext cx="7718425" cy="699705"/>
          </a:xfrm>
        </p:spPr>
        <p:txBody>
          <a:bodyPr>
            <a:normAutofit fontScale="90000"/>
          </a:bodyPr>
          <a:lstStyle/>
          <a:p>
            <a:r>
              <a:rPr lang="es-ES" altLang="es-CO" sz="2200" b="1" dirty="0">
                <a:solidFill>
                  <a:srgbClr val="0F4C81"/>
                </a:solidFill>
              </a:rPr>
              <a:t>SITUACIÓN FINANCIERA DEL NIVEL NACIONAL</a:t>
            </a:r>
            <a:br>
              <a:rPr lang="es-ES" altLang="es-CO" sz="2200" b="1" dirty="0">
                <a:solidFill>
                  <a:srgbClr val="0F4C81"/>
                </a:solidFill>
              </a:rPr>
            </a:br>
            <a:r>
              <a:rPr lang="es-ES" sz="2200" b="1" dirty="0">
                <a:solidFill>
                  <a:srgbClr val="0F4C81"/>
                </a:solidFill>
              </a:rPr>
              <a:t>A diciembre 31 de 2019</a:t>
            </a:r>
            <a:br>
              <a:rPr lang="es-ES" sz="2800" dirty="0">
                <a:solidFill>
                  <a:srgbClr val="0F4C81"/>
                </a:solidFill>
              </a:rPr>
            </a:br>
            <a:r>
              <a:rPr lang="es-ES" altLang="es-CO" sz="1300" dirty="0">
                <a:solidFill>
                  <a:srgbClr val="0F4C81"/>
                </a:solidFill>
              </a:rPr>
              <a:t>Miles de millones de pesos</a:t>
            </a:r>
            <a:endParaRPr lang="es-CO" altLang="es-CO" sz="1800" dirty="0">
              <a:solidFill>
                <a:srgbClr val="0F4C8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90B70B5-07A1-43BD-AD5F-D47F3F6A4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476" y="598294"/>
            <a:ext cx="7408130" cy="48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72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0A36522-3573-4D46-B8AF-8D7EA77F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7" y="221175"/>
            <a:ext cx="7718425" cy="455719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0F4C81"/>
                </a:solidFill>
              </a:rPr>
              <a:t> </a:t>
            </a:r>
            <a:r>
              <a:rPr lang="es-ES" sz="1800" b="1" dirty="0">
                <a:solidFill>
                  <a:srgbClr val="0F4C81"/>
                </a:solidFill>
              </a:rPr>
              <a:t>ESTADO DE RESULTADOS CONSOLIDADOS NIVEL NACIONAL</a:t>
            </a:r>
            <a:br>
              <a:rPr lang="es-ES" sz="1800" b="1" dirty="0">
                <a:solidFill>
                  <a:srgbClr val="0F4C81"/>
                </a:solidFill>
              </a:rPr>
            </a:br>
            <a:r>
              <a:rPr lang="es-ES" sz="1800" b="1" dirty="0">
                <a:solidFill>
                  <a:srgbClr val="0F4C81"/>
                </a:solidFill>
              </a:rPr>
              <a:t> Del 1 de enero al 31 de diciembre de 2019</a:t>
            </a:r>
            <a:br>
              <a:rPr lang="es-ES" sz="2000" dirty="0"/>
            </a:br>
            <a:r>
              <a:rPr lang="es-ES" sz="1200" dirty="0">
                <a:solidFill>
                  <a:srgbClr val="0F4C81"/>
                </a:solidFill>
              </a:rPr>
              <a:t>Miles de millones de pesos</a:t>
            </a:r>
            <a:endParaRPr lang="es-CO" sz="1200" dirty="0">
              <a:solidFill>
                <a:srgbClr val="0F4C81"/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7A4C0C3-CF71-49BD-9C7F-FE81B46CDA9A}"/>
              </a:ext>
            </a:extLst>
          </p:cNvPr>
          <p:cNvGrpSpPr/>
          <p:nvPr/>
        </p:nvGrpSpPr>
        <p:grpSpPr>
          <a:xfrm>
            <a:off x="7056120" y="1031240"/>
            <a:ext cx="2087880" cy="1239520"/>
            <a:chOff x="6709272" y="673646"/>
            <a:chExt cx="2168410" cy="2003453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0ADD9C73-2053-455C-89B6-477121E544EB}"/>
                </a:ext>
              </a:extLst>
            </p:cNvPr>
            <p:cNvSpPr/>
            <p:nvPr/>
          </p:nvSpPr>
          <p:spPr>
            <a:xfrm>
              <a:off x="6709272" y="673646"/>
              <a:ext cx="2012979" cy="2003453"/>
            </a:xfrm>
            <a:prstGeom prst="roundRect">
              <a:avLst/>
            </a:prstGeom>
            <a:noFill/>
            <a:ln w="19050"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2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MX" sz="11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C96527A6-B80D-40E1-82E4-A97F7EC95FD5}"/>
                </a:ext>
              </a:extLst>
            </p:cNvPr>
            <p:cNvSpPr/>
            <p:nvPr/>
          </p:nvSpPr>
          <p:spPr>
            <a:xfrm>
              <a:off x="6892270" y="893967"/>
              <a:ext cx="519517" cy="215467"/>
            </a:xfrm>
            <a:prstGeom prst="rect">
              <a:avLst/>
            </a:prstGeom>
            <a:solidFill>
              <a:srgbClr val="0F4C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>
                <a:solidFill>
                  <a:srgbClr val="0F4C81"/>
                </a:solidFill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3C0DCB59-E481-4607-85EC-DB23A4BBB94E}"/>
                </a:ext>
              </a:extLst>
            </p:cNvPr>
            <p:cNvSpPr txBox="1"/>
            <p:nvPr/>
          </p:nvSpPr>
          <p:spPr>
            <a:xfrm>
              <a:off x="7511649" y="893967"/>
              <a:ext cx="1210602" cy="286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Ingresos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48689F7-F16A-4069-AAD3-D3EDCC8ECE6F}"/>
                </a:ext>
              </a:extLst>
            </p:cNvPr>
            <p:cNvSpPr txBox="1"/>
            <p:nvPr/>
          </p:nvSpPr>
          <p:spPr>
            <a:xfrm>
              <a:off x="7511649" y="1233239"/>
              <a:ext cx="1210602" cy="286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Gastos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301B383-BC61-4262-A1E3-460F9F351410}"/>
                </a:ext>
              </a:extLst>
            </p:cNvPr>
            <p:cNvSpPr txBox="1"/>
            <p:nvPr/>
          </p:nvSpPr>
          <p:spPr>
            <a:xfrm>
              <a:off x="7511649" y="1512718"/>
              <a:ext cx="1366033" cy="286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Costos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B93E37A4-F1CF-4E76-8559-EEC2F5F5A4B1}"/>
                </a:ext>
              </a:extLst>
            </p:cNvPr>
            <p:cNvSpPr/>
            <p:nvPr/>
          </p:nvSpPr>
          <p:spPr>
            <a:xfrm>
              <a:off x="6892270" y="1233239"/>
              <a:ext cx="519517" cy="215467"/>
            </a:xfrm>
            <a:prstGeom prst="rect">
              <a:avLst/>
            </a:prstGeom>
            <a:solidFill>
              <a:srgbClr val="03A69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>
                <a:solidFill>
                  <a:srgbClr val="0F4C81"/>
                </a:solidFill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9380C46-E2A5-42D9-B238-E12E0BBEB470}"/>
                </a:ext>
              </a:extLst>
            </p:cNvPr>
            <p:cNvSpPr/>
            <p:nvPr/>
          </p:nvSpPr>
          <p:spPr>
            <a:xfrm>
              <a:off x="6892270" y="1545832"/>
              <a:ext cx="519517" cy="215467"/>
            </a:xfrm>
            <a:prstGeom prst="rect">
              <a:avLst/>
            </a:prstGeom>
            <a:solidFill>
              <a:srgbClr val="F287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>
                <a:solidFill>
                  <a:srgbClr val="0F4C81"/>
                </a:solidFill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CB4866D-CD8D-42C4-BE5D-4143D0B68390}"/>
                </a:ext>
              </a:extLst>
            </p:cNvPr>
            <p:cNvSpPr txBox="1"/>
            <p:nvPr/>
          </p:nvSpPr>
          <p:spPr>
            <a:xfrm>
              <a:off x="7511649" y="1829891"/>
              <a:ext cx="1366033" cy="471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Neto Recíprocas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67F55339-BE7E-4C12-BF57-DA93D350B5A2}"/>
                </a:ext>
              </a:extLst>
            </p:cNvPr>
            <p:cNvSpPr/>
            <p:nvPr/>
          </p:nvSpPr>
          <p:spPr>
            <a:xfrm>
              <a:off x="6892270" y="1863006"/>
              <a:ext cx="519517" cy="215467"/>
            </a:xfrm>
            <a:prstGeom prst="rect">
              <a:avLst/>
            </a:prstGeom>
            <a:solidFill>
              <a:srgbClr val="F25D2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>
                <a:solidFill>
                  <a:srgbClr val="0F4C81"/>
                </a:solidFill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13EB40D-8544-4896-8270-4778A48B4383}"/>
                </a:ext>
              </a:extLst>
            </p:cNvPr>
            <p:cNvSpPr txBox="1"/>
            <p:nvPr/>
          </p:nvSpPr>
          <p:spPr>
            <a:xfrm>
              <a:off x="7508775" y="2180071"/>
              <a:ext cx="1366033" cy="286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Resultado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B55C612-F014-45AC-ABC6-BE04C81161A2}"/>
                </a:ext>
              </a:extLst>
            </p:cNvPr>
            <p:cNvSpPr/>
            <p:nvPr/>
          </p:nvSpPr>
          <p:spPr>
            <a:xfrm>
              <a:off x="6889396" y="2213185"/>
              <a:ext cx="519517" cy="215467"/>
            </a:xfrm>
            <a:prstGeom prst="rect">
              <a:avLst/>
            </a:prstGeom>
            <a:solidFill>
              <a:srgbClr val="7185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>
                <a:solidFill>
                  <a:srgbClr val="0F4C81"/>
                </a:solidFill>
              </a:endParaRPr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1090DA67-E005-4CB3-8176-14D2D3F9A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050"/>
          <a:stretch/>
        </p:blipFill>
        <p:spPr>
          <a:xfrm>
            <a:off x="77525" y="1078934"/>
            <a:ext cx="8353687" cy="44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437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750B880-6D3F-492A-9574-AED541EEAF3C}"/>
              </a:ext>
            </a:extLst>
          </p:cNvPr>
          <p:cNvSpPr txBox="1"/>
          <p:nvPr/>
        </p:nvSpPr>
        <p:spPr>
          <a:xfrm>
            <a:off x="355598" y="30648"/>
            <a:ext cx="8432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NIVEL NACIONAL</a:t>
            </a:r>
            <a:br>
              <a:rPr lang="es-ES" sz="18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 SITUACIÓN FINANCIERA CONSOLIDADO POR MARCOS </a:t>
            </a:r>
            <a:br>
              <a:rPr lang="es-ES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31 de Diciembre de 2019</a:t>
            </a:r>
            <a:br>
              <a:rPr lang="es-ES" sz="12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 de millones de pesos</a:t>
            </a:r>
            <a:endParaRPr lang="es-CO" dirty="0">
              <a:solidFill>
                <a:srgbClr val="0F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64F2C72-B6A4-4EAC-AC76-2756902E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" y="1158240"/>
            <a:ext cx="8968311" cy="44246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5EA70-6540-4791-86FD-592DF63BA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24" y="-106551"/>
            <a:ext cx="7718425" cy="832991"/>
          </a:xfrm>
        </p:spPr>
        <p:txBody>
          <a:bodyPr/>
          <a:lstStyle/>
          <a:p>
            <a:r>
              <a:rPr lang="es-ES" sz="2600" b="1" dirty="0">
                <a:solidFill>
                  <a:srgbClr val="0F4C81"/>
                </a:solidFill>
              </a:rPr>
              <a:t>Activos consolidados del Nivel Nacional</a:t>
            </a:r>
            <a:br>
              <a:rPr lang="es-ES" sz="7200" b="1" dirty="0">
                <a:solidFill>
                  <a:srgbClr val="0F4C81"/>
                </a:solidFill>
              </a:rPr>
            </a:br>
            <a:r>
              <a:rPr lang="es-ES" sz="1400" dirty="0">
                <a:solidFill>
                  <a:srgbClr val="0F4C81"/>
                </a:solidFill>
              </a:rPr>
              <a:t>Miles de millones de pesos</a:t>
            </a:r>
            <a:endParaRPr lang="es-CO" sz="1400" dirty="0">
              <a:solidFill>
                <a:srgbClr val="0F4C8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F27B754-BBF2-4674-9C6D-FADED28C108D}"/>
              </a:ext>
            </a:extLst>
          </p:cNvPr>
          <p:cNvSpPr txBox="1">
            <a:spLocks/>
          </p:cNvSpPr>
          <p:nvPr/>
        </p:nvSpPr>
        <p:spPr bwMode="auto">
          <a:xfrm>
            <a:off x="6304968" y="3050731"/>
            <a:ext cx="2767061" cy="73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CO" sz="1400" b="1" dirty="0">
                <a:solidFill>
                  <a:srgbClr val="0F4C81"/>
                </a:solidFill>
              </a:rPr>
              <a:t>2018 </a:t>
            </a:r>
          </a:p>
          <a:p>
            <a:pPr algn="r"/>
            <a:r>
              <a:rPr lang="es-CO" sz="1400" b="1" dirty="0">
                <a:solidFill>
                  <a:srgbClr val="0F4C81"/>
                </a:solidFill>
              </a:rPr>
              <a:t>Total $623.017,8</a:t>
            </a:r>
          </a:p>
          <a:p>
            <a:pPr algn="r"/>
            <a:r>
              <a:rPr lang="es-CO" sz="1400" b="1" dirty="0">
                <a:solidFill>
                  <a:srgbClr val="0F4C81"/>
                </a:solidFill>
              </a:rPr>
              <a:t>(Anillo interno)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881A43F-FB52-47B8-807C-6DA0136CD764}"/>
              </a:ext>
            </a:extLst>
          </p:cNvPr>
          <p:cNvSpPr txBox="1">
            <a:spLocks/>
          </p:cNvSpPr>
          <p:nvPr/>
        </p:nvSpPr>
        <p:spPr bwMode="auto">
          <a:xfrm>
            <a:off x="6109733" y="2128650"/>
            <a:ext cx="2936896" cy="73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CO" sz="1600" b="1" dirty="0">
                <a:solidFill>
                  <a:srgbClr val="0F4C81"/>
                </a:solidFill>
              </a:rPr>
              <a:t>2019 </a:t>
            </a:r>
          </a:p>
          <a:p>
            <a:pPr algn="r"/>
            <a:r>
              <a:rPr lang="es-CO" sz="1600" b="1" dirty="0">
                <a:solidFill>
                  <a:srgbClr val="0F4C81"/>
                </a:solidFill>
              </a:rPr>
              <a:t>Total $646.114,8 </a:t>
            </a:r>
          </a:p>
          <a:p>
            <a:pPr algn="r"/>
            <a:r>
              <a:rPr lang="es-CO" sz="1600" b="1" dirty="0">
                <a:solidFill>
                  <a:srgbClr val="0F4C81"/>
                </a:solidFill>
              </a:rPr>
              <a:t>(Anillo externo)</a:t>
            </a:r>
            <a:r>
              <a:rPr lang="es-CO" sz="1400" b="1" dirty="0">
                <a:solidFill>
                  <a:srgbClr val="0F4C81"/>
                </a:solidFill>
              </a:rPr>
              <a:t>       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81B5F3-1CD2-4FCC-A86C-6B6019C87607}"/>
              </a:ext>
            </a:extLst>
          </p:cNvPr>
          <p:cNvSpPr txBox="1"/>
          <p:nvPr/>
        </p:nvSpPr>
        <p:spPr>
          <a:xfrm>
            <a:off x="730824" y="5387370"/>
            <a:ext cx="72912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* Otros conceptos: </a:t>
            </a:r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Cuentas por cobrar, Efectivo y equivalentes al efectivo e Inventarios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F8EBF1C-7CBB-49DE-B0A4-B7340B91E53D}"/>
              </a:ext>
            </a:extLst>
          </p:cNvPr>
          <p:cNvGrpSpPr/>
          <p:nvPr/>
        </p:nvGrpSpPr>
        <p:grpSpPr>
          <a:xfrm>
            <a:off x="711293" y="820280"/>
            <a:ext cx="6890845" cy="4661210"/>
            <a:chOff x="1080062" y="810227"/>
            <a:chExt cx="6890845" cy="4661210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AE771185-7159-437E-B549-1F0DC359B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193" t="9560" r="19184" b="15097"/>
            <a:stretch/>
          </p:blipFill>
          <p:spPr>
            <a:xfrm>
              <a:off x="2282142" y="810227"/>
              <a:ext cx="4811418" cy="4661210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AEDF382A-FE6A-4178-B71A-F69C9FE92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201" t="-155" r="15588" b="6149"/>
            <a:stretch/>
          </p:blipFill>
          <p:spPr>
            <a:xfrm>
              <a:off x="6546639" y="4306353"/>
              <a:ext cx="1424268" cy="474326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5742D9E4-EE27-4687-82A0-48F5B057F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211" t="-11332" r="25624" b="17327"/>
            <a:stretch/>
          </p:blipFill>
          <p:spPr>
            <a:xfrm>
              <a:off x="1262366" y="4840438"/>
              <a:ext cx="2039552" cy="474326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0E18EE43-3BBE-4525-B2F8-9F0F38C22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512" t="10913" r="22040" b="14518"/>
            <a:stretch/>
          </p:blipFill>
          <p:spPr>
            <a:xfrm>
              <a:off x="1080062" y="3538942"/>
              <a:ext cx="1344509" cy="624725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D4B5A855-8518-4DBA-81AA-1BAB88AD3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593" r="45408" b="22044"/>
            <a:stretch/>
          </p:blipFill>
          <p:spPr>
            <a:xfrm>
              <a:off x="1598163" y="1885801"/>
              <a:ext cx="826408" cy="393347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22554390-2108-4532-A935-B52E12AA9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723" t="19572" r="3752" b="6256"/>
            <a:stretch/>
          </p:blipFill>
          <p:spPr>
            <a:xfrm>
              <a:off x="1780352" y="810227"/>
              <a:ext cx="1663994" cy="494293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C29C6ECD-034C-4231-BF72-D68FCFC0D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415" t="19412" r="24421" b="1058"/>
            <a:stretch/>
          </p:blipFill>
          <p:spPr>
            <a:xfrm>
              <a:off x="6381426" y="1685309"/>
              <a:ext cx="1424268" cy="530264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CF769BC-5334-47E6-AE35-F99D5C850E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485" t="-4541" r="28460" b="26472"/>
            <a:stretch/>
          </p:blipFill>
          <p:spPr>
            <a:xfrm>
              <a:off x="5374888" y="810227"/>
              <a:ext cx="1271240" cy="394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368309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9E503430-098E-4212-A0EB-E1684FA1CB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91" y="601720"/>
            <a:ext cx="8431214" cy="51132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B2808A-5736-4316-9DE4-FDBCAC48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66" y="-60960"/>
            <a:ext cx="7718425" cy="838233"/>
          </a:xfrm>
        </p:spPr>
        <p:txBody>
          <a:bodyPr>
            <a:normAutofit/>
          </a:bodyPr>
          <a:lstStyle/>
          <a:p>
            <a:r>
              <a:rPr lang="es-CO" sz="2600" b="1" dirty="0">
                <a:solidFill>
                  <a:srgbClr val="0F4C81"/>
                </a:solidFill>
              </a:rPr>
              <a:t>Propiedades, planta y equipo</a:t>
            </a:r>
            <a:br>
              <a:rPr lang="es-CO" sz="2600" dirty="0">
                <a:solidFill>
                  <a:srgbClr val="0F4C81"/>
                </a:solidFill>
              </a:rPr>
            </a:br>
            <a:r>
              <a:rPr lang="es-ES" sz="2600" dirty="0">
                <a:solidFill>
                  <a:srgbClr val="0F4C81"/>
                </a:solidFill>
              </a:rPr>
              <a:t> Miles de millones de pesos</a:t>
            </a:r>
            <a:endParaRPr lang="es-CO" sz="2600" dirty="0">
              <a:solidFill>
                <a:srgbClr val="0F4C8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81B5F3-1CD2-4FCC-A86C-6B6019C87607}"/>
              </a:ext>
            </a:extLst>
          </p:cNvPr>
          <p:cNvSpPr txBox="1"/>
          <p:nvPr/>
        </p:nvSpPr>
        <p:spPr>
          <a:xfrm>
            <a:off x="375683" y="5247855"/>
            <a:ext cx="8055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Otros conceptos: </a:t>
            </a:r>
            <a:r>
              <a:rPr lang="es-CO" sz="10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de comunicación y computación, equipos de transporte, tracción y elevación, Propiedades, planta y equipo en concesión, Equipo médico y científico y Propiedades, planta y equipo en mantenimiento.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65C62E5-7361-4D1A-ACA5-EEB3472097BA}"/>
              </a:ext>
            </a:extLst>
          </p:cNvPr>
          <p:cNvGrpSpPr/>
          <p:nvPr/>
        </p:nvGrpSpPr>
        <p:grpSpPr>
          <a:xfrm>
            <a:off x="6654176" y="660149"/>
            <a:ext cx="2302526" cy="1151934"/>
            <a:chOff x="6654176" y="660149"/>
            <a:chExt cx="2302526" cy="1151934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A73138C-4353-45BD-8D6C-A633B772D366}"/>
                </a:ext>
              </a:extLst>
            </p:cNvPr>
            <p:cNvGrpSpPr/>
            <p:nvPr/>
          </p:nvGrpSpPr>
          <p:grpSpPr>
            <a:xfrm>
              <a:off x="6654176" y="660149"/>
              <a:ext cx="2302526" cy="1151934"/>
              <a:chOff x="6977264" y="573372"/>
              <a:chExt cx="2302526" cy="1151934"/>
            </a:xfrm>
          </p:grpSpPr>
          <p:sp>
            <p:nvSpPr>
              <p:cNvPr id="9" name="Rectángulo: esquinas redondeadas 8">
                <a:extLst>
                  <a:ext uri="{FF2B5EF4-FFF2-40B4-BE49-F238E27FC236}">
                    <a16:creationId xmlns:a16="http://schemas.microsoft.com/office/drawing/2014/main" id="{CD7431A6-932A-4120-8FE7-0DD855801F37}"/>
                  </a:ext>
                </a:extLst>
              </p:cNvPr>
              <p:cNvSpPr/>
              <p:nvPr/>
            </p:nvSpPr>
            <p:spPr>
              <a:xfrm>
                <a:off x="6977264" y="573372"/>
                <a:ext cx="2302526" cy="1151934"/>
              </a:xfrm>
              <a:prstGeom prst="roundRect">
                <a:avLst/>
              </a:prstGeom>
              <a:noFill/>
              <a:ln w="19050">
                <a:solidFill>
                  <a:srgbClr val="0F4C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1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s-MX" sz="6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s-MX" sz="1800" b="1" dirty="0">
                    <a:solidFill>
                      <a:srgbClr val="0F4C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</a:t>
                </a:r>
              </a:p>
              <a:p>
                <a:pPr algn="ctr"/>
                <a:endParaRPr lang="es-MX" sz="4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s-MX" sz="1600" b="1" dirty="0">
                    <a:solidFill>
                      <a:srgbClr val="0F4C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s-MX" b="1" dirty="0">
                    <a:solidFill>
                      <a:srgbClr val="0F4C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2019 $162.359,5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s-MX" b="1" dirty="0">
                    <a:solidFill>
                      <a:srgbClr val="0F4C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2018 $160.920,8</a:t>
                </a:r>
              </a:p>
              <a:p>
                <a:pPr algn="ctr"/>
                <a:endParaRPr lang="es-MX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Diagrama de flujo: terminador 10">
                <a:extLst>
                  <a:ext uri="{FF2B5EF4-FFF2-40B4-BE49-F238E27FC236}">
                    <a16:creationId xmlns:a16="http://schemas.microsoft.com/office/drawing/2014/main" id="{2B8A8126-7AAE-4B70-A25A-D369BD5A54AE}"/>
                  </a:ext>
                </a:extLst>
              </p:cNvPr>
              <p:cNvSpPr/>
              <p:nvPr/>
            </p:nvSpPr>
            <p:spPr>
              <a:xfrm>
                <a:off x="7234497" y="1118515"/>
                <a:ext cx="213177" cy="195585"/>
              </a:xfrm>
              <a:prstGeom prst="flowChartTerminator">
                <a:avLst/>
              </a:prstGeom>
              <a:solidFill>
                <a:srgbClr val="0F4C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Diagrama de flujo: terminador 11">
              <a:extLst>
                <a:ext uri="{FF2B5EF4-FFF2-40B4-BE49-F238E27FC236}">
                  <a16:creationId xmlns:a16="http://schemas.microsoft.com/office/drawing/2014/main" id="{84703FFA-C34E-4F60-B9C6-0EED20B350B8}"/>
                </a:ext>
              </a:extLst>
            </p:cNvPr>
            <p:cNvSpPr/>
            <p:nvPr/>
          </p:nvSpPr>
          <p:spPr>
            <a:xfrm>
              <a:off x="6911409" y="1519138"/>
              <a:ext cx="213177" cy="195585"/>
            </a:xfrm>
            <a:prstGeom prst="flowChartTerminator">
              <a:avLst/>
            </a:prstGeom>
            <a:solidFill>
              <a:srgbClr val="03A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FBD4B43-C021-4686-9B52-9B594698E142}"/>
              </a:ext>
            </a:extLst>
          </p:cNvPr>
          <p:cNvSpPr txBox="1"/>
          <p:nvPr/>
        </p:nvSpPr>
        <p:spPr>
          <a:xfrm>
            <a:off x="459572" y="4114381"/>
            <a:ext cx="288641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grupo representa el </a:t>
            </a:r>
            <a:r>
              <a:rPr lang="es-CO" sz="1600" b="1" u="sng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25,1%</a:t>
            </a:r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total de los Activos a diciembre de 2019</a:t>
            </a:r>
          </a:p>
        </p:txBody>
      </p:sp>
    </p:spTree>
    <p:extLst>
      <p:ext uri="{BB962C8B-B14F-4D97-AF65-F5344CB8AC3E}">
        <p14:creationId xmlns:p14="http://schemas.microsoft.com/office/powerpoint/2010/main" val="18790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EA4A625-6257-47C5-AD7F-394208151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6" b="31180"/>
          <a:stretch/>
        </p:blipFill>
        <p:spPr>
          <a:xfrm>
            <a:off x="114294" y="869575"/>
            <a:ext cx="8795916" cy="44689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91BC568-BF51-40BC-941A-B56726A6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185" y="26630"/>
            <a:ext cx="7870815" cy="748145"/>
          </a:xfrm>
        </p:spPr>
        <p:txBody>
          <a:bodyPr>
            <a:normAutofit fontScale="90000"/>
          </a:bodyPr>
          <a:lstStyle/>
          <a:p>
            <a:r>
              <a:rPr lang="es-ES" sz="2800" b="1" dirty="0">
                <a:solidFill>
                  <a:srgbClr val="0F4C81"/>
                </a:solidFill>
              </a:rPr>
              <a:t>Bienes de uso público, históricos y culturales</a:t>
            </a:r>
            <a:br>
              <a:rPr lang="es-ES" sz="2600" b="1" dirty="0">
                <a:solidFill>
                  <a:srgbClr val="0F4C81"/>
                </a:solidFill>
              </a:rPr>
            </a:br>
            <a:r>
              <a:rPr lang="es-ES" sz="1600" dirty="0">
                <a:solidFill>
                  <a:srgbClr val="0F4C81"/>
                </a:solidFill>
              </a:rPr>
              <a:t> Miles de millones de pesos</a:t>
            </a:r>
            <a:endParaRPr lang="es-CO" sz="1600" dirty="0">
              <a:solidFill>
                <a:srgbClr val="0F4C8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F81B5F3-1CD2-4FCC-A86C-6B6019C87607}"/>
              </a:ext>
            </a:extLst>
          </p:cNvPr>
          <p:cNvSpPr txBox="1"/>
          <p:nvPr/>
        </p:nvSpPr>
        <p:spPr>
          <a:xfrm>
            <a:off x="233790" y="5330240"/>
            <a:ext cx="7411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Otros conceptos: </a:t>
            </a:r>
            <a:r>
              <a:rPr lang="es-CO" sz="10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 históricos y culturales y Bienes de uso público representados en bienes de arte y cultura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65272C1-A21A-4D46-B68E-278E25F2D729}"/>
              </a:ext>
            </a:extLst>
          </p:cNvPr>
          <p:cNvGrpSpPr/>
          <p:nvPr/>
        </p:nvGrpSpPr>
        <p:grpSpPr>
          <a:xfrm>
            <a:off x="6678138" y="909319"/>
            <a:ext cx="1962942" cy="981803"/>
            <a:chOff x="6687240" y="963288"/>
            <a:chExt cx="1962942" cy="98180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128B24F6-3488-4CFA-A4AC-8CBAC5EB34F2}"/>
                </a:ext>
              </a:extLst>
            </p:cNvPr>
            <p:cNvGrpSpPr/>
            <p:nvPr/>
          </p:nvGrpSpPr>
          <p:grpSpPr>
            <a:xfrm>
              <a:off x="6687240" y="963288"/>
              <a:ext cx="1962942" cy="981803"/>
              <a:chOff x="6687240" y="963288"/>
              <a:chExt cx="1962942" cy="981803"/>
            </a:xfrm>
          </p:grpSpPr>
          <p:sp>
            <p:nvSpPr>
              <p:cNvPr id="5" name="Rectángulo: esquinas redondeadas 4">
                <a:extLst>
                  <a:ext uri="{FF2B5EF4-FFF2-40B4-BE49-F238E27FC236}">
                    <a16:creationId xmlns:a16="http://schemas.microsoft.com/office/drawing/2014/main" id="{EB426712-F0D5-4A83-B9A9-68B952F9F5B5}"/>
                  </a:ext>
                </a:extLst>
              </p:cNvPr>
              <p:cNvSpPr/>
              <p:nvPr/>
            </p:nvSpPr>
            <p:spPr>
              <a:xfrm>
                <a:off x="6687240" y="963288"/>
                <a:ext cx="1962942" cy="981803"/>
              </a:xfrm>
              <a:prstGeom prst="roundRect">
                <a:avLst/>
              </a:prstGeom>
              <a:noFill/>
              <a:ln w="19050">
                <a:solidFill>
                  <a:srgbClr val="0F4C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1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s-MX" sz="1600" b="1" dirty="0">
                    <a:solidFill>
                      <a:srgbClr val="0F4C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</a:t>
                </a:r>
              </a:p>
              <a:p>
                <a:pPr algn="ctr"/>
                <a:endParaRPr lang="es-MX" sz="7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s-MX" sz="1600" b="1" dirty="0">
                    <a:solidFill>
                      <a:srgbClr val="0F4C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s-MX" b="1" dirty="0">
                    <a:solidFill>
                      <a:srgbClr val="0F4C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2019 $87.291,2</a:t>
                </a:r>
              </a:p>
              <a:p>
                <a:pPr algn="ctr"/>
                <a:endParaRPr lang="es-MX" sz="4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s-MX" b="1" dirty="0">
                    <a:solidFill>
                      <a:srgbClr val="0F4C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2018 $84.843,4</a:t>
                </a:r>
              </a:p>
              <a:p>
                <a:pPr algn="ctr"/>
                <a:endParaRPr lang="es-MX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Diagrama de flujo: terminador 6">
                <a:extLst>
                  <a:ext uri="{FF2B5EF4-FFF2-40B4-BE49-F238E27FC236}">
                    <a16:creationId xmlns:a16="http://schemas.microsoft.com/office/drawing/2014/main" id="{19216E18-493A-40C4-8D25-BFE1D7D3B47E}"/>
                  </a:ext>
                </a:extLst>
              </p:cNvPr>
              <p:cNvSpPr/>
              <p:nvPr/>
            </p:nvSpPr>
            <p:spPr>
              <a:xfrm>
                <a:off x="6937190" y="1402094"/>
                <a:ext cx="213177" cy="195585"/>
              </a:xfrm>
              <a:prstGeom prst="flowChartTerminator">
                <a:avLst/>
              </a:prstGeom>
              <a:solidFill>
                <a:srgbClr val="0F4C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Diagrama de flujo: terminador 9">
              <a:extLst>
                <a:ext uri="{FF2B5EF4-FFF2-40B4-BE49-F238E27FC236}">
                  <a16:creationId xmlns:a16="http://schemas.microsoft.com/office/drawing/2014/main" id="{E2AB1FAA-DD1B-4F4D-B20F-4DEE283252F6}"/>
                </a:ext>
              </a:extLst>
            </p:cNvPr>
            <p:cNvSpPr/>
            <p:nvPr/>
          </p:nvSpPr>
          <p:spPr>
            <a:xfrm>
              <a:off x="6937189" y="1680858"/>
              <a:ext cx="213177" cy="195585"/>
            </a:xfrm>
            <a:prstGeom prst="flowChartTerminator">
              <a:avLst/>
            </a:prstGeom>
            <a:solidFill>
              <a:srgbClr val="03A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4CC4C5D-94A1-4D08-9122-68CDF6E8E5E3}"/>
              </a:ext>
            </a:extLst>
          </p:cNvPr>
          <p:cNvSpPr txBox="1"/>
          <p:nvPr/>
        </p:nvSpPr>
        <p:spPr>
          <a:xfrm>
            <a:off x="6678138" y="2129094"/>
            <a:ext cx="2021884" cy="12311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grupo representa el </a:t>
            </a:r>
            <a:r>
              <a:rPr lang="es-CO" sz="1600" b="1" u="sng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es-CO" sz="1600" b="1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 los Activos a diciembre de 2019</a:t>
            </a:r>
          </a:p>
        </p:txBody>
      </p:sp>
    </p:spTree>
    <p:extLst>
      <p:ext uri="{BB962C8B-B14F-4D97-AF65-F5344CB8AC3E}">
        <p14:creationId xmlns:p14="http://schemas.microsoft.com/office/powerpoint/2010/main" val="4937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7761492-133C-4F5C-8110-D15D042A1F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380"/>
          <a:stretch/>
        </p:blipFill>
        <p:spPr>
          <a:xfrm>
            <a:off x="157480" y="709296"/>
            <a:ext cx="8661400" cy="48192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E24442-7785-4949-99C5-813D7C8D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-111760"/>
            <a:ext cx="7718425" cy="789869"/>
          </a:xfrm>
        </p:spPr>
        <p:txBody>
          <a:bodyPr>
            <a:normAutofit/>
          </a:bodyPr>
          <a:lstStyle/>
          <a:p>
            <a:r>
              <a:rPr lang="es-CO" sz="2800" b="1" dirty="0">
                <a:solidFill>
                  <a:srgbClr val="0F4C81"/>
                </a:solidFill>
              </a:rPr>
              <a:t>Inversiones e instrumentos derivados</a:t>
            </a:r>
            <a:br>
              <a:rPr lang="es-CO" sz="2800" dirty="0">
                <a:solidFill>
                  <a:srgbClr val="0F4C81"/>
                </a:solidFill>
              </a:rPr>
            </a:br>
            <a:r>
              <a:rPr lang="es-ES" sz="1400" dirty="0">
                <a:solidFill>
                  <a:srgbClr val="0F4C81"/>
                </a:solidFill>
              </a:rPr>
              <a:t>Miles de millones de pesos</a:t>
            </a:r>
            <a:endParaRPr lang="es-CO" sz="1400" dirty="0">
              <a:solidFill>
                <a:srgbClr val="0F4C81"/>
              </a:solidFill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02074BE6-E392-472D-B123-337520F741A2}"/>
              </a:ext>
            </a:extLst>
          </p:cNvPr>
          <p:cNvGrpSpPr/>
          <p:nvPr/>
        </p:nvGrpSpPr>
        <p:grpSpPr>
          <a:xfrm>
            <a:off x="6796789" y="4084832"/>
            <a:ext cx="1935732" cy="1063016"/>
            <a:chOff x="9769131" y="2953710"/>
            <a:chExt cx="2428441" cy="1094199"/>
          </a:xfrm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D370AFCA-6893-41C3-885A-81E4FB2CD2BF}"/>
                </a:ext>
              </a:extLst>
            </p:cNvPr>
            <p:cNvSpPr/>
            <p:nvPr/>
          </p:nvSpPr>
          <p:spPr>
            <a:xfrm>
              <a:off x="9769131" y="2953710"/>
              <a:ext cx="2428441" cy="1094199"/>
            </a:xfrm>
            <a:prstGeom prst="roundRect">
              <a:avLst/>
            </a:prstGeom>
            <a:noFill/>
            <a:ln w="19050"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</a:t>
              </a:r>
            </a:p>
            <a:p>
              <a:pPr algn="ctr"/>
              <a:endParaRPr lang="es-MX" sz="7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2019 - $84.265,7</a:t>
              </a:r>
            </a:p>
            <a:p>
              <a:pPr algn="ctr"/>
              <a:endParaRPr lang="es-MX" sz="9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2018 - $78.150,9</a:t>
              </a:r>
            </a:p>
          </p:txBody>
        </p:sp>
        <p:sp>
          <p:nvSpPr>
            <p:cNvPr id="25" name="Diagrama de flujo: terminador 24">
              <a:extLst>
                <a:ext uri="{FF2B5EF4-FFF2-40B4-BE49-F238E27FC236}">
                  <a16:creationId xmlns:a16="http://schemas.microsoft.com/office/drawing/2014/main" id="{9639EE0B-26CA-4A0A-8357-E83939ECA71E}"/>
                </a:ext>
              </a:extLst>
            </p:cNvPr>
            <p:cNvSpPr/>
            <p:nvPr/>
          </p:nvSpPr>
          <p:spPr>
            <a:xfrm>
              <a:off x="10035010" y="3793207"/>
              <a:ext cx="201881" cy="134702"/>
            </a:xfrm>
            <a:prstGeom prst="flowChartTerminator">
              <a:avLst/>
            </a:prstGeom>
            <a:solidFill>
              <a:srgbClr val="03A696"/>
            </a:solidFill>
            <a:ln>
              <a:solidFill>
                <a:srgbClr val="03A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Diagrama de flujo: terminador 25">
              <a:extLst>
                <a:ext uri="{FF2B5EF4-FFF2-40B4-BE49-F238E27FC236}">
                  <a16:creationId xmlns:a16="http://schemas.microsoft.com/office/drawing/2014/main" id="{4D365E50-EF56-4D03-BA68-7EC4C123EC6B}"/>
                </a:ext>
              </a:extLst>
            </p:cNvPr>
            <p:cNvSpPr/>
            <p:nvPr/>
          </p:nvSpPr>
          <p:spPr>
            <a:xfrm>
              <a:off x="10035010" y="3455127"/>
              <a:ext cx="201881" cy="122739"/>
            </a:xfrm>
            <a:prstGeom prst="flowChartTerminator">
              <a:avLst/>
            </a:prstGeom>
            <a:solidFill>
              <a:srgbClr val="0F4C81"/>
            </a:solidFill>
            <a:ln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E439C3-6ED9-4533-AABE-86D7596E44AF}"/>
              </a:ext>
            </a:extLst>
          </p:cNvPr>
          <p:cNvSpPr txBox="1"/>
          <p:nvPr/>
        </p:nvSpPr>
        <p:spPr>
          <a:xfrm>
            <a:off x="6741751" y="2706717"/>
            <a:ext cx="1955209" cy="12311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grupo representa el </a:t>
            </a:r>
            <a:r>
              <a:rPr lang="es-CO" sz="1600" b="1" u="sng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13,0%</a:t>
            </a:r>
            <a:r>
              <a:rPr lang="es-CO" sz="1600" b="1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 los Activos a diciembre de 2019</a:t>
            </a:r>
          </a:p>
        </p:txBody>
      </p:sp>
    </p:spTree>
    <p:extLst>
      <p:ext uri="{BB962C8B-B14F-4D97-AF65-F5344CB8AC3E}">
        <p14:creationId xmlns:p14="http://schemas.microsoft.com/office/powerpoint/2010/main" val="27606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75B9FCC-E7BC-40D6-BD05-E3227BA2B3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7" b="4281"/>
          <a:stretch/>
        </p:blipFill>
        <p:spPr>
          <a:xfrm>
            <a:off x="228408" y="756445"/>
            <a:ext cx="8915592" cy="476300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3DA797-08FA-4E71-B1D7-B681512C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6" y="-162560"/>
            <a:ext cx="7718425" cy="1013264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rgbClr val="0F4C81"/>
                </a:solidFill>
              </a:rPr>
              <a:t>Pasivos consolidados del Nivel Nacional</a:t>
            </a:r>
            <a:br>
              <a:rPr lang="es-ES" sz="2000" dirty="0">
                <a:solidFill>
                  <a:srgbClr val="0F4C81"/>
                </a:solidFill>
              </a:rPr>
            </a:br>
            <a:r>
              <a:rPr lang="es-ES" sz="1400" dirty="0">
                <a:solidFill>
                  <a:srgbClr val="0F4C81"/>
                </a:solidFill>
              </a:rPr>
              <a:t>Miles de millones de pesos</a:t>
            </a:r>
            <a:endParaRPr lang="es-CO" sz="1400" dirty="0">
              <a:solidFill>
                <a:srgbClr val="0F4C81"/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2C7D3BE-D4C3-44C3-860C-B16897A55675}"/>
              </a:ext>
            </a:extLst>
          </p:cNvPr>
          <p:cNvGrpSpPr/>
          <p:nvPr/>
        </p:nvGrpSpPr>
        <p:grpSpPr>
          <a:xfrm>
            <a:off x="6756756" y="4135120"/>
            <a:ext cx="2331364" cy="953108"/>
            <a:chOff x="6711036" y="3497461"/>
            <a:chExt cx="2331364" cy="953108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F70A76CA-EBD2-481A-9F0E-23421BB46796}"/>
                </a:ext>
              </a:extLst>
            </p:cNvPr>
            <p:cNvGrpSpPr/>
            <p:nvPr/>
          </p:nvGrpSpPr>
          <p:grpSpPr>
            <a:xfrm>
              <a:off x="6711036" y="3497461"/>
              <a:ext cx="2331364" cy="953108"/>
              <a:chOff x="6711036" y="3497461"/>
              <a:chExt cx="2331364" cy="953108"/>
            </a:xfrm>
          </p:grpSpPr>
          <p:sp>
            <p:nvSpPr>
              <p:cNvPr id="11" name="Rectángulo: esquinas redondeadas 10">
                <a:extLst>
                  <a:ext uri="{FF2B5EF4-FFF2-40B4-BE49-F238E27FC236}">
                    <a16:creationId xmlns:a16="http://schemas.microsoft.com/office/drawing/2014/main" id="{FFFB5E86-6A88-4BAD-B2C3-D4B12C21C33E}"/>
                  </a:ext>
                </a:extLst>
              </p:cNvPr>
              <p:cNvSpPr/>
              <p:nvPr/>
            </p:nvSpPr>
            <p:spPr>
              <a:xfrm>
                <a:off x="6711036" y="3497461"/>
                <a:ext cx="2331364" cy="953108"/>
              </a:xfrm>
              <a:prstGeom prst="roundRect">
                <a:avLst/>
              </a:prstGeom>
              <a:noFill/>
              <a:ln w="19050">
                <a:solidFill>
                  <a:srgbClr val="0F4C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600" b="1" dirty="0">
                    <a:solidFill>
                      <a:srgbClr val="0F4C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 </a:t>
                </a:r>
              </a:p>
              <a:p>
                <a:pPr algn="ctr"/>
                <a:endParaRPr lang="es-MX" sz="9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s-MX" sz="1600" b="1" dirty="0">
                    <a:solidFill>
                      <a:srgbClr val="0F4C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2019 - $1.370.572,8</a:t>
                </a:r>
              </a:p>
              <a:p>
                <a:pPr algn="ctr"/>
                <a:endParaRPr lang="es-MX" sz="6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s-MX" sz="1600" b="1" dirty="0">
                    <a:solidFill>
                      <a:srgbClr val="0F4C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2018 - $1.050.576,3</a:t>
                </a:r>
              </a:p>
            </p:txBody>
          </p:sp>
          <p:sp>
            <p:nvSpPr>
              <p:cNvPr id="12" name="Diagrama de flujo: terminador 11">
                <a:extLst>
                  <a:ext uri="{FF2B5EF4-FFF2-40B4-BE49-F238E27FC236}">
                    <a16:creationId xmlns:a16="http://schemas.microsoft.com/office/drawing/2014/main" id="{C0ACF465-BFA7-4117-88D8-1803BFFA67EE}"/>
                  </a:ext>
                </a:extLst>
              </p:cNvPr>
              <p:cNvSpPr/>
              <p:nvPr/>
            </p:nvSpPr>
            <p:spPr>
              <a:xfrm>
                <a:off x="6807047" y="3938756"/>
                <a:ext cx="187917" cy="119241"/>
              </a:xfrm>
              <a:prstGeom prst="flowChartTerminator">
                <a:avLst/>
              </a:prstGeom>
              <a:solidFill>
                <a:srgbClr val="0F4C81"/>
              </a:solidFill>
              <a:ln>
                <a:solidFill>
                  <a:srgbClr val="0F4C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3" name="Diagrama de flujo: terminador 12">
              <a:extLst>
                <a:ext uri="{FF2B5EF4-FFF2-40B4-BE49-F238E27FC236}">
                  <a16:creationId xmlns:a16="http://schemas.microsoft.com/office/drawing/2014/main" id="{2D037DDF-7495-465E-BFF6-0DB40043EDC5}"/>
                </a:ext>
              </a:extLst>
            </p:cNvPr>
            <p:cNvSpPr/>
            <p:nvPr/>
          </p:nvSpPr>
          <p:spPr>
            <a:xfrm>
              <a:off x="6807047" y="4275368"/>
              <a:ext cx="187917" cy="119241"/>
            </a:xfrm>
            <a:prstGeom prst="flowChartTerminator">
              <a:avLst/>
            </a:prstGeom>
            <a:solidFill>
              <a:srgbClr val="03A696"/>
            </a:solidFill>
            <a:ln>
              <a:solidFill>
                <a:srgbClr val="03A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B91A3583-5BFB-4E2D-AAC9-7A6A38F509A4}"/>
              </a:ext>
            </a:extLst>
          </p:cNvPr>
          <p:cNvSpPr/>
          <p:nvPr/>
        </p:nvSpPr>
        <p:spPr>
          <a:xfrm>
            <a:off x="5969174" y="2657764"/>
            <a:ext cx="1737460" cy="422803"/>
          </a:xfrm>
          <a:prstGeom prst="wedgeRectCallout">
            <a:avLst>
              <a:gd name="adj1" fmla="val -44294"/>
              <a:gd name="adj2" fmla="val -118004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Aumentó 190,6%</a:t>
            </a:r>
          </a:p>
        </p:txBody>
      </p:sp>
      <p:sp>
        <p:nvSpPr>
          <p:cNvPr id="14" name="Bocadillo: rectángulo 13">
            <a:extLst>
              <a:ext uri="{FF2B5EF4-FFF2-40B4-BE49-F238E27FC236}">
                <a16:creationId xmlns:a16="http://schemas.microsoft.com/office/drawing/2014/main" id="{3ECCE794-92FA-48E1-84B1-4D410C7F4402}"/>
              </a:ext>
            </a:extLst>
          </p:cNvPr>
          <p:cNvSpPr/>
          <p:nvPr/>
        </p:nvSpPr>
        <p:spPr>
          <a:xfrm>
            <a:off x="7321350" y="2036544"/>
            <a:ext cx="1737460" cy="422802"/>
          </a:xfrm>
          <a:prstGeom prst="wedgeRectCallout">
            <a:avLst>
              <a:gd name="adj1" fmla="val -43661"/>
              <a:gd name="adj2" fmla="val -114081"/>
            </a:avLst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Aumentó 67,3%</a:t>
            </a:r>
          </a:p>
        </p:txBody>
      </p:sp>
    </p:spTree>
    <p:extLst>
      <p:ext uri="{BB962C8B-B14F-4D97-AF65-F5344CB8AC3E}">
        <p14:creationId xmlns:p14="http://schemas.microsoft.com/office/powerpoint/2010/main" val="777493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D2F6B7-7485-4565-A022-C53D48C875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97" y="710463"/>
            <a:ext cx="8870267" cy="459957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0BC210-7E1F-438A-BBFA-6D8B8C15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78" y="-118431"/>
            <a:ext cx="7718425" cy="849767"/>
          </a:xfrm>
        </p:spPr>
        <p:txBody>
          <a:bodyPr>
            <a:normAutofit/>
          </a:bodyPr>
          <a:lstStyle/>
          <a:p>
            <a:r>
              <a:rPr lang="es-ES" sz="2900" b="1" dirty="0">
                <a:solidFill>
                  <a:srgbClr val="0F4C81"/>
                </a:solidFill>
              </a:rPr>
              <a:t>Emisión y colocación de títulos de deuda</a:t>
            </a:r>
            <a:br>
              <a:rPr lang="es-ES" sz="2900" dirty="0">
                <a:solidFill>
                  <a:srgbClr val="0F4C81"/>
                </a:solidFill>
              </a:rPr>
            </a:br>
            <a:r>
              <a:rPr lang="es-ES" sz="1600" dirty="0">
                <a:solidFill>
                  <a:srgbClr val="0F4C81"/>
                </a:solidFill>
              </a:rPr>
              <a:t>Miles de millones de pesos</a:t>
            </a:r>
            <a:endParaRPr lang="es-CO" sz="1600" dirty="0">
              <a:solidFill>
                <a:srgbClr val="0F4C8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1F84BA5-3D03-4F51-B300-A49665A0F164}"/>
              </a:ext>
            </a:extLst>
          </p:cNvPr>
          <p:cNvSpPr txBox="1"/>
          <p:nvPr/>
        </p:nvSpPr>
        <p:spPr>
          <a:xfrm>
            <a:off x="273733" y="5308892"/>
            <a:ext cx="7915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Financiamiento externo de corto plazo y Bonos y títulos de incentivo.</a:t>
            </a:r>
            <a:endParaRPr lang="es-CO" sz="1000" dirty="0">
              <a:solidFill>
                <a:srgbClr val="0F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C091264-84E1-4905-87C3-2239629D3F18}"/>
              </a:ext>
            </a:extLst>
          </p:cNvPr>
          <p:cNvGrpSpPr/>
          <p:nvPr/>
        </p:nvGrpSpPr>
        <p:grpSpPr>
          <a:xfrm>
            <a:off x="6924023" y="1163320"/>
            <a:ext cx="2072641" cy="939753"/>
            <a:chOff x="8558626" y="3174710"/>
            <a:chExt cx="2226661" cy="967320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E0FB41C6-3AAF-49DC-95D9-F12310997573}"/>
                </a:ext>
              </a:extLst>
            </p:cNvPr>
            <p:cNvSpPr/>
            <p:nvPr/>
          </p:nvSpPr>
          <p:spPr>
            <a:xfrm>
              <a:off x="8558626" y="3174710"/>
              <a:ext cx="2226661" cy="967320"/>
            </a:xfrm>
            <a:prstGeom prst="roundRect">
              <a:avLst/>
            </a:prstGeom>
            <a:noFill/>
            <a:ln w="19050"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</a:t>
              </a:r>
            </a:p>
            <a:p>
              <a:pPr algn="ctr"/>
              <a:endParaRPr lang="es-MX" sz="7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2019 - $438.118,2</a:t>
              </a:r>
            </a:p>
            <a:p>
              <a:pPr algn="ctr"/>
              <a:endParaRPr lang="es-MX" sz="9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2018 - $408.738,7</a:t>
              </a:r>
            </a:p>
          </p:txBody>
        </p:sp>
        <p:sp>
          <p:nvSpPr>
            <p:cNvPr id="13" name="Diagrama de flujo: terminador 12">
              <a:extLst>
                <a:ext uri="{FF2B5EF4-FFF2-40B4-BE49-F238E27FC236}">
                  <a16:creationId xmlns:a16="http://schemas.microsoft.com/office/drawing/2014/main" id="{E5A7F913-6A5B-4187-8F9B-E0FE8C41394A}"/>
                </a:ext>
              </a:extLst>
            </p:cNvPr>
            <p:cNvSpPr/>
            <p:nvPr/>
          </p:nvSpPr>
          <p:spPr>
            <a:xfrm>
              <a:off x="8736128" y="3934392"/>
              <a:ext cx="201881" cy="134702"/>
            </a:xfrm>
            <a:prstGeom prst="flowChartTerminator">
              <a:avLst/>
            </a:prstGeom>
            <a:solidFill>
              <a:srgbClr val="03A696"/>
            </a:solidFill>
            <a:ln>
              <a:solidFill>
                <a:srgbClr val="03A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Diagrama de flujo: terminador 13">
              <a:extLst>
                <a:ext uri="{FF2B5EF4-FFF2-40B4-BE49-F238E27FC236}">
                  <a16:creationId xmlns:a16="http://schemas.microsoft.com/office/drawing/2014/main" id="{214FDC72-E19F-49E5-BA3C-7211925E7222}"/>
                </a:ext>
              </a:extLst>
            </p:cNvPr>
            <p:cNvSpPr/>
            <p:nvPr/>
          </p:nvSpPr>
          <p:spPr>
            <a:xfrm>
              <a:off x="8736128" y="3596310"/>
              <a:ext cx="201881" cy="122739"/>
            </a:xfrm>
            <a:prstGeom prst="flowChartTerminator">
              <a:avLst/>
            </a:prstGeom>
            <a:solidFill>
              <a:srgbClr val="0F4C81"/>
            </a:solidFill>
            <a:ln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23D588-8319-4A38-99DA-09AB803415E9}"/>
              </a:ext>
            </a:extLst>
          </p:cNvPr>
          <p:cNvSpPr txBox="1"/>
          <p:nvPr/>
        </p:nvSpPr>
        <p:spPr>
          <a:xfrm>
            <a:off x="6175184" y="2329710"/>
            <a:ext cx="288641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grupo representa el </a:t>
            </a:r>
            <a:r>
              <a:rPr lang="es-CO" sz="1600" b="1" u="sng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32,0% </a:t>
            </a:r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 los Pasivos a 31 diciembre de 2019</a:t>
            </a:r>
          </a:p>
        </p:txBody>
      </p:sp>
    </p:spTree>
    <p:extLst>
      <p:ext uri="{BB962C8B-B14F-4D97-AF65-F5344CB8AC3E}">
        <p14:creationId xmlns:p14="http://schemas.microsoft.com/office/powerpoint/2010/main" val="8328828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hecke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6D5F847-EB9B-47EC-8548-0F2ADAE177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60" y="713453"/>
            <a:ext cx="9039093" cy="44844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EF54386-4C89-4E8D-B003-B52CB403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92" y="134551"/>
            <a:ext cx="7718425" cy="713247"/>
          </a:xfrm>
        </p:spPr>
        <p:txBody>
          <a:bodyPr/>
          <a:lstStyle/>
          <a:p>
            <a:r>
              <a:rPr lang="es-ES" sz="2800" b="1" dirty="0">
                <a:solidFill>
                  <a:srgbClr val="0F4C81"/>
                </a:solidFill>
              </a:rPr>
              <a:t>Beneficios a los empleados</a:t>
            </a:r>
            <a:br>
              <a:rPr lang="es-ES" sz="2800" dirty="0">
                <a:solidFill>
                  <a:srgbClr val="0F4C81"/>
                </a:solidFill>
              </a:rPr>
            </a:br>
            <a:r>
              <a:rPr lang="es-ES" sz="1400" dirty="0">
                <a:solidFill>
                  <a:srgbClr val="0F4C81"/>
                </a:solidFill>
              </a:rPr>
              <a:t>Miles de millones de pesos</a:t>
            </a:r>
            <a:endParaRPr lang="es-CO" sz="1400" dirty="0">
              <a:solidFill>
                <a:srgbClr val="0F4C81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E6BC53A-FDE7-4835-AD9D-984256B1BBD6}"/>
              </a:ext>
            </a:extLst>
          </p:cNvPr>
          <p:cNvSpPr/>
          <p:nvPr/>
        </p:nvSpPr>
        <p:spPr>
          <a:xfrm>
            <a:off x="6741160" y="919480"/>
            <a:ext cx="2357120" cy="1071880"/>
          </a:xfrm>
          <a:prstGeom prst="roundRect">
            <a:avLst/>
          </a:prstGeom>
          <a:noFill/>
          <a:ln w="19050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algn="ctr"/>
            <a:endParaRPr lang="es-ES" sz="900" b="1" dirty="0">
              <a:solidFill>
                <a:srgbClr val="0F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2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s-ES" sz="16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2019 - $351.725,3 </a:t>
            </a:r>
          </a:p>
          <a:p>
            <a:pPr algn="ctr"/>
            <a:endParaRPr lang="es-ES" sz="800" b="1" dirty="0">
              <a:solidFill>
                <a:srgbClr val="0F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2018 - $205.714,3</a:t>
            </a:r>
          </a:p>
        </p:txBody>
      </p:sp>
      <p:sp>
        <p:nvSpPr>
          <p:cNvPr id="5" name="Diagrama de flujo: terminador 4">
            <a:extLst>
              <a:ext uri="{FF2B5EF4-FFF2-40B4-BE49-F238E27FC236}">
                <a16:creationId xmlns:a16="http://schemas.microsoft.com/office/drawing/2014/main" id="{A279261C-3D22-4543-A384-8AE621512355}"/>
              </a:ext>
            </a:extLst>
          </p:cNvPr>
          <p:cNvSpPr/>
          <p:nvPr/>
        </p:nvSpPr>
        <p:spPr>
          <a:xfrm>
            <a:off x="6914492" y="1362334"/>
            <a:ext cx="266717" cy="154637"/>
          </a:xfrm>
          <a:prstGeom prst="flowChartTerminator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Diagrama de flujo: terminador 6">
            <a:extLst>
              <a:ext uri="{FF2B5EF4-FFF2-40B4-BE49-F238E27FC236}">
                <a16:creationId xmlns:a16="http://schemas.microsoft.com/office/drawing/2014/main" id="{47FBBC8B-A41A-448A-ACEA-8C365A91D99A}"/>
              </a:ext>
            </a:extLst>
          </p:cNvPr>
          <p:cNvSpPr/>
          <p:nvPr/>
        </p:nvSpPr>
        <p:spPr>
          <a:xfrm>
            <a:off x="6914492" y="1736202"/>
            <a:ext cx="266717" cy="154637"/>
          </a:xfrm>
          <a:prstGeom prst="flowChartTerminator">
            <a:avLst/>
          </a:prstGeom>
          <a:solidFill>
            <a:srgbClr val="03A696"/>
          </a:solidFill>
          <a:ln>
            <a:solidFill>
              <a:srgbClr val="03A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EF49511-F819-46ED-B926-A22FF831482F}"/>
              </a:ext>
            </a:extLst>
          </p:cNvPr>
          <p:cNvCxnSpPr>
            <a:cxnSpLocks/>
          </p:cNvCxnSpPr>
          <p:nvPr/>
        </p:nvCxnSpPr>
        <p:spPr>
          <a:xfrm>
            <a:off x="6665205" y="2692246"/>
            <a:ext cx="0" cy="2276360"/>
          </a:xfrm>
          <a:prstGeom prst="line">
            <a:avLst/>
          </a:prstGeom>
          <a:ln w="57150">
            <a:solidFill>
              <a:srgbClr val="F28705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F84BA5-3D03-4F51-B300-A49665A0F164}"/>
              </a:ext>
            </a:extLst>
          </p:cNvPr>
          <p:cNvSpPr txBox="1"/>
          <p:nvPr/>
        </p:nvSpPr>
        <p:spPr>
          <a:xfrm>
            <a:off x="280933" y="5201394"/>
            <a:ext cx="7915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Otros conceptos: Neto Beneficios a largo plazo, </a:t>
            </a:r>
            <a:r>
              <a:rPr lang="es-CO" sz="10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Neto beneficios a corto plazo y Neto beneficios por terminación del vinculo laboral o contractual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BABB5D4-7AFD-4350-99BE-27D1D014BBF6}"/>
              </a:ext>
            </a:extLst>
          </p:cNvPr>
          <p:cNvSpPr txBox="1"/>
          <p:nvPr/>
        </p:nvSpPr>
        <p:spPr>
          <a:xfrm>
            <a:off x="3906751" y="1888467"/>
            <a:ext cx="2152526" cy="984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grupo representa el </a:t>
            </a:r>
            <a:r>
              <a:rPr lang="es-CO" sz="1600" b="1" u="sng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26,3%</a:t>
            </a:r>
            <a:r>
              <a:rPr lang="es-CO" sz="1600" b="1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 los Pasivos a diciembre de 2019</a:t>
            </a:r>
          </a:p>
        </p:txBody>
      </p:sp>
    </p:spTree>
    <p:extLst>
      <p:ext uri="{BB962C8B-B14F-4D97-AF65-F5344CB8AC3E}">
        <p14:creationId xmlns:p14="http://schemas.microsoft.com/office/powerpoint/2010/main" val="405898712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A05F60-3F11-4D11-89B4-00E2C46D7C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69"/>
          <a:stretch/>
        </p:blipFill>
        <p:spPr>
          <a:xfrm>
            <a:off x="118917" y="731520"/>
            <a:ext cx="8891767" cy="41859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4C479E-A369-4EA2-A068-3E77D7FA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90" y="-45720"/>
            <a:ext cx="7886700" cy="713952"/>
          </a:xfrm>
        </p:spPr>
        <p:txBody>
          <a:bodyPr wrap="square" anchor="ctr">
            <a:normAutofit/>
          </a:bodyPr>
          <a:lstStyle/>
          <a:p>
            <a:pPr algn="ctr"/>
            <a:r>
              <a:rPr lang="es-CO" sz="3100" b="1" dirty="0">
                <a:solidFill>
                  <a:srgbClr val="0F4C81"/>
                </a:solidFill>
              </a:rPr>
              <a:t>Provisiones</a:t>
            </a:r>
            <a:br>
              <a:rPr lang="es-CO" dirty="0">
                <a:solidFill>
                  <a:srgbClr val="0F4C81"/>
                </a:solidFill>
              </a:rPr>
            </a:br>
            <a:r>
              <a:rPr lang="es-CO" sz="1400" dirty="0">
                <a:solidFill>
                  <a:srgbClr val="0F4C81"/>
                </a:solidFill>
              </a:rPr>
              <a:t>Miles de millones de pesos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B21D41B-10FC-4AF7-81DA-FDA0E72A1A05}"/>
              </a:ext>
            </a:extLst>
          </p:cNvPr>
          <p:cNvSpPr/>
          <p:nvPr/>
        </p:nvSpPr>
        <p:spPr>
          <a:xfrm>
            <a:off x="118917" y="3739501"/>
            <a:ext cx="2278843" cy="973004"/>
          </a:xfrm>
          <a:prstGeom prst="roundRect">
            <a:avLst/>
          </a:prstGeom>
          <a:noFill/>
          <a:ln w="19050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</a:p>
          <a:p>
            <a:pPr algn="ctr"/>
            <a:endParaRPr lang="es-MX" sz="700" b="1" dirty="0">
              <a:solidFill>
                <a:srgbClr val="0F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MX" sz="16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2019 - $201.255,5</a:t>
            </a:r>
          </a:p>
          <a:p>
            <a:pPr algn="ctr"/>
            <a:endParaRPr lang="es-MX" sz="900" b="1" dirty="0">
              <a:solidFill>
                <a:srgbClr val="0F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2018 - $69.246,2</a:t>
            </a:r>
          </a:p>
        </p:txBody>
      </p:sp>
      <p:sp>
        <p:nvSpPr>
          <p:cNvPr id="19" name="Diagrama de flujo: terminador 18">
            <a:extLst>
              <a:ext uri="{FF2B5EF4-FFF2-40B4-BE49-F238E27FC236}">
                <a16:creationId xmlns:a16="http://schemas.microsoft.com/office/drawing/2014/main" id="{58FF8401-F421-47BE-8068-A388B7A29B77}"/>
              </a:ext>
            </a:extLst>
          </p:cNvPr>
          <p:cNvSpPr/>
          <p:nvPr/>
        </p:nvSpPr>
        <p:spPr>
          <a:xfrm>
            <a:off x="203199" y="4158451"/>
            <a:ext cx="187917" cy="119241"/>
          </a:xfrm>
          <a:prstGeom prst="flowChartTerminator">
            <a:avLst/>
          </a:prstGeom>
          <a:solidFill>
            <a:srgbClr val="0F4C81"/>
          </a:solidFill>
          <a:ln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Diagrama de flujo: terminador 19">
            <a:extLst>
              <a:ext uri="{FF2B5EF4-FFF2-40B4-BE49-F238E27FC236}">
                <a16:creationId xmlns:a16="http://schemas.microsoft.com/office/drawing/2014/main" id="{042987F4-DB34-41DD-9FEB-74B509B9584B}"/>
              </a:ext>
            </a:extLst>
          </p:cNvPr>
          <p:cNvSpPr/>
          <p:nvPr/>
        </p:nvSpPr>
        <p:spPr>
          <a:xfrm>
            <a:off x="198118" y="4462776"/>
            <a:ext cx="187917" cy="119241"/>
          </a:xfrm>
          <a:prstGeom prst="flowChartTerminator">
            <a:avLst/>
          </a:prstGeom>
          <a:solidFill>
            <a:srgbClr val="03A696"/>
          </a:solidFill>
          <a:ln>
            <a:solidFill>
              <a:srgbClr val="03A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81B5F3-1CD2-4FCC-A86C-6B6019C87607}"/>
              </a:ext>
            </a:extLst>
          </p:cNvPr>
          <p:cNvSpPr txBox="1"/>
          <p:nvPr/>
        </p:nvSpPr>
        <p:spPr>
          <a:xfrm>
            <a:off x="166237" y="5351991"/>
            <a:ext cx="7915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ES" sz="10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conceptos: </a:t>
            </a:r>
            <a:r>
              <a:rPr lang="es-ES" sz="10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Provisión para seguros y reaseguros, Provisión fondos de garantías, Provisión para servicios de salud, Garantías </a:t>
            </a:r>
            <a:endParaRPr lang="es-CO" sz="1000" dirty="0">
              <a:solidFill>
                <a:srgbClr val="0F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EE9040-273A-4A38-BBFE-49BD4E3E6552}"/>
              </a:ext>
            </a:extLst>
          </p:cNvPr>
          <p:cNvSpPr txBox="1"/>
          <p:nvPr/>
        </p:nvSpPr>
        <p:spPr>
          <a:xfrm>
            <a:off x="2602076" y="4023981"/>
            <a:ext cx="2258993" cy="12311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grupo representa el </a:t>
            </a:r>
            <a:r>
              <a:rPr lang="es-CO" sz="1600" b="1" u="sng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14,7%</a:t>
            </a:r>
            <a:r>
              <a:rPr lang="es-CO" sz="1600" b="1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 los Pasivos a diciembre de 2019. En 2018 representaba el </a:t>
            </a:r>
            <a:r>
              <a:rPr lang="es-CO" sz="1600" b="1" u="sng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6,6%</a:t>
            </a:r>
            <a:endParaRPr lang="es-CO" b="1" u="sng" dirty="0">
              <a:solidFill>
                <a:srgbClr val="F25D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0517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B6102-A108-439C-AE17-7684B836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218"/>
            <a:ext cx="7886700" cy="566062"/>
          </a:xfrm>
        </p:spPr>
        <p:txBody>
          <a:bodyPr/>
          <a:lstStyle/>
          <a:p>
            <a:pPr algn="ctr"/>
            <a:r>
              <a:rPr lang="es-CO" sz="2600" b="1" dirty="0">
                <a:solidFill>
                  <a:srgbClr val="0F4C81"/>
                </a:solidFill>
              </a:rPr>
              <a:t>Demandas contra el Estado</a:t>
            </a:r>
            <a:br>
              <a:rPr lang="es-CO" sz="2600" b="1" dirty="0">
                <a:solidFill>
                  <a:srgbClr val="0F4C81"/>
                </a:solidFill>
              </a:rPr>
            </a:br>
            <a:r>
              <a:rPr lang="es-CO" sz="2400" b="1" dirty="0">
                <a:solidFill>
                  <a:srgbClr val="0F4C81"/>
                </a:solidFill>
              </a:rPr>
              <a:t>(Nivel Nacional)</a:t>
            </a:r>
            <a:br>
              <a:rPr lang="es-CO" sz="2400" b="1" dirty="0">
                <a:solidFill>
                  <a:srgbClr val="0F4C81"/>
                </a:solidFill>
              </a:rPr>
            </a:br>
            <a:r>
              <a:rPr lang="es-CO" sz="1400" dirty="0">
                <a:solidFill>
                  <a:srgbClr val="0F4C81"/>
                </a:solidFill>
              </a:rPr>
              <a:t>Miles de millones de pesos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457990F-DE33-4CAA-909E-4A89EE564BF5}"/>
              </a:ext>
            </a:extLst>
          </p:cNvPr>
          <p:cNvCxnSpPr>
            <a:cxnSpLocks/>
          </p:cNvCxnSpPr>
          <p:nvPr/>
        </p:nvCxnSpPr>
        <p:spPr>
          <a:xfrm>
            <a:off x="6746845" y="1239249"/>
            <a:ext cx="0" cy="4019414"/>
          </a:xfrm>
          <a:prstGeom prst="line">
            <a:avLst/>
          </a:prstGeom>
          <a:ln w="57150">
            <a:solidFill>
              <a:srgbClr val="718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ocadillo: rectángulo con esquinas redondeadas 17">
            <a:extLst>
              <a:ext uri="{FF2B5EF4-FFF2-40B4-BE49-F238E27FC236}">
                <a16:creationId xmlns:a16="http://schemas.microsoft.com/office/drawing/2014/main" id="{F777B12E-B9AA-40CC-87BB-F202B3709EE7}"/>
              </a:ext>
            </a:extLst>
          </p:cNvPr>
          <p:cNvSpPr/>
          <p:nvPr/>
        </p:nvSpPr>
        <p:spPr>
          <a:xfrm>
            <a:off x="1560530" y="1266901"/>
            <a:ext cx="1849811" cy="2834577"/>
          </a:xfrm>
          <a:prstGeom prst="wedgeRoundRectCallout">
            <a:avLst>
              <a:gd name="adj1" fmla="val -76169"/>
              <a:gd name="adj2" fmla="val -74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sz="1200" u="sng" dirty="0">
                <a:latin typeface="Arial" panose="020B0604020202020204" pitchFamily="34" charset="0"/>
                <a:cs typeface="Arial" panose="020B0604020202020204" pitchFamily="34" charset="0"/>
              </a:rPr>
              <a:t>99,9%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 estos </a:t>
            </a:r>
            <a:r>
              <a:rPr lang="es-CO" b="1" u="sng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3.450,6 billones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, corresponden a 654 procesos en contra de la Unidad de atención y reparación integral a las victimas, que tienen una calificación de riesgo media y una probabilidad de ocurrencia entre el 25% y el 50%.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5DD4754B-C411-45AC-AFC4-2CB6BEB8351B}"/>
              </a:ext>
            </a:extLst>
          </p:cNvPr>
          <p:cNvGrpSpPr/>
          <p:nvPr/>
        </p:nvGrpSpPr>
        <p:grpSpPr>
          <a:xfrm>
            <a:off x="5854372" y="753180"/>
            <a:ext cx="3289628" cy="400309"/>
            <a:chOff x="5511471" y="957268"/>
            <a:chExt cx="3670843" cy="286457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C6D5D25B-3E21-4583-95D9-BEC7720E4489}"/>
                </a:ext>
              </a:extLst>
            </p:cNvPr>
            <p:cNvSpPr/>
            <p:nvPr/>
          </p:nvSpPr>
          <p:spPr>
            <a:xfrm>
              <a:off x="5511471" y="957268"/>
              <a:ext cx="3670843" cy="286457"/>
            </a:xfrm>
            <a:prstGeom prst="round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s-MX" sz="16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2019              2018</a:t>
              </a:r>
            </a:p>
          </p:txBody>
        </p:sp>
        <p:sp>
          <p:nvSpPr>
            <p:cNvPr id="26" name="Diagrama de flujo: terminador 25">
              <a:extLst>
                <a:ext uri="{FF2B5EF4-FFF2-40B4-BE49-F238E27FC236}">
                  <a16:creationId xmlns:a16="http://schemas.microsoft.com/office/drawing/2014/main" id="{A60C787E-DE3B-4AA3-A03C-F826959DFF22}"/>
                </a:ext>
              </a:extLst>
            </p:cNvPr>
            <p:cNvSpPr/>
            <p:nvPr/>
          </p:nvSpPr>
          <p:spPr>
            <a:xfrm>
              <a:off x="7616256" y="1059154"/>
              <a:ext cx="187917" cy="119241"/>
            </a:xfrm>
            <a:prstGeom prst="flowChartTerminator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Diagrama de flujo: terminador 26">
              <a:extLst>
                <a:ext uri="{FF2B5EF4-FFF2-40B4-BE49-F238E27FC236}">
                  <a16:creationId xmlns:a16="http://schemas.microsoft.com/office/drawing/2014/main" id="{9D289F7A-0D14-4206-A6AB-B76A6FE1841D}"/>
                </a:ext>
              </a:extLst>
            </p:cNvPr>
            <p:cNvSpPr/>
            <p:nvPr/>
          </p:nvSpPr>
          <p:spPr>
            <a:xfrm>
              <a:off x="6319540" y="1061300"/>
              <a:ext cx="187917" cy="119241"/>
            </a:xfrm>
            <a:prstGeom prst="flowChartTerminator">
              <a:avLst/>
            </a:prstGeom>
            <a:solidFill>
              <a:srgbClr val="FF6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6B755298-29EE-4657-8ECF-5155C4BDF9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536" y="1239249"/>
            <a:ext cx="4949974" cy="379209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1B23951-6966-498C-BC06-1C7AE19DD4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640" y="2086594"/>
            <a:ext cx="6970365" cy="362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046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DE653-81FE-422D-A32F-B2BCCAAB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7" y="-80100"/>
            <a:ext cx="7718425" cy="1104900"/>
          </a:xfrm>
        </p:spPr>
        <p:txBody>
          <a:bodyPr>
            <a:normAutofit fontScale="90000"/>
          </a:bodyPr>
          <a:lstStyle/>
          <a:p>
            <a:r>
              <a:rPr lang="es-CO" sz="2900" b="1" dirty="0">
                <a:solidFill>
                  <a:srgbClr val="0F4C81"/>
                </a:solidFill>
              </a:rPr>
              <a:t>Cálculo actuarial de los fondos de pensiones administrados por Colpensiones</a:t>
            </a:r>
            <a:br>
              <a:rPr lang="es-CO" sz="2800" dirty="0">
                <a:solidFill>
                  <a:srgbClr val="0F4C81"/>
                </a:solidFill>
              </a:rPr>
            </a:br>
            <a:r>
              <a:rPr lang="es-ES" sz="1600" dirty="0">
                <a:solidFill>
                  <a:srgbClr val="0F4C81"/>
                </a:solidFill>
              </a:rPr>
              <a:t>Miles de millones de pesos</a:t>
            </a:r>
            <a:endParaRPr lang="es-CO" sz="1600" dirty="0">
              <a:solidFill>
                <a:srgbClr val="0F4C8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C9CB55A-3A86-4E3B-832E-0DCAB1965925}"/>
              </a:ext>
            </a:extLst>
          </p:cNvPr>
          <p:cNvSpPr txBox="1">
            <a:spLocks/>
          </p:cNvSpPr>
          <p:nvPr/>
        </p:nvSpPr>
        <p:spPr bwMode="auto">
          <a:xfrm>
            <a:off x="6234540" y="3614851"/>
            <a:ext cx="2714423" cy="71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CO" sz="1800" b="1" dirty="0">
                <a:solidFill>
                  <a:srgbClr val="0F4C81"/>
                </a:solidFill>
              </a:rPr>
              <a:t>2018</a:t>
            </a:r>
            <a:br>
              <a:rPr lang="es-CO" sz="1800" b="1" dirty="0">
                <a:solidFill>
                  <a:srgbClr val="0F4C81"/>
                </a:solidFill>
              </a:rPr>
            </a:br>
            <a:r>
              <a:rPr lang="es-CO" sz="1800" b="1" dirty="0">
                <a:solidFill>
                  <a:srgbClr val="0F4C81"/>
                </a:solidFill>
              </a:rPr>
              <a:t>Total $1.084.995,1  (</a:t>
            </a:r>
            <a:r>
              <a:rPr lang="es-CO" sz="1400" b="1" dirty="0">
                <a:solidFill>
                  <a:srgbClr val="0F4C81"/>
                </a:solidFill>
              </a:rPr>
              <a:t>Anillo interno)       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50555E2-E1F8-4B87-8D56-D2D27582D696}"/>
              </a:ext>
            </a:extLst>
          </p:cNvPr>
          <p:cNvSpPr txBox="1">
            <a:spLocks/>
          </p:cNvSpPr>
          <p:nvPr/>
        </p:nvSpPr>
        <p:spPr bwMode="auto">
          <a:xfrm>
            <a:off x="6234539" y="2076144"/>
            <a:ext cx="2714424" cy="5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CO" sz="1800" b="1" dirty="0">
                <a:solidFill>
                  <a:srgbClr val="0F4C81"/>
                </a:solidFill>
              </a:rPr>
              <a:t>2019 </a:t>
            </a:r>
          </a:p>
          <a:p>
            <a:pPr algn="r"/>
            <a:r>
              <a:rPr lang="es-CO" sz="1800" b="1" dirty="0">
                <a:solidFill>
                  <a:srgbClr val="0F4C81"/>
                </a:solidFill>
              </a:rPr>
              <a:t>Total $941.414,3 </a:t>
            </a:r>
          </a:p>
          <a:p>
            <a:pPr algn="r"/>
            <a:r>
              <a:rPr lang="es-CO" sz="1400" b="1" dirty="0">
                <a:solidFill>
                  <a:srgbClr val="0F4C81"/>
                </a:solidFill>
              </a:rPr>
              <a:t>(Anillo Externo)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81B5F3-1CD2-4FCC-A86C-6B6019C87607}"/>
              </a:ext>
            </a:extLst>
          </p:cNvPr>
          <p:cNvSpPr txBox="1"/>
          <p:nvPr/>
        </p:nvSpPr>
        <p:spPr>
          <a:xfrm>
            <a:off x="68038" y="5231422"/>
            <a:ext cx="7915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conceptos: </a:t>
            </a:r>
            <a:r>
              <a:rPr lang="es-CO" sz="11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Actuarial de cuotas partes de pensiones de los primeros diez años y Cálculo actuarial de cuotas partes </a:t>
            </a:r>
          </a:p>
          <a:p>
            <a:r>
              <a:rPr lang="es-CO" sz="11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pensiones de los años posteriores a los primeros diez años</a:t>
            </a:r>
            <a:r>
              <a:rPr lang="es-CO" sz="10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174215-4EB1-4475-A834-A406DC7A80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18" y="1209694"/>
            <a:ext cx="7023581" cy="40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7535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664A38-4E4F-48BC-8F28-5651F87A88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17"/>
          <a:stretch/>
        </p:blipFill>
        <p:spPr>
          <a:xfrm>
            <a:off x="84386" y="619760"/>
            <a:ext cx="8975228" cy="45818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520298-ED81-4189-9642-C3416CF1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-77511"/>
            <a:ext cx="7718425" cy="799080"/>
          </a:xfrm>
        </p:spPr>
        <p:txBody>
          <a:bodyPr>
            <a:noAutofit/>
          </a:bodyPr>
          <a:lstStyle/>
          <a:p>
            <a:r>
              <a:rPr lang="es-CO" sz="2600" b="1" dirty="0">
                <a:solidFill>
                  <a:srgbClr val="0F4C81"/>
                </a:solidFill>
              </a:rPr>
              <a:t>Otros pasivos</a:t>
            </a:r>
            <a:br>
              <a:rPr lang="es-CO" sz="2600" dirty="0">
                <a:solidFill>
                  <a:srgbClr val="0F4C81"/>
                </a:solidFill>
              </a:rPr>
            </a:br>
            <a:r>
              <a:rPr lang="es-ES" sz="1400" dirty="0">
                <a:solidFill>
                  <a:srgbClr val="0F4C81"/>
                </a:solidFill>
              </a:rPr>
              <a:t>Miles de millones de pesos</a:t>
            </a:r>
            <a:endParaRPr lang="es-CO" sz="1400" dirty="0">
              <a:solidFill>
                <a:srgbClr val="0F4C81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E9B1DF4-ED14-4B6B-AC8E-D48DEF2BBF46}"/>
              </a:ext>
            </a:extLst>
          </p:cNvPr>
          <p:cNvGrpSpPr/>
          <p:nvPr/>
        </p:nvGrpSpPr>
        <p:grpSpPr>
          <a:xfrm>
            <a:off x="6959600" y="1031240"/>
            <a:ext cx="2116455" cy="1030895"/>
            <a:chOff x="7466273" y="283775"/>
            <a:chExt cx="2492227" cy="1619371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BF7EA0BE-7800-4614-9848-264FF35AB490}"/>
                </a:ext>
              </a:extLst>
            </p:cNvPr>
            <p:cNvSpPr/>
            <p:nvPr/>
          </p:nvSpPr>
          <p:spPr>
            <a:xfrm>
              <a:off x="7466273" y="283775"/>
              <a:ext cx="2492227" cy="1619371"/>
            </a:xfrm>
            <a:prstGeom prst="roundRect">
              <a:avLst/>
            </a:prstGeom>
            <a:noFill/>
            <a:ln w="19050"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</a:t>
              </a:r>
            </a:p>
            <a:p>
              <a:pPr algn="ctr"/>
              <a:endParaRPr lang="es-MX" sz="6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2019 - $155.567,2</a:t>
              </a:r>
            </a:p>
            <a:p>
              <a:pPr algn="ctr"/>
              <a:endParaRPr lang="es-MX" sz="8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2018 - $139.788,4</a:t>
              </a:r>
            </a:p>
          </p:txBody>
        </p:sp>
        <p:sp>
          <p:nvSpPr>
            <p:cNvPr id="11" name="Diagrama de flujo: terminador 10">
              <a:extLst>
                <a:ext uri="{FF2B5EF4-FFF2-40B4-BE49-F238E27FC236}">
                  <a16:creationId xmlns:a16="http://schemas.microsoft.com/office/drawing/2014/main" id="{2CA8FD82-A4ED-48AD-B864-49447AF08FE7}"/>
                </a:ext>
              </a:extLst>
            </p:cNvPr>
            <p:cNvSpPr/>
            <p:nvPr/>
          </p:nvSpPr>
          <p:spPr>
            <a:xfrm>
              <a:off x="7754376" y="1039512"/>
              <a:ext cx="187917" cy="119241"/>
            </a:xfrm>
            <a:prstGeom prst="flowChartTerminator">
              <a:avLst/>
            </a:prstGeom>
            <a:solidFill>
              <a:srgbClr val="0F4C81"/>
            </a:solidFill>
            <a:ln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Diagrama de flujo: terminador 11">
              <a:extLst>
                <a:ext uri="{FF2B5EF4-FFF2-40B4-BE49-F238E27FC236}">
                  <a16:creationId xmlns:a16="http://schemas.microsoft.com/office/drawing/2014/main" id="{F6453C15-6B76-4BC7-8B51-04BD32FCFE13}"/>
                </a:ext>
              </a:extLst>
            </p:cNvPr>
            <p:cNvSpPr/>
            <p:nvPr/>
          </p:nvSpPr>
          <p:spPr>
            <a:xfrm>
              <a:off x="7754376" y="1505171"/>
              <a:ext cx="187917" cy="119241"/>
            </a:xfrm>
            <a:prstGeom prst="flowChartTerminator">
              <a:avLst/>
            </a:prstGeom>
            <a:solidFill>
              <a:srgbClr val="03A696"/>
            </a:solidFill>
            <a:ln>
              <a:solidFill>
                <a:srgbClr val="03A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9C77A27-05F2-4EA0-BB8E-F5B812A6F916}"/>
              </a:ext>
            </a:extLst>
          </p:cNvPr>
          <p:cNvSpPr txBox="1"/>
          <p:nvPr/>
        </p:nvSpPr>
        <p:spPr>
          <a:xfrm>
            <a:off x="257668" y="5034925"/>
            <a:ext cx="7880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Otros conceptos: </a:t>
            </a:r>
            <a:r>
              <a:rPr lang="es-ES" sz="10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Depósitos recibidos en garantía, Pasivos para liquidar, Avances y anticipos recibidos, Recursos de las entidades territoriales para aseguramiento en salud, Bonos pensionales o cuotas partes de bonos pensionales a cargo de Colpensiones emitidos por la Nación, Pasivos para trasladar.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8F92D8-B028-49B3-B1B8-E4A4F67F116E}"/>
              </a:ext>
            </a:extLst>
          </p:cNvPr>
          <p:cNvSpPr txBox="1"/>
          <p:nvPr/>
        </p:nvSpPr>
        <p:spPr>
          <a:xfrm>
            <a:off x="6958102" y="2125087"/>
            <a:ext cx="2165663" cy="984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grupo representa el </a:t>
            </a:r>
            <a:r>
              <a:rPr lang="es-CO" sz="1600" b="1" u="sng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11,4%</a:t>
            </a:r>
            <a:r>
              <a:rPr lang="es-CO" sz="1600" b="1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 los Pasivos a diciembre de 2019</a:t>
            </a:r>
          </a:p>
        </p:txBody>
      </p:sp>
    </p:spTree>
    <p:extLst>
      <p:ext uri="{BB962C8B-B14F-4D97-AF65-F5344CB8AC3E}">
        <p14:creationId xmlns:p14="http://schemas.microsoft.com/office/powerpoint/2010/main" val="420078051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480C6-C60F-4073-A046-9C955306F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7" y="-137474"/>
            <a:ext cx="7718425" cy="931070"/>
          </a:xfrm>
        </p:spPr>
        <p:txBody>
          <a:bodyPr>
            <a:normAutofit fontScale="90000"/>
          </a:bodyPr>
          <a:lstStyle/>
          <a:p>
            <a:r>
              <a:rPr lang="es-CO" sz="2800" b="1" dirty="0">
                <a:solidFill>
                  <a:srgbClr val="0F4C81"/>
                </a:solidFill>
              </a:rPr>
              <a:t>Patrimonio </a:t>
            </a:r>
            <a:r>
              <a:rPr lang="es-ES" b="1" dirty="0">
                <a:solidFill>
                  <a:srgbClr val="0F4C81"/>
                </a:solidFill>
              </a:rPr>
              <a:t>consolidado del Nivel Nacional</a:t>
            </a:r>
            <a:br>
              <a:rPr lang="es-CO" dirty="0">
                <a:solidFill>
                  <a:srgbClr val="0F4C81"/>
                </a:solidFill>
              </a:rPr>
            </a:br>
            <a:r>
              <a:rPr lang="es-CO" sz="1400" dirty="0">
                <a:solidFill>
                  <a:srgbClr val="0F4C81"/>
                </a:solidFill>
              </a:rPr>
              <a:t>Miles de millones de pesos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FD88C34-FDFB-4F0F-B527-AA1D66229F62}"/>
              </a:ext>
            </a:extLst>
          </p:cNvPr>
          <p:cNvGrpSpPr/>
          <p:nvPr/>
        </p:nvGrpSpPr>
        <p:grpSpPr>
          <a:xfrm>
            <a:off x="6574240" y="751842"/>
            <a:ext cx="2498640" cy="1319665"/>
            <a:chOff x="6564715" y="59277"/>
            <a:chExt cx="2498640" cy="1463117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52426173-0192-4017-A74F-D72B7FB6BD9D}"/>
                </a:ext>
              </a:extLst>
            </p:cNvPr>
            <p:cNvSpPr/>
            <p:nvPr/>
          </p:nvSpPr>
          <p:spPr>
            <a:xfrm>
              <a:off x="6640195" y="59277"/>
              <a:ext cx="2423160" cy="1098289"/>
            </a:xfrm>
            <a:prstGeom prst="roundRect">
              <a:avLst/>
            </a:prstGeom>
            <a:noFill/>
            <a:ln w="19050"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</a:t>
              </a:r>
            </a:p>
            <a:p>
              <a:pPr algn="ctr"/>
              <a:endParaRPr lang="es-MX" sz="7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16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2019 – ($724.458,0)</a:t>
              </a:r>
            </a:p>
            <a:p>
              <a:pPr algn="ctr"/>
              <a:endParaRPr lang="es-MX" sz="6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16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2018 – ($427.558,5)</a:t>
              </a:r>
            </a:p>
          </p:txBody>
        </p:sp>
        <p:sp>
          <p:nvSpPr>
            <p:cNvPr id="11" name="Diagrama de flujo: terminador 10">
              <a:extLst>
                <a:ext uri="{FF2B5EF4-FFF2-40B4-BE49-F238E27FC236}">
                  <a16:creationId xmlns:a16="http://schemas.microsoft.com/office/drawing/2014/main" id="{F1477541-DD84-4A94-83AB-752C0B33D44E}"/>
                </a:ext>
              </a:extLst>
            </p:cNvPr>
            <p:cNvSpPr/>
            <p:nvPr/>
          </p:nvSpPr>
          <p:spPr>
            <a:xfrm>
              <a:off x="6854275" y="589601"/>
              <a:ext cx="187917" cy="119241"/>
            </a:xfrm>
            <a:prstGeom prst="flowChartTerminator">
              <a:avLst/>
            </a:prstGeom>
            <a:solidFill>
              <a:srgbClr val="0F4C81"/>
            </a:solidFill>
            <a:ln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Diagrama de flujo: terminador 11">
              <a:extLst>
                <a:ext uri="{FF2B5EF4-FFF2-40B4-BE49-F238E27FC236}">
                  <a16:creationId xmlns:a16="http://schemas.microsoft.com/office/drawing/2014/main" id="{5F4F8ABD-BE18-457B-BA04-4912E94307B5}"/>
                </a:ext>
              </a:extLst>
            </p:cNvPr>
            <p:cNvSpPr/>
            <p:nvPr/>
          </p:nvSpPr>
          <p:spPr>
            <a:xfrm>
              <a:off x="6564715" y="1403153"/>
              <a:ext cx="187917" cy="119241"/>
            </a:xfrm>
            <a:prstGeom prst="flowChartTerminator">
              <a:avLst/>
            </a:prstGeom>
            <a:solidFill>
              <a:srgbClr val="03A696"/>
            </a:solidFill>
            <a:ln>
              <a:solidFill>
                <a:srgbClr val="03A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971B7460-5C40-4357-BF2D-E125EDB20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816"/>
          <a:stretch/>
        </p:blipFill>
        <p:spPr>
          <a:xfrm>
            <a:off x="0" y="1529080"/>
            <a:ext cx="9144000" cy="4064000"/>
          </a:xfrm>
          <a:prstGeom prst="rect">
            <a:avLst/>
          </a:prstGeom>
        </p:spPr>
      </p:pic>
      <p:sp>
        <p:nvSpPr>
          <p:cNvPr id="7" name="Bocadillo: rectángulo 6">
            <a:extLst>
              <a:ext uri="{FF2B5EF4-FFF2-40B4-BE49-F238E27FC236}">
                <a16:creationId xmlns:a16="http://schemas.microsoft.com/office/drawing/2014/main" id="{31E42C05-3F1E-4DE7-9B54-70135F5373EB}"/>
              </a:ext>
            </a:extLst>
          </p:cNvPr>
          <p:cNvSpPr/>
          <p:nvPr/>
        </p:nvSpPr>
        <p:spPr>
          <a:xfrm>
            <a:off x="4811226" y="4665170"/>
            <a:ext cx="1856972" cy="493770"/>
          </a:xfrm>
          <a:prstGeom prst="wedgeRectCallout">
            <a:avLst>
              <a:gd name="adj1" fmla="val 96043"/>
              <a:gd name="adj2" fmla="val 80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Disminuyó 80,6%</a:t>
            </a:r>
          </a:p>
        </p:txBody>
      </p:sp>
    </p:spTree>
    <p:extLst>
      <p:ext uri="{BB962C8B-B14F-4D97-AF65-F5344CB8AC3E}">
        <p14:creationId xmlns:p14="http://schemas.microsoft.com/office/powerpoint/2010/main" val="152344457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8D83A-63C3-4A92-88B3-53D3FA98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28" y="116840"/>
            <a:ext cx="7664292" cy="1211593"/>
          </a:xfrm>
        </p:spPr>
        <p:txBody>
          <a:bodyPr>
            <a:normAutofit fontScale="90000"/>
          </a:bodyPr>
          <a:lstStyle/>
          <a:p>
            <a:r>
              <a:rPr lang="es-CO" sz="2900" b="1" dirty="0">
                <a:solidFill>
                  <a:srgbClr val="0F4C81"/>
                </a:solidFill>
              </a:rPr>
              <a:t>Entidades con mayores obligaciones y derechos pensionales</a:t>
            </a:r>
            <a:br>
              <a:rPr lang="es-CO" sz="2900" b="1" dirty="0">
                <a:solidFill>
                  <a:srgbClr val="0F4C81"/>
                </a:solidFill>
              </a:rPr>
            </a:br>
            <a:r>
              <a:rPr lang="es-CO" sz="2900" b="1" dirty="0">
                <a:solidFill>
                  <a:srgbClr val="0F4C81"/>
                </a:solidFill>
              </a:rPr>
              <a:t>Impacto Patrimonial - Resolución 320/2019</a:t>
            </a:r>
            <a:br>
              <a:rPr lang="es-CO" sz="2900" b="1" dirty="0">
                <a:solidFill>
                  <a:srgbClr val="0F4C81"/>
                </a:solidFill>
              </a:rPr>
            </a:br>
            <a:r>
              <a:rPr lang="es-ES" sz="1600" dirty="0">
                <a:solidFill>
                  <a:srgbClr val="0F4C81"/>
                </a:solidFill>
              </a:rPr>
              <a:t>Miles de millones de pesos</a:t>
            </a:r>
            <a:br>
              <a:rPr lang="es-CO" sz="1170" dirty="0">
                <a:solidFill>
                  <a:srgbClr val="0F4C81"/>
                </a:solidFill>
              </a:rPr>
            </a:br>
            <a:endParaRPr lang="es-CO" sz="1170" dirty="0">
              <a:solidFill>
                <a:srgbClr val="0F4C81"/>
              </a:solidFill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323FF9C-08DA-4C2D-962F-8CC936C19F61}"/>
              </a:ext>
            </a:extLst>
          </p:cNvPr>
          <p:cNvSpPr/>
          <p:nvPr/>
        </p:nvSpPr>
        <p:spPr>
          <a:xfrm>
            <a:off x="116840" y="1513842"/>
            <a:ext cx="2583313" cy="406399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7C9865C-F730-43F0-B629-D426B322C5A4}"/>
              </a:ext>
            </a:extLst>
          </p:cNvPr>
          <p:cNvSpPr/>
          <p:nvPr/>
        </p:nvSpPr>
        <p:spPr>
          <a:xfrm>
            <a:off x="116840" y="1874427"/>
            <a:ext cx="2557913" cy="3517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solidFill>
                  <a:srgbClr val="0F4C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patrimonio disminuyó  en </a:t>
            </a:r>
            <a:r>
              <a:rPr lang="es-MX" sz="1600" b="1" u="sng" dirty="0">
                <a:solidFill>
                  <a:srgbClr val="F2870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$296.899,5</a:t>
            </a:r>
            <a:r>
              <a:rPr lang="es-MX" sz="1600" b="1" dirty="0">
                <a:solidFill>
                  <a:srgbClr val="F2870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solidFill>
                  <a:srgbClr val="0F4C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miles de millones de pesos. La principal razón de este cambio corresponde a la aplicación de la Resolución 320 de 2019.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MX" sz="1600" dirty="0">
              <a:solidFill>
                <a:srgbClr val="0F4C8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solidFill>
                  <a:srgbClr val="0F4C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</a:t>
            </a:r>
            <a:r>
              <a:rPr lang="es-MX" sz="1600" b="1" u="sng" dirty="0">
                <a:solidFill>
                  <a:srgbClr val="F2870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s-MX" sz="1600" dirty="0">
                <a:solidFill>
                  <a:srgbClr val="0F4C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principales entidades nacionales que impactaron esta variación relacionadas con pasivo pensional son: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5F7EC05-44CA-415E-BD78-C777A3C25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80386"/>
              </p:ext>
            </p:extLst>
          </p:nvPr>
        </p:nvGraphicFramePr>
        <p:xfrm>
          <a:off x="3569476" y="1513841"/>
          <a:ext cx="5474425" cy="363473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98373">
                  <a:extLst>
                    <a:ext uri="{9D8B030D-6E8A-4147-A177-3AD203B41FA5}">
                      <a16:colId xmlns:a16="http://schemas.microsoft.com/office/drawing/2014/main" val="2661730280"/>
                    </a:ext>
                  </a:extLst>
                </a:gridCol>
                <a:gridCol w="4031834">
                  <a:extLst>
                    <a:ext uri="{9D8B030D-6E8A-4147-A177-3AD203B41FA5}">
                      <a16:colId xmlns:a16="http://schemas.microsoft.com/office/drawing/2014/main" val="1699786600"/>
                    </a:ext>
                  </a:extLst>
                </a:gridCol>
                <a:gridCol w="944218">
                  <a:extLst>
                    <a:ext uri="{9D8B030D-6E8A-4147-A177-3AD203B41FA5}">
                      <a16:colId xmlns:a16="http://schemas.microsoft.com/office/drawing/2014/main" val="2110423878"/>
                    </a:ext>
                  </a:extLst>
                </a:gridCol>
              </a:tblGrid>
              <a:tr h="521007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</a:t>
                      </a:r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04452355"/>
                  </a:ext>
                </a:extLst>
              </a:tr>
              <a:tr h="452920"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ndale W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Ministerio de Educación Nacional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130.107,6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82835506"/>
                  </a:ext>
                </a:extLst>
              </a:tr>
              <a:tr h="452920"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dale WT"/>
                        </a:rPr>
                        <a:t>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ndale W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Caja Retiro Fuerzas Militares - CREMIL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66.788,4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541236836"/>
                  </a:ext>
                </a:extLst>
              </a:tr>
              <a:tr h="452920"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ndale W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Caja Sueldos Retiro Policía Nacional - CASUR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54.131,5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312045468"/>
                  </a:ext>
                </a:extLst>
              </a:tr>
              <a:tr h="452920"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4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ndale W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Fonprecon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Sobrevivientes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739,7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133232898"/>
                  </a:ext>
                </a:extLst>
              </a:tr>
              <a:tr h="387774"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5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ndale W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Ministerio de Hacienda y Crédito Público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393,3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360435042"/>
                  </a:ext>
                </a:extLst>
              </a:tr>
              <a:tr h="452920"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6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ndale W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Fonprecon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Invalidez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48822491"/>
                  </a:ext>
                </a:extLst>
              </a:tr>
              <a:tr h="461353">
                <a:tc>
                  <a:txBody>
                    <a:bodyPr/>
                    <a:lstStyle/>
                    <a:p>
                      <a:pPr algn="ctr" fontAlgn="t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ndale W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Cálculo Total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252.191,9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67905035"/>
                  </a:ext>
                </a:extLst>
              </a:tr>
            </a:tbl>
          </a:graphicData>
        </a:graphic>
      </p:graphicFrame>
      <p:sp>
        <p:nvSpPr>
          <p:cNvPr id="5" name="Flecha izquierda y derecha 4"/>
          <p:cNvSpPr/>
          <p:nvPr/>
        </p:nvSpPr>
        <p:spPr>
          <a:xfrm>
            <a:off x="2743200" y="3390830"/>
            <a:ext cx="800876" cy="398850"/>
          </a:xfrm>
          <a:prstGeom prst="leftRightArrow">
            <a:avLst/>
          </a:prstGeom>
          <a:solidFill>
            <a:srgbClr val="F287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93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9ED564F-5A23-4DA8-B88F-8C617D3026AB}"/>
              </a:ext>
            </a:extLst>
          </p:cNvPr>
          <p:cNvSpPr txBox="1">
            <a:spLocks/>
          </p:cNvSpPr>
          <p:nvPr/>
        </p:nvSpPr>
        <p:spPr bwMode="auto">
          <a:xfrm>
            <a:off x="185057" y="30480"/>
            <a:ext cx="8773885" cy="123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sz="9600" b="1" dirty="0">
                <a:solidFill>
                  <a:srgbClr val="0F4C81"/>
                </a:solidFill>
              </a:rPr>
              <a:t>NIVEL NACIONAL </a:t>
            </a:r>
          </a:p>
          <a:p>
            <a:pPr>
              <a:lnSpc>
                <a:spcPct val="120000"/>
              </a:lnSpc>
            </a:pPr>
            <a:r>
              <a:rPr lang="es-ES" sz="9600" b="1" dirty="0">
                <a:solidFill>
                  <a:srgbClr val="0F4C81"/>
                </a:solidFill>
              </a:rPr>
              <a:t>ESTADO DE RESULTADOS CONSOLIDADO</a:t>
            </a:r>
          </a:p>
          <a:p>
            <a:pPr>
              <a:lnSpc>
                <a:spcPct val="120000"/>
              </a:lnSpc>
            </a:pPr>
            <a:r>
              <a:rPr lang="es-ES" sz="9600" b="1" dirty="0">
                <a:solidFill>
                  <a:srgbClr val="0F4C81"/>
                </a:solidFill>
              </a:rPr>
              <a:t>Del 01 </a:t>
            </a:r>
            <a:r>
              <a:rPr lang="es-CO" sz="9600" b="1" dirty="0">
                <a:solidFill>
                  <a:srgbClr val="0F4C81"/>
                </a:solidFill>
              </a:rPr>
              <a:t>al 31 de diciembre de 2019</a:t>
            </a:r>
          </a:p>
          <a:p>
            <a:pPr>
              <a:lnSpc>
                <a:spcPct val="120000"/>
              </a:lnSpc>
            </a:pPr>
            <a:r>
              <a:rPr lang="es-ES" sz="5600" dirty="0">
                <a:solidFill>
                  <a:srgbClr val="0F4C81"/>
                </a:solidFill>
              </a:rPr>
              <a:t>Miles de millones de pesos</a:t>
            </a:r>
            <a:endParaRPr lang="es-CO" sz="5600" dirty="0">
              <a:solidFill>
                <a:srgbClr val="0F4C8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F6C67E9-FDA5-4866-9FAF-A5AC4E492EEB}"/>
              </a:ext>
            </a:extLst>
          </p:cNvPr>
          <p:cNvGrpSpPr/>
          <p:nvPr/>
        </p:nvGrpSpPr>
        <p:grpSpPr>
          <a:xfrm>
            <a:off x="7081215" y="1376933"/>
            <a:ext cx="2168410" cy="1437387"/>
            <a:chOff x="6709272" y="673646"/>
            <a:chExt cx="2168410" cy="2003453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B378F1BD-DE9C-4672-B032-367C1085AEA8}"/>
                </a:ext>
              </a:extLst>
            </p:cNvPr>
            <p:cNvSpPr/>
            <p:nvPr/>
          </p:nvSpPr>
          <p:spPr>
            <a:xfrm>
              <a:off x="6709272" y="673646"/>
              <a:ext cx="2012979" cy="2003453"/>
            </a:xfrm>
            <a:prstGeom prst="roundRect">
              <a:avLst/>
            </a:prstGeom>
            <a:noFill/>
            <a:ln w="19050"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2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MX" sz="11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50CE34A-AC64-4D08-9C1C-842DAA1FE106}"/>
                </a:ext>
              </a:extLst>
            </p:cNvPr>
            <p:cNvSpPr/>
            <p:nvPr/>
          </p:nvSpPr>
          <p:spPr>
            <a:xfrm>
              <a:off x="6892270" y="893967"/>
              <a:ext cx="519517" cy="215467"/>
            </a:xfrm>
            <a:prstGeom prst="rect">
              <a:avLst/>
            </a:prstGeom>
            <a:solidFill>
              <a:srgbClr val="0F4C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>
                <a:solidFill>
                  <a:srgbClr val="0F4C81"/>
                </a:solidFill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E125DBA-3615-42F9-8E60-1B90E252C9C0}"/>
                </a:ext>
              </a:extLst>
            </p:cNvPr>
            <p:cNvSpPr txBox="1"/>
            <p:nvPr/>
          </p:nvSpPr>
          <p:spPr>
            <a:xfrm>
              <a:off x="7511649" y="893967"/>
              <a:ext cx="1210602" cy="286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Ingresos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BA2BFD61-056C-4C60-A249-00E4EA0CA776}"/>
                </a:ext>
              </a:extLst>
            </p:cNvPr>
            <p:cNvSpPr txBox="1"/>
            <p:nvPr/>
          </p:nvSpPr>
          <p:spPr>
            <a:xfrm>
              <a:off x="7511649" y="1233239"/>
              <a:ext cx="1210602" cy="286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Gastos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04735867-3366-4515-AAC6-D17B26409653}"/>
                </a:ext>
              </a:extLst>
            </p:cNvPr>
            <p:cNvSpPr txBox="1"/>
            <p:nvPr/>
          </p:nvSpPr>
          <p:spPr>
            <a:xfrm>
              <a:off x="7511649" y="1512718"/>
              <a:ext cx="1366033" cy="286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Costos</a:t>
              </a: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28D61FDA-6642-4F59-B208-16FE97490793}"/>
                </a:ext>
              </a:extLst>
            </p:cNvPr>
            <p:cNvSpPr/>
            <p:nvPr/>
          </p:nvSpPr>
          <p:spPr>
            <a:xfrm>
              <a:off x="6892270" y="1233239"/>
              <a:ext cx="519517" cy="215467"/>
            </a:xfrm>
            <a:prstGeom prst="rect">
              <a:avLst/>
            </a:prstGeom>
            <a:solidFill>
              <a:srgbClr val="03A69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>
                <a:solidFill>
                  <a:srgbClr val="0F4C81"/>
                </a:solidFill>
              </a:endParaRP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8A531832-DDE7-4FF0-B600-AE94B0D63C98}"/>
                </a:ext>
              </a:extLst>
            </p:cNvPr>
            <p:cNvSpPr/>
            <p:nvPr/>
          </p:nvSpPr>
          <p:spPr>
            <a:xfrm>
              <a:off x="6892270" y="1545832"/>
              <a:ext cx="519517" cy="215467"/>
            </a:xfrm>
            <a:prstGeom prst="rect">
              <a:avLst/>
            </a:prstGeom>
            <a:solidFill>
              <a:srgbClr val="F287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>
                <a:solidFill>
                  <a:srgbClr val="0F4C81"/>
                </a:solidFill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B93CF8C-E890-4FAA-B8D6-3354893CE75B}"/>
                </a:ext>
              </a:extLst>
            </p:cNvPr>
            <p:cNvSpPr txBox="1"/>
            <p:nvPr/>
          </p:nvSpPr>
          <p:spPr>
            <a:xfrm>
              <a:off x="7511649" y="1829891"/>
              <a:ext cx="1366033" cy="471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Neto Recíprocas</a:t>
              </a: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5C2B83B-2DE8-4D64-99A8-272F12453E57}"/>
                </a:ext>
              </a:extLst>
            </p:cNvPr>
            <p:cNvSpPr/>
            <p:nvPr/>
          </p:nvSpPr>
          <p:spPr>
            <a:xfrm>
              <a:off x="6892270" y="1863006"/>
              <a:ext cx="519517" cy="215467"/>
            </a:xfrm>
            <a:prstGeom prst="rect">
              <a:avLst/>
            </a:prstGeom>
            <a:solidFill>
              <a:srgbClr val="F25D2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>
                <a:solidFill>
                  <a:srgbClr val="0F4C81"/>
                </a:solidFill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BC6B3B45-15C8-42B7-B5B4-BF093CA1B901}"/>
                </a:ext>
              </a:extLst>
            </p:cNvPr>
            <p:cNvSpPr txBox="1"/>
            <p:nvPr/>
          </p:nvSpPr>
          <p:spPr>
            <a:xfrm>
              <a:off x="7508775" y="2180071"/>
              <a:ext cx="1366033" cy="286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Resultado</a:t>
              </a: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9A5267E1-F1F0-4892-A5B4-771E343BC83E}"/>
                </a:ext>
              </a:extLst>
            </p:cNvPr>
            <p:cNvSpPr/>
            <p:nvPr/>
          </p:nvSpPr>
          <p:spPr>
            <a:xfrm>
              <a:off x="6889396" y="2213185"/>
              <a:ext cx="519517" cy="215467"/>
            </a:xfrm>
            <a:prstGeom prst="rect">
              <a:avLst/>
            </a:prstGeom>
            <a:solidFill>
              <a:srgbClr val="7185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>
                <a:solidFill>
                  <a:srgbClr val="0F4C81"/>
                </a:solidFill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4EBBB257-DF7E-4D31-B77E-7A1C0B75FE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60"/>
          <a:stretch/>
        </p:blipFill>
        <p:spPr>
          <a:xfrm>
            <a:off x="314960" y="1265173"/>
            <a:ext cx="8229600" cy="435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5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4">
            <a:extLst>
              <a:ext uri="{FF2B5EF4-FFF2-40B4-BE49-F238E27FC236}">
                <a16:creationId xmlns:a16="http://schemas.microsoft.com/office/drawing/2014/main" id="{9EE4FEC6-C220-481A-890A-A1B04AA3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4" y="-20320"/>
            <a:ext cx="8948446" cy="1104900"/>
          </a:xfrm>
        </p:spPr>
        <p:txBody>
          <a:bodyPr>
            <a:normAutofit fontScale="90000"/>
          </a:bodyPr>
          <a:lstStyle/>
          <a:p>
            <a:r>
              <a:rPr lang="es-ES" sz="2200" b="1" dirty="0">
                <a:solidFill>
                  <a:srgbClr val="0F4C81"/>
                </a:solidFill>
              </a:rPr>
              <a:t> NIVEL NACIONAL </a:t>
            </a:r>
            <a:br>
              <a:rPr lang="es-ES" sz="2200" b="1" dirty="0">
                <a:solidFill>
                  <a:srgbClr val="0F4C81"/>
                </a:solidFill>
              </a:rPr>
            </a:br>
            <a:r>
              <a:rPr lang="es-ES" sz="2200" b="1" dirty="0">
                <a:solidFill>
                  <a:srgbClr val="0F4C81"/>
                </a:solidFill>
              </a:rPr>
              <a:t>ESTADO DE RESULTADOS CONSOLIDADO POR MARCOS </a:t>
            </a:r>
            <a:br>
              <a:rPr lang="es-ES" sz="2200" b="1" dirty="0">
                <a:solidFill>
                  <a:srgbClr val="0F4C81"/>
                </a:solidFill>
              </a:rPr>
            </a:br>
            <a:r>
              <a:rPr lang="es-ES" sz="2200" b="1" dirty="0">
                <a:solidFill>
                  <a:srgbClr val="0F4C81"/>
                </a:solidFill>
              </a:rPr>
              <a:t>Del 1 de enero al 31 de diciembre de 2019</a:t>
            </a:r>
            <a:br>
              <a:rPr lang="es-ES" sz="2700" b="1" dirty="0">
                <a:solidFill>
                  <a:srgbClr val="0F4C81"/>
                </a:solidFill>
              </a:rPr>
            </a:br>
            <a:r>
              <a:rPr lang="es-ES" sz="1600" dirty="0">
                <a:solidFill>
                  <a:srgbClr val="0F4C81"/>
                </a:solidFill>
              </a:rPr>
              <a:t>Miles de millones de pesos</a:t>
            </a:r>
            <a:endParaRPr lang="es-CO" altLang="es-CO" sz="1600" dirty="0">
              <a:solidFill>
                <a:srgbClr val="0F4C8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FA942C-819B-4E4C-A707-9DC5FD647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9" y="1282700"/>
            <a:ext cx="8999881" cy="43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3061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0AC2E-A251-4701-9327-05BD7017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7" y="-50800"/>
            <a:ext cx="7718425" cy="783771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0F4C81"/>
                </a:solidFill>
              </a:rPr>
              <a:t>Ingresos consolidados del Nivel Nacional</a:t>
            </a:r>
            <a:br>
              <a:rPr lang="es-ES" sz="2800" dirty="0">
                <a:solidFill>
                  <a:srgbClr val="0F4C81"/>
                </a:solidFill>
              </a:rPr>
            </a:br>
            <a:r>
              <a:rPr lang="es-ES" sz="1400" dirty="0">
                <a:solidFill>
                  <a:srgbClr val="0F4C81"/>
                </a:solidFill>
              </a:rPr>
              <a:t>Miles de millones de pesos</a:t>
            </a:r>
            <a:endParaRPr lang="es-CO" sz="1400" dirty="0">
              <a:solidFill>
                <a:srgbClr val="0F4C8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4AA3CA5-8CF6-4DB5-B317-24944157F147}"/>
              </a:ext>
            </a:extLst>
          </p:cNvPr>
          <p:cNvSpPr txBox="1">
            <a:spLocks/>
          </p:cNvSpPr>
          <p:nvPr/>
        </p:nvSpPr>
        <p:spPr bwMode="auto">
          <a:xfrm>
            <a:off x="6433285" y="3455534"/>
            <a:ext cx="2714423" cy="5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CO" sz="1800" b="1" dirty="0">
                <a:solidFill>
                  <a:srgbClr val="0F4C81"/>
                </a:solidFill>
              </a:rPr>
              <a:t>2018</a:t>
            </a:r>
            <a:br>
              <a:rPr lang="es-CO" sz="1800" b="1" dirty="0">
                <a:solidFill>
                  <a:srgbClr val="0F4C81"/>
                </a:solidFill>
              </a:rPr>
            </a:br>
            <a:r>
              <a:rPr lang="es-CO" sz="1800" b="1" dirty="0">
                <a:solidFill>
                  <a:srgbClr val="0F4C81"/>
                </a:solidFill>
              </a:rPr>
              <a:t>Total $390.652,3</a:t>
            </a:r>
          </a:p>
          <a:p>
            <a:pPr algn="r"/>
            <a:r>
              <a:rPr lang="es-CO" sz="1400" b="1" dirty="0">
                <a:solidFill>
                  <a:srgbClr val="0F4C81"/>
                </a:solidFill>
              </a:rPr>
              <a:t>(Anillo interno)        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BB58DB4-3743-475E-AE95-5F64DF49FB3F}"/>
              </a:ext>
            </a:extLst>
          </p:cNvPr>
          <p:cNvSpPr txBox="1">
            <a:spLocks/>
          </p:cNvSpPr>
          <p:nvPr/>
        </p:nvSpPr>
        <p:spPr bwMode="auto">
          <a:xfrm>
            <a:off x="6433285" y="1981622"/>
            <a:ext cx="2714424" cy="5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CO" sz="1800" b="1" dirty="0">
                <a:solidFill>
                  <a:srgbClr val="0F4C81"/>
                </a:solidFill>
              </a:rPr>
              <a:t>2019 </a:t>
            </a:r>
          </a:p>
          <a:p>
            <a:pPr algn="r"/>
            <a:r>
              <a:rPr lang="es-CO" sz="1800" b="1" dirty="0">
                <a:solidFill>
                  <a:srgbClr val="0F4C81"/>
                </a:solidFill>
              </a:rPr>
              <a:t>Total $449.125,2 </a:t>
            </a:r>
          </a:p>
          <a:p>
            <a:pPr algn="r"/>
            <a:r>
              <a:rPr lang="es-CO" sz="1600" b="1" dirty="0">
                <a:solidFill>
                  <a:srgbClr val="0F4C81"/>
                </a:solidFill>
              </a:rPr>
              <a:t>(Anillo Externo)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8D28558-3658-46E6-B3CE-371184DF0617}"/>
              </a:ext>
            </a:extLst>
          </p:cNvPr>
          <p:cNvSpPr txBox="1"/>
          <p:nvPr/>
        </p:nvSpPr>
        <p:spPr>
          <a:xfrm>
            <a:off x="327078" y="5389488"/>
            <a:ext cx="8104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Otros conceptos: </a:t>
            </a:r>
            <a:r>
              <a:rPr lang="es-ES" sz="10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 de servicios, Operaciones interinstitucionales y Transferencias y subvenciones</a:t>
            </a: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2B014388-4C7A-436E-BB7F-ED3E60AC2C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25" t="5073" r="21582" b="10766"/>
          <a:stretch/>
        </p:blipFill>
        <p:spPr>
          <a:xfrm>
            <a:off x="1693530" y="640081"/>
            <a:ext cx="5083190" cy="4709722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94C68BA6-F649-4E32-9939-BF47B04CB4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82" t="-3362" r="8268" b="-1"/>
          <a:stretch/>
        </p:blipFill>
        <p:spPr>
          <a:xfrm>
            <a:off x="884098" y="1104672"/>
            <a:ext cx="1618865" cy="343479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1F329D1E-7CAF-4FBE-9960-42588D1F04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11" t="4405" r="15064"/>
          <a:stretch/>
        </p:blipFill>
        <p:spPr>
          <a:xfrm>
            <a:off x="5785641" y="4695605"/>
            <a:ext cx="1420637" cy="467682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E6ECAB91-BAA8-4726-B0A7-57D07F96EC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19" r="13142" b="16565"/>
          <a:stretch/>
        </p:blipFill>
        <p:spPr>
          <a:xfrm>
            <a:off x="1417334" y="4828570"/>
            <a:ext cx="1465567" cy="408184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B979D191-9A9A-425B-9C3F-03C33978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18" t="16566" r="5932"/>
          <a:stretch/>
        </p:blipFill>
        <p:spPr>
          <a:xfrm>
            <a:off x="327078" y="3468949"/>
            <a:ext cx="1618865" cy="40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EF7E1F9-0592-46D6-885C-3BCAF21217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022" y="241300"/>
            <a:ext cx="2336917" cy="3095741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8F834CA-8D94-494A-BA94-54BF67090B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87854"/>
              </p:ext>
            </p:extLst>
          </p:nvPr>
        </p:nvGraphicFramePr>
        <p:xfrm>
          <a:off x="2066389" y="2282328"/>
          <a:ext cx="4698633" cy="261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F0F16C00-A38A-4254-B13C-DAFD448C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5988" y="241300"/>
            <a:ext cx="8714015" cy="692363"/>
          </a:xfrm>
        </p:spPr>
        <p:txBody>
          <a:bodyPr>
            <a:noAutofit/>
          </a:bodyPr>
          <a:lstStyle/>
          <a:p>
            <a:pPr lvl="0" algn="ctr"/>
            <a:br>
              <a:rPr lang="es-ES" sz="2400" b="1" dirty="0">
                <a:solidFill>
                  <a:srgbClr val="0F4C81"/>
                </a:solidFill>
              </a:rPr>
            </a:br>
            <a:r>
              <a:rPr lang="es-ES" sz="2400" b="1" dirty="0">
                <a:solidFill>
                  <a:srgbClr val="0F4C81"/>
                </a:solidFill>
              </a:rPr>
              <a:t>República de Colombia </a:t>
            </a:r>
            <a:br>
              <a:rPr lang="es-ES" sz="2400" b="1" dirty="0">
                <a:solidFill>
                  <a:srgbClr val="0F4C81"/>
                </a:solidFill>
              </a:rPr>
            </a:br>
            <a:r>
              <a:rPr lang="es-ES" sz="2400" b="1" dirty="0">
                <a:solidFill>
                  <a:srgbClr val="0F4C81"/>
                </a:solidFill>
              </a:rPr>
              <a:t>Informes Consolidados Nivel Nacional</a:t>
            </a:r>
            <a:br>
              <a:rPr lang="es-CO" sz="2400" b="1" dirty="0">
                <a:solidFill>
                  <a:srgbClr val="0F4C81"/>
                </a:solidFill>
              </a:rPr>
            </a:br>
            <a:r>
              <a:rPr lang="es-CO" sz="2400" b="1" dirty="0">
                <a:solidFill>
                  <a:srgbClr val="0F4C81"/>
                </a:solidFill>
              </a:rPr>
              <a:t>A diciembre 31 de 2019</a:t>
            </a:r>
          </a:p>
        </p:txBody>
      </p:sp>
      <p:pic>
        <p:nvPicPr>
          <p:cNvPr id="8" name="Imagen 7" descr="Imagen que contiene papalote, colorido, vuelo&#10;&#10;Descripción generada automáticamente">
            <a:extLst>
              <a:ext uri="{FF2B5EF4-FFF2-40B4-BE49-F238E27FC236}">
                <a16:creationId xmlns:a16="http://schemas.microsoft.com/office/drawing/2014/main" id="{EA54A425-7D94-4E2A-8B44-A40CC960B1E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2662" y="3101360"/>
            <a:ext cx="2699277" cy="216966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0635F-D728-4746-9EB6-5A479464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7" y="-127000"/>
            <a:ext cx="7718425" cy="843016"/>
          </a:xfrm>
        </p:spPr>
        <p:txBody>
          <a:bodyPr>
            <a:normAutofit/>
          </a:bodyPr>
          <a:lstStyle/>
          <a:p>
            <a:r>
              <a:rPr lang="es-CO" sz="2800" b="1" dirty="0">
                <a:solidFill>
                  <a:srgbClr val="0F4C81"/>
                </a:solidFill>
              </a:rPr>
              <a:t>Ingresos fiscales</a:t>
            </a:r>
            <a:br>
              <a:rPr lang="es-CO" dirty="0">
                <a:solidFill>
                  <a:srgbClr val="0F4C81"/>
                </a:solidFill>
              </a:rPr>
            </a:br>
            <a:r>
              <a:rPr lang="es-ES" sz="1400" dirty="0">
                <a:solidFill>
                  <a:srgbClr val="0F4C81"/>
                </a:solidFill>
              </a:rPr>
              <a:t>Miles de millones de pesos</a:t>
            </a:r>
            <a:endParaRPr lang="es-CO" sz="1400" dirty="0">
              <a:solidFill>
                <a:srgbClr val="0F4C8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3DE7D5-5550-4566-8E8D-066E43E39F44}"/>
              </a:ext>
            </a:extLst>
          </p:cNvPr>
          <p:cNvSpPr txBox="1"/>
          <p:nvPr/>
        </p:nvSpPr>
        <p:spPr>
          <a:xfrm>
            <a:off x="1021080" y="5187506"/>
            <a:ext cx="223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$210.725,5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7207685-C0AC-4E05-9D90-5B6666361B5F}"/>
              </a:ext>
            </a:extLst>
          </p:cNvPr>
          <p:cNvSpPr txBox="1"/>
          <p:nvPr/>
        </p:nvSpPr>
        <p:spPr>
          <a:xfrm>
            <a:off x="5374395" y="5183623"/>
            <a:ext cx="215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$185.249,8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86902-7287-49E4-A8EA-B1C398FAD38F}"/>
              </a:ext>
            </a:extLst>
          </p:cNvPr>
          <p:cNvSpPr txBox="1"/>
          <p:nvPr/>
        </p:nvSpPr>
        <p:spPr>
          <a:xfrm>
            <a:off x="3536416" y="3620206"/>
            <a:ext cx="1630496" cy="1877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Este grupo representa el </a:t>
            </a:r>
            <a:r>
              <a:rPr lang="es-CO" sz="1800" b="1" dirty="0">
                <a:solidFill>
                  <a:srgbClr val="F25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46,9% 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del total de los Ingresos y  aumentaron </a:t>
            </a:r>
            <a:r>
              <a:rPr lang="es-CO" sz="1800" b="1" dirty="0">
                <a:solidFill>
                  <a:srgbClr val="F25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13,8%</a:t>
            </a:r>
            <a:endParaRPr lang="es-CO" sz="1600" b="1" dirty="0">
              <a:solidFill>
                <a:srgbClr val="F25D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6F8425-44EE-414D-9669-64E92798B0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1" y="424684"/>
            <a:ext cx="8961972" cy="4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95BEF42-5B55-43F2-AB8A-9482CFD07C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2" t="12207"/>
          <a:stretch/>
        </p:blipFill>
        <p:spPr>
          <a:xfrm>
            <a:off x="384797" y="391370"/>
            <a:ext cx="8528553" cy="485627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48D83A-63C3-4A92-88B3-53D3FA98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7" y="173690"/>
            <a:ext cx="7718425" cy="621758"/>
          </a:xfrm>
        </p:spPr>
        <p:txBody>
          <a:bodyPr>
            <a:normAutofit fontScale="90000"/>
          </a:bodyPr>
          <a:lstStyle/>
          <a:p>
            <a:r>
              <a:rPr lang="es-CO" sz="3100" b="1" dirty="0">
                <a:solidFill>
                  <a:srgbClr val="0F4C81"/>
                </a:solidFill>
              </a:rPr>
              <a:t>Otros ingresos </a:t>
            </a:r>
            <a:br>
              <a:rPr lang="es-CO" sz="2000" dirty="0">
                <a:solidFill>
                  <a:srgbClr val="0F4C81"/>
                </a:solidFill>
              </a:rPr>
            </a:br>
            <a:r>
              <a:rPr lang="es-ES" sz="1600" dirty="0">
                <a:solidFill>
                  <a:srgbClr val="0F4C81"/>
                </a:solidFill>
              </a:rPr>
              <a:t>Miles de millones de pesos</a:t>
            </a:r>
            <a:br>
              <a:rPr lang="es-CO" sz="1300" dirty="0">
                <a:solidFill>
                  <a:srgbClr val="0F4C81"/>
                </a:solidFill>
              </a:rPr>
            </a:br>
            <a:endParaRPr lang="es-CO" sz="1300" dirty="0">
              <a:solidFill>
                <a:srgbClr val="0F4C8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EC3E298-CA21-4C1D-84C4-9F3BCD369902}"/>
              </a:ext>
            </a:extLst>
          </p:cNvPr>
          <p:cNvSpPr txBox="1"/>
          <p:nvPr/>
        </p:nvSpPr>
        <p:spPr>
          <a:xfrm>
            <a:off x="52758" y="5181547"/>
            <a:ext cx="810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Otros conceptos: </a:t>
            </a:r>
            <a:r>
              <a:rPr lang="es-ES" sz="10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Ganancias por la aplicación del método de participación patrimonial de inversiones en controladas y Reversión de las pérdidas por deterioro de valor.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1836582" y="724150"/>
            <a:ext cx="3726935" cy="621758"/>
          </a:xfrm>
          <a:prstGeom prst="wedgeRectCallout">
            <a:avLst>
              <a:gd name="adj1" fmla="val -63287"/>
              <a:gd name="adj2" fmla="val -28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La variación corresponde principalmente a la reexpresión aplicada a la deuda externa de la Nación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BF2C174-7BE9-4152-9FA8-D0AE63DAEA3A}"/>
              </a:ext>
            </a:extLst>
          </p:cNvPr>
          <p:cNvGrpSpPr/>
          <p:nvPr/>
        </p:nvGrpSpPr>
        <p:grpSpPr>
          <a:xfrm>
            <a:off x="6786883" y="1295400"/>
            <a:ext cx="2316477" cy="1016000"/>
            <a:chOff x="6791829" y="52715"/>
            <a:chExt cx="2316477" cy="1126446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107DB16A-4BF7-4773-8FC0-AB0DA47B3F32}"/>
                </a:ext>
              </a:extLst>
            </p:cNvPr>
            <p:cNvSpPr/>
            <p:nvPr/>
          </p:nvSpPr>
          <p:spPr>
            <a:xfrm>
              <a:off x="6791829" y="52715"/>
              <a:ext cx="2316477" cy="1126446"/>
            </a:xfrm>
            <a:prstGeom prst="roundRect">
              <a:avLst/>
            </a:prstGeom>
            <a:noFill/>
            <a:ln w="19050"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</a:t>
              </a:r>
            </a:p>
            <a:p>
              <a:pPr algn="ctr"/>
              <a:endParaRPr lang="es-MX" sz="7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16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2019 – $119.387,7</a:t>
              </a:r>
            </a:p>
            <a:p>
              <a:pPr algn="ctr"/>
              <a:endParaRPr lang="es-MX" sz="6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16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2018 – $99.223,8</a:t>
              </a:r>
            </a:p>
          </p:txBody>
        </p:sp>
        <p:sp>
          <p:nvSpPr>
            <p:cNvPr id="16" name="Diagrama de flujo: terminador 15">
              <a:extLst>
                <a:ext uri="{FF2B5EF4-FFF2-40B4-BE49-F238E27FC236}">
                  <a16:creationId xmlns:a16="http://schemas.microsoft.com/office/drawing/2014/main" id="{8B742D08-4E52-400E-843C-74D545DA5ED8}"/>
                </a:ext>
              </a:extLst>
            </p:cNvPr>
            <p:cNvSpPr/>
            <p:nvPr/>
          </p:nvSpPr>
          <p:spPr>
            <a:xfrm>
              <a:off x="6930475" y="567073"/>
              <a:ext cx="187917" cy="119241"/>
            </a:xfrm>
            <a:prstGeom prst="flowChartTerminator">
              <a:avLst/>
            </a:prstGeom>
            <a:solidFill>
              <a:srgbClr val="0F4C81"/>
            </a:solidFill>
            <a:ln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Diagrama de flujo: terminador 16">
              <a:extLst>
                <a:ext uri="{FF2B5EF4-FFF2-40B4-BE49-F238E27FC236}">
                  <a16:creationId xmlns:a16="http://schemas.microsoft.com/office/drawing/2014/main" id="{87994C29-0D2B-4A27-831B-4E26D1A45B8C}"/>
                </a:ext>
              </a:extLst>
            </p:cNvPr>
            <p:cNvSpPr/>
            <p:nvPr/>
          </p:nvSpPr>
          <p:spPr>
            <a:xfrm>
              <a:off x="6930475" y="963839"/>
              <a:ext cx="187917" cy="119241"/>
            </a:xfrm>
            <a:prstGeom prst="flowChartTerminator">
              <a:avLst/>
            </a:prstGeom>
            <a:solidFill>
              <a:srgbClr val="03A696"/>
            </a:solidFill>
            <a:ln>
              <a:solidFill>
                <a:srgbClr val="03A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72114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36434-42B7-47E2-8D0A-2B533B50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7" y="504855"/>
            <a:ext cx="7718425" cy="350883"/>
          </a:xfrm>
        </p:spPr>
        <p:txBody>
          <a:bodyPr>
            <a:normAutofit fontScale="90000"/>
          </a:bodyPr>
          <a:lstStyle/>
          <a:p>
            <a:r>
              <a:rPr lang="es-CO" sz="3100" b="1" dirty="0">
                <a:solidFill>
                  <a:srgbClr val="0F4C81"/>
                </a:solidFill>
              </a:rPr>
              <a:t>Venta de bienes</a:t>
            </a:r>
            <a:br>
              <a:rPr lang="es-CO" sz="2000" dirty="0">
                <a:solidFill>
                  <a:srgbClr val="0F4C81"/>
                </a:solidFill>
              </a:rPr>
            </a:br>
            <a:r>
              <a:rPr lang="es-CO" sz="1600" dirty="0">
                <a:solidFill>
                  <a:srgbClr val="0F4C81"/>
                </a:solidFill>
              </a:rPr>
              <a:t> </a:t>
            </a:r>
            <a:r>
              <a:rPr lang="es-ES" sz="1600" dirty="0">
                <a:solidFill>
                  <a:srgbClr val="0F4C81"/>
                </a:solidFill>
              </a:rPr>
              <a:t>Miles de millones de pesos</a:t>
            </a:r>
            <a:br>
              <a:rPr lang="es-CO" sz="4000" dirty="0">
                <a:solidFill>
                  <a:srgbClr val="0F4C81"/>
                </a:solidFill>
              </a:rPr>
            </a:br>
            <a:br>
              <a:rPr lang="es-CO" sz="2000" dirty="0">
                <a:solidFill>
                  <a:schemeClr val="accent5"/>
                </a:solidFill>
              </a:rPr>
            </a:br>
            <a:endParaRPr lang="es-CO" sz="2000" dirty="0">
              <a:solidFill>
                <a:schemeClr val="accent5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162BAD4-36F4-4627-90EC-4249FDCE9D3B}"/>
              </a:ext>
            </a:extLst>
          </p:cNvPr>
          <p:cNvSpPr/>
          <p:nvPr/>
        </p:nvSpPr>
        <p:spPr>
          <a:xfrm>
            <a:off x="282039" y="801863"/>
            <a:ext cx="4191991" cy="4257306"/>
          </a:xfrm>
          <a:prstGeom prst="roundRect">
            <a:avLst/>
          </a:prstGeom>
          <a:noFill/>
          <a:ln w="19050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D272F76-224A-416E-9080-98E32085ED46}"/>
              </a:ext>
            </a:extLst>
          </p:cNvPr>
          <p:cNvSpPr/>
          <p:nvPr/>
        </p:nvSpPr>
        <p:spPr>
          <a:xfrm>
            <a:off x="4669970" y="801863"/>
            <a:ext cx="4191991" cy="4257306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6BD9FF3-367A-4CD3-B108-84655576846E}"/>
              </a:ext>
            </a:extLst>
          </p:cNvPr>
          <p:cNvSpPr txBox="1"/>
          <p:nvPr/>
        </p:nvSpPr>
        <p:spPr>
          <a:xfrm>
            <a:off x="1368632" y="4356642"/>
            <a:ext cx="201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s-MX" sz="18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2019: $76.741,7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D1B687-AE01-4D8F-BF82-735F468D005D}"/>
              </a:ext>
            </a:extLst>
          </p:cNvPr>
          <p:cNvSpPr txBox="1"/>
          <p:nvPr/>
        </p:nvSpPr>
        <p:spPr>
          <a:xfrm>
            <a:off x="5756563" y="4356642"/>
            <a:ext cx="201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s-MX" sz="18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2018: $72.846,2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24" t="4914" b="2452"/>
          <a:stretch/>
        </p:blipFill>
        <p:spPr>
          <a:xfrm>
            <a:off x="280304" y="1059446"/>
            <a:ext cx="4262115" cy="34023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57" t="6149" r="5617" b="6378"/>
          <a:stretch/>
        </p:blipFill>
        <p:spPr>
          <a:xfrm>
            <a:off x="4601581" y="1047508"/>
            <a:ext cx="4202040" cy="330913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EC3E298-CA21-4C1D-84C4-9F3BCD369902}"/>
              </a:ext>
            </a:extLst>
          </p:cNvPr>
          <p:cNvSpPr txBox="1"/>
          <p:nvPr/>
        </p:nvSpPr>
        <p:spPr>
          <a:xfrm>
            <a:off x="327078" y="5181547"/>
            <a:ext cx="810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Otros conceptos: </a:t>
            </a:r>
            <a:r>
              <a:rPr lang="es-CO" sz="10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 comercializados, Productos alimenticios, bebidas y alcoholes, Devoluciones, rebajas y descuentos (db) y Productos agropecuarios, de silvicultura, avicultura y pesca.</a:t>
            </a:r>
            <a:endParaRPr lang="es-ES" sz="1000" dirty="0">
              <a:solidFill>
                <a:srgbClr val="0F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0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D6929-425A-430D-8B48-2C45778B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-5950"/>
            <a:ext cx="7718425" cy="740010"/>
          </a:xfrm>
        </p:spPr>
        <p:txBody>
          <a:bodyPr>
            <a:normAutofit fontScale="90000"/>
          </a:bodyPr>
          <a:lstStyle/>
          <a:p>
            <a:r>
              <a:rPr lang="es-CO" sz="3100" b="1" dirty="0">
                <a:solidFill>
                  <a:srgbClr val="0F4C81"/>
                </a:solidFill>
              </a:rPr>
              <a:t>Gastos </a:t>
            </a:r>
            <a:r>
              <a:rPr lang="es-ES" b="1" dirty="0">
                <a:solidFill>
                  <a:srgbClr val="0F4C81"/>
                </a:solidFill>
              </a:rPr>
              <a:t>consolidados del Nivel Nacional</a:t>
            </a:r>
            <a:r>
              <a:rPr lang="es-CO" sz="3100" b="1" dirty="0">
                <a:solidFill>
                  <a:srgbClr val="0F4C81"/>
                </a:solidFill>
              </a:rPr>
              <a:t> </a:t>
            </a:r>
            <a:br>
              <a:rPr lang="es-CO" sz="3100" b="1" dirty="0">
                <a:solidFill>
                  <a:srgbClr val="0F4C81"/>
                </a:solidFill>
              </a:rPr>
            </a:br>
            <a:r>
              <a:rPr lang="es-CO" sz="1400" dirty="0">
                <a:solidFill>
                  <a:srgbClr val="0F4C81"/>
                </a:solidFill>
              </a:rPr>
              <a:t>Miles de millones de pesos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0C3930-0C58-4B9A-937C-00279E8091CB}"/>
              </a:ext>
            </a:extLst>
          </p:cNvPr>
          <p:cNvSpPr txBox="1"/>
          <p:nvPr/>
        </p:nvSpPr>
        <p:spPr>
          <a:xfrm>
            <a:off x="7193280" y="2942165"/>
            <a:ext cx="19761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8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</a:p>
          <a:p>
            <a:pPr algn="r"/>
            <a:r>
              <a:rPr lang="es-CO" sz="18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$369.303,2</a:t>
            </a:r>
          </a:p>
          <a:p>
            <a:pPr algn="r"/>
            <a:r>
              <a:rPr lang="es-CO" sz="12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(Anillo interno)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7233D8-064F-4CB0-ABDF-AD5A318059D5}"/>
              </a:ext>
            </a:extLst>
          </p:cNvPr>
          <p:cNvSpPr txBox="1"/>
          <p:nvPr/>
        </p:nvSpPr>
        <p:spPr>
          <a:xfrm>
            <a:off x="7147560" y="1575030"/>
            <a:ext cx="1965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8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algn="r"/>
            <a:r>
              <a:rPr lang="es-CO" sz="18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$383.464,0</a:t>
            </a:r>
          </a:p>
          <a:p>
            <a:pPr algn="r"/>
            <a:r>
              <a:rPr lang="es-CO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(Anillo externo)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C3E298-CA21-4C1D-84C4-9F3BCD369902}"/>
              </a:ext>
            </a:extLst>
          </p:cNvPr>
          <p:cNvSpPr txBox="1"/>
          <p:nvPr/>
        </p:nvSpPr>
        <p:spPr>
          <a:xfrm>
            <a:off x="128107" y="5340981"/>
            <a:ext cx="83872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Otros conceptos: </a:t>
            </a:r>
            <a:r>
              <a:rPr lang="es-CO" sz="10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público social, De actividades y/o servicios especializados, Operaciones interinstitucionales y De ventas.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C95AAF-5457-49C3-844C-9C330C1A80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1" y="734061"/>
            <a:ext cx="7222320" cy="46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3285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9C29B-9E77-4B34-AAD7-7D4035F9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92" y="-98265"/>
            <a:ext cx="7718425" cy="844582"/>
          </a:xfrm>
        </p:spPr>
        <p:txBody>
          <a:bodyPr>
            <a:normAutofit/>
          </a:bodyPr>
          <a:lstStyle/>
          <a:p>
            <a:r>
              <a:rPr lang="es-CO" sz="2800" b="1" dirty="0">
                <a:solidFill>
                  <a:srgbClr val="0F4C81"/>
                </a:solidFill>
              </a:rPr>
              <a:t>Otros gastos</a:t>
            </a:r>
            <a:br>
              <a:rPr lang="es-CO" b="1" dirty="0">
                <a:solidFill>
                  <a:srgbClr val="0F4C81"/>
                </a:solidFill>
              </a:rPr>
            </a:br>
            <a:r>
              <a:rPr lang="es-CO" sz="1200" dirty="0">
                <a:solidFill>
                  <a:srgbClr val="0F4C81"/>
                </a:solidFill>
              </a:rPr>
              <a:t>Miles de millones de pesos</a:t>
            </a:r>
            <a:endParaRPr lang="es-CO" sz="1400" dirty="0">
              <a:solidFill>
                <a:srgbClr val="0F4C8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C3E298-CA21-4C1D-84C4-9F3BCD369902}"/>
              </a:ext>
            </a:extLst>
          </p:cNvPr>
          <p:cNvSpPr txBox="1"/>
          <p:nvPr/>
        </p:nvSpPr>
        <p:spPr>
          <a:xfrm>
            <a:off x="135307" y="5215034"/>
            <a:ext cx="810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Otros conceptos: </a:t>
            </a:r>
            <a:r>
              <a:rPr lang="es-CO" sz="10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Comisiones, Pérdidas por la aplicación del método de participación patrimonial de inversiones en asociadas, Devoluciones, Rebajas y descuentos en venta de servicios.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45EEB6-5059-405D-8A45-F0C6E89600B5}"/>
              </a:ext>
            </a:extLst>
          </p:cNvPr>
          <p:cNvSpPr txBox="1"/>
          <p:nvPr/>
        </p:nvSpPr>
        <p:spPr>
          <a:xfrm>
            <a:off x="6373125" y="2420491"/>
            <a:ext cx="2165663" cy="984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grupo representa el </a:t>
            </a:r>
            <a:r>
              <a:rPr lang="es-CO" sz="1600" b="1" u="sng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31,1%</a:t>
            </a:r>
            <a:r>
              <a:rPr lang="es-CO" sz="1600" b="1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 los Gastos a diciembre de 2019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15AFFD5-A1D0-46BE-8F0E-FC5CE5CC6952}"/>
              </a:ext>
            </a:extLst>
          </p:cNvPr>
          <p:cNvGrpSpPr/>
          <p:nvPr/>
        </p:nvGrpSpPr>
        <p:grpSpPr>
          <a:xfrm>
            <a:off x="6046561" y="3712565"/>
            <a:ext cx="2492227" cy="1316311"/>
            <a:chOff x="6426069" y="325221"/>
            <a:chExt cx="2492227" cy="1459403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5CCB379B-D9DD-4564-90C9-610DD47B9D8B}"/>
                </a:ext>
              </a:extLst>
            </p:cNvPr>
            <p:cNvSpPr/>
            <p:nvPr/>
          </p:nvSpPr>
          <p:spPr>
            <a:xfrm>
              <a:off x="6426069" y="325221"/>
              <a:ext cx="2492227" cy="1459403"/>
            </a:xfrm>
            <a:prstGeom prst="roundRect">
              <a:avLst/>
            </a:prstGeom>
            <a:noFill/>
            <a:ln w="19050"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</a:t>
              </a:r>
            </a:p>
            <a:p>
              <a:pPr algn="ctr"/>
              <a:endParaRPr lang="es-MX" sz="7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16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2019 – $119.161,2</a:t>
              </a:r>
            </a:p>
            <a:p>
              <a:pPr algn="ctr"/>
              <a:endParaRPr lang="es-MX" sz="6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16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2018 – $116.004,0</a:t>
              </a:r>
            </a:p>
          </p:txBody>
        </p:sp>
        <p:sp>
          <p:nvSpPr>
            <p:cNvPr id="16" name="Diagrama de flujo: terminador 15">
              <a:extLst>
                <a:ext uri="{FF2B5EF4-FFF2-40B4-BE49-F238E27FC236}">
                  <a16:creationId xmlns:a16="http://schemas.microsoft.com/office/drawing/2014/main" id="{796C3D4E-5AB9-4CDC-81C8-B8DF9A1FAAAA}"/>
                </a:ext>
              </a:extLst>
            </p:cNvPr>
            <p:cNvSpPr/>
            <p:nvPr/>
          </p:nvSpPr>
          <p:spPr>
            <a:xfrm>
              <a:off x="6564715" y="1006385"/>
              <a:ext cx="187917" cy="119241"/>
            </a:xfrm>
            <a:prstGeom prst="flowChartTerminator">
              <a:avLst/>
            </a:prstGeom>
            <a:solidFill>
              <a:srgbClr val="0F4C81"/>
            </a:solidFill>
            <a:ln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Diagrama de flujo: terminador 16">
              <a:extLst>
                <a:ext uri="{FF2B5EF4-FFF2-40B4-BE49-F238E27FC236}">
                  <a16:creationId xmlns:a16="http://schemas.microsoft.com/office/drawing/2014/main" id="{9FD83C39-B195-46E4-9DA0-1C2CD568D788}"/>
                </a:ext>
              </a:extLst>
            </p:cNvPr>
            <p:cNvSpPr/>
            <p:nvPr/>
          </p:nvSpPr>
          <p:spPr>
            <a:xfrm>
              <a:off x="6564715" y="1403153"/>
              <a:ext cx="187917" cy="119241"/>
            </a:xfrm>
            <a:prstGeom prst="flowChartTerminator">
              <a:avLst/>
            </a:prstGeom>
            <a:solidFill>
              <a:srgbClr val="03A696"/>
            </a:solidFill>
            <a:ln>
              <a:solidFill>
                <a:srgbClr val="03A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EE1BB9BB-870D-4C61-820A-E2EDD90059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07"/>
          <a:stretch/>
        </p:blipFill>
        <p:spPr>
          <a:xfrm>
            <a:off x="-60960" y="636067"/>
            <a:ext cx="8956605" cy="457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8260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E4E474-5FA5-46A0-B915-5780B00CB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791"/>
            <a:ext cx="8975976" cy="44579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CC1D4F-6C37-40AE-9E77-F963994D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7" y="-122702"/>
            <a:ext cx="7718425" cy="889782"/>
          </a:xfrm>
        </p:spPr>
        <p:txBody>
          <a:bodyPr/>
          <a:lstStyle/>
          <a:p>
            <a:r>
              <a:rPr lang="es-CO" sz="2800" b="1" dirty="0">
                <a:solidFill>
                  <a:srgbClr val="0F4C81"/>
                </a:solidFill>
              </a:rPr>
              <a:t>Gastos de administración y operación</a:t>
            </a:r>
            <a:br>
              <a:rPr lang="es-CO" b="1" dirty="0">
                <a:solidFill>
                  <a:srgbClr val="0F4C81"/>
                </a:solidFill>
              </a:rPr>
            </a:br>
            <a:r>
              <a:rPr lang="es-CO" sz="1200" dirty="0">
                <a:solidFill>
                  <a:srgbClr val="0F4C81"/>
                </a:solidFill>
              </a:rPr>
              <a:t>Miles de millones de pesos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C3E298-CA21-4C1D-84C4-9F3BCD369902}"/>
              </a:ext>
            </a:extLst>
          </p:cNvPr>
          <p:cNvSpPr txBox="1"/>
          <p:nvPr/>
        </p:nvSpPr>
        <p:spPr>
          <a:xfrm>
            <a:off x="224252" y="5310896"/>
            <a:ext cx="8104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Otros conceptos: </a:t>
            </a:r>
            <a:r>
              <a:rPr lang="es-CO" sz="10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Contribuciones imputadas, Impuestos, contribuciones y tasas y Aportes sobre la nómina.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020CD6D-EE7B-4517-80E5-0C9DF7D35DEB}"/>
              </a:ext>
            </a:extLst>
          </p:cNvPr>
          <p:cNvGrpSpPr/>
          <p:nvPr/>
        </p:nvGrpSpPr>
        <p:grpSpPr>
          <a:xfrm>
            <a:off x="6541602" y="3586898"/>
            <a:ext cx="2235973" cy="1316311"/>
            <a:chOff x="6426069" y="325221"/>
            <a:chExt cx="2492227" cy="1459403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5980F550-1019-49A7-8D74-DE9313742D9D}"/>
                </a:ext>
              </a:extLst>
            </p:cNvPr>
            <p:cNvSpPr/>
            <p:nvPr/>
          </p:nvSpPr>
          <p:spPr>
            <a:xfrm>
              <a:off x="6426069" y="325221"/>
              <a:ext cx="2492227" cy="1459403"/>
            </a:xfrm>
            <a:prstGeom prst="roundRect">
              <a:avLst/>
            </a:prstGeom>
            <a:noFill/>
            <a:ln w="19050"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</a:t>
              </a:r>
            </a:p>
            <a:p>
              <a:pPr algn="ctr"/>
              <a:endParaRPr lang="es-MX" sz="7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16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2019 – $91.956,1</a:t>
              </a:r>
            </a:p>
            <a:p>
              <a:pPr algn="ctr"/>
              <a:endParaRPr lang="es-MX" sz="6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1600" b="1" dirty="0">
                  <a:solidFill>
                    <a:srgbClr val="0F4C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2018 – $91.279,1</a:t>
              </a:r>
            </a:p>
          </p:txBody>
        </p:sp>
        <p:sp>
          <p:nvSpPr>
            <p:cNvPr id="13" name="Diagrama de flujo: terminador 12">
              <a:extLst>
                <a:ext uri="{FF2B5EF4-FFF2-40B4-BE49-F238E27FC236}">
                  <a16:creationId xmlns:a16="http://schemas.microsoft.com/office/drawing/2014/main" id="{287547BC-CA56-4206-9CCC-45000DC07A77}"/>
                </a:ext>
              </a:extLst>
            </p:cNvPr>
            <p:cNvSpPr/>
            <p:nvPr/>
          </p:nvSpPr>
          <p:spPr>
            <a:xfrm>
              <a:off x="6564715" y="1006385"/>
              <a:ext cx="187917" cy="119241"/>
            </a:xfrm>
            <a:prstGeom prst="flowChartTerminator">
              <a:avLst/>
            </a:prstGeom>
            <a:solidFill>
              <a:srgbClr val="0F4C81"/>
            </a:solidFill>
            <a:ln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Diagrama de flujo: terminador 13">
              <a:extLst>
                <a:ext uri="{FF2B5EF4-FFF2-40B4-BE49-F238E27FC236}">
                  <a16:creationId xmlns:a16="http://schemas.microsoft.com/office/drawing/2014/main" id="{81D379BC-F822-4C8D-97FE-6042E07D8C3D}"/>
                </a:ext>
              </a:extLst>
            </p:cNvPr>
            <p:cNvSpPr/>
            <p:nvPr/>
          </p:nvSpPr>
          <p:spPr>
            <a:xfrm>
              <a:off x="6564715" y="1403153"/>
              <a:ext cx="187917" cy="119241"/>
            </a:xfrm>
            <a:prstGeom prst="flowChartTerminator">
              <a:avLst/>
            </a:prstGeom>
            <a:solidFill>
              <a:srgbClr val="03A696"/>
            </a:solidFill>
            <a:ln>
              <a:solidFill>
                <a:srgbClr val="03A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D56FCBB-829A-4365-BA5D-02EF395F60A2}"/>
              </a:ext>
            </a:extLst>
          </p:cNvPr>
          <p:cNvSpPr txBox="1"/>
          <p:nvPr/>
        </p:nvSpPr>
        <p:spPr>
          <a:xfrm>
            <a:off x="91824" y="4138295"/>
            <a:ext cx="2165663" cy="984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grupo representa el </a:t>
            </a:r>
            <a:r>
              <a:rPr lang="es-CO" sz="1600" b="1" u="sng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24,0%</a:t>
            </a:r>
            <a:r>
              <a:rPr lang="es-CO" sz="1600" b="1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 los Gastos a diciembre de 2019</a:t>
            </a:r>
          </a:p>
        </p:txBody>
      </p:sp>
    </p:spTree>
    <p:extLst>
      <p:ext uri="{BB962C8B-B14F-4D97-AF65-F5344CB8AC3E}">
        <p14:creationId xmlns:p14="http://schemas.microsoft.com/office/powerpoint/2010/main" val="49561906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B4A96-0CB9-4C35-B779-E9410B74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-106680"/>
            <a:ext cx="7718425" cy="883913"/>
          </a:xfrm>
        </p:spPr>
        <p:txBody>
          <a:bodyPr/>
          <a:lstStyle/>
          <a:p>
            <a:r>
              <a:rPr lang="es-CO" sz="2800" b="1" dirty="0">
                <a:solidFill>
                  <a:srgbClr val="0F4C81"/>
                </a:solidFill>
              </a:rPr>
              <a:t>Gastos por transferencias</a:t>
            </a:r>
            <a:br>
              <a:rPr lang="es-CO" b="1" dirty="0">
                <a:solidFill>
                  <a:srgbClr val="0F4C81"/>
                </a:solidFill>
              </a:rPr>
            </a:br>
            <a:r>
              <a:rPr lang="es-CO" sz="1400" dirty="0">
                <a:solidFill>
                  <a:srgbClr val="0F4C81"/>
                </a:solidFill>
              </a:rPr>
              <a:t>Miles de millones de pesos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ECBCDE3-00E7-420C-A4CD-595B723E6EFB}"/>
              </a:ext>
            </a:extLst>
          </p:cNvPr>
          <p:cNvSpPr txBox="1"/>
          <p:nvPr/>
        </p:nvSpPr>
        <p:spPr>
          <a:xfrm>
            <a:off x="5936687" y="1029330"/>
            <a:ext cx="2226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2018: $67.561,1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1C5593-5055-4F3F-B77F-42C403066584}"/>
              </a:ext>
            </a:extLst>
          </p:cNvPr>
          <p:cNvSpPr txBox="1"/>
          <p:nvPr/>
        </p:nvSpPr>
        <p:spPr>
          <a:xfrm>
            <a:off x="1164510" y="1029330"/>
            <a:ext cx="2226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2019: $76.500,6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EC3E298-CA21-4C1D-84C4-9F3BCD369902}"/>
              </a:ext>
            </a:extLst>
          </p:cNvPr>
          <p:cNvSpPr txBox="1"/>
          <p:nvPr/>
        </p:nvSpPr>
        <p:spPr>
          <a:xfrm>
            <a:off x="181052" y="5214174"/>
            <a:ext cx="8104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Otros conceptos: </a:t>
            </a:r>
            <a:r>
              <a:rPr lang="es-CO" sz="100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Subvenciones y Sistema general de regalías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4" y="1429440"/>
            <a:ext cx="8429626" cy="409252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07C2B47-9EFE-4DBE-AB21-36EB174AA2C5}"/>
              </a:ext>
            </a:extLst>
          </p:cNvPr>
          <p:cNvSpPr txBox="1"/>
          <p:nvPr/>
        </p:nvSpPr>
        <p:spPr>
          <a:xfrm>
            <a:off x="6800459" y="1782054"/>
            <a:ext cx="2165663" cy="984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grupo representa el </a:t>
            </a:r>
            <a:r>
              <a:rPr lang="es-CO" sz="1600" b="1" u="sng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19,9%</a:t>
            </a:r>
            <a:r>
              <a:rPr lang="es-CO" sz="1600" b="1" dirty="0">
                <a:solidFill>
                  <a:srgbClr val="F25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 los Gastos a diciembre de 2019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53CC247-D020-4871-834F-08E8B895A837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656138" y="777233"/>
            <a:ext cx="0" cy="2906402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41541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F78EDFF-99D8-40E5-90FA-5785A742ABE7}"/>
              </a:ext>
            </a:extLst>
          </p:cNvPr>
          <p:cNvSpPr/>
          <p:nvPr/>
        </p:nvSpPr>
        <p:spPr>
          <a:xfrm>
            <a:off x="4572000" y="1491963"/>
            <a:ext cx="4376180" cy="3816705"/>
          </a:xfrm>
          <a:prstGeom prst="roundRect">
            <a:avLst/>
          </a:prstGeom>
          <a:noFill/>
          <a:ln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A3BBB53-94D3-4805-9008-8B1FEA168C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4" y="1593493"/>
            <a:ext cx="4315362" cy="3737531"/>
          </a:xfrm>
          <a:prstGeom prst="rect">
            <a:avLst/>
          </a:prstGeom>
        </p:spPr>
      </p:pic>
      <p:pic>
        <p:nvPicPr>
          <p:cNvPr id="8" name="Imagen 7" descr="Imagen que contiene viendo, oscuro, computer, luz&#10;&#10;Descripción generada automáticamente">
            <a:extLst>
              <a:ext uri="{FF2B5EF4-FFF2-40B4-BE49-F238E27FC236}">
                <a16:creationId xmlns:a16="http://schemas.microsoft.com/office/drawing/2014/main" id="{B38CAE3D-C30B-4BAB-8DC2-5DC04C29EA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91142">
            <a:off x="3807546" y="2982914"/>
            <a:ext cx="958689" cy="9586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296A0B8-933F-477E-B8F1-55F238336E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66" y="1591504"/>
            <a:ext cx="4267614" cy="361762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C8A777B-41F5-44FA-839A-BB1D8807E97B}"/>
              </a:ext>
            </a:extLst>
          </p:cNvPr>
          <p:cNvSpPr txBox="1"/>
          <p:nvPr/>
        </p:nvSpPr>
        <p:spPr>
          <a:xfrm>
            <a:off x="582662" y="1399440"/>
            <a:ext cx="12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2019 $76.381,3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CB7E2C-E96B-46A0-B37B-EDD1B53A9AD5}"/>
              </a:ext>
            </a:extLst>
          </p:cNvPr>
          <p:cNvSpPr txBox="1"/>
          <p:nvPr/>
        </p:nvSpPr>
        <p:spPr>
          <a:xfrm>
            <a:off x="2514385" y="1514794"/>
            <a:ext cx="147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2018 $70.788,0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451DCE9-CE0D-4A59-B41D-E651A58836FF}"/>
              </a:ext>
            </a:extLst>
          </p:cNvPr>
          <p:cNvSpPr txBox="1"/>
          <p:nvPr/>
        </p:nvSpPr>
        <p:spPr>
          <a:xfrm>
            <a:off x="5090615" y="1596064"/>
            <a:ext cx="222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2018: $58.304,2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AAC2796-D3C5-4E73-B527-9D54BDE99935}"/>
              </a:ext>
            </a:extLst>
          </p:cNvPr>
          <p:cNvSpPr txBox="1"/>
          <p:nvPr/>
        </p:nvSpPr>
        <p:spPr>
          <a:xfrm>
            <a:off x="5340719" y="3154878"/>
            <a:ext cx="222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2019: $62.573,3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78B480BC-0B25-4ABD-B425-B6845FB3C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59" y="245893"/>
            <a:ext cx="3883641" cy="10538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2800" b="1" dirty="0">
                <a:solidFill>
                  <a:srgbClr val="0F4C81"/>
                </a:solidFill>
              </a:rPr>
              <a:t>Costos consolidados del Nivel Nacional</a:t>
            </a:r>
            <a:r>
              <a:rPr lang="es-CO" sz="2800" b="1" dirty="0">
                <a:solidFill>
                  <a:srgbClr val="0F4C81"/>
                </a:solidFill>
              </a:rPr>
              <a:t> </a:t>
            </a:r>
            <a:br>
              <a:rPr lang="es-ES" sz="2000" dirty="0">
                <a:solidFill>
                  <a:srgbClr val="0F4C81"/>
                </a:solidFill>
              </a:rPr>
            </a:br>
            <a:r>
              <a:rPr lang="es-ES" sz="1200" dirty="0">
                <a:solidFill>
                  <a:srgbClr val="0F4C81"/>
                </a:solidFill>
              </a:rPr>
              <a:t> Miles de millones de pesos</a:t>
            </a:r>
            <a:endParaRPr lang="es-CO" sz="1200" dirty="0">
              <a:solidFill>
                <a:srgbClr val="0F4C81"/>
              </a:solidFill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C46936A-364B-441A-B7FA-5DA2878BF4A0}"/>
              </a:ext>
            </a:extLst>
          </p:cNvPr>
          <p:cNvSpPr txBox="1">
            <a:spLocks/>
          </p:cNvSpPr>
          <p:nvPr/>
        </p:nvSpPr>
        <p:spPr bwMode="auto">
          <a:xfrm>
            <a:off x="4924323" y="330157"/>
            <a:ext cx="3857565" cy="97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b="1" dirty="0">
                <a:solidFill>
                  <a:srgbClr val="0F4C81"/>
                </a:solidFill>
              </a:rPr>
              <a:t>Costo de ventas de bienes</a:t>
            </a:r>
            <a:br>
              <a:rPr lang="es-ES" sz="3600" dirty="0">
                <a:solidFill>
                  <a:srgbClr val="0F4C81"/>
                </a:solidFill>
              </a:rPr>
            </a:br>
            <a:r>
              <a:rPr lang="es-ES" sz="1200" dirty="0">
                <a:solidFill>
                  <a:srgbClr val="0F4C81"/>
                </a:solidFill>
              </a:rPr>
              <a:t>  Miles de millones de pesos</a:t>
            </a:r>
            <a:endParaRPr lang="es-CO" sz="1200" dirty="0">
              <a:solidFill>
                <a:srgbClr val="0F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7899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102" y="-66040"/>
            <a:ext cx="4739875" cy="583155"/>
          </a:xfrm>
        </p:spPr>
        <p:txBody>
          <a:bodyPr>
            <a:normAutofit/>
          </a:bodyPr>
          <a:lstStyle/>
          <a:p>
            <a:r>
              <a:rPr lang="es-CO" sz="2800" b="1" dirty="0">
                <a:solidFill>
                  <a:srgbClr val="0F4C81"/>
                </a:solidFill>
              </a:rPr>
              <a:t>Hechos Posteriores</a:t>
            </a:r>
            <a:endParaRPr lang="es-ES" sz="2800" b="1" dirty="0">
              <a:solidFill>
                <a:srgbClr val="0F4C8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4005282"/>
              </p:ext>
            </p:extLst>
          </p:nvPr>
        </p:nvGraphicFramePr>
        <p:xfrm>
          <a:off x="1947600" y="795610"/>
          <a:ext cx="5425200" cy="48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676675" y="13044"/>
            <a:ext cx="2373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Potenciales impactos del COVID en los estados financieros de 2020</a:t>
            </a:r>
            <a:endParaRPr lang="es-ES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9600" y="748800"/>
            <a:ext cx="26064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Descenso precios petróleo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Reducción aranceles para la salud </a:t>
            </a:r>
          </a:p>
          <a:p>
            <a:pPr marL="85725" indent="-85725" algn="ctr">
              <a:buFont typeface="Arial" panose="020B0604020202020204" pitchFamily="34" charset="0"/>
              <a:buChar char="•"/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Incrementos de costos por escasez de elementos de protección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Disminución de importaciones por la restricción de algunos gobiernos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9600" y="2235675"/>
            <a:ext cx="260640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Reducción aranceles para la salud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Aumento de maquinaria especializada (equipos médicos)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9600" y="3224343"/>
            <a:ext cx="2606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Giro adicional subsidios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Devolución del IVA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Gastos extraordinarios generados por la atención inmediata de medidas ambientales y de bioseguridad.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24000" y="4578348"/>
            <a:ext cx="246126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Por las nuevas líneas de crédito y recursos otorgados por organismos multilaterales y entidades estatales.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Entidades estatales $3 billones en activos líquidos.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03538" y="841132"/>
            <a:ext cx="244686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Colocación de TES a corto plazo a bajas tasas de interés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Títulos de deuda pública, denominados títulos de solidaridad.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603538" y="2051008"/>
            <a:ext cx="2446862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Capitalización del Fondo de Garantías y el Otorgamiento de garantías hasta por $48 billones.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Venta de Activos y descapitalización de entidades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603538" y="3438597"/>
            <a:ext cx="2446862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Suspensión temporal de los aportes a pensiones para mejorar el flujo de caja de los trabajadores y las empresas.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Incremento subsidios.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6217200" y="4578348"/>
            <a:ext cx="1879200" cy="936852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estima que el PIB caerá entre un 5 y un 8% en 2020</a:t>
            </a:r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43866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lecha: a la derecha 110">
            <a:extLst>
              <a:ext uri="{FF2B5EF4-FFF2-40B4-BE49-F238E27FC236}">
                <a16:creationId xmlns:a16="http://schemas.microsoft.com/office/drawing/2014/main" id="{86C6546C-8434-48BF-A14F-4CFFD6DB6571}"/>
              </a:ext>
            </a:extLst>
          </p:cNvPr>
          <p:cNvSpPr/>
          <p:nvPr/>
        </p:nvSpPr>
        <p:spPr>
          <a:xfrm>
            <a:off x="364550" y="440240"/>
            <a:ext cx="8414899" cy="154236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0" name="Diagrama de flujo: conector fuera de página 109">
            <a:extLst>
              <a:ext uri="{FF2B5EF4-FFF2-40B4-BE49-F238E27FC236}">
                <a16:creationId xmlns:a16="http://schemas.microsoft.com/office/drawing/2014/main" id="{09E62502-7235-4CBF-806A-3282496A8B48}"/>
              </a:ext>
            </a:extLst>
          </p:cNvPr>
          <p:cNvSpPr/>
          <p:nvPr/>
        </p:nvSpPr>
        <p:spPr>
          <a:xfrm>
            <a:off x="596899" y="1371600"/>
            <a:ext cx="1727200" cy="1981200"/>
          </a:xfrm>
          <a:prstGeom prst="flowChartOffpageConnector">
            <a:avLst/>
          </a:prstGeom>
          <a:solidFill>
            <a:srgbClr val="0F4C8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E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E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 de la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E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Constitución Política</a:t>
            </a:r>
            <a:endParaRPr lang="es-E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Diagrama de flujo: conector fuera de página 112">
            <a:extLst>
              <a:ext uri="{FF2B5EF4-FFF2-40B4-BE49-F238E27FC236}">
                <a16:creationId xmlns:a16="http://schemas.microsoft.com/office/drawing/2014/main" id="{6BF6E51F-C2C0-4D3F-8F4D-E43D50251A08}"/>
              </a:ext>
            </a:extLst>
          </p:cNvPr>
          <p:cNvSpPr/>
          <p:nvPr/>
        </p:nvSpPr>
        <p:spPr>
          <a:xfrm>
            <a:off x="2533650" y="1371600"/>
            <a:ext cx="2133599" cy="3314700"/>
          </a:xfrm>
          <a:prstGeom prst="flowChartOffpageConnector">
            <a:avLst/>
          </a:prstGeom>
          <a:solidFill>
            <a:srgbClr val="03A69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del artículo 354 CP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298 de 1996 crea la UAE  - Contaduría General de la Nación</a:t>
            </a:r>
          </a:p>
        </p:txBody>
      </p:sp>
      <p:sp>
        <p:nvSpPr>
          <p:cNvPr id="114" name="Diagrama de flujo: conector fuera de página 113">
            <a:extLst>
              <a:ext uri="{FF2B5EF4-FFF2-40B4-BE49-F238E27FC236}">
                <a16:creationId xmlns:a16="http://schemas.microsoft.com/office/drawing/2014/main" id="{EEF8F84B-83C2-494D-9F5F-DF1F32641118}"/>
              </a:ext>
            </a:extLst>
          </p:cNvPr>
          <p:cNvSpPr/>
          <p:nvPr/>
        </p:nvSpPr>
        <p:spPr>
          <a:xfrm>
            <a:off x="4876799" y="1371600"/>
            <a:ext cx="3721101" cy="4254500"/>
          </a:xfrm>
          <a:prstGeom prst="flowChartOffpageConnector">
            <a:avLst/>
          </a:prstGeom>
          <a:solidFill>
            <a:srgbClr val="F2870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es-E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es-E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es-E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E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 al Contador General las funciones de uniformar, centralizar y consolidar la contabilidad pública, elaborar el balance general y determinar las normas contables que deben regir en el país                                 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es-E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E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el Balance General, someterlo a la auditoría de la Contraloría General de la República y presentarlo al Congreso de la República, para su conocimiento y análisis por intermedio de la Comisión Legal de Cuentas de la Cámara de Representantes, dentro del plazo previsto por la Constitución Política.</a:t>
            </a:r>
          </a:p>
          <a:p>
            <a:pPr algn="ctr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ítulo 1">
            <a:extLst>
              <a:ext uri="{FF2B5EF4-FFF2-40B4-BE49-F238E27FC236}">
                <a16:creationId xmlns:a16="http://schemas.microsoft.com/office/drawing/2014/main" id="{885F0578-1608-4413-A565-C6654AE41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36" y="186416"/>
            <a:ext cx="7718425" cy="507648"/>
          </a:xfrm>
        </p:spPr>
        <p:txBody>
          <a:bodyPr/>
          <a:lstStyle/>
          <a:p>
            <a:pPr algn="ctr"/>
            <a:r>
              <a:rPr lang="es-ES" sz="2400" b="1" dirty="0">
                <a:solidFill>
                  <a:srgbClr val="0F4C81"/>
                </a:solidFill>
              </a:rPr>
              <a:t>Fundamento Legal </a:t>
            </a:r>
            <a:endParaRPr lang="es-CO" sz="2400" b="1" dirty="0">
              <a:solidFill>
                <a:srgbClr val="0F4C81"/>
              </a:solidFill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F0C01BFD-B834-460F-92AF-C19C2D63B903}"/>
              </a:ext>
            </a:extLst>
          </p:cNvPr>
          <p:cNvSpPr/>
          <p:nvPr/>
        </p:nvSpPr>
        <p:spPr>
          <a:xfrm>
            <a:off x="20369" y="206764"/>
            <a:ext cx="716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altLang="es-CO" sz="2400" b="1" kern="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CONVERGENCIA DE LA CONTABILIDAD  </a:t>
            </a:r>
            <a:endParaRPr lang="es-ES" sz="2400" dirty="0">
              <a:solidFill>
                <a:srgbClr val="0F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 descr="Imagen que contiene cepillo&#10;&#10;Descripción generada automáticamente">
            <a:extLst>
              <a:ext uri="{FF2B5EF4-FFF2-40B4-BE49-F238E27FC236}">
                <a16:creationId xmlns:a16="http://schemas.microsoft.com/office/drawing/2014/main" id="{4EAFB731-9508-4E87-8879-D2607A5828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74674" y="1031023"/>
            <a:ext cx="1666670" cy="1111113"/>
          </a:xfrm>
          <a:prstGeom prst="rect">
            <a:avLst/>
          </a:prstGeom>
        </p:spPr>
      </p:pic>
      <p:grpSp>
        <p:nvGrpSpPr>
          <p:cNvPr id="17" name="Group 6">
            <a:extLst>
              <a:ext uri="{FF2B5EF4-FFF2-40B4-BE49-F238E27FC236}">
                <a16:creationId xmlns:a16="http://schemas.microsoft.com/office/drawing/2014/main" id="{E451ACE9-E4F9-4A48-916F-7A049AD2806E}"/>
              </a:ext>
            </a:extLst>
          </p:cNvPr>
          <p:cNvGrpSpPr>
            <a:grpSpLocks/>
          </p:cNvGrpSpPr>
          <p:nvPr/>
        </p:nvGrpSpPr>
        <p:grpSpPr bwMode="auto">
          <a:xfrm>
            <a:off x="57132" y="791846"/>
            <a:ext cx="2902385" cy="4725033"/>
            <a:chOff x="3647" y="2261"/>
            <a:chExt cx="6596" cy="7158"/>
          </a:xfrm>
        </p:grpSpPr>
        <p:pic>
          <p:nvPicPr>
            <p:cNvPr id="18" name="Imagen 9">
              <a:extLst>
                <a:ext uri="{FF2B5EF4-FFF2-40B4-BE49-F238E27FC236}">
                  <a16:creationId xmlns:a16="http://schemas.microsoft.com/office/drawing/2014/main" id="{33661611-97D0-4BC3-A172-233677781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" y="2261"/>
              <a:ext cx="4359" cy="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n 10">
              <a:extLst>
                <a:ext uri="{FF2B5EF4-FFF2-40B4-BE49-F238E27FC236}">
                  <a16:creationId xmlns:a16="http://schemas.microsoft.com/office/drawing/2014/main" id="{A8A44589-3D40-4FF8-BEB8-70B868D591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" y="5884"/>
              <a:ext cx="6596" cy="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D512FBC-816C-4432-87E6-4E76A9082B7F}"/>
              </a:ext>
            </a:extLst>
          </p:cNvPr>
          <p:cNvSpPr txBox="1"/>
          <p:nvPr/>
        </p:nvSpPr>
        <p:spPr>
          <a:xfrm>
            <a:off x="3093939" y="2089343"/>
            <a:ext cx="26924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Por la cual se regulan los principios y normas de contabilidad e información financiera y de aseguramiento de información aceptados en Colombia, se señalan las autoridades competentes, el procedimiento para su expedición y se determinan las entidades responsables de vigilar su cumplimiento.”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68091DD-A501-44B2-9D44-92D7F77395DC}"/>
              </a:ext>
            </a:extLst>
          </p:cNvPr>
          <p:cNvSpPr txBox="1"/>
          <p:nvPr/>
        </p:nvSpPr>
        <p:spPr>
          <a:xfrm>
            <a:off x="3149624" y="787335"/>
            <a:ext cx="284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1314 de 2009</a:t>
            </a:r>
          </a:p>
        </p:txBody>
      </p:sp>
      <p:sp>
        <p:nvSpPr>
          <p:cNvPr id="26" name="Globo: flecha derecha 25">
            <a:extLst>
              <a:ext uri="{FF2B5EF4-FFF2-40B4-BE49-F238E27FC236}">
                <a16:creationId xmlns:a16="http://schemas.microsoft.com/office/drawing/2014/main" id="{AF6B0A59-4571-460C-A0CC-AF082E4F2E6C}"/>
              </a:ext>
            </a:extLst>
          </p:cNvPr>
          <p:cNvSpPr/>
          <p:nvPr/>
        </p:nvSpPr>
        <p:spPr>
          <a:xfrm>
            <a:off x="2966990" y="923905"/>
            <a:ext cx="108564" cy="4710273"/>
          </a:xfrm>
          <a:prstGeom prst="right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531E1E2-777A-4180-A85C-ABFDA70F87A8}"/>
              </a:ext>
            </a:extLst>
          </p:cNvPr>
          <p:cNvSpPr/>
          <p:nvPr/>
        </p:nvSpPr>
        <p:spPr>
          <a:xfrm>
            <a:off x="5897674" y="2047934"/>
            <a:ext cx="324632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Ley de intervención económica facultativa para expedir normas contables, de información financiera y de aseguramiento de la información</a:t>
            </a: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(…)</a:t>
            </a:r>
          </a:p>
          <a:p>
            <a:pPr algn="just"/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Articulo 1. PARÁGRAFO.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 Las facultades de intervención establecidas en esta </a:t>
            </a:r>
            <a:r>
              <a:rPr lang="es-ES" sz="11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ley no se extienden a las cuentas nacionales, como tampoco a la contabilidad presupuestaria, a la contabilidad financiera gubernamental, de competencia del Contador General de la Nación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, o la contabilidad de costos.</a:t>
            </a:r>
            <a:endParaRPr lang="es-ES" sz="11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571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094190ED-F2C9-4AE7-9FD7-277839823B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91084" y="646228"/>
            <a:ext cx="3952220" cy="5004783"/>
          </a:xfrm>
          <a:prstGeom prst="rect">
            <a:avLst/>
          </a:prstGeom>
        </p:spPr>
      </p:pic>
      <p:pic>
        <p:nvPicPr>
          <p:cNvPr id="6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553" y="2600960"/>
            <a:ext cx="2833282" cy="1330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9 Título">
            <a:extLst>
              <a:ext uri="{FF2B5EF4-FFF2-40B4-BE49-F238E27FC236}">
                <a16:creationId xmlns:a16="http://schemas.microsoft.com/office/drawing/2014/main" id="{7A98BEBF-47DE-4182-AD99-8D0533B59403}"/>
              </a:ext>
            </a:extLst>
          </p:cNvPr>
          <p:cNvSpPr txBox="1">
            <a:spLocks/>
          </p:cNvSpPr>
          <p:nvPr/>
        </p:nvSpPr>
        <p:spPr bwMode="auto">
          <a:xfrm>
            <a:off x="738131" y="0"/>
            <a:ext cx="8141465" cy="8593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O" sz="2400" b="1" dirty="0">
                <a:solidFill>
                  <a:srgbClr val="0F4C81"/>
                </a:solidFill>
              </a:rPr>
              <a:t>CONVERGENCIA CONTABLE DEL SECTOR PÚBLICO HACIA NICSP Y NIIF</a:t>
            </a:r>
            <a:endParaRPr lang="es-ES" sz="2400" b="1" dirty="0">
              <a:solidFill>
                <a:srgbClr val="0F4C8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052CC96-E7FB-43BA-B99A-308D052F8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642" y="1262836"/>
            <a:ext cx="4246571" cy="4035604"/>
          </a:xfrm>
          <a:prstGeom prst="rect">
            <a:avLst/>
          </a:prstGeom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82C5A5CD-1F9C-49B6-ABDD-38C3E45C02C8}"/>
              </a:ext>
            </a:extLst>
          </p:cNvPr>
          <p:cNvSpPr/>
          <p:nvPr/>
        </p:nvSpPr>
        <p:spPr>
          <a:xfrm>
            <a:off x="3593448" y="2926080"/>
            <a:ext cx="1957105" cy="445081"/>
          </a:xfrm>
          <a:prstGeom prst="rightArrow">
            <a:avLst/>
          </a:prstGeom>
          <a:solidFill>
            <a:srgbClr val="FF6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25D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6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D87D18B-A593-4511-BE4F-CE5A11A56672}"/>
              </a:ext>
            </a:extLst>
          </p:cNvPr>
          <p:cNvSpPr/>
          <p:nvPr/>
        </p:nvSpPr>
        <p:spPr>
          <a:xfrm>
            <a:off x="636814" y="7344"/>
            <a:ext cx="84527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b="1" kern="0" dirty="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DEL RÉGIMEN DE CONTABILIDAD PÚBLICA EN CONVERGENCIA CON NICSP/NIIF</a:t>
            </a:r>
            <a:endParaRPr lang="es-CO" sz="2000" b="1" dirty="0">
              <a:solidFill>
                <a:srgbClr val="0F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F410242-9317-4188-8754-E72F300FF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5228"/>
            <a:ext cx="9114344" cy="4999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EC320E7-F5EC-4BA1-AF37-DCE22672F7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021" y="1168006"/>
            <a:ext cx="1767163" cy="2986155"/>
          </a:xfrm>
          <a:prstGeom prst="rect">
            <a:avLst/>
          </a:prstGeom>
        </p:spPr>
      </p:pic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DB265964-BEB4-4945-BF6A-DB85BE2E5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3050" y="830170"/>
            <a:ext cx="1524329" cy="25766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0811B2C-E8EB-44E6-AF5B-E8FA00DB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44" y="231095"/>
            <a:ext cx="4583017" cy="622292"/>
          </a:xfrm>
        </p:spPr>
        <p:txBody>
          <a:bodyPr/>
          <a:lstStyle/>
          <a:p>
            <a:pPr algn="ctr"/>
            <a:r>
              <a:rPr lang="es-CO" sz="2000" b="1" dirty="0">
                <a:solidFill>
                  <a:srgbClr val="0F4C81"/>
                </a:solidFill>
                <a:ea typeface="Tahoma" panose="020B0604030504040204" pitchFamily="34" charset="0"/>
              </a:rPr>
              <a:t>NORMATIVIDAD APLICABLE </a:t>
            </a:r>
            <a:br>
              <a:rPr lang="es-CO" sz="2000" dirty="0">
                <a:solidFill>
                  <a:srgbClr val="0F4C81"/>
                </a:solidFill>
                <a:ea typeface="Tahoma" panose="020B0604030504040204" pitchFamily="34" charset="0"/>
              </a:rPr>
            </a:br>
            <a:r>
              <a:rPr lang="es-CO" sz="1600" dirty="0">
                <a:solidFill>
                  <a:srgbClr val="0F4C81"/>
                </a:solidFill>
                <a:ea typeface="Tahoma" panose="020B0604030504040204" pitchFamily="34" charset="0"/>
              </a:rPr>
              <a:t>A 31 de diciembre de 2019</a:t>
            </a:r>
            <a:endParaRPr lang="es-CO" sz="1600" dirty="0">
              <a:solidFill>
                <a:srgbClr val="0F4C81"/>
              </a:solidFill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2FCC601-104B-4E5E-9D7C-CE70C8D0488C}"/>
              </a:ext>
            </a:extLst>
          </p:cNvPr>
          <p:cNvSpPr/>
          <p:nvPr/>
        </p:nvSpPr>
        <p:spPr bwMode="auto">
          <a:xfrm>
            <a:off x="1368191" y="56204"/>
            <a:ext cx="5604119" cy="481491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CO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6025137"/>
              </p:ext>
            </p:extLst>
          </p:nvPr>
        </p:nvGraphicFramePr>
        <p:xfrm>
          <a:off x="96889" y="695960"/>
          <a:ext cx="4223165" cy="482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DB8E25EF-E4D6-408F-A2AB-2E263A91083A}"/>
              </a:ext>
            </a:extLst>
          </p:cNvPr>
          <p:cNvSpPr txBox="1"/>
          <p:nvPr/>
        </p:nvSpPr>
        <p:spPr>
          <a:xfrm>
            <a:off x="4261690" y="56218"/>
            <a:ext cx="489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F4C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ESTADOS FINANCIEROS CONSOLIDADOS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ECC31FE-94A8-412F-9765-3534DD1B89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5825" y="2397864"/>
            <a:ext cx="1607326" cy="27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5C6DEFA-4400-42FC-BDF6-852BE2AA1C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856525"/>
              </p:ext>
            </p:extLst>
          </p:nvPr>
        </p:nvGraphicFramePr>
        <p:xfrm>
          <a:off x="208084" y="90889"/>
          <a:ext cx="5795113" cy="2337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84973354-2A30-4D9D-A69A-BEFB0FC6AE6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5360" y="1024355"/>
            <a:ext cx="2976880" cy="46246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BE41EB-5F85-4040-833E-0C4A4980609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387" y="1859280"/>
            <a:ext cx="3114653" cy="37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255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esCGN_201905.pot [Modo de compatibilidad]" id="{1F38A23C-3129-4F63-9117-B8E8E48E6DD7}" vid="{A8723301-16C1-4FA6-BA99-7850571FEA6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3876</TotalTime>
  <Words>2418</Words>
  <Application>Microsoft Office PowerPoint</Application>
  <PresentationFormat>Presentación en pantalla (16:10)</PresentationFormat>
  <Paragraphs>305</Paragraphs>
  <Slides>40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6" baseType="lpstr">
      <vt:lpstr>Adobe Heiti Std R</vt:lpstr>
      <vt:lpstr>Andale WT</vt:lpstr>
      <vt:lpstr>Arial</vt:lpstr>
      <vt:lpstr>Calibri</vt:lpstr>
      <vt:lpstr>Tahoma</vt:lpstr>
      <vt:lpstr>Tema de Office</vt:lpstr>
      <vt:lpstr>Presentación de PowerPoint</vt:lpstr>
      <vt:lpstr>Presentación de PowerPoint</vt:lpstr>
      <vt:lpstr> República de Colombia  Informes Consolidados Nivel Nacional A diciembre 31 de 2019</vt:lpstr>
      <vt:lpstr>Fundamento Legal </vt:lpstr>
      <vt:lpstr>Presentación de PowerPoint</vt:lpstr>
      <vt:lpstr>Presentación de PowerPoint</vt:lpstr>
      <vt:lpstr>Presentación de PowerPoint</vt:lpstr>
      <vt:lpstr>NORMATIVIDAD APLICABLE  A 31 de diciembre de 2019</vt:lpstr>
      <vt:lpstr>Presentación de PowerPoint</vt:lpstr>
      <vt:lpstr>Presentación de PowerPoint</vt:lpstr>
      <vt:lpstr>SITUACIÓN FINANCIERA DEL NIVEL NACIONAL A diciembre 31 de 2019 Miles de millones de pesos</vt:lpstr>
      <vt:lpstr> ESTADO DE RESULTADOS CONSOLIDADOS NIVEL NACIONAL  Del 1 de enero al 31 de diciembre de 2019 Miles de millones de pesos</vt:lpstr>
      <vt:lpstr>Presentación de PowerPoint</vt:lpstr>
      <vt:lpstr>Activos consolidados del Nivel Nacional Miles de millones de pesos</vt:lpstr>
      <vt:lpstr>Propiedades, planta y equipo  Miles de millones de pesos</vt:lpstr>
      <vt:lpstr>Bienes de uso público, históricos y culturales  Miles de millones de pesos</vt:lpstr>
      <vt:lpstr>Inversiones e instrumentos derivados Miles de millones de pesos</vt:lpstr>
      <vt:lpstr>Pasivos consolidados del Nivel Nacional Miles de millones de pesos</vt:lpstr>
      <vt:lpstr>Emisión y colocación de títulos de deuda Miles de millones de pesos</vt:lpstr>
      <vt:lpstr>Beneficios a los empleados Miles de millones de pesos</vt:lpstr>
      <vt:lpstr>Provisiones Miles de millones de pesos</vt:lpstr>
      <vt:lpstr>Demandas contra el Estado (Nivel Nacional) Miles de millones de pesos</vt:lpstr>
      <vt:lpstr>Cálculo actuarial de los fondos de pensiones administrados por Colpensiones Miles de millones de pesos</vt:lpstr>
      <vt:lpstr>Otros pasivos Miles de millones de pesos</vt:lpstr>
      <vt:lpstr>Patrimonio consolidado del Nivel Nacional Miles de millones de pesos</vt:lpstr>
      <vt:lpstr>Entidades con mayores obligaciones y derechos pensionales Impacto Patrimonial - Resolución 320/2019 Miles de millones de pesos </vt:lpstr>
      <vt:lpstr>Presentación de PowerPoint</vt:lpstr>
      <vt:lpstr> NIVEL NACIONAL  ESTADO DE RESULTADOS CONSOLIDADO POR MARCOS  Del 1 de enero al 31 de diciembre de 2019 Miles de millones de pesos</vt:lpstr>
      <vt:lpstr>Ingresos consolidados del Nivel Nacional Miles de millones de pesos</vt:lpstr>
      <vt:lpstr>Ingresos fiscales Miles de millones de pesos</vt:lpstr>
      <vt:lpstr>Otros ingresos  Miles de millones de pesos </vt:lpstr>
      <vt:lpstr>Venta de bienes  Miles de millones de pesos  </vt:lpstr>
      <vt:lpstr>Gastos consolidados del Nivel Nacional  Miles de millones de pesos</vt:lpstr>
      <vt:lpstr>Otros gastos Miles de millones de pesos</vt:lpstr>
      <vt:lpstr>Gastos de administración y operación Miles de millones de pesos</vt:lpstr>
      <vt:lpstr>Gastos por transferencias Miles de millones de pesos</vt:lpstr>
      <vt:lpstr>Costos consolidados del Nivel Nacional   Miles de millones de pesos</vt:lpstr>
      <vt:lpstr>Hechos Posteriores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Contreras</dc:creator>
  <cp:lastModifiedBy>Carlos Estrada</cp:lastModifiedBy>
  <cp:revision>96</cp:revision>
  <dcterms:created xsi:type="dcterms:W3CDTF">2020-07-27T23:19:22Z</dcterms:created>
  <dcterms:modified xsi:type="dcterms:W3CDTF">2021-05-27T17:54:23Z</dcterms:modified>
</cp:coreProperties>
</file>