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theme/themeOverride1.xml" ContentType="application/vnd.openxmlformats-officedocument.themeOverride+xml"/>
  <Override PartName="/ppt/notesSlides/notesSlide2.xml" ContentType="application/vnd.openxmlformats-officedocument.presentationml.notesSl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diagrams/data62.xml" ContentType="application/vnd.openxmlformats-officedocument.drawingml.diagramData+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drawing62.xml" ContentType="application/vnd.ms-office.drawingml.diagramDrawing+xml"/>
  <Override PartName="/ppt/diagrams/data63.xml" ContentType="application/vnd.openxmlformats-officedocument.drawingml.diagramData+xml"/>
  <Override PartName="/ppt/diagrams/layout63.xml" ContentType="application/vnd.openxmlformats-officedocument.drawingml.diagramLayout+xml"/>
  <Override PartName="/ppt/diagrams/quickStyle63.xml" ContentType="application/vnd.openxmlformats-officedocument.drawingml.diagramStyle+xml"/>
  <Override PartName="/ppt/diagrams/colors63.xml" ContentType="application/vnd.openxmlformats-officedocument.drawingml.diagramColors+xml"/>
  <Override PartName="/ppt/diagrams/drawing63.xml" ContentType="application/vnd.ms-office.drawingml.diagramDrawing+xml"/>
  <Override PartName="/ppt/diagrams/data64.xml" ContentType="application/vnd.openxmlformats-officedocument.drawingml.diagramData+xml"/>
  <Override PartName="/ppt/diagrams/layout64.xml" ContentType="application/vnd.openxmlformats-officedocument.drawingml.diagramLayout+xml"/>
  <Override PartName="/ppt/diagrams/quickStyle64.xml" ContentType="application/vnd.openxmlformats-officedocument.drawingml.diagramStyle+xml"/>
  <Override PartName="/ppt/diagrams/colors64.xml" ContentType="application/vnd.openxmlformats-officedocument.drawingml.diagramColors+xml"/>
  <Override PartName="/ppt/diagrams/drawing64.xml" ContentType="application/vnd.ms-office.drawingml.diagramDrawing+xml"/>
  <Override PartName="/ppt/diagrams/data65.xml" ContentType="application/vnd.openxmlformats-officedocument.drawingml.diagramData+xml"/>
  <Override PartName="/ppt/diagrams/layout65.xml" ContentType="application/vnd.openxmlformats-officedocument.drawingml.diagramLayout+xml"/>
  <Override PartName="/ppt/diagrams/quickStyle65.xml" ContentType="application/vnd.openxmlformats-officedocument.drawingml.diagramStyle+xml"/>
  <Override PartName="/ppt/diagrams/colors65.xml" ContentType="application/vnd.openxmlformats-officedocument.drawingml.diagramColors+xml"/>
  <Override PartName="/ppt/diagrams/drawing65.xml" ContentType="application/vnd.ms-office.drawingml.diagramDrawing+xml"/>
  <Override PartName="/ppt/diagrams/data66.xml" ContentType="application/vnd.openxmlformats-officedocument.drawingml.diagramData+xml"/>
  <Override PartName="/ppt/diagrams/layout66.xml" ContentType="application/vnd.openxmlformats-officedocument.drawingml.diagramLayout+xml"/>
  <Override PartName="/ppt/diagrams/quickStyle66.xml" ContentType="application/vnd.openxmlformats-officedocument.drawingml.diagramStyle+xml"/>
  <Override PartName="/ppt/diagrams/colors66.xml" ContentType="application/vnd.openxmlformats-officedocument.drawingml.diagramColors+xml"/>
  <Override PartName="/ppt/diagrams/drawing66.xml" ContentType="application/vnd.ms-office.drawingml.diagramDrawing+xml"/>
  <Override PartName="/ppt/diagrams/data67.xml" ContentType="application/vnd.openxmlformats-officedocument.drawingml.diagramData+xml"/>
  <Override PartName="/ppt/diagrams/layout67.xml" ContentType="application/vnd.openxmlformats-officedocument.drawingml.diagramLayout+xml"/>
  <Override PartName="/ppt/diagrams/quickStyle67.xml" ContentType="application/vnd.openxmlformats-officedocument.drawingml.diagramStyle+xml"/>
  <Override PartName="/ppt/diagrams/colors67.xml" ContentType="application/vnd.openxmlformats-officedocument.drawingml.diagramColors+xml"/>
  <Override PartName="/ppt/diagrams/drawing67.xml" ContentType="application/vnd.ms-office.drawingml.diagramDrawing+xml"/>
  <Override PartName="/ppt/diagrams/data68.xml" ContentType="application/vnd.openxmlformats-officedocument.drawingml.diagramData+xml"/>
  <Override PartName="/ppt/diagrams/layout68.xml" ContentType="application/vnd.openxmlformats-officedocument.drawingml.diagramLayout+xml"/>
  <Override PartName="/ppt/diagrams/quickStyle68.xml" ContentType="application/vnd.openxmlformats-officedocument.drawingml.diagramStyle+xml"/>
  <Override PartName="/ppt/diagrams/colors68.xml" ContentType="application/vnd.openxmlformats-officedocument.drawingml.diagramColors+xml"/>
  <Override PartName="/ppt/diagrams/drawing68.xml" ContentType="application/vnd.ms-office.drawingml.diagramDrawing+xml"/>
  <Override PartName="/ppt/diagrams/data69.xml" ContentType="application/vnd.openxmlformats-officedocument.drawingml.diagramData+xml"/>
  <Override PartName="/ppt/diagrams/layout69.xml" ContentType="application/vnd.openxmlformats-officedocument.drawingml.diagramLayout+xml"/>
  <Override PartName="/ppt/diagrams/quickStyle69.xml" ContentType="application/vnd.openxmlformats-officedocument.drawingml.diagramStyle+xml"/>
  <Override PartName="/ppt/diagrams/colors69.xml" ContentType="application/vnd.openxmlformats-officedocument.drawingml.diagramColors+xml"/>
  <Override PartName="/ppt/diagrams/drawing69.xml" ContentType="application/vnd.ms-office.drawingml.diagramDrawing+xml"/>
  <Override PartName="/ppt/diagrams/data70.xml" ContentType="application/vnd.openxmlformats-officedocument.drawingml.diagramData+xml"/>
  <Override PartName="/ppt/diagrams/layout70.xml" ContentType="application/vnd.openxmlformats-officedocument.drawingml.diagramLayout+xml"/>
  <Override PartName="/ppt/diagrams/quickStyle70.xml" ContentType="application/vnd.openxmlformats-officedocument.drawingml.diagramStyle+xml"/>
  <Override PartName="/ppt/diagrams/colors70.xml" ContentType="application/vnd.openxmlformats-officedocument.drawingml.diagramColors+xml"/>
  <Override PartName="/ppt/diagrams/drawing70.xml" ContentType="application/vnd.ms-office.drawingml.diagramDrawing+xml"/>
  <Override PartName="/ppt/diagrams/data71.xml" ContentType="application/vnd.openxmlformats-officedocument.drawingml.diagramData+xml"/>
  <Override PartName="/ppt/diagrams/layout71.xml" ContentType="application/vnd.openxmlformats-officedocument.drawingml.diagramLayout+xml"/>
  <Override PartName="/ppt/diagrams/quickStyle71.xml" ContentType="application/vnd.openxmlformats-officedocument.drawingml.diagramStyle+xml"/>
  <Override PartName="/ppt/diagrams/colors71.xml" ContentType="application/vnd.openxmlformats-officedocument.drawingml.diagramColors+xml"/>
  <Override PartName="/ppt/diagrams/drawing71.xml" ContentType="application/vnd.ms-office.drawingml.diagramDrawing+xml"/>
  <Override PartName="/ppt/diagrams/data72.xml" ContentType="application/vnd.openxmlformats-officedocument.drawingml.diagramData+xml"/>
  <Override PartName="/ppt/diagrams/layout72.xml" ContentType="application/vnd.openxmlformats-officedocument.drawingml.diagramLayout+xml"/>
  <Override PartName="/ppt/diagrams/quickStyle72.xml" ContentType="application/vnd.openxmlformats-officedocument.drawingml.diagramStyle+xml"/>
  <Override PartName="/ppt/diagrams/colors72.xml" ContentType="application/vnd.openxmlformats-officedocument.drawingml.diagramColors+xml"/>
  <Override PartName="/ppt/diagrams/drawing72.xml" ContentType="application/vnd.ms-office.drawingml.diagramDrawing+xml"/>
  <Override PartName="/ppt/diagrams/data73.xml" ContentType="application/vnd.openxmlformats-officedocument.drawingml.diagramData+xml"/>
  <Override PartName="/ppt/diagrams/layout73.xml" ContentType="application/vnd.openxmlformats-officedocument.drawingml.diagramLayout+xml"/>
  <Override PartName="/ppt/diagrams/quickStyle73.xml" ContentType="application/vnd.openxmlformats-officedocument.drawingml.diagramStyle+xml"/>
  <Override PartName="/ppt/diagrams/colors73.xml" ContentType="application/vnd.openxmlformats-officedocument.drawingml.diagramColors+xml"/>
  <Override PartName="/ppt/diagrams/drawing73.xml" ContentType="application/vnd.ms-office.drawingml.diagramDrawing+xml"/>
  <Override PartName="/ppt/diagrams/data74.xml" ContentType="application/vnd.openxmlformats-officedocument.drawingml.diagramData+xml"/>
  <Override PartName="/ppt/diagrams/layout74.xml" ContentType="application/vnd.openxmlformats-officedocument.drawingml.diagramLayout+xml"/>
  <Override PartName="/ppt/diagrams/quickStyle74.xml" ContentType="application/vnd.openxmlformats-officedocument.drawingml.diagramStyle+xml"/>
  <Override PartName="/ppt/diagrams/colors74.xml" ContentType="application/vnd.openxmlformats-officedocument.drawingml.diagramColors+xml"/>
  <Override PartName="/ppt/diagrams/drawing74.xml" ContentType="application/vnd.ms-office.drawingml.diagramDrawing+xml"/>
  <Override PartName="/ppt/diagrams/data75.xml" ContentType="application/vnd.openxmlformats-officedocument.drawingml.diagramData+xml"/>
  <Override PartName="/ppt/diagrams/layout75.xml" ContentType="application/vnd.openxmlformats-officedocument.drawingml.diagramLayout+xml"/>
  <Override PartName="/ppt/diagrams/quickStyle75.xml" ContentType="application/vnd.openxmlformats-officedocument.drawingml.diagramStyle+xml"/>
  <Override PartName="/ppt/diagrams/colors75.xml" ContentType="application/vnd.openxmlformats-officedocument.drawingml.diagramColors+xml"/>
  <Override PartName="/ppt/diagrams/drawing75.xml" ContentType="application/vnd.ms-office.drawingml.diagramDrawing+xml"/>
  <Override PartName="/ppt/diagrams/data76.xml" ContentType="application/vnd.openxmlformats-officedocument.drawingml.diagramData+xml"/>
  <Override PartName="/ppt/diagrams/layout76.xml" ContentType="application/vnd.openxmlformats-officedocument.drawingml.diagramLayout+xml"/>
  <Override PartName="/ppt/diagrams/quickStyle76.xml" ContentType="application/vnd.openxmlformats-officedocument.drawingml.diagramStyle+xml"/>
  <Override PartName="/ppt/diagrams/colors76.xml" ContentType="application/vnd.openxmlformats-officedocument.drawingml.diagramColors+xml"/>
  <Override PartName="/ppt/diagrams/drawing76.xml" ContentType="application/vnd.ms-office.drawingml.diagramDrawing+xml"/>
  <Override PartName="/ppt/diagrams/data77.xml" ContentType="application/vnd.openxmlformats-officedocument.drawingml.diagramData+xml"/>
  <Override PartName="/ppt/diagrams/layout77.xml" ContentType="application/vnd.openxmlformats-officedocument.drawingml.diagramLayout+xml"/>
  <Override PartName="/ppt/diagrams/quickStyle77.xml" ContentType="application/vnd.openxmlformats-officedocument.drawingml.diagramStyle+xml"/>
  <Override PartName="/ppt/diagrams/colors77.xml" ContentType="application/vnd.openxmlformats-officedocument.drawingml.diagramColors+xml"/>
  <Override PartName="/ppt/diagrams/drawing77.xml" ContentType="application/vnd.ms-office.drawingml.diagramDrawing+xml"/>
  <Override PartName="/ppt/diagrams/data78.xml" ContentType="application/vnd.openxmlformats-officedocument.drawingml.diagramData+xml"/>
  <Override PartName="/ppt/diagrams/layout78.xml" ContentType="application/vnd.openxmlformats-officedocument.drawingml.diagramLayout+xml"/>
  <Override PartName="/ppt/diagrams/quickStyle78.xml" ContentType="application/vnd.openxmlformats-officedocument.drawingml.diagramStyle+xml"/>
  <Override PartName="/ppt/diagrams/colors78.xml" ContentType="application/vnd.openxmlformats-officedocument.drawingml.diagramColors+xml"/>
  <Override PartName="/ppt/diagrams/drawing78.xml" ContentType="application/vnd.ms-office.drawingml.diagramDrawing+xml"/>
  <Override PartName="/ppt/diagrams/data79.xml" ContentType="application/vnd.openxmlformats-officedocument.drawingml.diagramData+xml"/>
  <Override PartName="/ppt/diagrams/layout79.xml" ContentType="application/vnd.openxmlformats-officedocument.drawingml.diagramLayout+xml"/>
  <Override PartName="/ppt/diagrams/quickStyle79.xml" ContentType="application/vnd.openxmlformats-officedocument.drawingml.diagramStyle+xml"/>
  <Override PartName="/ppt/diagrams/colors79.xml" ContentType="application/vnd.openxmlformats-officedocument.drawingml.diagramColors+xml"/>
  <Override PartName="/ppt/diagrams/drawing79.xml" ContentType="application/vnd.ms-office.drawingml.diagramDrawing+xml"/>
  <Override PartName="/ppt/diagrams/data80.xml" ContentType="application/vnd.openxmlformats-officedocument.drawingml.diagramData+xml"/>
  <Override PartName="/ppt/diagrams/layout80.xml" ContentType="application/vnd.openxmlformats-officedocument.drawingml.diagramLayout+xml"/>
  <Override PartName="/ppt/diagrams/quickStyle80.xml" ContentType="application/vnd.openxmlformats-officedocument.drawingml.diagramStyle+xml"/>
  <Override PartName="/ppt/diagrams/colors80.xml" ContentType="application/vnd.openxmlformats-officedocument.drawingml.diagramColors+xml"/>
  <Override PartName="/ppt/diagrams/drawing8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8"/>
  </p:notesMasterIdLst>
  <p:sldIdLst>
    <p:sldId id="258" r:id="rId2"/>
    <p:sldId id="308" r:id="rId3"/>
    <p:sldId id="417" r:id="rId4"/>
    <p:sldId id="419" r:id="rId5"/>
    <p:sldId id="500" r:id="rId6"/>
    <p:sldId id="501" r:id="rId7"/>
    <p:sldId id="502" r:id="rId8"/>
    <p:sldId id="503" r:id="rId9"/>
    <p:sldId id="504" r:id="rId10"/>
    <p:sldId id="505" r:id="rId11"/>
    <p:sldId id="506" r:id="rId12"/>
    <p:sldId id="507" r:id="rId13"/>
    <p:sldId id="508" r:id="rId14"/>
    <p:sldId id="509" r:id="rId15"/>
    <p:sldId id="510" r:id="rId16"/>
    <p:sldId id="511" r:id="rId17"/>
    <p:sldId id="512" r:id="rId18"/>
    <p:sldId id="513" r:id="rId19"/>
    <p:sldId id="514" r:id="rId20"/>
    <p:sldId id="515" r:id="rId21"/>
    <p:sldId id="516" r:id="rId22"/>
    <p:sldId id="420" r:id="rId23"/>
    <p:sldId id="421" r:id="rId24"/>
    <p:sldId id="422" r:id="rId25"/>
    <p:sldId id="498" r:id="rId26"/>
    <p:sldId id="424" r:id="rId27"/>
    <p:sldId id="425" r:id="rId28"/>
    <p:sldId id="426" r:id="rId29"/>
    <p:sldId id="427" r:id="rId30"/>
    <p:sldId id="429" r:id="rId31"/>
    <p:sldId id="430" r:id="rId32"/>
    <p:sldId id="431" r:id="rId33"/>
    <p:sldId id="432" r:id="rId34"/>
    <p:sldId id="433" r:id="rId35"/>
    <p:sldId id="469" r:id="rId36"/>
    <p:sldId id="481" r:id="rId37"/>
    <p:sldId id="482" r:id="rId38"/>
    <p:sldId id="483" r:id="rId39"/>
    <p:sldId id="484" r:id="rId40"/>
    <p:sldId id="485" r:id="rId41"/>
    <p:sldId id="486" r:id="rId42"/>
    <p:sldId id="487" r:id="rId43"/>
    <p:sldId id="488" r:id="rId44"/>
    <p:sldId id="494" r:id="rId45"/>
    <p:sldId id="495" r:id="rId46"/>
    <p:sldId id="499" r:id="rId47"/>
    <p:sldId id="496" r:id="rId48"/>
    <p:sldId id="445" r:id="rId49"/>
    <p:sldId id="446" r:id="rId50"/>
    <p:sldId id="447" r:id="rId51"/>
    <p:sldId id="448" r:id="rId52"/>
    <p:sldId id="449" r:id="rId53"/>
    <p:sldId id="450" r:id="rId54"/>
    <p:sldId id="451" r:id="rId55"/>
    <p:sldId id="452" r:id="rId56"/>
    <p:sldId id="453" r:id="rId57"/>
    <p:sldId id="454" r:id="rId58"/>
    <p:sldId id="455" r:id="rId59"/>
    <p:sldId id="412" r:id="rId60"/>
    <p:sldId id="309" r:id="rId61"/>
    <p:sldId id="310" r:id="rId62"/>
    <p:sldId id="406" r:id="rId63"/>
    <p:sldId id="338" r:id="rId64"/>
    <p:sldId id="360" r:id="rId65"/>
    <p:sldId id="339" r:id="rId66"/>
    <p:sldId id="340" r:id="rId67"/>
    <p:sldId id="342" r:id="rId68"/>
    <p:sldId id="341" r:id="rId69"/>
    <p:sldId id="343" r:id="rId70"/>
    <p:sldId id="369" r:id="rId71"/>
    <p:sldId id="370" r:id="rId72"/>
    <p:sldId id="344" r:id="rId73"/>
    <p:sldId id="361" r:id="rId74"/>
    <p:sldId id="362" r:id="rId75"/>
    <p:sldId id="363" r:id="rId76"/>
    <p:sldId id="364" r:id="rId77"/>
    <p:sldId id="365" r:id="rId78"/>
    <p:sldId id="366" r:id="rId79"/>
    <p:sldId id="367" r:id="rId80"/>
    <p:sldId id="347" r:id="rId81"/>
    <p:sldId id="348" r:id="rId82"/>
    <p:sldId id="349" r:id="rId83"/>
    <p:sldId id="350" r:id="rId84"/>
    <p:sldId id="351" r:id="rId85"/>
    <p:sldId id="353" r:id="rId86"/>
    <p:sldId id="371" r:id="rId87"/>
    <p:sldId id="352" r:id="rId88"/>
    <p:sldId id="372" r:id="rId89"/>
    <p:sldId id="354" r:id="rId90"/>
    <p:sldId id="355" r:id="rId91"/>
    <p:sldId id="356" r:id="rId92"/>
    <p:sldId id="383" r:id="rId93"/>
    <p:sldId id="374" r:id="rId94"/>
    <p:sldId id="375" r:id="rId95"/>
    <p:sldId id="376" r:id="rId96"/>
    <p:sldId id="377" r:id="rId97"/>
    <p:sldId id="378" r:id="rId98"/>
    <p:sldId id="379" r:id="rId99"/>
    <p:sldId id="380" r:id="rId100"/>
    <p:sldId id="381" r:id="rId101"/>
    <p:sldId id="382" r:id="rId102"/>
    <p:sldId id="407" r:id="rId103"/>
    <p:sldId id="359" r:id="rId104"/>
    <p:sldId id="408" r:id="rId105"/>
    <p:sldId id="385" r:id="rId106"/>
    <p:sldId id="386" r:id="rId107"/>
    <p:sldId id="387" r:id="rId108"/>
    <p:sldId id="388" r:id="rId109"/>
    <p:sldId id="389" r:id="rId110"/>
    <p:sldId id="390" r:id="rId111"/>
    <p:sldId id="391" r:id="rId112"/>
    <p:sldId id="392" r:id="rId113"/>
    <p:sldId id="393" r:id="rId114"/>
    <p:sldId id="394" r:id="rId115"/>
    <p:sldId id="395" r:id="rId116"/>
    <p:sldId id="396" r:id="rId117"/>
    <p:sldId id="397" r:id="rId118"/>
    <p:sldId id="398" r:id="rId119"/>
    <p:sldId id="399" r:id="rId120"/>
    <p:sldId id="400" r:id="rId121"/>
    <p:sldId id="401" r:id="rId122"/>
    <p:sldId id="402" r:id="rId123"/>
    <p:sldId id="403" r:id="rId124"/>
    <p:sldId id="404" r:id="rId125"/>
    <p:sldId id="405" r:id="rId126"/>
    <p:sldId id="411" r:id="rId127"/>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diagrams/_rels/data39.xml.rels><?xml version="1.0" encoding="UTF-8" standalone="yes"?>
<Relationships xmlns="http://schemas.openxmlformats.org/package/2006/relationships"><Relationship Id="rId1" Type="http://schemas.openxmlformats.org/officeDocument/2006/relationships/image" Target="../media/image42.jpeg"/></Relationships>
</file>

<file path=ppt/diagrams/_rels/data4.xml.rels><?xml version="1.0" encoding="UTF-8" standalone="yes"?>
<Relationships xmlns="http://schemas.openxmlformats.org/package/2006/relationships"><Relationship Id="rId1" Type="http://schemas.openxmlformats.org/officeDocument/2006/relationships/image" Target="../media/image40.png"/></Relationships>
</file>

<file path=ppt/diagrams/_rels/data40.xml.rels><?xml version="1.0" encoding="UTF-8" standalone="yes"?>
<Relationships xmlns="http://schemas.openxmlformats.org/package/2006/relationships"><Relationship Id="rId1" Type="http://schemas.openxmlformats.org/officeDocument/2006/relationships/image" Target="../media/image43.png"/></Relationships>
</file>

<file path=ppt/diagrams/_rels/data41.xml.rels><?xml version="1.0" encoding="UTF-8" standalone="yes"?>
<Relationships xmlns="http://schemas.openxmlformats.org/package/2006/relationships"><Relationship Id="rId1" Type="http://schemas.openxmlformats.org/officeDocument/2006/relationships/image" Target="../media/image44.png"/></Relationships>
</file>

<file path=ppt/diagrams/_rels/data4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image" Target="../media/image46.png"/></Relationships>
</file>

<file path=ppt/diagrams/_rels/data52.xml.rels><?xml version="1.0" encoding="UTF-8" standalone="yes"?>
<Relationships xmlns="http://schemas.openxmlformats.org/package/2006/relationships"><Relationship Id="rId1" Type="http://schemas.openxmlformats.org/officeDocument/2006/relationships/image" Target="../media/image50.jpeg"/></Relationships>
</file>

<file path=ppt/diagrams/_rels/data5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image" Target="../media/image53.png"/></Relationships>
</file>

<file path=ppt/diagrams/_rels/data77.xml.rels><?xml version="1.0" encoding="UTF-8" standalone="yes"?>
<Relationships xmlns="http://schemas.openxmlformats.org/package/2006/relationships"><Relationship Id="rId2" Type="http://schemas.openxmlformats.org/officeDocument/2006/relationships/image" Target="../media/image56.svg"/><Relationship Id="rId1" Type="http://schemas.openxmlformats.org/officeDocument/2006/relationships/image" Target="../media/image55.png"/></Relationships>
</file>

<file path=ppt/diagrams/_rels/drawing39.xml.rels><?xml version="1.0" encoding="UTF-8" standalone="yes"?>
<Relationships xmlns="http://schemas.openxmlformats.org/package/2006/relationships"><Relationship Id="rId1" Type="http://schemas.openxmlformats.org/officeDocument/2006/relationships/image" Target="../media/image42.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40.png"/></Relationships>
</file>

<file path=ppt/diagrams/_rels/drawing40.xml.rels><?xml version="1.0" encoding="UTF-8" standalone="yes"?>
<Relationships xmlns="http://schemas.openxmlformats.org/package/2006/relationships"><Relationship Id="rId1" Type="http://schemas.openxmlformats.org/officeDocument/2006/relationships/image" Target="../media/image43.png"/></Relationships>
</file>

<file path=ppt/diagrams/_rels/drawing41.xml.rels><?xml version="1.0" encoding="UTF-8" standalone="yes"?>
<Relationships xmlns="http://schemas.openxmlformats.org/package/2006/relationships"><Relationship Id="rId1" Type="http://schemas.openxmlformats.org/officeDocument/2006/relationships/image" Target="../media/image44.png"/></Relationships>
</file>

<file path=ppt/diagrams/_rels/drawing4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image" Target="../media/image46.png"/></Relationships>
</file>

<file path=ppt/diagrams/_rels/drawing52.xml.rels><?xml version="1.0" encoding="UTF-8" standalone="yes"?>
<Relationships xmlns="http://schemas.openxmlformats.org/package/2006/relationships"><Relationship Id="rId1" Type="http://schemas.openxmlformats.org/officeDocument/2006/relationships/image" Target="../media/image50.jpeg"/></Relationships>
</file>

<file path=ppt/diagrams/_rels/drawing5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image" Target="../media/image53.png"/></Relationships>
</file>

<file path=ppt/diagrams/_rels/drawing77.xml.rels><?xml version="1.0" encoding="UTF-8" standalone="yes"?>
<Relationships xmlns="http://schemas.openxmlformats.org/package/2006/relationships"><Relationship Id="rId2" Type="http://schemas.openxmlformats.org/officeDocument/2006/relationships/image" Target="../media/image56.svg"/><Relationship Id="rId1" Type="http://schemas.openxmlformats.org/officeDocument/2006/relationships/image" Target="../media/image55.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9.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0.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1DA45C-A7DA-4060-952D-96AE9F053B13}" type="doc">
      <dgm:prSet loTypeId="urn:microsoft.com/office/officeart/2005/8/layout/arrow3" loCatId="relationship" qsTypeId="urn:microsoft.com/office/officeart/2005/8/quickstyle/simple1" qsCatId="simple" csTypeId="urn:microsoft.com/office/officeart/2005/8/colors/accent1_1" csCatId="accent1" phldr="1"/>
      <dgm:spPr/>
      <dgm:t>
        <a:bodyPr/>
        <a:lstStyle/>
        <a:p>
          <a:endParaRPr lang="es-CO"/>
        </a:p>
      </dgm:t>
    </dgm:pt>
    <dgm:pt modelId="{B59BD3EB-6BC0-4D67-812F-B22F0421A383}">
      <dgm:prSet phldrT="[Texto]" custT="1"/>
      <dgm:spPr/>
      <dgm:t>
        <a:bodyPr/>
        <a:lstStyle/>
        <a:p>
          <a:pPr algn="ctr"/>
          <a:r>
            <a:rPr lang="es-CO" sz="1600" b="1" dirty="0"/>
            <a:t>Los ODS, son un llamado universal a la adopción de medidas para poner fin a la pobreza, proteger el planeta y garantizar que todas las personas gocen de paz y prosperidad.</a:t>
          </a:r>
        </a:p>
      </dgm:t>
    </dgm:pt>
    <dgm:pt modelId="{04C94784-09AE-4401-B9EC-2D57E827C7C3}" type="parTrans" cxnId="{3D7B0F2C-ABEB-46A0-8475-AD75AB6B9CC5}">
      <dgm:prSet/>
      <dgm:spPr/>
      <dgm:t>
        <a:bodyPr/>
        <a:lstStyle/>
        <a:p>
          <a:pPr algn="ctr"/>
          <a:endParaRPr lang="es-CO" sz="5400" b="1"/>
        </a:p>
      </dgm:t>
    </dgm:pt>
    <dgm:pt modelId="{72D60E7A-A05D-43E0-8940-8E66F2AB4EDF}" type="sibTrans" cxnId="{3D7B0F2C-ABEB-46A0-8475-AD75AB6B9CC5}">
      <dgm:prSet/>
      <dgm:spPr/>
      <dgm:t>
        <a:bodyPr/>
        <a:lstStyle/>
        <a:p>
          <a:pPr algn="ctr"/>
          <a:endParaRPr lang="es-CO" sz="5400" b="1"/>
        </a:p>
      </dgm:t>
    </dgm:pt>
    <dgm:pt modelId="{32F240BD-1B79-4147-B2AE-43EFB26C6FBB}">
      <dgm:prSet custT="1"/>
      <dgm:spPr/>
      <dgm:t>
        <a:bodyPr/>
        <a:lstStyle/>
        <a:p>
          <a:endParaRPr lang="es-CO"/>
        </a:p>
      </dgm:t>
    </dgm:pt>
    <dgm:pt modelId="{97AC31B8-A39E-4321-8709-631C58F3F0AE}" type="parTrans" cxnId="{C464A22D-287E-4FA4-A48E-9DAF682BD26B}">
      <dgm:prSet/>
      <dgm:spPr/>
      <dgm:t>
        <a:bodyPr/>
        <a:lstStyle/>
        <a:p>
          <a:pPr algn="ctr"/>
          <a:endParaRPr lang="es-CO" sz="5400" b="1"/>
        </a:p>
      </dgm:t>
    </dgm:pt>
    <dgm:pt modelId="{9ABFC183-9710-4967-82FE-4A3A62638741}" type="sibTrans" cxnId="{C464A22D-287E-4FA4-A48E-9DAF682BD26B}">
      <dgm:prSet/>
      <dgm:spPr/>
      <dgm:t>
        <a:bodyPr/>
        <a:lstStyle/>
        <a:p>
          <a:pPr algn="ctr"/>
          <a:endParaRPr lang="es-CO" sz="5400" b="1"/>
        </a:p>
      </dgm:t>
    </dgm:pt>
    <dgm:pt modelId="{3D53C620-7F66-4958-A807-B48A653A5A1E}">
      <dgm:prSet custT="1"/>
      <dgm:spPr/>
      <dgm:t>
        <a:bodyPr/>
        <a:lstStyle/>
        <a:p>
          <a:endParaRPr lang="es-CO"/>
        </a:p>
      </dgm:t>
    </dgm:pt>
    <dgm:pt modelId="{4DAFA14E-D9A9-4222-9216-82F1CF720D77}" type="parTrans" cxnId="{7F6DF87B-7D5E-4DB1-A0DB-75A9DD84F263}">
      <dgm:prSet/>
      <dgm:spPr/>
      <dgm:t>
        <a:bodyPr/>
        <a:lstStyle/>
        <a:p>
          <a:pPr algn="ctr"/>
          <a:endParaRPr lang="es-CO" sz="5400" b="1"/>
        </a:p>
      </dgm:t>
    </dgm:pt>
    <dgm:pt modelId="{8B187A53-297F-47B2-86A1-B4441E404B91}" type="sibTrans" cxnId="{7F6DF87B-7D5E-4DB1-A0DB-75A9DD84F263}">
      <dgm:prSet/>
      <dgm:spPr/>
      <dgm:t>
        <a:bodyPr/>
        <a:lstStyle/>
        <a:p>
          <a:pPr algn="ctr"/>
          <a:endParaRPr lang="es-CO" sz="5400" b="1"/>
        </a:p>
      </dgm:t>
    </dgm:pt>
    <dgm:pt modelId="{98D26C71-EA5D-4B63-A687-D80EDB570268}">
      <dgm:prSet custT="1"/>
      <dgm:spPr/>
      <dgm:t>
        <a:bodyPr/>
        <a:lstStyle/>
        <a:p>
          <a:endParaRPr lang="es-CO"/>
        </a:p>
      </dgm:t>
    </dgm:pt>
    <dgm:pt modelId="{0771357F-00FA-4E4D-B2A2-8D8338F20B9A}" type="parTrans" cxnId="{A6417F26-A784-4A19-9B1B-ED25F145B829}">
      <dgm:prSet/>
      <dgm:spPr/>
      <dgm:t>
        <a:bodyPr/>
        <a:lstStyle/>
        <a:p>
          <a:pPr algn="ctr"/>
          <a:endParaRPr lang="es-CO" sz="5400" b="1"/>
        </a:p>
      </dgm:t>
    </dgm:pt>
    <dgm:pt modelId="{E6F8F842-8113-4A59-B723-87D57773E3FA}" type="sibTrans" cxnId="{A6417F26-A784-4A19-9B1B-ED25F145B829}">
      <dgm:prSet/>
      <dgm:spPr/>
      <dgm:t>
        <a:bodyPr/>
        <a:lstStyle/>
        <a:p>
          <a:pPr algn="ctr"/>
          <a:endParaRPr lang="es-CO" sz="5400" b="1"/>
        </a:p>
      </dgm:t>
    </dgm:pt>
    <dgm:pt modelId="{6B9F5926-44BF-4FE7-A2A6-6036D86F0330}">
      <dgm:prSet custT="1"/>
      <dgm:spPr/>
      <dgm:t>
        <a:bodyPr/>
        <a:lstStyle/>
        <a:p>
          <a:pPr algn="ctr"/>
          <a:r>
            <a:rPr lang="es-CO" sz="1600" b="1"/>
            <a:t>Los ODS son una agenda inclusiva. Abordan las causas fundamentales de la pobreza y nos unen para lograr un cambio positivo en beneficio de las personas y el planeta.</a:t>
          </a:r>
          <a:endParaRPr lang="es-CO" sz="1600" b="1" dirty="0"/>
        </a:p>
      </dgm:t>
    </dgm:pt>
    <dgm:pt modelId="{6ABCC5D8-B15D-4793-A7D9-96C34CCE3261}" type="parTrans" cxnId="{5EDE199D-2040-49E0-9A7B-D8CA434A914C}">
      <dgm:prSet/>
      <dgm:spPr/>
      <dgm:t>
        <a:bodyPr/>
        <a:lstStyle/>
        <a:p>
          <a:endParaRPr lang="es-CO" sz="1400"/>
        </a:p>
      </dgm:t>
    </dgm:pt>
    <dgm:pt modelId="{FA668E2E-7F52-46C1-BBF0-3AAFDD004F56}" type="sibTrans" cxnId="{5EDE199D-2040-49E0-9A7B-D8CA434A914C}">
      <dgm:prSet/>
      <dgm:spPr/>
      <dgm:t>
        <a:bodyPr/>
        <a:lstStyle/>
        <a:p>
          <a:endParaRPr lang="es-CO" sz="1400"/>
        </a:p>
      </dgm:t>
    </dgm:pt>
    <dgm:pt modelId="{4CA7D507-9E98-4C5A-A7A4-4B1431C9DA9E}" type="pres">
      <dgm:prSet presAssocID="{351DA45C-A7DA-4060-952D-96AE9F053B13}" presName="compositeShape" presStyleCnt="0">
        <dgm:presLayoutVars>
          <dgm:chMax val="2"/>
          <dgm:dir/>
          <dgm:resizeHandles val="exact"/>
        </dgm:presLayoutVars>
      </dgm:prSet>
      <dgm:spPr/>
    </dgm:pt>
    <dgm:pt modelId="{73ACD68B-1851-4CAA-A9E4-7012E26E97C8}" type="pres">
      <dgm:prSet presAssocID="{351DA45C-A7DA-4060-952D-96AE9F053B13}" presName="divider" presStyleLbl="fgShp" presStyleIdx="0" presStyleCnt="1"/>
      <dgm:spPr/>
    </dgm:pt>
    <dgm:pt modelId="{9A16FA60-9F38-4A69-B2CB-8B1666CD7764}" type="pres">
      <dgm:prSet presAssocID="{B59BD3EB-6BC0-4D67-812F-B22F0421A383}" presName="downArrow" presStyleLbl="node1" presStyleIdx="0" presStyleCnt="2"/>
      <dgm:spPr/>
    </dgm:pt>
    <dgm:pt modelId="{EB8811D9-3005-458C-92D8-B18C0333D7FD}" type="pres">
      <dgm:prSet presAssocID="{B59BD3EB-6BC0-4D67-812F-B22F0421A383}" presName="downArrowText" presStyleLbl="revTx" presStyleIdx="0" presStyleCnt="2">
        <dgm:presLayoutVars>
          <dgm:bulletEnabled val="1"/>
        </dgm:presLayoutVars>
      </dgm:prSet>
      <dgm:spPr/>
    </dgm:pt>
    <dgm:pt modelId="{DD34142D-7417-4941-B01B-CCFC12574ABA}" type="pres">
      <dgm:prSet presAssocID="{6B9F5926-44BF-4FE7-A2A6-6036D86F0330}" presName="upArrow" presStyleLbl="node1" presStyleIdx="1" presStyleCnt="2"/>
      <dgm:spPr/>
    </dgm:pt>
    <dgm:pt modelId="{CE1766B9-78B3-4045-ABBE-2A721576CE2F}" type="pres">
      <dgm:prSet presAssocID="{6B9F5926-44BF-4FE7-A2A6-6036D86F0330}" presName="upArrowText" presStyleLbl="revTx" presStyleIdx="1" presStyleCnt="2">
        <dgm:presLayoutVars>
          <dgm:bulletEnabled val="1"/>
        </dgm:presLayoutVars>
      </dgm:prSet>
      <dgm:spPr/>
    </dgm:pt>
  </dgm:ptLst>
  <dgm:cxnLst>
    <dgm:cxn modelId="{A6417F26-A784-4A19-9B1B-ED25F145B829}" srcId="{351DA45C-A7DA-4060-952D-96AE9F053B13}" destId="{98D26C71-EA5D-4B63-A687-D80EDB570268}" srcOrd="4" destOrd="0" parTransId="{0771357F-00FA-4E4D-B2A2-8D8338F20B9A}" sibTransId="{E6F8F842-8113-4A59-B723-87D57773E3FA}"/>
    <dgm:cxn modelId="{3D7B0F2C-ABEB-46A0-8475-AD75AB6B9CC5}" srcId="{351DA45C-A7DA-4060-952D-96AE9F053B13}" destId="{B59BD3EB-6BC0-4D67-812F-B22F0421A383}" srcOrd="0" destOrd="0" parTransId="{04C94784-09AE-4401-B9EC-2D57E827C7C3}" sibTransId="{72D60E7A-A05D-43E0-8940-8E66F2AB4EDF}"/>
    <dgm:cxn modelId="{C464A22D-287E-4FA4-A48E-9DAF682BD26B}" srcId="{351DA45C-A7DA-4060-952D-96AE9F053B13}" destId="{32F240BD-1B79-4147-B2AE-43EFB26C6FBB}" srcOrd="2" destOrd="0" parTransId="{97AC31B8-A39E-4321-8709-631C58F3F0AE}" sibTransId="{9ABFC183-9710-4967-82FE-4A3A62638741}"/>
    <dgm:cxn modelId="{AF8DEF31-70FD-4082-9575-5CF474093608}" type="presOf" srcId="{6B9F5926-44BF-4FE7-A2A6-6036D86F0330}" destId="{CE1766B9-78B3-4045-ABBE-2A721576CE2F}" srcOrd="0" destOrd="0" presId="urn:microsoft.com/office/officeart/2005/8/layout/arrow3"/>
    <dgm:cxn modelId="{04466B38-EE1F-4100-B3FD-3CA39119C53A}" type="presOf" srcId="{351DA45C-A7DA-4060-952D-96AE9F053B13}" destId="{4CA7D507-9E98-4C5A-A7A4-4B1431C9DA9E}" srcOrd="0" destOrd="0" presId="urn:microsoft.com/office/officeart/2005/8/layout/arrow3"/>
    <dgm:cxn modelId="{7F6DF87B-7D5E-4DB1-A0DB-75A9DD84F263}" srcId="{351DA45C-A7DA-4060-952D-96AE9F053B13}" destId="{3D53C620-7F66-4958-A807-B48A653A5A1E}" srcOrd="3" destOrd="0" parTransId="{4DAFA14E-D9A9-4222-9216-82F1CF720D77}" sibTransId="{8B187A53-297F-47B2-86A1-B4441E404B91}"/>
    <dgm:cxn modelId="{5EDE199D-2040-49E0-9A7B-D8CA434A914C}" srcId="{351DA45C-A7DA-4060-952D-96AE9F053B13}" destId="{6B9F5926-44BF-4FE7-A2A6-6036D86F0330}" srcOrd="1" destOrd="0" parTransId="{6ABCC5D8-B15D-4793-A7D9-96C34CCE3261}" sibTransId="{FA668E2E-7F52-46C1-BBF0-3AAFDD004F56}"/>
    <dgm:cxn modelId="{E73599C3-0ECD-49A0-BD7F-62AF1518679B}" type="presOf" srcId="{B59BD3EB-6BC0-4D67-812F-B22F0421A383}" destId="{EB8811D9-3005-458C-92D8-B18C0333D7FD}" srcOrd="0" destOrd="0" presId="urn:microsoft.com/office/officeart/2005/8/layout/arrow3"/>
    <dgm:cxn modelId="{ED662BA9-A19C-40E8-8EC9-6FC612ADCF3E}" type="presParOf" srcId="{4CA7D507-9E98-4C5A-A7A4-4B1431C9DA9E}" destId="{73ACD68B-1851-4CAA-A9E4-7012E26E97C8}" srcOrd="0" destOrd="0" presId="urn:microsoft.com/office/officeart/2005/8/layout/arrow3"/>
    <dgm:cxn modelId="{81248FFD-D8FC-46A2-8FF3-3894801D105A}" type="presParOf" srcId="{4CA7D507-9E98-4C5A-A7A4-4B1431C9DA9E}" destId="{9A16FA60-9F38-4A69-B2CB-8B1666CD7764}" srcOrd="1" destOrd="0" presId="urn:microsoft.com/office/officeart/2005/8/layout/arrow3"/>
    <dgm:cxn modelId="{484969B0-6516-4A32-A7DB-2043E8C9A53E}" type="presParOf" srcId="{4CA7D507-9E98-4C5A-A7A4-4B1431C9DA9E}" destId="{EB8811D9-3005-458C-92D8-B18C0333D7FD}" srcOrd="2" destOrd="0" presId="urn:microsoft.com/office/officeart/2005/8/layout/arrow3"/>
    <dgm:cxn modelId="{0B10802C-DF74-4DDD-B89E-C2FA5F288CD0}" type="presParOf" srcId="{4CA7D507-9E98-4C5A-A7A4-4B1431C9DA9E}" destId="{DD34142D-7417-4941-B01B-CCFC12574ABA}" srcOrd="3" destOrd="0" presId="urn:microsoft.com/office/officeart/2005/8/layout/arrow3"/>
    <dgm:cxn modelId="{3127B889-C16E-42E9-B5D1-6654CC10371B}" type="presParOf" srcId="{4CA7D507-9E98-4C5A-A7A4-4B1431C9DA9E}" destId="{CE1766B9-78B3-4045-ABBE-2A721576CE2F}" srcOrd="4" destOrd="0" presId="urn:microsoft.com/office/officeart/2005/8/layout/arrow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0187970-F261-466B-9FB6-EAAFB0E7D8C8}" type="doc">
      <dgm:prSet loTypeId="urn:microsoft.com/office/officeart/2005/8/layout/target2" loCatId="relationship" qsTypeId="urn:microsoft.com/office/officeart/2005/8/quickstyle/simple1" qsCatId="simple" csTypeId="urn:microsoft.com/office/officeart/2005/8/colors/accent0_1" csCatId="mainScheme" phldr="1"/>
      <dgm:spPr/>
      <dgm:t>
        <a:bodyPr/>
        <a:lstStyle/>
        <a:p>
          <a:endParaRPr lang="es-CO"/>
        </a:p>
      </dgm:t>
    </dgm:pt>
    <dgm:pt modelId="{AAF83672-0DB1-40AD-B28E-3A47D02D5CAE}">
      <dgm:prSet phldrT="[Texto]" custT="1"/>
      <dgm:spPr/>
      <dgm:t>
        <a:bodyPr/>
        <a:lstStyle/>
        <a:p>
          <a:r>
            <a:rPr lang="es-MX" sz="2400" b="1" dirty="0">
              <a:latin typeface="Arial Black" panose="020B0A04020102020204" pitchFamily="34" charset="0"/>
            </a:rPr>
            <a:t>La estructura propuesta por los estándares internacionales de educación (</a:t>
          </a:r>
          <a:r>
            <a:rPr lang="es-MX" sz="2400" b="1" dirty="0" err="1">
              <a:latin typeface="Arial Black" panose="020B0A04020102020204" pitchFamily="34" charset="0"/>
            </a:rPr>
            <a:t>NIE´s</a:t>
          </a:r>
          <a:r>
            <a:rPr lang="es-MX" sz="2400" b="1" dirty="0">
              <a:latin typeface="Arial Black" panose="020B0A04020102020204" pitchFamily="34" charset="0"/>
            </a:rPr>
            <a:t>)</a:t>
          </a:r>
          <a:endParaRPr lang="es-CO" sz="2400" b="1" dirty="0">
            <a:latin typeface="Arial Black" panose="020B0A04020102020204" pitchFamily="34" charset="0"/>
          </a:endParaRPr>
        </a:p>
      </dgm:t>
    </dgm:pt>
    <dgm:pt modelId="{D8B150CD-A3B3-49C8-ADA7-6294270725A1}" type="parTrans" cxnId="{DB8D7547-2622-41F7-A0FC-FB22CE88181F}">
      <dgm:prSet/>
      <dgm:spPr/>
      <dgm:t>
        <a:bodyPr/>
        <a:lstStyle/>
        <a:p>
          <a:endParaRPr lang="es-CO" sz="2800" b="1">
            <a:latin typeface="Arial Black" panose="020B0A04020102020204" pitchFamily="34" charset="0"/>
          </a:endParaRPr>
        </a:p>
      </dgm:t>
    </dgm:pt>
    <dgm:pt modelId="{455DDCB3-870D-493B-91B2-5F2CA633FC67}" type="sibTrans" cxnId="{DB8D7547-2622-41F7-A0FC-FB22CE88181F}">
      <dgm:prSet/>
      <dgm:spPr/>
      <dgm:t>
        <a:bodyPr/>
        <a:lstStyle/>
        <a:p>
          <a:endParaRPr lang="es-CO" sz="2800" b="1">
            <a:latin typeface="Arial Black" panose="020B0A04020102020204" pitchFamily="34" charset="0"/>
          </a:endParaRPr>
        </a:p>
      </dgm:t>
    </dgm:pt>
    <dgm:pt modelId="{0567ECBB-783D-473E-AD59-69A87D71ABEA}">
      <dgm:prSet custT="1"/>
      <dgm:spPr/>
      <dgm:t>
        <a:bodyPr/>
        <a:lstStyle/>
        <a:p>
          <a:r>
            <a:rPr lang="es-CO" sz="2800" dirty="0">
              <a:latin typeface="Arial Black" panose="020B0A04020102020204" pitchFamily="34" charset="0"/>
            </a:rPr>
            <a:t>Nivel Básico</a:t>
          </a:r>
        </a:p>
      </dgm:t>
    </dgm:pt>
    <dgm:pt modelId="{BBA0FDE0-1FAB-47E4-8D06-BB083AF1E84C}" type="parTrans" cxnId="{6D1FA2AE-D80F-42A4-B18C-0CF6BDA61AE0}">
      <dgm:prSet/>
      <dgm:spPr/>
      <dgm:t>
        <a:bodyPr/>
        <a:lstStyle/>
        <a:p>
          <a:endParaRPr lang="es-CO" sz="2800">
            <a:latin typeface="Arial Black" panose="020B0A04020102020204" pitchFamily="34" charset="0"/>
          </a:endParaRPr>
        </a:p>
      </dgm:t>
    </dgm:pt>
    <dgm:pt modelId="{6EBD67FF-F516-4638-AF03-ADEE7E5DE8A7}" type="sibTrans" cxnId="{6D1FA2AE-D80F-42A4-B18C-0CF6BDA61AE0}">
      <dgm:prSet/>
      <dgm:spPr/>
      <dgm:t>
        <a:bodyPr/>
        <a:lstStyle/>
        <a:p>
          <a:endParaRPr lang="es-CO" sz="2800">
            <a:latin typeface="Arial Black" panose="020B0A04020102020204" pitchFamily="34" charset="0"/>
          </a:endParaRPr>
        </a:p>
      </dgm:t>
    </dgm:pt>
    <dgm:pt modelId="{01C5E127-00CF-4206-80A9-246D0C2ED782}">
      <dgm:prSet custT="1"/>
      <dgm:spPr/>
      <dgm:t>
        <a:bodyPr/>
        <a:lstStyle/>
        <a:p>
          <a:r>
            <a:rPr lang="es-MX" sz="2800" b="1" dirty="0">
              <a:latin typeface="Arial Black" panose="020B0A04020102020204" pitchFamily="34" charset="0"/>
            </a:rPr>
            <a:t>Nivel Intermedio</a:t>
          </a:r>
          <a:endParaRPr lang="es-CO" sz="2800" b="1" dirty="0">
            <a:latin typeface="Arial Black" panose="020B0A04020102020204" pitchFamily="34" charset="0"/>
          </a:endParaRPr>
        </a:p>
      </dgm:t>
    </dgm:pt>
    <dgm:pt modelId="{66324EED-34AE-4E09-B4ED-42CC5849EE85}" type="parTrans" cxnId="{14B82B6B-8CB3-455B-B08E-A7432158F709}">
      <dgm:prSet/>
      <dgm:spPr/>
      <dgm:t>
        <a:bodyPr/>
        <a:lstStyle/>
        <a:p>
          <a:endParaRPr lang="es-CO" sz="2800">
            <a:latin typeface="Arial Black" panose="020B0A04020102020204" pitchFamily="34" charset="0"/>
          </a:endParaRPr>
        </a:p>
      </dgm:t>
    </dgm:pt>
    <dgm:pt modelId="{9222F86C-F3D8-447C-B99D-AAE654216879}" type="sibTrans" cxnId="{14B82B6B-8CB3-455B-B08E-A7432158F709}">
      <dgm:prSet/>
      <dgm:spPr/>
      <dgm:t>
        <a:bodyPr/>
        <a:lstStyle/>
        <a:p>
          <a:endParaRPr lang="es-CO" sz="2800">
            <a:latin typeface="Arial Black" panose="020B0A04020102020204" pitchFamily="34" charset="0"/>
          </a:endParaRPr>
        </a:p>
      </dgm:t>
    </dgm:pt>
    <dgm:pt modelId="{B83808B8-38C3-459E-BBED-9A96783D122E}">
      <dgm:prSet custT="1"/>
      <dgm:spPr/>
      <dgm:t>
        <a:bodyPr/>
        <a:lstStyle/>
        <a:p>
          <a:r>
            <a:rPr lang="es-MX" sz="2800" dirty="0">
              <a:latin typeface="Arial Black" panose="020B0A04020102020204" pitchFamily="34" charset="0"/>
            </a:rPr>
            <a:t>Nivel Avanzado</a:t>
          </a:r>
          <a:endParaRPr lang="es-CO" sz="2800" dirty="0">
            <a:latin typeface="Arial Black" panose="020B0A04020102020204" pitchFamily="34" charset="0"/>
          </a:endParaRPr>
        </a:p>
      </dgm:t>
    </dgm:pt>
    <dgm:pt modelId="{D883E2A6-7155-4640-A556-D88CD352A5BD}" type="parTrans" cxnId="{DCA427CF-4CD2-40E1-B196-6E637329BB9F}">
      <dgm:prSet/>
      <dgm:spPr/>
      <dgm:t>
        <a:bodyPr/>
        <a:lstStyle/>
        <a:p>
          <a:endParaRPr lang="es-CO" sz="2800">
            <a:latin typeface="Arial Black" panose="020B0A04020102020204" pitchFamily="34" charset="0"/>
          </a:endParaRPr>
        </a:p>
      </dgm:t>
    </dgm:pt>
    <dgm:pt modelId="{E00C08EC-97F3-41E0-88B8-56D4ED71BD76}" type="sibTrans" cxnId="{DCA427CF-4CD2-40E1-B196-6E637329BB9F}">
      <dgm:prSet/>
      <dgm:spPr/>
      <dgm:t>
        <a:bodyPr/>
        <a:lstStyle/>
        <a:p>
          <a:endParaRPr lang="es-CO" sz="2800">
            <a:latin typeface="Arial Black" panose="020B0A04020102020204" pitchFamily="34" charset="0"/>
          </a:endParaRPr>
        </a:p>
      </dgm:t>
    </dgm:pt>
    <dgm:pt modelId="{C89B02AA-129D-42F3-9898-5F2187F3C234}" type="pres">
      <dgm:prSet presAssocID="{D0187970-F261-466B-9FB6-EAAFB0E7D8C8}" presName="Name0" presStyleCnt="0">
        <dgm:presLayoutVars>
          <dgm:chMax val="3"/>
          <dgm:chPref val="1"/>
          <dgm:dir/>
          <dgm:animLvl val="lvl"/>
          <dgm:resizeHandles/>
        </dgm:presLayoutVars>
      </dgm:prSet>
      <dgm:spPr/>
    </dgm:pt>
    <dgm:pt modelId="{A8FEBE1C-60B7-4A95-BC3E-DF6F6B50A480}" type="pres">
      <dgm:prSet presAssocID="{D0187970-F261-466B-9FB6-EAAFB0E7D8C8}" presName="outerBox" presStyleCnt="0"/>
      <dgm:spPr/>
    </dgm:pt>
    <dgm:pt modelId="{B8FC1A0E-B30F-46FE-9828-5485C51E679B}" type="pres">
      <dgm:prSet presAssocID="{D0187970-F261-466B-9FB6-EAAFB0E7D8C8}" presName="outerBoxParent" presStyleLbl="node1" presStyleIdx="0" presStyleCnt="1"/>
      <dgm:spPr/>
    </dgm:pt>
    <dgm:pt modelId="{E8875F7B-DE9F-45AB-8D87-58643577A1CA}" type="pres">
      <dgm:prSet presAssocID="{D0187970-F261-466B-9FB6-EAAFB0E7D8C8}" presName="outerBoxChildren" presStyleCnt="0"/>
      <dgm:spPr/>
    </dgm:pt>
    <dgm:pt modelId="{217B077D-3D82-432F-BDF7-33785B34437A}" type="pres">
      <dgm:prSet presAssocID="{0567ECBB-783D-473E-AD59-69A87D71ABEA}" presName="oChild" presStyleLbl="fgAcc1" presStyleIdx="0" presStyleCnt="3">
        <dgm:presLayoutVars>
          <dgm:bulletEnabled val="1"/>
        </dgm:presLayoutVars>
      </dgm:prSet>
      <dgm:spPr/>
    </dgm:pt>
    <dgm:pt modelId="{D16C4833-8BD3-4DB9-A78B-8414B2141A74}" type="pres">
      <dgm:prSet presAssocID="{6EBD67FF-F516-4638-AF03-ADEE7E5DE8A7}" presName="outerSibTrans" presStyleCnt="0"/>
      <dgm:spPr/>
    </dgm:pt>
    <dgm:pt modelId="{208C5ECF-46C0-4FEC-96F3-D8EB43EE9288}" type="pres">
      <dgm:prSet presAssocID="{01C5E127-00CF-4206-80A9-246D0C2ED782}" presName="oChild" presStyleLbl="fgAcc1" presStyleIdx="1" presStyleCnt="3">
        <dgm:presLayoutVars>
          <dgm:bulletEnabled val="1"/>
        </dgm:presLayoutVars>
      </dgm:prSet>
      <dgm:spPr/>
    </dgm:pt>
    <dgm:pt modelId="{A83D5EF6-971E-4CFC-830C-70B7DEF9F75F}" type="pres">
      <dgm:prSet presAssocID="{9222F86C-F3D8-447C-B99D-AAE654216879}" presName="outerSibTrans" presStyleCnt="0"/>
      <dgm:spPr/>
    </dgm:pt>
    <dgm:pt modelId="{DE9BB19C-A203-4352-8237-3E83E4642B7B}" type="pres">
      <dgm:prSet presAssocID="{B83808B8-38C3-459E-BBED-9A96783D122E}" presName="oChild" presStyleLbl="fgAcc1" presStyleIdx="2" presStyleCnt="3">
        <dgm:presLayoutVars>
          <dgm:bulletEnabled val="1"/>
        </dgm:presLayoutVars>
      </dgm:prSet>
      <dgm:spPr/>
    </dgm:pt>
  </dgm:ptLst>
  <dgm:cxnLst>
    <dgm:cxn modelId="{1532C85F-5A6A-4B7B-96B8-327FAE421894}" type="presOf" srcId="{AAF83672-0DB1-40AD-B28E-3A47D02D5CAE}" destId="{B8FC1A0E-B30F-46FE-9828-5485C51E679B}" srcOrd="0" destOrd="0" presId="urn:microsoft.com/office/officeart/2005/8/layout/target2"/>
    <dgm:cxn modelId="{DB8D7547-2622-41F7-A0FC-FB22CE88181F}" srcId="{D0187970-F261-466B-9FB6-EAAFB0E7D8C8}" destId="{AAF83672-0DB1-40AD-B28E-3A47D02D5CAE}" srcOrd="0" destOrd="0" parTransId="{D8B150CD-A3B3-49C8-ADA7-6294270725A1}" sibTransId="{455DDCB3-870D-493B-91B2-5F2CA633FC67}"/>
    <dgm:cxn modelId="{14B82B6B-8CB3-455B-B08E-A7432158F709}" srcId="{AAF83672-0DB1-40AD-B28E-3A47D02D5CAE}" destId="{01C5E127-00CF-4206-80A9-246D0C2ED782}" srcOrd="1" destOrd="0" parTransId="{66324EED-34AE-4E09-B4ED-42CC5849EE85}" sibTransId="{9222F86C-F3D8-447C-B99D-AAE654216879}"/>
    <dgm:cxn modelId="{6239919B-4F43-405D-968E-44D1ACFECE2A}" type="presOf" srcId="{B83808B8-38C3-459E-BBED-9A96783D122E}" destId="{DE9BB19C-A203-4352-8237-3E83E4642B7B}" srcOrd="0" destOrd="0" presId="urn:microsoft.com/office/officeart/2005/8/layout/target2"/>
    <dgm:cxn modelId="{6D1FA2AE-D80F-42A4-B18C-0CF6BDA61AE0}" srcId="{AAF83672-0DB1-40AD-B28E-3A47D02D5CAE}" destId="{0567ECBB-783D-473E-AD59-69A87D71ABEA}" srcOrd="0" destOrd="0" parTransId="{BBA0FDE0-1FAB-47E4-8D06-BB083AF1E84C}" sibTransId="{6EBD67FF-F516-4638-AF03-ADEE7E5DE8A7}"/>
    <dgm:cxn modelId="{A13A41B5-BEDC-4A00-BABB-6D9F1C99EB83}" type="presOf" srcId="{0567ECBB-783D-473E-AD59-69A87D71ABEA}" destId="{217B077D-3D82-432F-BDF7-33785B34437A}" srcOrd="0" destOrd="0" presId="urn:microsoft.com/office/officeart/2005/8/layout/target2"/>
    <dgm:cxn modelId="{DCA427CF-4CD2-40E1-B196-6E637329BB9F}" srcId="{AAF83672-0DB1-40AD-B28E-3A47D02D5CAE}" destId="{B83808B8-38C3-459E-BBED-9A96783D122E}" srcOrd="2" destOrd="0" parTransId="{D883E2A6-7155-4640-A556-D88CD352A5BD}" sibTransId="{E00C08EC-97F3-41E0-88B8-56D4ED71BD76}"/>
    <dgm:cxn modelId="{6281BED6-8BEB-4486-A186-A8CD58F50327}" type="presOf" srcId="{01C5E127-00CF-4206-80A9-246D0C2ED782}" destId="{208C5ECF-46C0-4FEC-96F3-D8EB43EE9288}" srcOrd="0" destOrd="0" presId="urn:microsoft.com/office/officeart/2005/8/layout/target2"/>
    <dgm:cxn modelId="{41F12DE8-272D-4B42-9680-3593D28CC289}" type="presOf" srcId="{D0187970-F261-466B-9FB6-EAAFB0E7D8C8}" destId="{C89B02AA-129D-42F3-9898-5F2187F3C234}" srcOrd="0" destOrd="0" presId="urn:microsoft.com/office/officeart/2005/8/layout/target2"/>
    <dgm:cxn modelId="{0B4D42D5-706D-428C-BF05-8CDA72DA9007}" type="presParOf" srcId="{C89B02AA-129D-42F3-9898-5F2187F3C234}" destId="{A8FEBE1C-60B7-4A95-BC3E-DF6F6B50A480}" srcOrd="0" destOrd="0" presId="urn:microsoft.com/office/officeart/2005/8/layout/target2"/>
    <dgm:cxn modelId="{70088647-6D6C-42F7-B94B-0B115523AEC9}" type="presParOf" srcId="{A8FEBE1C-60B7-4A95-BC3E-DF6F6B50A480}" destId="{B8FC1A0E-B30F-46FE-9828-5485C51E679B}" srcOrd="0" destOrd="0" presId="urn:microsoft.com/office/officeart/2005/8/layout/target2"/>
    <dgm:cxn modelId="{E1D6D9A8-BFAA-4E76-BBB4-7C8A31761D23}" type="presParOf" srcId="{A8FEBE1C-60B7-4A95-BC3E-DF6F6B50A480}" destId="{E8875F7B-DE9F-45AB-8D87-58643577A1CA}" srcOrd="1" destOrd="0" presId="urn:microsoft.com/office/officeart/2005/8/layout/target2"/>
    <dgm:cxn modelId="{9732E155-AF0B-48E4-9563-E12A3E7407C1}" type="presParOf" srcId="{E8875F7B-DE9F-45AB-8D87-58643577A1CA}" destId="{217B077D-3D82-432F-BDF7-33785B34437A}" srcOrd="0" destOrd="0" presId="urn:microsoft.com/office/officeart/2005/8/layout/target2"/>
    <dgm:cxn modelId="{F60324D3-8549-4EF8-89DB-CDE3982CBC9D}" type="presParOf" srcId="{E8875F7B-DE9F-45AB-8D87-58643577A1CA}" destId="{D16C4833-8BD3-4DB9-A78B-8414B2141A74}" srcOrd="1" destOrd="0" presId="urn:microsoft.com/office/officeart/2005/8/layout/target2"/>
    <dgm:cxn modelId="{F122AFEA-B700-4723-9AC3-E9DFB806CEA8}" type="presParOf" srcId="{E8875F7B-DE9F-45AB-8D87-58643577A1CA}" destId="{208C5ECF-46C0-4FEC-96F3-D8EB43EE9288}" srcOrd="2" destOrd="0" presId="urn:microsoft.com/office/officeart/2005/8/layout/target2"/>
    <dgm:cxn modelId="{870568A4-5FCE-4C6E-84AE-3251880FB972}" type="presParOf" srcId="{E8875F7B-DE9F-45AB-8D87-58643577A1CA}" destId="{A83D5EF6-971E-4CFC-830C-70B7DEF9F75F}" srcOrd="3" destOrd="0" presId="urn:microsoft.com/office/officeart/2005/8/layout/target2"/>
    <dgm:cxn modelId="{DE83EA7C-401B-47F7-BE7D-31AA98048A14}" type="presParOf" srcId="{E8875F7B-DE9F-45AB-8D87-58643577A1CA}" destId="{DE9BB19C-A203-4352-8237-3E83E4642B7B}" srcOrd="4" destOrd="0" presId="urn:microsoft.com/office/officeart/2005/8/layout/targe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0187970-F261-466B-9FB6-EAAFB0E7D8C8}" type="doc">
      <dgm:prSet loTypeId="urn:microsoft.com/office/officeart/2005/8/layout/radial4" loCatId="relationship" qsTypeId="urn:microsoft.com/office/officeart/2005/8/quickstyle/simple1" qsCatId="simple" csTypeId="urn:microsoft.com/office/officeart/2005/8/colors/accent0_1" csCatId="mainScheme" phldr="1"/>
      <dgm:spPr/>
      <dgm:t>
        <a:bodyPr/>
        <a:lstStyle/>
        <a:p>
          <a:endParaRPr lang="es-CO"/>
        </a:p>
      </dgm:t>
    </dgm:pt>
    <dgm:pt modelId="{AAF83672-0DB1-40AD-B28E-3A47D02D5CAE}">
      <dgm:prSet phldrT="[Texto]" custT="1"/>
      <dgm:spPr/>
      <dgm:t>
        <a:bodyPr/>
        <a:lstStyle/>
        <a:p>
          <a:r>
            <a:rPr lang="es-CO" sz="2800" b="1" dirty="0"/>
            <a:t>NIVEL BÁSICO</a:t>
          </a:r>
          <a:endParaRPr lang="es-CO" sz="2800" b="1" dirty="0">
            <a:latin typeface="Calibri" panose="020F0502020204030204" pitchFamily="34" charset="0"/>
          </a:endParaRPr>
        </a:p>
      </dgm:t>
    </dgm:pt>
    <dgm:pt modelId="{D8B150CD-A3B3-49C8-ADA7-6294270725A1}" type="parTrans" cxnId="{DB8D7547-2622-41F7-A0FC-FB22CE88181F}">
      <dgm:prSet/>
      <dgm:spPr/>
      <dgm:t>
        <a:bodyPr/>
        <a:lstStyle/>
        <a:p>
          <a:endParaRPr lang="es-CO" sz="900" b="1">
            <a:latin typeface="Calibri" panose="020F0502020204030204" pitchFamily="34" charset="0"/>
          </a:endParaRPr>
        </a:p>
      </dgm:t>
    </dgm:pt>
    <dgm:pt modelId="{455DDCB3-870D-493B-91B2-5F2CA633FC67}" type="sibTrans" cxnId="{DB8D7547-2622-41F7-A0FC-FB22CE88181F}">
      <dgm:prSet/>
      <dgm:spPr/>
      <dgm:t>
        <a:bodyPr/>
        <a:lstStyle/>
        <a:p>
          <a:endParaRPr lang="es-CO" sz="900" b="1">
            <a:latin typeface="Calibri" panose="020F0502020204030204" pitchFamily="34" charset="0"/>
          </a:endParaRPr>
        </a:p>
      </dgm:t>
    </dgm:pt>
    <dgm:pt modelId="{0567ECBB-783D-473E-AD59-69A87D71ABEA}">
      <dgm:prSet custT="1"/>
      <dgm:spPr/>
      <dgm:t>
        <a:bodyPr/>
        <a:lstStyle/>
        <a:p>
          <a:r>
            <a:rPr lang="es-CO" sz="1200" b="1" dirty="0">
              <a:solidFill>
                <a:srgbClr val="FF0000"/>
              </a:solidFill>
            </a:rPr>
            <a:t>Definir, explicar, resumir e interpretar </a:t>
          </a:r>
          <a:r>
            <a:rPr lang="es-CO" sz="1200" dirty="0"/>
            <a:t>los principios y teorías subyacentes a las áreas más relevantes de la competencia técnica para completar tareas mientras se trabaja bajo una supervisión apropiada;</a:t>
          </a:r>
        </a:p>
      </dgm:t>
    </dgm:pt>
    <dgm:pt modelId="{BBA0FDE0-1FAB-47E4-8D06-BB083AF1E84C}" type="parTrans" cxnId="{6D1FA2AE-D80F-42A4-B18C-0CF6BDA61AE0}">
      <dgm:prSet/>
      <dgm:spPr/>
      <dgm:t>
        <a:bodyPr/>
        <a:lstStyle/>
        <a:p>
          <a:endParaRPr lang="es-CO" sz="800"/>
        </a:p>
      </dgm:t>
    </dgm:pt>
    <dgm:pt modelId="{6EBD67FF-F516-4638-AF03-ADEE7E5DE8A7}" type="sibTrans" cxnId="{6D1FA2AE-D80F-42A4-B18C-0CF6BDA61AE0}">
      <dgm:prSet/>
      <dgm:spPr/>
      <dgm:t>
        <a:bodyPr/>
        <a:lstStyle/>
        <a:p>
          <a:endParaRPr lang="es-CO" sz="800"/>
        </a:p>
      </dgm:t>
    </dgm:pt>
    <dgm:pt modelId="{2E6E728F-95F7-4A57-9333-787840797EA7}">
      <dgm:prSet custT="1"/>
      <dgm:spPr/>
      <dgm:t>
        <a:bodyPr/>
        <a:lstStyle/>
        <a:p>
          <a:r>
            <a:rPr lang="es-CO" sz="1200" b="1" dirty="0">
              <a:solidFill>
                <a:srgbClr val="FF0000"/>
              </a:solidFill>
            </a:rPr>
            <a:t>Realizar </a:t>
          </a:r>
          <a:r>
            <a:rPr lang="es-CO" sz="1200" dirty="0"/>
            <a:t>las tareas asignadas usando las habilidades profesionales que sean apropiadas; </a:t>
          </a:r>
        </a:p>
      </dgm:t>
    </dgm:pt>
    <dgm:pt modelId="{6F704EC1-0B3C-4700-BBF8-7F717744445A}" type="parTrans" cxnId="{F2F26E07-EB13-4566-BB60-7A7D27A61FB6}">
      <dgm:prSet/>
      <dgm:spPr/>
      <dgm:t>
        <a:bodyPr/>
        <a:lstStyle/>
        <a:p>
          <a:endParaRPr lang="es-CO" sz="800"/>
        </a:p>
      </dgm:t>
    </dgm:pt>
    <dgm:pt modelId="{8005E922-48F6-42BF-BEC8-51E4A0EB6E57}" type="sibTrans" cxnId="{F2F26E07-EB13-4566-BB60-7A7D27A61FB6}">
      <dgm:prSet/>
      <dgm:spPr/>
      <dgm:t>
        <a:bodyPr/>
        <a:lstStyle/>
        <a:p>
          <a:endParaRPr lang="es-CO" sz="800"/>
        </a:p>
      </dgm:t>
    </dgm:pt>
    <dgm:pt modelId="{C0ED7DBC-C9EE-469B-8BBD-8BE2F75E14CB}">
      <dgm:prSet custT="1"/>
      <dgm:spPr/>
      <dgm:t>
        <a:bodyPr/>
        <a:lstStyle/>
        <a:p>
          <a:r>
            <a:rPr lang="es-CO" sz="1200" b="1" dirty="0">
              <a:solidFill>
                <a:srgbClr val="FF0000"/>
              </a:solidFill>
            </a:rPr>
            <a:t>Reconocer</a:t>
          </a:r>
          <a:r>
            <a:rPr lang="es-CO" sz="1200" dirty="0"/>
            <a:t> la importancia de los valores profesionales, la ética y las actitudes en el desempeño de las tareas asignadas;</a:t>
          </a:r>
        </a:p>
      </dgm:t>
    </dgm:pt>
    <dgm:pt modelId="{C23EE279-0EF3-4AFB-A646-B2E9633DD0FE}" type="parTrans" cxnId="{9C3ABD28-F2AF-4123-A623-27B9EF17CA97}">
      <dgm:prSet/>
      <dgm:spPr/>
      <dgm:t>
        <a:bodyPr/>
        <a:lstStyle/>
        <a:p>
          <a:endParaRPr lang="es-CO" sz="800"/>
        </a:p>
      </dgm:t>
    </dgm:pt>
    <dgm:pt modelId="{28589241-F9D8-40AD-B2AB-55993F99A36C}" type="sibTrans" cxnId="{9C3ABD28-F2AF-4123-A623-27B9EF17CA97}">
      <dgm:prSet/>
      <dgm:spPr/>
      <dgm:t>
        <a:bodyPr/>
        <a:lstStyle/>
        <a:p>
          <a:endParaRPr lang="es-CO" sz="800"/>
        </a:p>
      </dgm:t>
    </dgm:pt>
    <dgm:pt modelId="{AE776082-9939-4E9E-B5A4-DEE88E61CF55}">
      <dgm:prSet custT="1"/>
      <dgm:spPr/>
      <dgm:t>
        <a:bodyPr/>
        <a:lstStyle/>
        <a:p>
          <a:r>
            <a:rPr lang="es-CO" sz="1200" b="1" dirty="0">
              <a:solidFill>
                <a:srgbClr val="FF0000"/>
              </a:solidFill>
            </a:rPr>
            <a:t>Resolver problemas sencillos</a:t>
          </a:r>
          <a:r>
            <a:rPr lang="es-CO" sz="1200" dirty="0"/>
            <a:t>, y referir tareas, problemas de supervisión o aquellas con conocimientos especializados más complejos; y</a:t>
          </a:r>
        </a:p>
      </dgm:t>
    </dgm:pt>
    <dgm:pt modelId="{60D23C1A-F0DF-4EF4-9395-E57CA7F35697}" type="parTrans" cxnId="{DF153FFE-E8D4-4742-B742-54EE46942036}">
      <dgm:prSet/>
      <dgm:spPr/>
      <dgm:t>
        <a:bodyPr/>
        <a:lstStyle/>
        <a:p>
          <a:endParaRPr lang="es-CO" sz="800"/>
        </a:p>
      </dgm:t>
    </dgm:pt>
    <dgm:pt modelId="{EBB88E6A-2851-4F8C-AB0E-236F9F0EF187}" type="sibTrans" cxnId="{DF153FFE-E8D4-4742-B742-54EE46942036}">
      <dgm:prSet/>
      <dgm:spPr/>
      <dgm:t>
        <a:bodyPr/>
        <a:lstStyle/>
        <a:p>
          <a:endParaRPr lang="es-CO" sz="800"/>
        </a:p>
      </dgm:t>
    </dgm:pt>
    <dgm:pt modelId="{46F3F440-D79D-45DE-A220-3A57376833BF}">
      <dgm:prSet custT="1"/>
      <dgm:spPr/>
      <dgm:t>
        <a:bodyPr/>
        <a:lstStyle/>
        <a:p>
          <a:r>
            <a:rPr lang="es-CO" sz="1400" b="1" dirty="0">
              <a:solidFill>
                <a:srgbClr val="FF0000"/>
              </a:solidFill>
            </a:rPr>
            <a:t>Proporcionar i</a:t>
          </a:r>
          <a:r>
            <a:rPr lang="es-CO" sz="1200" dirty="0"/>
            <a:t>nformación y explicar las ideas de una manera clara, usando comunicaciones orales y escritas.</a:t>
          </a:r>
        </a:p>
      </dgm:t>
    </dgm:pt>
    <dgm:pt modelId="{12528ABE-11D2-43B8-A3D7-B7730F3E64A5}" type="parTrans" cxnId="{155F705D-4B9D-498F-939E-AD4E37BA9132}">
      <dgm:prSet/>
      <dgm:spPr/>
      <dgm:t>
        <a:bodyPr/>
        <a:lstStyle/>
        <a:p>
          <a:endParaRPr lang="es-CO" sz="800"/>
        </a:p>
      </dgm:t>
    </dgm:pt>
    <dgm:pt modelId="{4BD4FA17-E797-42E8-B111-CD0C624231B7}" type="sibTrans" cxnId="{155F705D-4B9D-498F-939E-AD4E37BA9132}">
      <dgm:prSet/>
      <dgm:spPr/>
      <dgm:t>
        <a:bodyPr/>
        <a:lstStyle/>
        <a:p>
          <a:endParaRPr lang="es-CO" sz="800"/>
        </a:p>
      </dgm:t>
    </dgm:pt>
    <dgm:pt modelId="{6FB4A3A7-95F9-4FB7-B47A-9E01DEC8812C}">
      <dgm:prSet custT="1"/>
      <dgm:spPr/>
      <dgm:t>
        <a:bodyPr/>
        <a:lstStyle/>
        <a:p>
          <a:endParaRPr lang="es-CO"/>
        </a:p>
      </dgm:t>
    </dgm:pt>
    <dgm:pt modelId="{5C57103F-C606-477C-8FFC-2902211CC4AA}" type="parTrans" cxnId="{94760BB4-2663-4862-B8DE-F4E0F87CC613}">
      <dgm:prSet/>
      <dgm:spPr/>
      <dgm:t>
        <a:bodyPr/>
        <a:lstStyle/>
        <a:p>
          <a:endParaRPr lang="es-CO" sz="800"/>
        </a:p>
      </dgm:t>
    </dgm:pt>
    <dgm:pt modelId="{693EACAB-0BDA-4EEC-906B-BD5C1DFDF979}" type="sibTrans" cxnId="{94760BB4-2663-4862-B8DE-F4E0F87CC613}">
      <dgm:prSet/>
      <dgm:spPr/>
      <dgm:t>
        <a:bodyPr/>
        <a:lstStyle/>
        <a:p>
          <a:endParaRPr lang="es-CO" sz="800"/>
        </a:p>
      </dgm:t>
    </dgm:pt>
    <dgm:pt modelId="{E74DC7E8-88C8-436D-A9C7-E9678F5A5B04}" type="pres">
      <dgm:prSet presAssocID="{D0187970-F261-466B-9FB6-EAAFB0E7D8C8}" presName="cycle" presStyleCnt="0">
        <dgm:presLayoutVars>
          <dgm:chMax val="1"/>
          <dgm:dir/>
          <dgm:animLvl val="ctr"/>
          <dgm:resizeHandles val="exact"/>
        </dgm:presLayoutVars>
      </dgm:prSet>
      <dgm:spPr/>
    </dgm:pt>
    <dgm:pt modelId="{BA282E2A-9136-4CA0-95DD-B2A08D198048}" type="pres">
      <dgm:prSet presAssocID="{AAF83672-0DB1-40AD-B28E-3A47D02D5CAE}" presName="centerShape" presStyleLbl="node0" presStyleIdx="0" presStyleCnt="1"/>
      <dgm:spPr/>
    </dgm:pt>
    <dgm:pt modelId="{CD2EC50E-9652-4702-B37F-7C2D90514D60}" type="pres">
      <dgm:prSet presAssocID="{BBA0FDE0-1FAB-47E4-8D06-BB083AF1E84C}" presName="parTrans" presStyleLbl="bgSibTrans2D1" presStyleIdx="0" presStyleCnt="5"/>
      <dgm:spPr/>
    </dgm:pt>
    <dgm:pt modelId="{387ADEAB-E6F1-46E1-8132-1DF2C45375FF}" type="pres">
      <dgm:prSet presAssocID="{0567ECBB-783D-473E-AD59-69A87D71ABEA}" presName="node" presStyleLbl="node1" presStyleIdx="0" presStyleCnt="5">
        <dgm:presLayoutVars>
          <dgm:bulletEnabled val="1"/>
        </dgm:presLayoutVars>
      </dgm:prSet>
      <dgm:spPr/>
    </dgm:pt>
    <dgm:pt modelId="{FECA63D2-F48D-490A-93FD-430B57540EC0}" type="pres">
      <dgm:prSet presAssocID="{6F704EC1-0B3C-4700-BBF8-7F717744445A}" presName="parTrans" presStyleLbl="bgSibTrans2D1" presStyleIdx="1" presStyleCnt="5"/>
      <dgm:spPr/>
    </dgm:pt>
    <dgm:pt modelId="{9848634D-0A11-42A0-857E-412CE8BABECA}" type="pres">
      <dgm:prSet presAssocID="{2E6E728F-95F7-4A57-9333-787840797EA7}" presName="node" presStyleLbl="node1" presStyleIdx="1" presStyleCnt="5">
        <dgm:presLayoutVars>
          <dgm:bulletEnabled val="1"/>
        </dgm:presLayoutVars>
      </dgm:prSet>
      <dgm:spPr/>
    </dgm:pt>
    <dgm:pt modelId="{AD5D5153-7C97-42BA-9183-16F41DACE078}" type="pres">
      <dgm:prSet presAssocID="{C23EE279-0EF3-4AFB-A646-B2E9633DD0FE}" presName="parTrans" presStyleLbl="bgSibTrans2D1" presStyleIdx="2" presStyleCnt="5"/>
      <dgm:spPr/>
    </dgm:pt>
    <dgm:pt modelId="{1203698C-6E50-4163-A2B5-1E5E7DF9DDE6}" type="pres">
      <dgm:prSet presAssocID="{C0ED7DBC-C9EE-469B-8BBD-8BE2F75E14CB}" presName="node" presStyleLbl="node1" presStyleIdx="2" presStyleCnt="5">
        <dgm:presLayoutVars>
          <dgm:bulletEnabled val="1"/>
        </dgm:presLayoutVars>
      </dgm:prSet>
      <dgm:spPr/>
    </dgm:pt>
    <dgm:pt modelId="{58B57783-5D96-4157-86B8-4083BD99D401}" type="pres">
      <dgm:prSet presAssocID="{60D23C1A-F0DF-4EF4-9395-E57CA7F35697}" presName="parTrans" presStyleLbl="bgSibTrans2D1" presStyleIdx="3" presStyleCnt="5"/>
      <dgm:spPr/>
    </dgm:pt>
    <dgm:pt modelId="{00D5721D-D85D-4CB2-9D49-59369F5E7171}" type="pres">
      <dgm:prSet presAssocID="{AE776082-9939-4E9E-B5A4-DEE88E61CF55}" presName="node" presStyleLbl="node1" presStyleIdx="3" presStyleCnt="5">
        <dgm:presLayoutVars>
          <dgm:bulletEnabled val="1"/>
        </dgm:presLayoutVars>
      </dgm:prSet>
      <dgm:spPr/>
    </dgm:pt>
    <dgm:pt modelId="{4D90BB08-F154-4EFF-860A-8E773B654294}" type="pres">
      <dgm:prSet presAssocID="{12528ABE-11D2-43B8-A3D7-B7730F3E64A5}" presName="parTrans" presStyleLbl="bgSibTrans2D1" presStyleIdx="4" presStyleCnt="5"/>
      <dgm:spPr/>
    </dgm:pt>
    <dgm:pt modelId="{A337AB12-4E8C-40B9-8FE9-AA169353BC51}" type="pres">
      <dgm:prSet presAssocID="{46F3F440-D79D-45DE-A220-3A57376833BF}" presName="node" presStyleLbl="node1" presStyleIdx="4" presStyleCnt="5">
        <dgm:presLayoutVars>
          <dgm:bulletEnabled val="1"/>
        </dgm:presLayoutVars>
      </dgm:prSet>
      <dgm:spPr/>
    </dgm:pt>
  </dgm:ptLst>
  <dgm:cxnLst>
    <dgm:cxn modelId="{2023EA01-E60B-43F1-B5D9-FE02633C43E7}" type="presOf" srcId="{46F3F440-D79D-45DE-A220-3A57376833BF}" destId="{A337AB12-4E8C-40B9-8FE9-AA169353BC51}" srcOrd="0" destOrd="0" presId="urn:microsoft.com/office/officeart/2005/8/layout/radial4"/>
    <dgm:cxn modelId="{F2F26E07-EB13-4566-BB60-7A7D27A61FB6}" srcId="{AAF83672-0DB1-40AD-B28E-3A47D02D5CAE}" destId="{2E6E728F-95F7-4A57-9333-787840797EA7}" srcOrd="1" destOrd="0" parTransId="{6F704EC1-0B3C-4700-BBF8-7F717744445A}" sibTransId="{8005E922-48F6-42BF-BEC8-51E4A0EB6E57}"/>
    <dgm:cxn modelId="{304D1C0B-6374-46D6-BD78-375B0A46522F}" type="presOf" srcId="{BBA0FDE0-1FAB-47E4-8D06-BB083AF1E84C}" destId="{CD2EC50E-9652-4702-B37F-7C2D90514D60}" srcOrd="0" destOrd="0" presId="urn:microsoft.com/office/officeart/2005/8/layout/radial4"/>
    <dgm:cxn modelId="{E95A2018-641A-43D4-BF1E-D2DC5C4B9E09}" type="presOf" srcId="{2E6E728F-95F7-4A57-9333-787840797EA7}" destId="{9848634D-0A11-42A0-857E-412CE8BABECA}" srcOrd="0" destOrd="0" presId="urn:microsoft.com/office/officeart/2005/8/layout/radial4"/>
    <dgm:cxn modelId="{9C3ABD28-F2AF-4123-A623-27B9EF17CA97}" srcId="{AAF83672-0DB1-40AD-B28E-3A47D02D5CAE}" destId="{C0ED7DBC-C9EE-469B-8BBD-8BE2F75E14CB}" srcOrd="2" destOrd="0" parTransId="{C23EE279-0EF3-4AFB-A646-B2E9633DD0FE}" sibTransId="{28589241-F9D8-40AD-B2AB-55993F99A36C}"/>
    <dgm:cxn modelId="{155F705D-4B9D-498F-939E-AD4E37BA9132}" srcId="{AAF83672-0DB1-40AD-B28E-3A47D02D5CAE}" destId="{46F3F440-D79D-45DE-A220-3A57376833BF}" srcOrd="4" destOrd="0" parTransId="{12528ABE-11D2-43B8-A3D7-B7730F3E64A5}" sibTransId="{4BD4FA17-E797-42E8-B111-CD0C624231B7}"/>
    <dgm:cxn modelId="{DB8D7547-2622-41F7-A0FC-FB22CE88181F}" srcId="{D0187970-F261-466B-9FB6-EAAFB0E7D8C8}" destId="{AAF83672-0DB1-40AD-B28E-3A47D02D5CAE}" srcOrd="0" destOrd="0" parTransId="{D8B150CD-A3B3-49C8-ADA7-6294270725A1}" sibTransId="{455DDCB3-870D-493B-91B2-5F2CA633FC67}"/>
    <dgm:cxn modelId="{C62DE074-AFB9-440F-B73E-DCD293CA4ADB}" type="presOf" srcId="{12528ABE-11D2-43B8-A3D7-B7730F3E64A5}" destId="{4D90BB08-F154-4EFF-860A-8E773B654294}" srcOrd="0" destOrd="0" presId="urn:microsoft.com/office/officeart/2005/8/layout/radial4"/>
    <dgm:cxn modelId="{2BD42888-2872-45A8-A050-9DC347B98495}" type="presOf" srcId="{0567ECBB-783D-473E-AD59-69A87D71ABEA}" destId="{387ADEAB-E6F1-46E1-8132-1DF2C45375FF}" srcOrd="0" destOrd="0" presId="urn:microsoft.com/office/officeart/2005/8/layout/radial4"/>
    <dgm:cxn modelId="{7BE1CC8E-BDE1-4F6A-9B13-DB3555F08918}" type="presOf" srcId="{AAF83672-0DB1-40AD-B28E-3A47D02D5CAE}" destId="{BA282E2A-9136-4CA0-95DD-B2A08D198048}" srcOrd="0" destOrd="0" presId="urn:microsoft.com/office/officeart/2005/8/layout/radial4"/>
    <dgm:cxn modelId="{2756E98E-4B9F-4E44-8A41-6A9CAD398565}" type="presOf" srcId="{D0187970-F261-466B-9FB6-EAAFB0E7D8C8}" destId="{E74DC7E8-88C8-436D-A9C7-E9678F5A5B04}" srcOrd="0" destOrd="0" presId="urn:microsoft.com/office/officeart/2005/8/layout/radial4"/>
    <dgm:cxn modelId="{6D1FA2AE-D80F-42A4-B18C-0CF6BDA61AE0}" srcId="{AAF83672-0DB1-40AD-B28E-3A47D02D5CAE}" destId="{0567ECBB-783D-473E-AD59-69A87D71ABEA}" srcOrd="0" destOrd="0" parTransId="{BBA0FDE0-1FAB-47E4-8D06-BB083AF1E84C}" sibTransId="{6EBD67FF-F516-4638-AF03-ADEE7E5DE8A7}"/>
    <dgm:cxn modelId="{94760BB4-2663-4862-B8DE-F4E0F87CC613}" srcId="{D0187970-F261-466B-9FB6-EAAFB0E7D8C8}" destId="{6FB4A3A7-95F9-4FB7-B47A-9E01DEC8812C}" srcOrd="1" destOrd="0" parTransId="{5C57103F-C606-477C-8FFC-2902211CC4AA}" sibTransId="{693EACAB-0BDA-4EEC-906B-BD5C1DFDF979}"/>
    <dgm:cxn modelId="{DD2356C0-E9B4-4552-BE65-E613986DA2D0}" type="presOf" srcId="{AE776082-9939-4E9E-B5A4-DEE88E61CF55}" destId="{00D5721D-D85D-4CB2-9D49-59369F5E7171}" srcOrd="0" destOrd="0" presId="urn:microsoft.com/office/officeart/2005/8/layout/radial4"/>
    <dgm:cxn modelId="{A1F4D3C5-3AB5-4541-9A42-4781836C7A3C}" type="presOf" srcId="{6F704EC1-0B3C-4700-BBF8-7F717744445A}" destId="{FECA63D2-F48D-490A-93FD-430B57540EC0}" srcOrd="0" destOrd="0" presId="urn:microsoft.com/office/officeart/2005/8/layout/radial4"/>
    <dgm:cxn modelId="{2B4255D4-0C46-4CAF-A058-401E70769C1A}" type="presOf" srcId="{60D23C1A-F0DF-4EF4-9395-E57CA7F35697}" destId="{58B57783-5D96-4157-86B8-4083BD99D401}" srcOrd="0" destOrd="0" presId="urn:microsoft.com/office/officeart/2005/8/layout/radial4"/>
    <dgm:cxn modelId="{E7A352FA-B843-4FCE-B2A3-D9438F5B0B8A}" type="presOf" srcId="{C0ED7DBC-C9EE-469B-8BBD-8BE2F75E14CB}" destId="{1203698C-6E50-4163-A2B5-1E5E7DF9DDE6}" srcOrd="0" destOrd="0" presId="urn:microsoft.com/office/officeart/2005/8/layout/radial4"/>
    <dgm:cxn modelId="{CBC1BCFA-49DD-469A-BE76-0ABE7305D888}" type="presOf" srcId="{C23EE279-0EF3-4AFB-A646-B2E9633DD0FE}" destId="{AD5D5153-7C97-42BA-9183-16F41DACE078}" srcOrd="0" destOrd="0" presId="urn:microsoft.com/office/officeart/2005/8/layout/radial4"/>
    <dgm:cxn modelId="{DF153FFE-E8D4-4742-B742-54EE46942036}" srcId="{AAF83672-0DB1-40AD-B28E-3A47D02D5CAE}" destId="{AE776082-9939-4E9E-B5A4-DEE88E61CF55}" srcOrd="3" destOrd="0" parTransId="{60D23C1A-F0DF-4EF4-9395-E57CA7F35697}" sibTransId="{EBB88E6A-2851-4F8C-AB0E-236F9F0EF187}"/>
    <dgm:cxn modelId="{97929477-01F9-4985-9BE7-7FCC3C597D91}" type="presParOf" srcId="{E74DC7E8-88C8-436D-A9C7-E9678F5A5B04}" destId="{BA282E2A-9136-4CA0-95DD-B2A08D198048}" srcOrd="0" destOrd="0" presId="urn:microsoft.com/office/officeart/2005/8/layout/radial4"/>
    <dgm:cxn modelId="{DF1593D1-E6A1-4EF1-B9B6-4E57B5AEF634}" type="presParOf" srcId="{E74DC7E8-88C8-436D-A9C7-E9678F5A5B04}" destId="{CD2EC50E-9652-4702-B37F-7C2D90514D60}" srcOrd="1" destOrd="0" presId="urn:microsoft.com/office/officeart/2005/8/layout/radial4"/>
    <dgm:cxn modelId="{BD5E9B90-4157-47D9-9CD1-87E5BE719533}" type="presParOf" srcId="{E74DC7E8-88C8-436D-A9C7-E9678F5A5B04}" destId="{387ADEAB-E6F1-46E1-8132-1DF2C45375FF}" srcOrd="2" destOrd="0" presId="urn:microsoft.com/office/officeart/2005/8/layout/radial4"/>
    <dgm:cxn modelId="{76204E1C-21FE-453B-B177-E5A1C0F234EF}" type="presParOf" srcId="{E74DC7E8-88C8-436D-A9C7-E9678F5A5B04}" destId="{FECA63D2-F48D-490A-93FD-430B57540EC0}" srcOrd="3" destOrd="0" presId="urn:microsoft.com/office/officeart/2005/8/layout/radial4"/>
    <dgm:cxn modelId="{9181B4F6-44C9-4B09-969B-97A53818F001}" type="presParOf" srcId="{E74DC7E8-88C8-436D-A9C7-E9678F5A5B04}" destId="{9848634D-0A11-42A0-857E-412CE8BABECA}" srcOrd="4" destOrd="0" presId="urn:microsoft.com/office/officeart/2005/8/layout/radial4"/>
    <dgm:cxn modelId="{926D93BF-2F47-4408-9D5E-EABAE07B73BF}" type="presParOf" srcId="{E74DC7E8-88C8-436D-A9C7-E9678F5A5B04}" destId="{AD5D5153-7C97-42BA-9183-16F41DACE078}" srcOrd="5" destOrd="0" presId="urn:microsoft.com/office/officeart/2005/8/layout/radial4"/>
    <dgm:cxn modelId="{52C6CC79-0660-41BE-95C6-361141A6782C}" type="presParOf" srcId="{E74DC7E8-88C8-436D-A9C7-E9678F5A5B04}" destId="{1203698C-6E50-4163-A2B5-1E5E7DF9DDE6}" srcOrd="6" destOrd="0" presId="urn:microsoft.com/office/officeart/2005/8/layout/radial4"/>
    <dgm:cxn modelId="{62A5F750-3229-4CA7-BE71-FB52F22474BD}" type="presParOf" srcId="{E74DC7E8-88C8-436D-A9C7-E9678F5A5B04}" destId="{58B57783-5D96-4157-86B8-4083BD99D401}" srcOrd="7" destOrd="0" presId="urn:microsoft.com/office/officeart/2005/8/layout/radial4"/>
    <dgm:cxn modelId="{59AC1F05-722E-4DBD-B653-7B5120C9BAC0}" type="presParOf" srcId="{E74DC7E8-88C8-436D-A9C7-E9678F5A5B04}" destId="{00D5721D-D85D-4CB2-9D49-59369F5E7171}" srcOrd="8" destOrd="0" presId="urn:microsoft.com/office/officeart/2005/8/layout/radial4"/>
    <dgm:cxn modelId="{8EE86F66-F8A7-43DF-839D-2F31345FD357}" type="presParOf" srcId="{E74DC7E8-88C8-436D-A9C7-E9678F5A5B04}" destId="{4D90BB08-F154-4EFF-860A-8E773B654294}" srcOrd="9" destOrd="0" presId="urn:microsoft.com/office/officeart/2005/8/layout/radial4"/>
    <dgm:cxn modelId="{BF8F8828-4694-461C-9800-F652AD0F7FCA}" type="presParOf" srcId="{E74DC7E8-88C8-436D-A9C7-E9678F5A5B04}" destId="{A337AB12-4E8C-40B9-8FE9-AA169353BC51}" srcOrd="10" destOrd="0" presId="urn:microsoft.com/office/officeart/2005/8/layout/radial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0187970-F261-466B-9FB6-EAAFB0E7D8C8}" type="doc">
      <dgm:prSet loTypeId="urn:microsoft.com/office/officeart/2005/8/layout/radial4" loCatId="relationship" qsTypeId="urn:microsoft.com/office/officeart/2005/8/quickstyle/simple1" qsCatId="simple" csTypeId="urn:microsoft.com/office/officeart/2005/8/colors/accent0_1" csCatId="mainScheme" phldr="1"/>
      <dgm:spPr/>
      <dgm:t>
        <a:bodyPr/>
        <a:lstStyle/>
        <a:p>
          <a:endParaRPr lang="es-CO"/>
        </a:p>
      </dgm:t>
    </dgm:pt>
    <dgm:pt modelId="{AAF83672-0DB1-40AD-B28E-3A47D02D5CAE}">
      <dgm:prSet phldrT="[Texto]" custT="1"/>
      <dgm:spPr/>
      <dgm:t>
        <a:bodyPr/>
        <a:lstStyle/>
        <a:p>
          <a:r>
            <a:rPr lang="es-CO" sz="2000" b="1" dirty="0"/>
            <a:t>NIVEL INTERMEDIO</a:t>
          </a:r>
          <a:endParaRPr lang="es-CO" sz="2000" b="1" dirty="0">
            <a:latin typeface="Calibri" panose="020F0502020204030204" pitchFamily="34" charset="0"/>
          </a:endParaRPr>
        </a:p>
      </dgm:t>
    </dgm:pt>
    <dgm:pt modelId="{D8B150CD-A3B3-49C8-ADA7-6294270725A1}" type="parTrans" cxnId="{DB8D7547-2622-41F7-A0FC-FB22CE88181F}">
      <dgm:prSet/>
      <dgm:spPr/>
      <dgm:t>
        <a:bodyPr/>
        <a:lstStyle/>
        <a:p>
          <a:endParaRPr lang="es-CO" sz="900" b="1">
            <a:latin typeface="Calibri" panose="020F0502020204030204" pitchFamily="34" charset="0"/>
          </a:endParaRPr>
        </a:p>
      </dgm:t>
    </dgm:pt>
    <dgm:pt modelId="{455DDCB3-870D-493B-91B2-5F2CA633FC67}" type="sibTrans" cxnId="{DB8D7547-2622-41F7-A0FC-FB22CE88181F}">
      <dgm:prSet/>
      <dgm:spPr/>
      <dgm:t>
        <a:bodyPr/>
        <a:lstStyle/>
        <a:p>
          <a:endParaRPr lang="es-CO" sz="900" b="1">
            <a:latin typeface="Calibri" panose="020F0502020204030204" pitchFamily="34" charset="0"/>
          </a:endParaRPr>
        </a:p>
      </dgm:t>
    </dgm:pt>
    <dgm:pt modelId="{1188E5DA-672F-4ADE-8BEA-149B15E5107B}">
      <dgm:prSet/>
      <dgm:spPr/>
      <dgm:t>
        <a:bodyPr/>
        <a:lstStyle/>
        <a:p>
          <a:r>
            <a:rPr lang="es-CO" b="1" dirty="0">
              <a:solidFill>
                <a:srgbClr val="FF0000"/>
              </a:solidFill>
            </a:rPr>
            <a:t>Aplicar </a:t>
          </a:r>
          <a:r>
            <a:rPr lang="es-CO" dirty="0"/>
            <a:t>independientemente, </a:t>
          </a:r>
          <a:r>
            <a:rPr lang="es-CO" b="1" dirty="0">
              <a:solidFill>
                <a:srgbClr val="FF0000"/>
              </a:solidFill>
            </a:rPr>
            <a:t>comparar y analizar</a:t>
          </a:r>
          <a:r>
            <a:rPr lang="es-CO" dirty="0"/>
            <a:t> los Principios y teorías subyacentes a las áreas de competencias técnica más relevantes para completar las tareas asignadas y tomar decisiones;</a:t>
          </a:r>
        </a:p>
      </dgm:t>
    </dgm:pt>
    <dgm:pt modelId="{F9594FB3-CCC1-42E9-9544-0F0EB71BC19B}" type="parTrans" cxnId="{CDAD1D68-F2BF-4E19-8FFB-B0E39C9A5807}">
      <dgm:prSet/>
      <dgm:spPr/>
      <dgm:t>
        <a:bodyPr/>
        <a:lstStyle/>
        <a:p>
          <a:endParaRPr lang="es-CO"/>
        </a:p>
      </dgm:t>
    </dgm:pt>
    <dgm:pt modelId="{168EB034-D69C-4B1A-889B-5562B738B877}" type="sibTrans" cxnId="{CDAD1D68-F2BF-4E19-8FFB-B0E39C9A5807}">
      <dgm:prSet/>
      <dgm:spPr/>
      <dgm:t>
        <a:bodyPr/>
        <a:lstStyle/>
        <a:p>
          <a:endParaRPr lang="es-CO"/>
        </a:p>
      </dgm:t>
    </dgm:pt>
    <dgm:pt modelId="{A1DB0CE2-9BF0-4DDD-90BF-493EAAC110AB}">
      <dgm:prSet/>
      <dgm:spPr/>
      <dgm:t>
        <a:bodyPr/>
        <a:lstStyle/>
        <a:p>
          <a:r>
            <a:rPr lang="es-CO" b="1" dirty="0">
              <a:solidFill>
                <a:srgbClr val="FF0000"/>
              </a:solidFill>
            </a:rPr>
            <a:t>Combinar</a:t>
          </a:r>
          <a:r>
            <a:rPr lang="es-CO" dirty="0"/>
            <a:t> la competencia técnica y las habilidades profesionales para completar el trabajo asignado;</a:t>
          </a:r>
        </a:p>
      </dgm:t>
    </dgm:pt>
    <dgm:pt modelId="{668016C4-AF8B-4926-B834-E211366C8B97}" type="parTrans" cxnId="{C6C0828E-77B5-4414-8010-04FC2B82CC89}">
      <dgm:prSet/>
      <dgm:spPr/>
      <dgm:t>
        <a:bodyPr/>
        <a:lstStyle/>
        <a:p>
          <a:endParaRPr lang="es-CO"/>
        </a:p>
      </dgm:t>
    </dgm:pt>
    <dgm:pt modelId="{C107BB91-A557-4158-8022-392F0ED017DB}" type="sibTrans" cxnId="{C6C0828E-77B5-4414-8010-04FC2B82CC89}">
      <dgm:prSet/>
      <dgm:spPr/>
      <dgm:t>
        <a:bodyPr/>
        <a:lstStyle/>
        <a:p>
          <a:endParaRPr lang="es-CO"/>
        </a:p>
      </dgm:t>
    </dgm:pt>
    <dgm:pt modelId="{81396114-D14C-4BD3-B229-D4C89CFA4724}">
      <dgm:prSet/>
      <dgm:spPr/>
      <dgm:t>
        <a:bodyPr/>
        <a:lstStyle/>
        <a:p>
          <a:r>
            <a:rPr lang="es-CO" b="1" dirty="0">
              <a:solidFill>
                <a:srgbClr val="FF0000"/>
              </a:solidFill>
            </a:rPr>
            <a:t>Aplicar</a:t>
          </a:r>
          <a:r>
            <a:rPr lang="es-CO" dirty="0"/>
            <a:t> los valores profesionales, la ética y actitudes al trabajo asignado; y</a:t>
          </a:r>
        </a:p>
      </dgm:t>
    </dgm:pt>
    <dgm:pt modelId="{33BD1045-4F76-48F4-A14D-DD90C50F8CB7}" type="parTrans" cxnId="{0940B9CE-4556-4080-AB36-8B326F51B11B}">
      <dgm:prSet/>
      <dgm:spPr/>
      <dgm:t>
        <a:bodyPr/>
        <a:lstStyle/>
        <a:p>
          <a:endParaRPr lang="es-CO"/>
        </a:p>
      </dgm:t>
    </dgm:pt>
    <dgm:pt modelId="{681260B4-BAA5-4060-AD0C-5F31E4A3682A}" type="sibTrans" cxnId="{0940B9CE-4556-4080-AB36-8B326F51B11B}">
      <dgm:prSet/>
      <dgm:spPr/>
      <dgm:t>
        <a:bodyPr/>
        <a:lstStyle/>
        <a:p>
          <a:endParaRPr lang="es-CO"/>
        </a:p>
      </dgm:t>
    </dgm:pt>
    <dgm:pt modelId="{F8C2307D-2A8E-4925-BA81-1CBDE4468A8D}">
      <dgm:prSet/>
      <dgm:spPr/>
      <dgm:t>
        <a:bodyPr/>
        <a:lstStyle/>
        <a:p>
          <a:r>
            <a:rPr lang="es-CO" b="1" dirty="0">
              <a:solidFill>
                <a:srgbClr val="FF0000"/>
              </a:solidFill>
            </a:rPr>
            <a:t>Presentar </a:t>
          </a:r>
          <a:r>
            <a:rPr lang="es-CO" dirty="0"/>
            <a:t>la información y </a:t>
          </a:r>
          <a:r>
            <a:rPr lang="es-CO" b="1" dirty="0">
              <a:solidFill>
                <a:srgbClr val="FF0000"/>
              </a:solidFill>
            </a:rPr>
            <a:t>explicar</a:t>
          </a:r>
          <a:r>
            <a:rPr lang="es-CO" dirty="0"/>
            <a:t> las ideas de una manera clara, usando comunicaciones orales y escritas, a las partes interesadas contables y no contables.</a:t>
          </a:r>
        </a:p>
      </dgm:t>
    </dgm:pt>
    <dgm:pt modelId="{677DEB45-F64F-4950-81E2-838F5B2AA7DB}" type="parTrans" cxnId="{8593F7B0-ADC2-430E-821B-A4893B96439C}">
      <dgm:prSet/>
      <dgm:spPr/>
      <dgm:t>
        <a:bodyPr/>
        <a:lstStyle/>
        <a:p>
          <a:endParaRPr lang="es-CO"/>
        </a:p>
      </dgm:t>
    </dgm:pt>
    <dgm:pt modelId="{C53E192A-1905-463F-903B-FF93BFDCFDE9}" type="sibTrans" cxnId="{8593F7B0-ADC2-430E-821B-A4893B96439C}">
      <dgm:prSet/>
      <dgm:spPr/>
      <dgm:t>
        <a:bodyPr/>
        <a:lstStyle/>
        <a:p>
          <a:endParaRPr lang="es-CO"/>
        </a:p>
      </dgm:t>
    </dgm:pt>
    <dgm:pt modelId="{E74DC7E8-88C8-436D-A9C7-E9678F5A5B04}" type="pres">
      <dgm:prSet presAssocID="{D0187970-F261-466B-9FB6-EAAFB0E7D8C8}" presName="cycle" presStyleCnt="0">
        <dgm:presLayoutVars>
          <dgm:chMax val="1"/>
          <dgm:dir/>
          <dgm:animLvl val="ctr"/>
          <dgm:resizeHandles val="exact"/>
        </dgm:presLayoutVars>
      </dgm:prSet>
      <dgm:spPr/>
    </dgm:pt>
    <dgm:pt modelId="{BA282E2A-9136-4CA0-95DD-B2A08D198048}" type="pres">
      <dgm:prSet presAssocID="{AAF83672-0DB1-40AD-B28E-3A47D02D5CAE}" presName="centerShape" presStyleLbl="node0" presStyleIdx="0" presStyleCnt="1"/>
      <dgm:spPr/>
    </dgm:pt>
    <dgm:pt modelId="{ADC4C885-9F68-45C0-9030-C16D9B5D84DF}" type="pres">
      <dgm:prSet presAssocID="{F9594FB3-CCC1-42E9-9544-0F0EB71BC19B}" presName="parTrans" presStyleLbl="bgSibTrans2D1" presStyleIdx="0" presStyleCnt="4"/>
      <dgm:spPr/>
    </dgm:pt>
    <dgm:pt modelId="{77546021-3E52-435F-940E-5C67AC59C2E8}" type="pres">
      <dgm:prSet presAssocID="{1188E5DA-672F-4ADE-8BEA-149B15E5107B}" presName="node" presStyleLbl="node1" presStyleIdx="0" presStyleCnt="4">
        <dgm:presLayoutVars>
          <dgm:bulletEnabled val="1"/>
        </dgm:presLayoutVars>
      </dgm:prSet>
      <dgm:spPr/>
    </dgm:pt>
    <dgm:pt modelId="{FDD149C5-6400-41DF-8CBE-B773DFFCFC28}" type="pres">
      <dgm:prSet presAssocID="{668016C4-AF8B-4926-B834-E211366C8B97}" presName="parTrans" presStyleLbl="bgSibTrans2D1" presStyleIdx="1" presStyleCnt="4"/>
      <dgm:spPr/>
    </dgm:pt>
    <dgm:pt modelId="{5942680C-8AFB-45B7-952F-82EED0FB3FEA}" type="pres">
      <dgm:prSet presAssocID="{A1DB0CE2-9BF0-4DDD-90BF-493EAAC110AB}" presName="node" presStyleLbl="node1" presStyleIdx="1" presStyleCnt="4">
        <dgm:presLayoutVars>
          <dgm:bulletEnabled val="1"/>
        </dgm:presLayoutVars>
      </dgm:prSet>
      <dgm:spPr/>
    </dgm:pt>
    <dgm:pt modelId="{5928534A-9791-40AB-958D-1D189B029F8D}" type="pres">
      <dgm:prSet presAssocID="{33BD1045-4F76-48F4-A14D-DD90C50F8CB7}" presName="parTrans" presStyleLbl="bgSibTrans2D1" presStyleIdx="2" presStyleCnt="4"/>
      <dgm:spPr/>
    </dgm:pt>
    <dgm:pt modelId="{209BF4E4-D4CB-4558-AA55-AA378D8E4605}" type="pres">
      <dgm:prSet presAssocID="{81396114-D14C-4BD3-B229-D4C89CFA4724}" presName="node" presStyleLbl="node1" presStyleIdx="2" presStyleCnt="4">
        <dgm:presLayoutVars>
          <dgm:bulletEnabled val="1"/>
        </dgm:presLayoutVars>
      </dgm:prSet>
      <dgm:spPr/>
    </dgm:pt>
    <dgm:pt modelId="{E630DF29-EA55-4CED-A35C-34E515B241C6}" type="pres">
      <dgm:prSet presAssocID="{677DEB45-F64F-4950-81E2-838F5B2AA7DB}" presName="parTrans" presStyleLbl="bgSibTrans2D1" presStyleIdx="3" presStyleCnt="4"/>
      <dgm:spPr/>
    </dgm:pt>
    <dgm:pt modelId="{14CBD956-7510-431D-8A84-A01A3218741B}" type="pres">
      <dgm:prSet presAssocID="{F8C2307D-2A8E-4925-BA81-1CBDE4468A8D}" presName="node" presStyleLbl="node1" presStyleIdx="3" presStyleCnt="4">
        <dgm:presLayoutVars>
          <dgm:bulletEnabled val="1"/>
        </dgm:presLayoutVars>
      </dgm:prSet>
      <dgm:spPr/>
    </dgm:pt>
  </dgm:ptLst>
  <dgm:cxnLst>
    <dgm:cxn modelId="{51133139-9FBB-40DC-8F6E-029CAF2B35D8}" type="presOf" srcId="{AAF83672-0DB1-40AD-B28E-3A47D02D5CAE}" destId="{BA282E2A-9136-4CA0-95DD-B2A08D198048}" srcOrd="0" destOrd="0" presId="urn:microsoft.com/office/officeart/2005/8/layout/radial4"/>
    <dgm:cxn modelId="{DB8D7547-2622-41F7-A0FC-FB22CE88181F}" srcId="{D0187970-F261-466B-9FB6-EAAFB0E7D8C8}" destId="{AAF83672-0DB1-40AD-B28E-3A47D02D5CAE}" srcOrd="0" destOrd="0" parTransId="{D8B150CD-A3B3-49C8-ADA7-6294270725A1}" sibTransId="{455DDCB3-870D-493B-91B2-5F2CA633FC67}"/>
    <dgm:cxn modelId="{CDAD1D68-F2BF-4E19-8FFB-B0E39C9A5807}" srcId="{AAF83672-0DB1-40AD-B28E-3A47D02D5CAE}" destId="{1188E5DA-672F-4ADE-8BEA-149B15E5107B}" srcOrd="0" destOrd="0" parTransId="{F9594FB3-CCC1-42E9-9544-0F0EB71BC19B}" sibTransId="{168EB034-D69C-4B1A-889B-5562B738B877}"/>
    <dgm:cxn modelId="{C5713657-6F74-4FA4-9793-6501A50D13F3}" type="presOf" srcId="{A1DB0CE2-9BF0-4DDD-90BF-493EAAC110AB}" destId="{5942680C-8AFB-45B7-952F-82EED0FB3FEA}" srcOrd="0" destOrd="0" presId="urn:microsoft.com/office/officeart/2005/8/layout/radial4"/>
    <dgm:cxn modelId="{CAE44B7D-D206-4F03-869E-03F5E3A79F61}" type="presOf" srcId="{81396114-D14C-4BD3-B229-D4C89CFA4724}" destId="{209BF4E4-D4CB-4558-AA55-AA378D8E4605}" srcOrd="0" destOrd="0" presId="urn:microsoft.com/office/officeart/2005/8/layout/radial4"/>
    <dgm:cxn modelId="{C6C0828E-77B5-4414-8010-04FC2B82CC89}" srcId="{AAF83672-0DB1-40AD-B28E-3A47D02D5CAE}" destId="{A1DB0CE2-9BF0-4DDD-90BF-493EAAC110AB}" srcOrd="1" destOrd="0" parTransId="{668016C4-AF8B-4926-B834-E211366C8B97}" sibTransId="{C107BB91-A557-4158-8022-392F0ED017DB}"/>
    <dgm:cxn modelId="{1B6DE58E-5DDB-485D-BA8E-2819869C32FE}" type="presOf" srcId="{1188E5DA-672F-4ADE-8BEA-149B15E5107B}" destId="{77546021-3E52-435F-940E-5C67AC59C2E8}" srcOrd="0" destOrd="0" presId="urn:microsoft.com/office/officeart/2005/8/layout/radial4"/>
    <dgm:cxn modelId="{D3B35F9D-7D25-4565-AC15-F3E0BE05FD92}" type="presOf" srcId="{D0187970-F261-466B-9FB6-EAAFB0E7D8C8}" destId="{E74DC7E8-88C8-436D-A9C7-E9678F5A5B04}" srcOrd="0" destOrd="0" presId="urn:microsoft.com/office/officeart/2005/8/layout/radial4"/>
    <dgm:cxn modelId="{8593F7B0-ADC2-430E-821B-A4893B96439C}" srcId="{AAF83672-0DB1-40AD-B28E-3A47D02D5CAE}" destId="{F8C2307D-2A8E-4925-BA81-1CBDE4468A8D}" srcOrd="3" destOrd="0" parTransId="{677DEB45-F64F-4950-81E2-838F5B2AA7DB}" sibTransId="{C53E192A-1905-463F-903B-FF93BFDCFDE9}"/>
    <dgm:cxn modelId="{D4A86ACD-DD5B-4AAA-AA14-ED20ED557CCB}" type="presOf" srcId="{F9594FB3-CCC1-42E9-9544-0F0EB71BC19B}" destId="{ADC4C885-9F68-45C0-9030-C16D9B5D84DF}" srcOrd="0" destOrd="0" presId="urn:microsoft.com/office/officeart/2005/8/layout/radial4"/>
    <dgm:cxn modelId="{0940B9CE-4556-4080-AB36-8B326F51B11B}" srcId="{AAF83672-0DB1-40AD-B28E-3A47D02D5CAE}" destId="{81396114-D14C-4BD3-B229-D4C89CFA4724}" srcOrd="2" destOrd="0" parTransId="{33BD1045-4F76-48F4-A14D-DD90C50F8CB7}" sibTransId="{681260B4-BAA5-4060-AD0C-5F31E4A3682A}"/>
    <dgm:cxn modelId="{DFAE31E0-AA80-4024-8BE9-8A846F9CFF74}" type="presOf" srcId="{33BD1045-4F76-48F4-A14D-DD90C50F8CB7}" destId="{5928534A-9791-40AB-958D-1D189B029F8D}" srcOrd="0" destOrd="0" presId="urn:microsoft.com/office/officeart/2005/8/layout/radial4"/>
    <dgm:cxn modelId="{7F79ECF0-7B6A-48E4-A2C1-15D9BBCAEE32}" type="presOf" srcId="{677DEB45-F64F-4950-81E2-838F5B2AA7DB}" destId="{E630DF29-EA55-4CED-A35C-34E515B241C6}" srcOrd="0" destOrd="0" presId="urn:microsoft.com/office/officeart/2005/8/layout/radial4"/>
    <dgm:cxn modelId="{95F39BF2-6966-4CCF-8C16-9943E26A172A}" type="presOf" srcId="{668016C4-AF8B-4926-B834-E211366C8B97}" destId="{FDD149C5-6400-41DF-8CBE-B773DFFCFC28}" srcOrd="0" destOrd="0" presId="urn:microsoft.com/office/officeart/2005/8/layout/radial4"/>
    <dgm:cxn modelId="{BE9AB6FB-C653-4E6E-A1D8-24CD707E7690}" type="presOf" srcId="{F8C2307D-2A8E-4925-BA81-1CBDE4468A8D}" destId="{14CBD956-7510-431D-8A84-A01A3218741B}" srcOrd="0" destOrd="0" presId="urn:microsoft.com/office/officeart/2005/8/layout/radial4"/>
    <dgm:cxn modelId="{3174CC70-1F95-4CA7-B0B4-B66D7E40F74C}" type="presParOf" srcId="{E74DC7E8-88C8-436D-A9C7-E9678F5A5B04}" destId="{BA282E2A-9136-4CA0-95DD-B2A08D198048}" srcOrd="0" destOrd="0" presId="urn:microsoft.com/office/officeart/2005/8/layout/radial4"/>
    <dgm:cxn modelId="{021BB49E-8B40-48E1-9BDF-260EA66C354B}" type="presParOf" srcId="{E74DC7E8-88C8-436D-A9C7-E9678F5A5B04}" destId="{ADC4C885-9F68-45C0-9030-C16D9B5D84DF}" srcOrd="1" destOrd="0" presId="urn:microsoft.com/office/officeart/2005/8/layout/radial4"/>
    <dgm:cxn modelId="{7BC4C1B0-D471-489D-8527-04F8BBC8A6E2}" type="presParOf" srcId="{E74DC7E8-88C8-436D-A9C7-E9678F5A5B04}" destId="{77546021-3E52-435F-940E-5C67AC59C2E8}" srcOrd="2" destOrd="0" presId="urn:microsoft.com/office/officeart/2005/8/layout/radial4"/>
    <dgm:cxn modelId="{880208A4-2BF9-44A3-AC13-409229BC862C}" type="presParOf" srcId="{E74DC7E8-88C8-436D-A9C7-E9678F5A5B04}" destId="{FDD149C5-6400-41DF-8CBE-B773DFFCFC28}" srcOrd="3" destOrd="0" presId="urn:microsoft.com/office/officeart/2005/8/layout/radial4"/>
    <dgm:cxn modelId="{343703F8-A410-4F64-B8A8-6019F701CB94}" type="presParOf" srcId="{E74DC7E8-88C8-436D-A9C7-E9678F5A5B04}" destId="{5942680C-8AFB-45B7-952F-82EED0FB3FEA}" srcOrd="4" destOrd="0" presId="urn:microsoft.com/office/officeart/2005/8/layout/radial4"/>
    <dgm:cxn modelId="{D7F5C3BD-DB1A-41F6-B57E-F4CBC8044F98}" type="presParOf" srcId="{E74DC7E8-88C8-436D-A9C7-E9678F5A5B04}" destId="{5928534A-9791-40AB-958D-1D189B029F8D}" srcOrd="5" destOrd="0" presId="urn:microsoft.com/office/officeart/2005/8/layout/radial4"/>
    <dgm:cxn modelId="{BD9CE8C7-8D7B-4F0F-B452-EE3385A3E0E8}" type="presParOf" srcId="{E74DC7E8-88C8-436D-A9C7-E9678F5A5B04}" destId="{209BF4E4-D4CB-4558-AA55-AA378D8E4605}" srcOrd="6" destOrd="0" presId="urn:microsoft.com/office/officeart/2005/8/layout/radial4"/>
    <dgm:cxn modelId="{0122AC46-1C0F-4705-B217-901C3C32E9F5}" type="presParOf" srcId="{E74DC7E8-88C8-436D-A9C7-E9678F5A5B04}" destId="{E630DF29-EA55-4CED-A35C-34E515B241C6}" srcOrd="7" destOrd="0" presId="urn:microsoft.com/office/officeart/2005/8/layout/radial4"/>
    <dgm:cxn modelId="{CF24EA94-C609-450F-A7B5-82CBA069461F}" type="presParOf" srcId="{E74DC7E8-88C8-436D-A9C7-E9678F5A5B04}" destId="{14CBD956-7510-431D-8A84-A01A3218741B}" srcOrd="8" destOrd="0" presId="urn:microsoft.com/office/officeart/2005/8/layout/radial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0187970-F261-466B-9FB6-EAAFB0E7D8C8}" type="doc">
      <dgm:prSet loTypeId="urn:microsoft.com/office/officeart/2005/8/layout/radial4" loCatId="relationship" qsTypeId="urn:microsoft.com/office/officeart/2005/8/quickstyle/simple1" qsCatId="simple" csTypeId="urn:microsoft.com/office/officeart/2005/8/colors/accent0_1" csCatId="mainScheme" phldr="1"/>
      <dgm:spPr/>
      <dgm:t>
        <a:bodyPr/>
        <a:lstStyle/>
        <a:p>
          <a:endParaRPr lang="es-CO"/>
        </a:p>
      </dgm:t>
    </dgm:pt>
    <dgm:pt modelId="{AAF83672-0DB1-40AD-B28E-3A47D02D5CAE}">
      <dgm:prSet phldrT="[Texto]" custT="1"/>
      <dgm:spPr/>
      <dgm:t>
        <a:bodyPr/>
        <a:lstStyle/>
        <a:p>
          <a:r>
            <a:rPr lang="es-MX" sz="1800" b="1" dirty="0">
              <a:latin typeface="Calibri" panose="020F0502020204030204" pitchFamily="34" charset="0"/>
            </a:rPr>
            <a:t>NIVEL AVANZADO</a:t>
          </a:r>
          <a:endParaRPr lang="es-CO" sz="1800" b="1" dirty="0">
            <a:latin typeface="Calibri" panose="020F0502020204030204" pitchFamily="34" charset="0"/>
          </a:endParaRPr>
        </a:p>
      </dgm:t>
    </dgm:pt>
    <dgm:pt modelId="{D8B150CD-A3B3-49C8-ADA7-6294270725A1}" type="parTrans" cxnId="{DB8D7547-2622-41F7-A0FC-FB22CE88181F}">
      <dgm:prSet/>
      <dgm:spPr/>
      <dgm:t>
        <a:bodyPr/>
        <a:lstStyle/>
        <a:p>
          <a:endParaRPr lang="es-CO" sz="1000" b="1">
            <a:latin typeface="Calibri" panose="020F0502020204030204" pitchFamily="34" charset="0"/>
          </a:endParaRPr>
        </a:p>
      </dgm:t>
    </dgm:pt>
    <dgm:pt modelId="{455DDCB3-870D-493B-91B2-5F2CA633FC67}" type="sibTrans" cxnId="{DB8D7547-2622-41F7-A0FC-FB22CE88181F}">
      <dgm:prSet/>
      <dgm:spPr/>
      <dgm:t>
        <a:bodyPr/>
        <a:lstStyle/>
        <a:p>
          <a:endParaRPr lang="es-CO" sz="1000" b="1">
            <a:latin typeface="Calibri" panose="020F0502020204030204" pitchFamily="34" charset="0"/>
          </a:endParaRPr>
        </a:p>
      </dgm:t>
    </dgm:pt>
    <dgm:pt modelId="{1188E5DA-672F-4ADE-8BEA-149B15E5107B}">
      <dgm:prSet custT="1"/>
      <dgm:spPr/>
      <dgm:t>
        <a:bodyPr/>
        <a:lstStyle/>
        <a:p>
          <a:r>
            <a:rPr lang="es-CO" sz="1000" b="1" dirty="0">
              <a:solidFill>
                <a:srgbClr val="FF0000"/>
              </a:solidFill>
            </a:rPr>
            <a:t>Seleccionar e integrar</a:t>
          </a:r>
          <a:r>
            <a:rPr lang="es-CO" sz="1000" dirty="0"/>
            <a:t> </a:t>
          </a:r>
          <a:r>
            <a:rPr lang="es-CO" sz="900" dirty="0" err="1"/>
            <a:t>Ppios</a:t>
          </a:r>
          <a:r>
            <a:rPr lang="es-CO" sz="900" dirty="0"/>
            <a:t> y teorías de diferentes áreas de </a:t>
          </a:r>
          <a:r>
            <a:rPr lang="es-CO" sz="900" dirty="0" err="1"/>
            <a:t>comp.</a:t>
          </a:r>
          <a:r>
            <a:rPr lang="es-CO" sz="900" dirty="0"/>
            <a:t> técnica para gestionar y dirigir </a:t>
          </a:r>
          <a:r>
            <a:rPr lang="es-CO" sz="900" dirty="0" err="1"/>
            <a:t>proy</a:t>
          </a:r>
          <a:r>
            <a:rPr lang="es-CO" sz="900" dirty="0"/>
            <a:t>., y asignaciones de trabajo, y hacer recomendaciones apropiadas a las necesidades de las partes interesadas;</a:t>
          </a:r>
        </a:p>
      </dgm:t>
    </dgm:pt>
    <dgm:pt modelId="{F9594FB3-CCC1-42E9-9544-0F0EB71BC19B}" type="parTrans" cxnId="{CDAD1D68-F2BF-4E19-8FFB-B0E39C9A5807}">
      <dgm:prSet/>
      <dgm:spPr/>
      <dgm:t>
        <a:bodyPr/>
        <a:lstStyle/>
        <a:p>
          <a:endParaRPr lang="es-CO" sz="2000"/>
        </a:p>
      </dgm:t>
    </dgm:pt>
    <dgm:pt modelId="{168EB034-D69C-4B1A-889B-5562B738B877}" type="sibTrans" cxnId="{CDAD1D68-F2BF-4E19-8FFB-B0E39C9A5807}">
      <dgm:prSet/>
      <dgm:spPr/>
      <dgm:t>
        <a:bodyPr/>
        <a:lstStyle/>
        <a:p>
          <a:endParaRPr lang="es-CO" sz="2000"/>
        </a:p>
      </dgm:t>
    </dgm:pt>
    <dgm:pt modelId="{83B031F3-D566-447B-914D-F1A2DC295B4B}">
      <dgm:prSet custT="1"/>
      <dgm:spPr/>
      <dgm:t>
        <a:bodyPr/>
        <a:lstStyle/>
        <a:p>
          <a:r>
            <a:rPr lang="es-CO" sz="1050" b="1" dirty="0">
              <a:solidFill>
                <a:srgbClr val="FF0000"/>
              </a:solidFill>
            </a:rPr>
            <a:t>Integrar </a:t>
          </a:r>
          <a:r>
            <a:rPr lang="es-CO" sz="900" dirty="0"/>
            <a:t>la competencia técnica y las habilidades profesionales para gestionar y dirigir proyectos y asignaciones de trabajo;</a:t>
          </a:r>
        </a:p>
      </dgm:t>
    </dgm:pt>
    <dgm:pt modelId="{E78B9C41-E1E4-4C47-9710-885B6D1E94F4}" type="parTrans" cxnId="{01EC1054-BA0C-4A6C-8558-916872FD00AF}">
      <dgm:prSet/>
      <dgm:spPr/>
      <dgm:t>
        <a:bodyPr/>
        <a:lstStyle/>
        <a:p>
          <a:endParaRPr lang="es-CO" sz="2000"/>
        </a:p>
      </dgm:t>
    </dgm:pt>
    <dgm:pt modelId="{65AB32FE-C300-4D93-BA73-E6C3867CBDDC}" type="sibTrans" cxnId="{01EC1054-BA0C-4A6C-8558-916872FD00AF}">
      <dgm:prSet/>
      <dgm:spPr/>
      <dgm:t>
        <a:bodyPr/>
        <a:lstStyle/>
        <a:p>
          <a:endParaRPr lang="es-CO" sz="2000"/>
        </a:p>
      </dgm:t>
    </dgm:pt>
    <dgm:pt modelId="{7A75B905-654C-4094-8DCC-7D9FBB41C366}">
      <dgm:prSet custT="1"/>
      <dgm:spPr/>
      <dgm:t>
        <a:bodyPr/>
        <a:lstStyle/>
        <a:p>
          <a:r>
            <a:rPr lang="es-CO" sz="1050" b="1" dirty="0">
              <a:solidFill>
                <a:srgbClr val="FF0000"/>
              </a:solidFill>
            </a:rPr>
            <a:t>Hacer juicios</a:t>
          </a:r>
          <a:r>
            <a:rPr lang="es-CO" sz="900" dirty="0"/>
            <a:t> sobre las formas apropiadas de actuación sobre la base de los valores profesionales, la ética y actitudes;</a:t>
          </a:r>
        </a:p>
      </dgm:t>
    </dgm:pt>
    <dgm:pt modelId="{F12BEE41-E790-4A6F-90E3-A0DF46CEB0D1}" type="parTrans" cxnId="{4F3EE70E-F3A1-4F19-A702-A85B4ECCF357}">
      <dgm:prSet/>
      <dgm:spPr/>
      <dgm:t>
        <a:bodyPr/>
        <a:lstStyle/>
        <a:p>
          <a:endParaRPr lang="es-CO" sz="2000"/>
        </a:p>
      </dgm:t>
    </dgm:pt>
    <dgm:pt modelId="{08BB70F1-C08D-4A3E-9A61-556AAF79E17B}" type="sibTrans" cxnId="{4F3EE70E-F3A1-4F19-A702-A85B4ECCF357}">
      <dgm:prSet/>
      <dgm:spPr/>
      <dgm:t>
        <a:bodyPr/>
        <a:lstStyle/>
        <a:p>
          <a:endParaRPr lang="es-CO" sz="2000"/>
        </a:p>
      </dgm:t>
    </dgm:pt>
    <dgm:pt modelId="{DE7C289F-7062-4C59-ADAF-E01584735F0A}">
      <dgm:prSet custT="1"/>
      <dgm:spPr/>
      <dgm:t>
        <a:bodyPr/>
        <a:lstStyle/>
        <a:p>
          <a:r>
            <a:rPr lang="es-CO" sz="1050" b="1" dirty="0">
              <a:solidFill>
                <a:srgbClr val="FF0000"/>
              </a:solidFill>
            </a:rPr>
            <a:t>Evaluar, investigar y resolver problemas</a:t>
          </a:r>
          <a:r>
            <a:rPr lang="es-CO" sz="900" dirty="0"/>
            <a:t> complejos con supervisión limitada;</a:t>
          </a:r>
        </a:p>
      </dgm:t>
    </dgm:pt>
    <dgm:pt modelId="{433BDD99-60FB-4C8F-B700-F879EE646166}" type="parTrans" cxnId="{AACF9401-A0CC-45CC-A6A0-C9A21C432DEE}">
      <dgm:prSet/>
      <dgm:spPr/>
      <dgm:t>
        <a:bodyPr/>
        <a:lstStyle/>
        <a:p>
          <a:endParaRPr lang="es-CO" sz="2000"/>
        </a:p>
      </dgm:t>
    </dgm:pt>
    <dgm:pt modelId="{54928CC3-0DA0-49B0-84F3-94A7FCA04FDC}" type="sibTrans" cxnId="{AACF9401-A0CC-45CC-A6A0-C9A21C432DEE}">
      <dgm:prSet/>
      <dgm:spPr/>
      <dgm:t>
        <a:bodyPr/>
        <a:lstStyle/>
        <a:p>
          <a:endParaRPr lang="es-CO" sz="2000"/>
        </a:p>
      </dgm:t>
    </dgm:pt>
    <dgm:pt modelId="{97EB7273-6309-4CC0-A828-58FB8B63F8C3}">
      <dgm:prSet custT="1"/>
      <dgm:spPr/>
      <dgm:t>
        <a:bodyPr/>
        <a:lstStyle/>
        <a:p>
          <a:r>
            <a:rPr lang="es-CO" sz="1050" b="1" dirty="0">
              <a:solidFill>
                <a:srgbClr val="FF0000"/>
              </a:solidFill>
            </a:rPr>
            <a:t>Anticipar</a:t>
          </a:r>
          <a:r>
            <a:rPr lang="es-CO" sz="900" dirty="0"/>
            <a:t>, dar consultoría apropiada,  y d</a:t>
          </a:r>
          <a:r>
            <a:rPr lang="es-CO" sz="1050" b="1" dirty="0">
              <a:solidFill>
                <a:srgbClr val="FF0000"/>
              </a:solidFill>
            </a:rPr>
            <a:t>esarrollar</a:t>
          </a:r>
          <a:r>
            <a:rPr lang="es-CO" sz="900" dirty="0"/>
            <a:t> soluciones a problemas y asuntos complejos; y</a:t>
          </a:r>
        </a:p>
      </dgm:t>
    </dgm:pt>
    <dgm:pt modelId="{358B70C7-0BCC-4DAE-986D-EEF5DA3301DB}" type="parTrans" cxnId="{8F8534C4-BD76-4AAD-AE27-8938458C96DB}">
      <dgm:prSet/>
      <dgm:spPr/>
      <dgm:t>
        <a:bodyPr/>
        <a:lstStyle/>
        <a:p>
          <a:endParaRPr lang="es-CO" sz="2000"/>
        </a:p>
      </dgm:t>
    </dgm:pt>
    <dgm:pt modelId="{20166D9D-F567-4806-8A8D-0F15C5634DCE}" type="sibTrans" cxnId="{8F8534C4-BD76-4AAD-AE27-8938458C96DB}">
      <dgm:prSet/>
      <dgm:spPr/>
      <dgm:t>
        <a:bodyPr/>
        <a:lstStyle/>
        <a:p>
          <a:endParaRPr lang="es-CO" sz="2000"/>
        </a:p>
      </dgm:t>
    </dgm:pt>
    <dgm:pt modelId="{C24CDA1F-D088-4DA6-BBF8-3A6E93796CC0}">
      <dgm:prSet custT="1"/>
      <dgm:spPr/>
      <dgm:t>
        <a:bodyPr/>
        <a:lstStyle/>
        <a:p>
          <a:r>
            <a:rPr lang="es-CO" sz="1050" b="1" dirty="0">
              <a:solidFill>
                <a:srgbClr val="FF0000"/>
              </a:solidFill>
            </a:rPr>
            <a:t>Presentar </a:t>
          </a:r>
          <a:r>
            <a:rPr lang="es-CO" sz="900" dirty="0"/>
            <a:t>de forma consistente y explicar la información más relevante de una manera convincente a un amplio rango de interesados</a:t>
          </a:r>
        </a:p>
      </dgm:t>
    </dgm:pt>
    <dgm:pt modelId="{1D2CF549-73C9-465F-8E6D-EEEE904F4E53}" type="parTrans" cxnId="{59963C72-010F-49FD-B204-635623429EE3}">
      <dgm:prSet/>
      <dgm:spPr/>
      <dgm:t>
        <a:bodyPr/>
        <a:lstStyle/>
        <a:p>
          <a:endParaRPr lang="es-CO" sz="2000"/>
        </a:p>
      </dgm:t>
    </dgm:pt>
    <dgm:pt modelId="{B58278EA-D324-445F-9AE3-3274B438C371}" type="sibTrans" cxnId="{59963C72-010F-49FD-B204-635623429EE3}">
      <dgm:prSet/>
      <dgm:spPr/>
      <dgm:t>
        <a:bodyPr/>
        <a:lstStyle/>
        <a:p>
          <a:endParaRPr lang="es-CO" sz="2000"/>
        </a:p>
      </dgm:t>
    </dgm:pt>
    <dgm:pt modelId="{E74DC7E8-88C8-436D-A9C7-E9678F5A5B04}" type="pres">
      <dgm:prSet presAssocID="{D0187970-F261-466B-9FB6-EAAFB0E7D8C8}" presName="cycle" presStyleCnt="0">
        <dgm:presLayoutVars>
          <dgm:chMax val="1"/>
          <dgm:dir/>
          <dgm:animLvl val="ctr"/>
          <dgm:resizeHandles val="exact"/>
        </dgm:presLayoutVars>
      </dgm:prSet>
      <dgm:spPr/>
    </dgm:pt>
    <dgm:pt modelId="{BA282E2A-9136-4CA0-95DD-B2A08D198048}" type="pres">
      <dgm:prSet presAssocID="{AAF83672-0DB1-40AD-B28E-3A47D02D5CAE}" presName="centerShape" presStyleLbl="node0" presStyleIdx="0" presStyleCnt="1"/>
      <dgm:spPr/>
    </dgm:pt>
    <dgm:pt modelId="{ADC4C885-9F68-45C0-9030-C16D9B5D84DF}" type="pres">
      <dgm:prSet presAssocID="{F9594FB3-CCC1-42E9-9544-0F0EB71BC19B}" presName="parTrans" presStyleLbl="bgSibTrans2D1" presStyleIdx="0" presStyleCnt="6"/>
      <dgm:spPr/>
    </dgm:pt>
    <dgm:pt modelId="{77546021-3E52-435F-940E-5C67AC59C2E8}" type="pres">
      <dgm:prSet presAssocID="{1188E5DA-672F-4ADE-8BEA-149B15E5107B}" presName="node" presStyleLbl="node1" presStyleIdx="0" presStyleCnt="6">
        <dgm:presLayoutVars>
          <dgm:bulletEnabled val="1"/>
        </dgm:presLayoutVars>
      </dgm:prSet>
      <dgm:spPr/>
    </dgm:pt>
    <dgm:pt modelId="{1D4350EB-4F43-436B-AE5A-86913B3E3375}" type="pres">
      <dgm:prSet presAssocID="{E78B9C41-E1E4-4C47-9710-885B6D1E94F4}" presName="parTrans" presStyleLbl="bgSibTrans2D1" presStyleIdx="1" presStyleCnt="6"/>
      <dgm:spPr/>
    </dgm:pt>
    <dgm:pt modelId="{B84FD091-4385-492C-B38A-873CAB7D1C84}" type="pres">
      <dgm:prSet presAssocID="{83B031F3-D566-447B-914D-F1A2DC295B4B}" presName="node" presStyleLbl="node1" presStyleIdx="1" presStyleCnt="6">
        <dgm:presLayoutVars>
          <dgm:bulletEnabled val="1"/>
        </dgm:presLayoutVars>
      </dgm:prSet>
      <dgm:spPr/>
    </dgm:pt>
    <dgm:pt modelId="{6276A865-F930-4D4F-B2EE-82611DF5CE46}" type="pres">
      <dgm:prSet presAssocID="{F12BEE41-E790-4A6F-90E3-A0DF46CEB0D1}" presName="parTrans" presStyleLbl="bgSibTrans2D1" presStyleIdx="2" presStyleCnt="6"/>
      <dgm:spPr/>
    </dgm:pt>
    <dgm:pt modelId="{FF2E09A3-C8A3-48A9-BE8D-0FCA8398A62B}" type="pres">
      <dgm:prSet presAssocID="{7A75B905-654C-4094-8DCC-7D9FBB41C366}" presName="node" presStyleLbl="node1" presStyleIdx="2" presStyleCnt="6">
        <dgm:presLayoutVars>
          <dgm:bulletEnabled val="1"/>
        </dgm:presLayoutVars>
      </dgm:prSet>
      <dgm:spPr/>
    </dgm:pt>
    <dgm:pt modelId="{66CDE23C-0126-47B6-BA1E-F93AE45E6617}" type="pres">
      <dgm:prSet presAssocID="{433BDD99-60FB-4C8F-B700-F879EE646166}" presName="parTrans" presStyleLbl="bgSibTrans2D1" presStyleIdx="3" presStyleCnt="6"/>
      <dgm:spPr/>
    </dgm:pt>
    <dgm:pt modelId="{77A23707-2752-4C80-A367-E9721C6FA454}" type="pres">
      <dgm:prSet presAssocID="{DE7C289F-7062-4C59-ADAF-E01584735F0A}" presName="node" presStyleLbl="node1" presStyleIdx="3" presStyleCnt="6">
        <dgm:presLayoutVars>
          <dgm:bulletEnabled val="1"/>
        </dgm:presLayoutVars>
      </dgm:prSet>
      <dgm:spPr/>
    </dgm:pt>
    <dgm:pt modelId="{C357840F-5CD1-4ECC-BB7D-6F7C17DC0DB9}" type="pres">
      <dgm:prSet presAssocID="{358B70C7-0BCC-4DAE-986D-EEF5DA3301DB}" presName="parTrans" presStyleLbl="bgSibTrans2D1" presStyleIdx="4" presStyleCnt="6"/>
      <dgm:spPr/>
    </dgm:pt>
    <dgm:pt modelId="{713D8E3A-F9B6-4E4D-9307-40977F264895}" type="pres">
      <dgm:prSet presAssocID="{97EB7273-6309-4CC0-A828-58FB8B63F8C3}" presName="node" presStyleLbl="node1" presStyleIdx="4" presStyleCnt="6">
        <dgm:presLayoutVars>
          <dgm:bulletEnabled val="1"/>
        </dgm:presLayoutVars>
      </dgm:prSet>
      <dgm:spPr/>
    </dgm:pt>
    <dgm:pt modelId="{A77483A1-4646-4331-B4F6-BCFD8F79AF95}" type="pres">
      <dgm:prSet presAssocID="{1D2CF549-73C9-465F-8E6D-EEEE904F4E53}" presName="parTrans" presStyleLbl="bgSibTrans2D1" presStyleIdx="5" presStyleCnt="6"/>
      <dgm:spPr/>
    </dgm:pt>
    <dgm:pt modelId="{B9FB8218-835F-4CBF-843E-DE3129DCC1DE}" type="pres">
      <dgm:prSet presAssocID="{C24CDA1F-D088-4DA6-BBF8-3A6E93796CC0}" presName="node" presStyleLbl="node1" presStyleIdx="5" presStyleCnt="6">
        <dgm:presLayoutVars>
          <dgm:bulletEnabled val="1"/>
        </dgm:presLayoutVars>
      </dgm:prSet>
      <dgm:spPr/>
    </dgm:pt>
  </dgm:ptLst>
  <dgm:cxnLst>
    <dgm:cxn modelId="{F4B13001-1AC8-4886-B350-79E1B4A5F213}" type="presOf" srcId="{F12BEE41-E790-4A6F-90E3-A0DF46CEB0D1}" destId="{6276A865-F930-4D4F-B2EE-82611DF5CE46}" srcOrd="0" destOrd="0" presId="urn:microsoft.com/office/officeart/2005/8/layout/radial4"/>
    <dgm:cxn modelId="{AACF9401-A0CC-45CC-A6A0-C9A21C432DEE}" srcId="{AAF83672-0DB1-40AD-B28E-3A47D02D5CAE}" destId="{DE7C289F-7062-4C59-ADAF-E01584735F0A}" srcOrd="3" destOrd="0" parTransId="{433BDD99-60FB-4C8F-B700-F879EE646166}" sibTransId="{54928CC3-0DA0-49B0-84F3-94A7FCA04FDC}"/>
    <dgm:cxn modelId="{F9978008-17A2-43D7-B0BE-69D4B57B1198}" type="presOf" srcId="{1D2CF549-73C9-465F-8E6D-EEEE904F4E53}" destId="{A77483A1-4646-4331-B4F6-BCFD8F79AF95}" srcOrd="0" destOrd="0" presId="urn:microsoft.com/office/officeart/2005/8/layout/radial4"/>
    <dgm:cxn modelId="{4F3EE70E-F3A1-4F19-A702-A85B4ECCF357}" srcId="{AAF83672-0DB1-40AD-B28E-3A47D02D5CAE}" destId="{7A75B905-654C-4094-8DCC-7D9FBB41C366}" srcOrd="2" destOrd="0" parTransId="{F12BEE41-E790-4A6F-90E3-A0DF46CEB0D1}" sibTransId="{08BB70F1-C08D-4A3E-9A61-556AAF79E17B}"/>
    <dgm:cxn modelId="{9E5CBC20-9A5C-4C14-A1AF-6A0A3E571A2C}" type="presOf" srcId="{DE7C289F-7062-4C59-ADAF-E01584735F0A}" destId="{77A23707-2752-4C80-A367-E9721C6FA454}" srcOrd="0" destOrd="0" presId="urn:microsoft.com/office/officeart/2005/8/layout/radial4"/>
    <dgm:cxn modelId="{1AEE2B43-8285-42F7-8AAF-E3BB40FFB788}" type="presOf" srcId="{AAF83672-0DB1-40AD-B28E-3A47D02D5CAE}" destId="{BA282E2A-9136-4CA0-95DD-B2A08D198048}" srcOrd="0" destOrd="0" presId="urn:microsoft.com/office/officeart/2005/8/layout/radial4"/>
    <dgm:cxn modelId="{DB8D7547-2622-41F7-A0FC-FB22CE88181F}" srcId="{D0187970-F261-466B-9FB6-EAAFB0E7D8C8}" destId="{AAF83672-0DB1-40AD-B28E-3A47D02D5CAE}" srcOrd="0" destOrd="0" parTransId="{D8B150CD-A3B3-49C8-ADA7-6294270725A1}" sibTransId="{455DDCB3-870D-493B-91B2-5F2CA633FC67}"/>
    <dgm:cxn modelId="{CDAD1D68-F2BF-4E19-8FFB-B0E39C9A5807}" srcId="{AAF83672-0DB1-40AD-B28E-3A47D02D5CAE}" destId="{1188E5DA-672F-4ADE-8BEA-149B15E5107B}" srcOrd="0" destOrd="0" parTransId="{F9594FB3-CCC1-42E9-9544-0F0EB71BC19B}" sibTransId="{168EB034-D69C-4B1A-889B-5562B738B877}"/>
    <dgm:cxn modelId="{B4D65569-8B36-415E-8568-10259D7E9A9D}" type="presOf" srcId="{97EB7273-6309-4CC0-A828-58FB8B63F8C3}" destId="{713D8E3A-F9B6-4E4D-9307-40977F264895}" srcOrd="0" destOrd="0" presId="urn:microsoft.com/office/officeart/2005/8/layout/radial4"/>
    <dgm:cxn modelId="{59963C72-010F-49FD-B204-635623429EE3}" srcId="{AAF83672-0DB1-40AD-B28E-3A47D02D5CAE}" destId="{C24CDA1F-D088-4DA6-BBF8-3A6E93796CC0}" srcOrd="5" destOrd="0" parTransId="{1D2CF549-73C9-465F-8E6D-EEEE904F4E53}" sibTransId="{B58278EA-D324-445F-9AE3-3274B438C371}"/>
    <dgm:cxn modelId="{01EC1054-BA0C-4A6C-8558-916872FD00AF}" srcId="{AAF83672-0DB1-40AD-B28E-3A47D02D5CAE}" destId="{83B031F3-D566-447B-914D-F1A2DC295B4B}" srcOrd="1" destOrd="0" parTransId="{E78B9C41-E1E4-4C47-9710-885B6D1E94F4}" sibTransId="{65AB32FE-C300-4D93-BA73-E6C3867CBDDC}"/>
    <dgm:cxn modelId="{E7F50B7E-EECD-499D-BB7F-03C4ABC14C83}" type="presOf" srcId="{1188E5DA-672F-4ADE-8BEA-149B15E5107B}" destId="{77546021-3E52-435F-940E-5C67AC59C2E8}" srcOrd="0" destOrd="0" presId="urn:microsoft.com/office/officeart/2005/8/layout/radial4"/>
    <dgm:cxn modelId="{6DCAF47F-BBC9-476B-B74C-5C890DB5FDC7}" type="presOf" srcId="{C24CDA1F-D088-4DA6-BBF8-3A6E93796CC0}" destId="{B9FB8218-835F-4CBF-843E-DE3129DCC1DE}" srcOrd="0" destOrd="0" presId="urn:microsoft.com/office/officeart/2005/8/layout/radial4"/>
    <dgm:cxn modelId="{F8923D95-D795-4468-8AAA-27683F7DAA31}" type="presOf" srcId="{433BDD99-60FB-4C8F-B700-F879EE646166}" destId="{66CDE23C-0126-47B6-BA1E-F93AE45E6617}" srcOrd="0" destOrd="0" presId="urn:microsoft.com/office/officeart/2005/8/layout/radial4"/>
    <dgm:cxn modelId="{C6365B98-1CDF-43A3-BC43-577FF40BA770}" type="presOf" srcId="{E78B9C41-E1E4-4C47-9710-885B6D1E94F4}" destId="{1D4350EB-4F43-436B-AE5A-86913B3E3375}" srcOrd="0" destOrd="0" presId="urn:microsoft.com/office/officeart/2005/8/layout/radial4"/>
    <dgm:cxn modelId="{984FE4B3-FC01-48D1-80B3-295A495D3180}" type="presOf" srcId="{F9594FB3-CCC1-42E9-9544-0F0EB71BC19B}" destId="{ADC4C885-9F68-45C0-9030-C16D9B5D84DF}" srcOrd="0" destOrd="0" presId="urn:microsoft.com/office/officeart/2005/8/layout/radial4"/>
    <dgm:cxn modelId="{8F8534C4-BD76-4AAD-AE27-8938458C96DB}" srcId="{AAF83672-0DB1-40AD-B28E-3A47D02D5CAE}" destId="{97EB7273-6309-4CC0-A828-58FB8B63F8C3}" srcOrd="4" destOrd="0" parTransId="{358B70C7-0BCC-4DAE-986D-EEF5DA3301DB}" sibTransId="{20166D9D-F567-4806-8A8D-0F15C5634DCE}"/>
    <dgm:cxn modelId="{16C451CF-1C19-4B29-B7B7-31940248ED6F}" type="presOf" srcId="{83B031F3-D566-447B-914D-F1A2DC295B4B}" destId="{B84FD091-4385-492C-B38A-873CAB7D1C84}" srcOrd="0" destOrd="0" presId="urn:microsoft.com/office/officeart/2005/8/layout/radial4"/>
    <dgm:cxn modelId="{9CF16DDB-6151-4DBE-B328-494A7130D84A}" type="presOf" srcId="{358B70C7-0BCC-4DAE-986D-EEF5DA3301DB}" destId="{C357840F-5CD1-4ECC-BB7D-6F7C17DC0DB9}" srcOrd="0" destOrd="0" presId="urn:microsoft.com/office/officeart/2005/8/layout/radial4"/>
    <dgm:cxn modelId="{08DC21EF-D774-4F9C-A860-F408FE5DA0BB}" type="presOf" srcId="{7A75B905-654C-4094-8DCC-7D9FBB41C366}" destId="{FF2E09A3-C8A3-48A9-BE8D-0FCA8398A62B}" srcOrd="0" destOrd="0" presId="urn:microsoft.com/office/officeart/2005/8/layout/radial4"/>
    <dgm:cxn modelId="{830BB3F7-E282-4965-BE70-82708DFDCA7F}" type="presOf" srcId="{D0187970-F261-466B-9FB6-EAAFB0E7D8C8}" destId="{E74DC7E8-88C8-436D-A9C7-E9678F5A5B04}" srcOrd="0" destOrd="0" presId="urn:microsoft.com/office/officeart/2005/8/layout/radial4"/>
    <dgm:cxn modelId="{7AB61313-3680-4691-B4F6-35EFDF83E927}" type="presParOf" srcId="{E74DC7E8-88C8-436D-A9C7-E9678F5A5B04}" destId="{BA282E2A-9136-4CA0-95DD-B2A08D198048}" srcOrd="0" destOrd="0" presId="urn:microsoft.com/office/officeart/2005/8/layout/radial4"/>
    <dgm:cxn modelId="{F67FEA51-57F1-43CA-8D45-2C337F12F9DD}" type="presParOf" srcId="{E74DC7E8-88C8-436D-A9C7-E9678F5A5B04}" destId="{ADC4C885-9F68-45C0-9030-C16D9B5D84DF}" srcOrd="1" destOrd="0" presId="urn:microsoft.com/office/officeart/2005/8/layout/radial4"/>
    <dgm:cxn modelId="{32E39940-DF38-4C5D-88AF-6BCB4FB9B3D0}" type="presParOf" srcId="{E74DC7E8-88C8-436D-A9C7-E9678F5A5B04}" destId="{77546021-3E52-435F-940E-5C67AC59C2E8}" srcOrd="2" destOrd="0" presId="urn:microsoft.com/office/officeart/2005/8/layout/radial4"/>
    <dgm:cxn modelId="{9F9BD910-235A-4F98-86F9-57AFBE53C7DE}" type="presParOf" srcId="{E74DC7E8-88C8-436D-A9C7-E9678F5A5B04}" destId="{1D4350EB-4F43-436B-AE5A-86913B3E3375}" srcOrd="3" destOrd="0" presId="urn:microsoft.com/office/officeart/2005/8/layout/radial4"/>
    <dgm:cxn modelId="{4946ADBE-89CA-4802-9806-7AD3CED2D837}" type="presParOf" srcId="{E74DC7E8-88C8-436D-A9C7-E9678F5A5B04}" destId="{B84FD091-4385-492C-B38A-873CAB7D1C84}" srcOrd="4" destOrd="0" presId="urn:microsoft.com/office/officeart/2005/8/layout/radial4"/>
    <dgm:cxn modelId="{E86323CE-1A68-456A-AA91-C4B09EE063C9}" type="presParOf" srcId="{E74DC7E8-88C8-436D-A9C7-E9678F5A5B04}" destId="{6276A865-F930-4D4F-B2EE-82611DF5CE46}" srcOrd="5" destOrd="0" presId="urn:microsoft.com/office/officeart/2005/8/layout/radial4"/>
    <dgm:cxn modelId="{6FD3B91E-37EA-4A5F-ADA6-AF37FEBB8236}" type="presParOf" srcId="{E74DC7E8-88C8-436D-A9C7-E9678F5A5B04}" destId="{FF2E09A3-C8A3-48A9-BE8D-0FCA8398A62B}" srcOrd="6" destOrd="0" presId="urn:microsoft.com/office/officeart/2005/8/layout/radial4"/>
    <dgm:cxn modelId="{3B7D8AC7-F1E6-431D-A019-3ECBB5F5D51A}" type="presParOf" srcId="{E74DC7E8-88C8-436D-A9C7-E9678F5A5B04}" destId="{66CDE23C-0126-47B6-BA1E-F93AE45E6617}" srcOrd="7" destOrd="0" presId="urn:microsoft.com/office/officeart/2005/8/layout/radial4"/>
    <dgm:cxn modelId="{E08BAA78-AAB1-4EE5-8B7C-A019E5182C29}" type="presParOf" srcId="{E74DC7E8-88C8-436D-A9C7-E9678F5A5B04}" destId="{77A23707-2752-4C80-A367-E9721C6FA454}" srcOrd="8" destOrd="0" presId="urn:microsoft.com/office/officeart/2005/8/layout/radial4"/>
    <dgm:cxn modelId="{E6CB479C-0660-4984-BA25-6677EB0000AE}" type="presParOf" srcId="{E74DC7E8-88C8-436D-A9C7-E9678F5A5B04}" destId="{C357840F-5CD1-4ECC-BB7D-6F7C17DC0DB9}" srcOrd="9" destOrd="0" presId="urn:microsoft.com/office/officeart/2005/8/layout/radial4"/>
    <dgm:cxn modelId="{CFA2BBDF-A7A1-432B-9F53-9444EA707A2E}" type="presParOf" srcId="{E74DC7E8-88C8-436D-A9C7-E9678F5A5B04}" destId="{713D8E3A-F9B6-4E4D-9307-40977F264895}" srcOrd="10" destOrd="0" presId="urn:microsoft.com/office/officeart/2005/8/layout/radial4"/>
    <dgm:cxn modelId="{E05CA23A-5071-4C50-8530-7F3F13987C7C}" type="presParOf" srcId="{E74DC7E8-88C8-436D-A9C7-E9678F5A5B04}" destId="{A77483A1-4646-4331-B4F6-BCFD8F79AF95}" srcOrd="11" destOrd="0" presId="urn:microsoft.com/office/officeart/2005/8/layout/radial4"/>
    <dgm:cxn modelId="{7E8EA1C6-3170-485F-84B3-53F146CE213B}" type="presParOf" srcId="{E74DC7E8-88C8-436D-A9C7-E9678F5A5B04}" destId="{B9FB8218-835F-4CBF-843E-DE3129DCC1DE}" srcOrd="12" destOrd="0" presId="urn:microsoft.com/office/officeart/2005/8/layout/radial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0187970-F261-466B-9FB6-EAAFB0E7D8C8}" type="doc">
      <dgm:prSet loTypeId="urn:microsoft.com/office/officeart/2005/8/layout/radial4" loCatId="relationship" qsTypeId="urn:microsoft.com/office/officeart/2005/8/quickstyle/simple1" qsCatId="simple" csTypeId="urn:microsoft.com/office/officeart/2005/8/colors/accent1_1" csCatId="accent1" phldr="1"/>
      <dgm:spPr/>
      <dgm:t>
        <a:bodyPr/>
        <a:lstStyle/>
        <a:p>
          <a:endParaRPr lang="es-CO"/>
        </a:p>
      </dgm:t>
    </dgm:pt>
    <dgm:pt modelId="{AAF83672-0DB1-40AD-B28E-3A47D02D5CAE}">
      <dgm:prSet phldrT="[Texto]" custT="1"/>
      <dgm:spPr/>
      <dgm:t>
        <a:bodyPr/>
        <a:lstStyle/>
        <a:p>
          <a:pPr algn="ctr"/>
          <a:r>
            <a:rPr lang="es-CO" sz="1200" b="1" dirty="0"/>
            <a:t>Áreas de Competencias</a:t>
          </a:r>
          <a:endParaRPr lang="es-CO" sz="1200" b="1" dirty="0">
            <a:latin typeface="Calibri" panose="020F0502020204030204" pitchFamily="34" charset="0"/>
          </a:endParaRPr>
        </a:p>
      </dgm:t>
    </dgm:pt>
    <dgm:pt modelId="{D8B150CD-A3B3-49C8-ADA7-6294270725A1}" type="parTrans" cxnId="{DB8D7547-2622-41F7-A0FC-FB22CE88181F}">
      <dgm:prSet/>
      <dgm:spPr/>
      <dgm:t>
        <a:bodyPr/>
        <a:lstStyle/>
        <a:p>
          <a:pPr algn="ctr"/>
          <a:endParaRPr lang="es-CO" sz="1000" b="1">
            <a:latin typeface="Calibri" panose="020F0502020204030204" pitchFamily="34" charset="0"/>
          </a:endParaRPr>
        </a:p>
      </dgm:t>
    </dgm:pt>
    <dgm:pt modelId="{455DDCB3-870D-493B-91B2-5F2CA633FC67}" type="sibTrans" cxnId="{DB8D7547-2622-41F7-A0FC-FB22CE88181F}">
      <dgm:prSet/>
      <dgm:spPr/>
      <dgm:t>
        <a:bodyPr/>
        <a:lstStyle/>
        <a:p>
          <a:pPr algn="ctr"/>
          <a:endParaRPr lang="es-CO" sz="1000" b="1">
            <a:latin typeface="Calibri" panose="020F0502020204030204" pitchFamily="34" charset="0"/>
          </a:endParaRPr>
        </a:p>
      </dgm:t>
    </dgm:pt>
    <dgm:pt modelId="{0567ECBB-783D-473E-AD59-69A87D71ABEA}">
      <dgm:prSet custT="1"/>
      <dgm:spPr>
        <a:solidFill>
          <a:srgbClr val="FF0000"/>
        </a:solidFill>
      </dgm:spPr>
      <dgm:t>
        <a:bodyPr/>
        <a:lstStyle/>
        <a:p>
          <a:pPr algn="ctr"/>
          <a:r>
            <a:rPr lang="es-CO" sz="1000" b="1" baseline="0" dirty="0">
              <a:solidFill>
                <a:srgbClr val="FFFF00"/>
              </a:solidFill>
            </a:rPr>
            <a:t>Contabilidad Financiera y Otros Informes Financieros (NIIF)</a:t>
          </a:r>
        </a:p>
      </dgm:t>
    </dgm:pt>
    <dgm:pt modelId="{BBA0FDE0-1FAB-47E4-8D06-BB083AF1E84C}" type="parTrans" cxnId="{6D1FA2AE-D80F-42A4-B18C-0CF6BDA61AE0}">
      <dgm:prSet/>
      <dgm:spPr/>
      <dgm:t>
        <a:bodyPr/>
        <a:lstStyle/>
        <a:p>
          <a:pPr algn="ctr"/>
          <a:endParaRPr lang="es-CO" sz="1000"/>
        </a:p>
      </dgm:t>
    </dgm:pt>
    <dgm:pt modelId="{6EBD67FF-F516-4638-AF03-ADEE7E5DE8A7}" type="sibTrans" cxnId="{6D1FA2AE-D80F-42A4-B18C-0CF6BDA61AE0}">
      <dgm:prSet/>
      <dgm:spPr/>
      <dgm:t>
        <a:bodyPr/>
        <a:lstStyle/>
        <a:p>
          <a:pPr algn="ctr"/>
          <a:endParaRPr lang="es-CO" sz="1000"/>
        </a:p>
      </dgm:t>
    </dgm:pt>
    <dgm:pt modelId="{01C5E127-00CF-4206-80A9-246D0C2ED782}">
      <dgm:prSet custT="1"/>
      <dgm:spPr/>
      <dgm:t>
        <a:bodyPr/>
        <a:lstStyle/>
        <a:p>
          <a:pPr algn="ctr"/>
          <a:r>
            <a:rPr lang="es-MX" sz="1000" dirty="0"/>
            <a:t>Contabilidad Gerencial</a:t>
          </a:r>
          <a:endParaRPr lang="es-CO" sz="1000" dirty="0"/>
        </a:p>
      </dgm:t>
    </dgm:pt>
    <dgm:pt modelId="{66324EED-34AE-4E09-B4ED-42CC5849EE85}" type="parTrans" cxnId="{14B82B6B-8CB3-455B-B08E-A7432158F709}">
      <dgm:prSet/>
      <dgm:spPr/>
      <dgm:t>
        <a:bodyPr/>
        <a:lstStyle/>
        <a:p>
          <a:pPr algn="ctr"/>
          <a:endParaRPr lang="es-CO" sz="1000"/>
        </a:p>
      </dgm:t>
    </dgm:pt>
    <dgm:pt modelId="{9222F86C-F3D8-447C-B99D-AAE654216879}" type="sibTrans" cxnId="{14B82B6B-8CB3-455B-B08E-A7432158F709}">
      <dgm:prSet/>
      <dgm:spPr/>
      <dgm:t>
        <a:bodyPr/>
        <a:lstStyle/>
        <a:p>
          <a:pPr algn="ctr"/>
          <a:endParaRPr lang="es-CO" sz="1000"/>
        </a:p>
      </dgm:t>
    </dgm:pt>
    <dgm:pt modelId="{B83808B8-38C3-459E-BBED-9A96783D122E}">
      <dgm:prSet custT="1"/>
      <dgm:spPr/>
      <dgm:t>
        <a:bodyPr/>
        <a:lstStyle/>
        <a:p>
          <a:pPr algn="ctr"/>
          <a:r>
            <a:rPr lang="es-MX" sz="1000" dirty="0"/>
            <a:t>Finanzas y Gerencia Financiera</a:t>
          </a:r>
          <a:endParaRPr lang="es-CO" sz="1000" dirty="0"/>
        </a:p>
      </dgm:t>
    </dgm:pt>
    <dgm:pt modelId="{D883E2A6-7155-4640-A556-D88CD352A5BD}" type="parTrans" cxnId="{DCA427CF-4CD2-40E1-B196-6E637329BB9F}">
      <dgm:prSet/>
      <dgm:spPr/>
      <dgm:t>
        <a:bodyPr/>
        <a:lstStyle/>
        <a:p>
          <a:pPr algn="ctr"/>
          <a:endParaRPr lang="es-CO" sz="1000"/>
        </a:p>
      </dgm:t>
    </dgm:pt>
    <dgm:pt modelId="{E00C08EC-97F3-41E0-88B8-56D4ED71BD76}" type="sibTrans" cxnId="{DCA427CF-4CD2-40E1-B196-6E637329BB9F}">
      <dgm:prSet/>
      <dgm:spPr/>
      <dgm:t>
        <a:bodyPr/>
        <a:lstStyle/>
        <a:p>
          <a:pPr algn="ctr"/>
          <a:endParaRPr lang="es-CO" sz="1000"/>
        </a:p>
      </dgm:t>
    </dgm:pt>
    <dgm:pt modelId="{DDCC13E2-A5E4-4263-85C8-7828DF59FB1F}">
      <dgm:prSet custT="1"/>
      <dgm:spPr/>
      <dgm:t>
        <a:bodyPr/>
        <a:lstStyle/>
        <a:p>
          <a:pPr algn="ctr"/>
          <a:r>
            <a:rPr lang="es-MX" sz="1000" dirty="0"/>
            <a:t>Impuestos</a:t>
          </a:r>
          <a:endParaRPr lang="es-CO" sz="1000" dirty="0"/>
        </a:p>
      </dgm:t>
    </dgm:pt>
    <dgm:pt modelId="{6779F36E-ED77-4B0D-A8A3-FA9BCA76CE48}" type="parTrans" cxnId="{90CCDB10-5145-4333-85AD-914C4044F05A}">
      <dgm:prSet/>
      <dgm:spPr/>
      <dgm:t>
        <a:bodyPr/>
        <a:lstStyle/>
        <a:p>
          <a:pPr algn="ctr"/>
          <a:endParaRPr lang="es-CO" sz="1000"/>
        </a:p>
      </dgm:t>
    </dgm:pt>
    <dgm:pt modelId="{F44E0D08-6503-4D8A-9138-E2193FCC91B1}" type="sibTrans" cxnId="{90CCDB10-5145-4333-85AD-914C4044F05A}">
      <dgm:prSet/>
      <dgm:spPr/>
      <dgm:t>
        <a:bodyPr/>
        <a:lstStyle/>
        <a:p>
          <a:pPr algn="ctr"/>
          <a:endParaRPr lang="es-CO" sz="1000"/>
        </a:p>
      </dgm:t>
    </dgm:pt>
    <dgm:pt modelId="{7B983A37-7A3D-46D8-AC63-7257A6D79DC9}">
      <dgm:prSet custT="1"/>
      <dgm:spPr/>
      <dgm:t>
        <a:bodyPr/>
        <a:lstStyle/>
        <a:p>
          <a:pPr algn="ctr"/>
          <a:r>
            <a:rPr lang="es-MX" sz="1000" dirty="0"/>
            <a:t>Gobierno, Gestión de Riesgo y control Interno</a:t>
          </a:r>
          <a:endParaRPr lang="es-CO" sz="1000" dirty="0"/>
        </a:p>
      </dgm:t>
    </dgm:pt>
    <dgm:pt modelId="{42E18E47-D1DD-48A9-B820-0156C76A7687}" type="parTrans" cxnId="{AF502110-A1DE-4B46-8F26-6B1D60254DAE}">
      <dgm:prSet/>
      <dgm:spPr/>
      <dgm:t>
        <a:bodyPr/>
        <a:lstStyle/>
        <a:p>
          <a:pPr algn="ctr"/>
          <a:endParaRPr lang="es-CO" sz="1000"/>
        </a:p>
      </dgm:t>
    </dgm:pt>
    <dgm:pt modelId="{F8434F35-1002-457B-8ED8-011D4BCD827F}" type="sibTrans" cxnId="{AF502110-A1DE-4B46-8F26-6B1D60254DAE}">
      <dgm:prSet/>
      <dgm:spPr/>
      <dgm:t>
        <a:bodyPr/>
        <a:lstStyle/>
        <a:p>
          <a:pPr algn="ctr"/>
          <a:endParaRPr lang="es-CO" sz="1000"/>
        </a:p>
      </dgm:t>
    </dgm:pt>
    <dgm:pt modelId="{D4029B13-A8D2-4619-900C-F51EB286ECBB}">
      <dgm:prSet custT="1"/>
      <dgm:spPr/>
      <dgm:t>
        <a:bodyPr/>
        <a:lstStyle/>
        <a:p>
          <a:pPr algn="ctr"/>
          <a:r>
            <a:rPr lang="es-MX" sz="1000" dirty="0"/>
            <a:t>Legislación de Negocios y Regulación</a:t>
          </a:r>
          <a:endParaRPr lang="es-CO" sz="1000" dirty="0"/>
        </a:p>
      </dgm:t>
    </dgm:pt>
    <dgm:pt modelId="{6349B22C-8589-463E-B33D-879027754B93}" type="parTrans" cxnId="{F9E39F76-71B8-4FFE-9152-5B72DD787A0D}">
      <dgm:prSet/>
      <dgm:spPr/>
      <dgm:t>
        <a:bodyPr/>
        <a:lstStyle/>
        <a:p>
          <a:pPr algn="ctr"/>
          <a:endParaRPr lang="es-CO" sz="1000"/>
        </a:p>
      </dgm:t>
    </dgm:pt>
    <dgm:pt modelId="{9550C8DB-36C7-4004-B50C-BC8EE247BF21}" type="sibTrans" cxnId="{F9E39F76-71B8-4FFE-9152-5B72DD787A0D}">
      <dgm:prSet/>
      <dgm:spPr/>
      <dgm:t>
        <a:bodyPr/>
        <a:lstStyle/>
        <a:p>
          <a:pPr algn="ctr"/>
          <a:endParaRPr lang="es-CO" sz="1000"/>
        </a:p>
      </dgm:t>
    </dgm:pt>
    <dgm:pt modelId="{26AD290A-04B9-4756-8CE5-BEE104AB5ECE}">
      <dgm:prSet custT="1"/>
      <dgm:spPr/>
      <dgm:t>
        <a:bodyPr/>
        <a:lstStyle/>
        <a:p>
          <a:pPr algn="ctr"/>
          <a:r>
            <a:rPr lang="es-MX" sz="1000" dirty="0"/>
            <a:t>Tecnología de la Información</a:t>
          </a:r>
          <a:endParaRPr lang="es-CO" sz="1000" dirty="0"/>
        </a:p>
      </dgm:t>
    </dgm:pt>
    <dgm:pt modelId="{404B4271-19AC-4B92-96B0-FB4D5CC4E2E9}" type="parTrans" cxnId="{AF40E1E0-4E15-45EA-BDD6-37B706610C6E}">
      <dgm:prSet/>
      <dgm:spPr/>
      <dgm:t>
        <a:bodyPr/>
        <a:lstStyle/>
        <a:p>
          <a:pPr algn="ctr"/>
          <a:endParaRPr lang="es-CO" sz="1000"/>
        </a:p>
      </dgm:t>
    </dgm:pt>
    <dgm:pt modelId="{94DFB8FD-7481-4C6B-BEC9-0E3B5AF7E2F8}" type="sibTrans" cxnId="{AF40E1E0-4E15-45EA-BDD6-37B706610C6E}">
      <dgm:prSet/>
      <dgm:spPr/>
      <dgm:t>
        <a:bodyPr/>
        <a:lstStyle/>
        <a:p>
          <a:pPr algn="ctr"/>
          <a:endParaRPr lang="es-CO" sz="1000"/>
        </a:p>
      </dgm:t>
    </dgm:pt>
    <dgm:pt modelId="{AB8460B6-2D8B-4EED-95F3-27D17340764C}">
      <dgm:prSet custT="1"/>
      <dgm:spPr/>
      <dgm:t>
        <a:bodyPr/>
        <a:lstStyle/>
        <a:p>
          <a:pPr algn="ctr"/>
          <a:r>
            <a:rPr lang="es-MX" sz="1000" dirty="0"/>
            <a:t>Entorno empresarial y organizacional</a:t>
          </a:r>
          <a:endParaRPr lang="es-CO" sz="1000" dirty="0"/>
        </a:p>
      </dgm:t>
    </dgm:pt>
    <dgm:pt modelId="{19051981-84BD-4B50-B766-6750DBF52E71}" type="parTrans" cxnId="{6E9E4CA6-BE78-4036-A869-D2C6B51774EB}">
      <dgm:prSet/>
      <dgm:spPr/>
      <dgm:t>
        <a:bodyPr/>
        <a:lstStyle/>
        <a:p>
          <a:pPr algn="ctr"/>
          <a:endParaRPr lang="es-CO" sz="1000"/>
        </a:p>
      </dgm:t>
    </dgm:pt>
    <dgm:pt modelId="{89C20626-BB7A-4E5A-BAC9-6DE812E814F7}" type="sibTrans" cxnId="{6E9E4CA6-BE78-4036-A869-D2C6B51774EB}">
      <dgm:prSet/>
      <dgm:spPr/>
      <dgm:t>
        <a:bodyPr/>
        <a:lstStyle/>
        <a:p>
          <a:pPr algn="ctr"/>
          <a:endParaRPr lang="es-CO" sz="1000"/>
        </a:p>
      </dgm:t>
    </dgm:pt>
    <dgm:pt modelId="{A2DBF88D-E2CD-419B-AAA6-4F4F5431CE6C}">
      <dgm:prSet custT="1"/>
      <dgm:spPr/>
      <dgm:t>
        <a:bodyPr/>
        <a:lstStyle/>
        <a:p>
          <a:pPr algn="ctr"/>
          <a:r>
            <a:rPr lang="es-MX" sz="1000" dirty="0"/>
            <a:t>Ciencias Económicas</a:t>
          </a:r>
          <a:endParaRPr lang="es-CO" sz="1000" dirty="0"/>
        </a:p>
      </dgm:t>
    </dgm:pt>
    <dgm:pt modelId="{77F5F7D2-9D62-4965-B1F5-06581551AC1D}" type="parTrans" cxnId="{7DD8AD2F-9E89-4D1D-8C3B-919D7DED5429}">
      <dgm:prSet/>
      <dgm:spPr/>
      <dgm:t>
        <a:bodyPr/>
        <a:lstStyle/>
        <a:p>
          <a:pPr algn="ctr"/>
          <a:endParaRPr lang="es-CO" sz="1000"/>
        </a:p>
      </dgm:t>
    </dgm:pt>
    <dgm:pt modelId="{E4096C60-2FF2-44F6-82FB-86A74C058084}" type="sibTrans" cxnId="{7DD8AD2F-9E89-4D1D-8C3B-919D7DED5429}">
      <dgm:prSet/>
      <dgm:spPr/>
      <dgm:t>
        <a:bodyPr/>
        <a:lstStyle/>
        <a:p>
          <a:pPr algn="ctr"/>
          <a:endParaRPr lang="es-CO" sz="1000"/>
        </a:p>
      </dgm:t>
    </dgm:pt>
    <dgm:pt modelId="{181C5B0F-1435-4253-83B6-71672E7C0558}">
      <dgm:prSet custT="1"/>
      <dgm:spPr/>
      <dgm:t>
        <a:bodyPr/>
        <a:lstStyle/>
        <a:p>
          <a:pPr algn="ctr"/>
          <a:r>
            <a:rPr lang="es-MX" sz="1000" dirty="0"/>
            <a:t>Estrategias y gestión empresarial</a:t>
          </a:r>
          <a:endParaRPr lang="es-CO" sz="1000" dirty="0"/>
        </a:p>
      </dgm:t>
    </dgm:pt>
    <dgm:pt modelId="{3405A112-8AB3-461B-9966-C3B28BAC6866}" type="parTrans" cxnId="{A0F3CC7D-4AFE-46FC-AC19-EB1C234ACE0B}">
      <dgm:prSet/>
      <dgm:spPr/>
      <dgm:t>
        <a:bodyPr/>
        <a:lstStyle/>
        <a:p>
          <a:endParaRPr lang="es-CO"/>
        </a:p>
      </dgm:t>
    </dgm:pt>
    <dgm:pt modelId="{AD458D65-B454-4988-A69D-F8CEA9E5E982}" type="sibTrans" cxnId="{A0F3CC7D-4AFE-46FC-AC19-EB1C234ACE0B}">
      <dgm:prSet/>
      <dgm:spPr/>
      <dgm:t>
        <a:bodyPr/>
        <a:lstStyle/>
        <a:p>
          <a:endParaRPr lang="es-CO"/>
        </a:p>
      </dgm:t>
    </dgm:pt>
    <dgm:pt modelId="{5D1FA183-FBC7-4732-9A2E-A4ACA3679A4B}">
      <dgm:prSet custT="1"/>
      <dgm:spPr>
        <a:solidFill>
          <a:srgbClr val="FF0000"/>
        </a:solidFill>
      </dgm:spPr>
      <dgm:t>
        <a:bodyPr/>
        <a:lstStyle/>
        <a:p>
          <a:pPr algn="ctr"/>
          <a:r>
            <a:rPr lang="es-MX" sz="1000" b="1">
              <a:solidFill>
                <a:srgbClr val="FFFF00"/>
              </a:solidFill>
            </a:rPr>
            <a:t>Auditoría y Aseguramiento (NAI)</a:t>
          </a:r>
          <a:endParaRPr lang="es-MX" sz="1000" dirty="0">
            <a:solidFill>
              <a:srgbClr val="FFFF00"/>
            </a:solidFill>
          </a:endParaRPr>
        </a:p>
        <a:p>
          <a:pPr algn="ctr"/>
          <a:endParaRPr lang="es-CO" sz="1000" dirty="0">
            <a:solidFill>
              <a:srgbClr val="FFFF00"/>
            </a:solidFill>
          </a:endParaRPr>
        </a:p>
      </dgm:t>
    </dgm:pt>
    <dgm:pt modelId="{49F88073-132C-4AD1-B95D-19861A816892}" type="parTrans" cxnId="{E6B4EAA0-621D-4EBA-8F55-E2F14881AD30}">
      <dgm:prSet/>
      <dgm:spPr/>
      <dgm:t>
        <a:bodyPr/>
        <a:lstStyle/>
        <a:p>
          <a:endParaRPr lang="es-CO"/>
        </a:p>
      </dgm:t>
    </dgm:pt>
    <dgm:pt modelId="{C39F987A-E77B-4BDE-8742-B382C23FBACD}" type="sibTrans" cxnId="{E6B4EAA0-621D-4EBA-8F55-E2F14881AD30}">
      <dgm:prSet/>
      <dgm:spPr/>
      <dgm:t>
        <a:bodyPr/>
        <a:lstStyle/>
        <a:p>
          <a:endParaRPr lang="es-CO"/>
        </a:p>
      </dgm:t>
    </dgm:pt>
    <dgm:pt modelId="{E74DC7E8-88C8-436D-A9C7-E9678F5A5B04}" type="pres">
      <dgm:prSet presAssocID="{D0187970-F261-466B-9FB6-EAAFB0E7D8C8}" presName="cycle" presStyleCnt="0">
        <dgm:presLayoutVars>
          <dgm:chMax val="1"/>
          <dgm:dir/>
          <dgm:animLvl val="ctr"/>
          <dgm:resizeHandles val="exact"/>
        </dgm:presLayoutVars>
      </dgm:prSet>
      <dgm:spPr/>
    </dgm:pt>
    <dgm:pt modelId="{BA282E2A-9136-4CA0-95DD-B2A08D198048}" type="pres">
      <dgm:prSet presAssocID="{AAF83672-0DB1-40AD-B28E-3A47D02D5CAE}" presName="centerShape" presStyleLbl="node0" presStyleIdx="0" presStyleCnt="1"/>
      <dgm:spPr/>
    </dgm:pt>
    <dgm:pt modelId="{CD2EC50E-9652-4702-B37F-7C2D90514D60}" type="pres">
      <dgm:prSet presAssocID="{BBA0FDE0-1FAB-47E4-8D06-BB083AF1E84C}" presName="parTrans" presStyleLbl="bgSibTrans2D1" presStyleIdx="0" presStyleCnt="11"/>
      <dgm:spPr/>
    </dgm:pt>
    <dgm:pt modelId="{387ADEAB-E6F1-46E1-8132-1DF2C45375FF}" type="pres">
      <dgm:prSet presAssocID="{0567ECBB-783D-473E-AD59-69A87D71ABEA}" presName="node" presStyleLbl="node1" presStyleIdx="0" presStyleCnt="11">
        <dgm:presLayoutVars>
          <dgm:bulletEnabled val="1"/>
        </dgm:presLayoutVars>
      </dgm:prSet>
      <dgm:spPr/>
    </dgm:pt>
    <dgm:pt modelId="{3C91B075-4340-4EE5-B5B3-BAA03CB5E8BA}" type="pres">
      <dgm:prSet presAssocID="{66324EED-34AE-4E09-B4ED-42CC5849EE85}" presName="parTrans" presStyleLbl="bgSibTrans2D1" presStyleIdx="1" presStyleCnt="11"/>
      <dgm:spPr/>
    </dgm:pt>
    <dgm:pt modelId="{65C2E2D5-C9B6-48F1-A4DC-DC969CC8B837}" type="pres">
      <dgm:prSet presAssocID="{01C5E127-00CF-4206-80A9-246D0C2ED782}" presName="node" presStyleLbl="node1" presStyleIdx="1" presStyleCnt="11">
        <dgm:presLayoutVars>
          <dgm:bulletEnabled val="1"/>
        </dgm:presLayoutVars>
      </dgm:prSet>
      <dgm:spPr/>
    </dgm:pt>
    <dgm:pt modelId="{296B0901-D3F5-4A08-99CE-64AEAAD3B1FE}" type="pres">
      <dgm:prSet presAssocID="{D883E2A6-7155-4640-A556-D88CD352A5BD}" presName="parTrans" presStyleLbl="bgSibTrans2D1" presStyleIdx="2" presStyleCnt="11"/>
      <dgm:spPr/>
    </dgm:pt>
    <dgm:pt modelId="{93AA6DA4-FA28-4A57-9FCA-E7461EA845EA}" type="pres">
      <dgm:prSet presAssocID="{B83808B8-38C3-459E-BBED-9A96783D122E}" presName="node" presStyleLbl="node1" presStyleIdx="2" presStyleCnt="11">
        <dgm:presLayoutVars>
          <dgm:bulletEnabled val="1"/>
        </dgm:presLayoutVars>
      </dgm:prSet>
      <dgm:spPr/>
    </dgm:pt>
    <dgm:pt modelId="{3CA77DFC-7D94-4213-A81C-23B8FCA1ED9E}" type="pres">
      <dgm:prSet presAssocID="{6779F36E-ED77-4B0D-A8A3-FA9BCA76CE48}" presName="parTrans" presStyleLbl="bgSibTrans2D1" presStyleIdx="3" presStyleCnt="11"/>
      <dgm:spPr/>
    </dgm:pt>
    <dgm:pt modelId="{7587FDAE-1425-4F60-B276-6EF3D36CC66D}" type="pres">
      <dgm:prSet presAssocID="{DDCC13E2-A5E4-4263-85C8-7828DF59FB1F}" presName="node" presStyleLbl="node1" presStyleIdx="3" presStyleCnt="11">
        <dgm:presLayoutVars>
          <dgm:bulletEnabled val="1"/>
        </dgm:presLayoutVars>
      </dgm:prSet>
      <dgm:spPr/>
    </dgm:pt>
    <dgm:pt modelId="{A9DCCB13-5331-4978-8692-49909CD9BED5}" type="pres">
      <dgm:prSet presAssocID="{42E18E47-D1DD-48A9-B820-0156C76A7687}" presName="parTrans" presStyleLbl="bgSibTrans2D1" presStyleIdx="4" presStyleCnt="11"/>
      <dgm:spPr/>
    </dgm:pt>
    <dgm:pt modelId="{BD0E7666-0935-4BE5-9821-F5F221F73531}" type="pres">
      <dgm:prSet presAssocID="{7B983A37-7A3D-46D8-AC63-7257A6D79DC9}" presName="node" presStyleLbl="node1" presStyleIdx="4" presStyleCnt="11">
        <dgm:presLayoutVars>
          <dgm:bulletEnabled val="1"/>
        </dgm:presLayoutVars>
      </dgm:prSet>
      <dgm:spPr/>
    </dgm:pt>
    <dgm:pt modelId="{F03D4F3D-CF31-44A9-B9F3-C316A65F12B8}" type="pres">
      <dgm:prSet presAssocID="{6349B22C-8589-463E-B33D-879027754B93}" presName="parTrans" presStyleLbl="bgSibTrans2D1" presStyleIdx="5" presStyleCnt="11"/>
      <dgm:spPr/>
    </dgm:pt>
    <dgm:pt modelId="{A1747878-A309-4C8E-B050-40905ABC6E16}" type="pres">
      <dgm:prSet presAssocID="{D4029B13-A8D2-4619-900C-F51EB286ECBB}" presName="node" presStyleLbl="node1" presStyleIdx="5" presStyleCnt="11">
        <dgm:presLayoutVars>
          <dgm:bulletEnabled val="1"/>
        </dgm:presLayoutVars>
      </dgm:prSet>
      <dgm:spPr/>
    </dgm:pt>
    <dgm:pt modelId="{9B0EE4CA-A7A1-4A59-AE58-A2099C6B2C3B}" type="pres">
      <dgm:prSet presAssocID="{404B4271-19AC-4B92-96B0-FB4D5CC4E2E9}" presName="parTrans" presStyleLbl="bgSibTrans2D1" presStyleIdx="6" presStyleCnt="11"/>
      <dgm:spPr/>
    </dgm:pt>
    <dgm:pt modelId="{7616DB8D-1810-4505-86A3-28125134578D}" type="pres">
      <dgm:prSet presAssocID="{26AD290A-04B9-4756-8CE5-BEE104AB5ECE}" presName="node" presStyleLbl="node1" presStyleIdx="6" presStyleCnt="11">
        <dgm:presLayoutVars>
          <dgm:bulletEnabled val="1"/>
        </dgm:presLayoutVars>
      </dgm:prSet>
      <dgm:spPr/>
    </dgm:pt>
    <dgm:pt modelId="{F93320D5-D8C6-4C69-9968-7FF598ED9CCE}" type="pres">
      <dgm:prSet presAssocID="{19051981-84BD-4B50-B766-6750DBF52E71}" presName="parTrans" presStyleLbl="bgSibTrans2D1" presStyleIdx="7" presStyleCnt="11"/>
      <dgm:spPr/>
    </dgm:pt>
    <dgm:pt modelId="{C5D74962-6E24-4B70-83D1-B4BD5AF1DDE8}" type="pres">
      <dgm:prSet presAssocID="{AB8460B6-2D8B-4EED-95F3-27D17340764C}" presName="node" presStyleLbl="node1" presStyleIdx="7" presStyleCnt="11">
        <dgm:presLayoutVars>
          <dgm:bulletEnabled val="1"/>
        </dgm:presLayoutVars>
      </dgm:prSet>
      <dgm:spPr/>
    </dgm:pt>
    <dgm:pt modelId="{2AE32408-3C48-495C-B733-0AE6379B3E2E}" type="pres">
      <dgm:prSet presAssocID="{77F5F7D2-9D62-4965-B1F5-06581551AC1D}" presName="parTrans" presStyleLbl="bgSibTrans2D1" presStyleIdx="8" presStyleCnt="11"/>
      <dgm:spPr/>
    </dgm:pt>
    <dgm:pt modelId="{585AFDBA-63F6-4CDE-A027-3A61A9F2D02F}" type="pres">
      <dgm:prSet presAssocID="{A2DBF88D-E2CD-419B-AAA6-4F4F5431CE6C}" presName="node" presStyleLbl="node1" presStyleIdx="8" presStyleCnt="11">
        <dgm:presLayoutVars>
          <dgm:bulletEnabled val="1"/>
        </dgm:presLayoutVars>
      </dgm:prSet>
      <dgm:spPr/>
    </dgm:pt>
    <dgm:pt modelId="{771258EC-0068-41BA-92DE-80607E2CD30D}" type="pres">
      <dgm:prSet presAssocID="{3405A112-8AB3-461B-9966-C3B28BAC6866}" presName="parTrans" presStyleLbl="bgSibTrans2D1" presStyleIdx="9" presStyleCnt="11"/>
      <dgm:spPr/>
    </dgm:pt>
    <dgm:pt modelId="{ACBC03F9-2594-45FF-AA61-B87A75C5C117}" type="pres">
      <dgm:prSet presAssocID="{181C5B0F-1435-4253-83B6-71672E7C0558}" presName="node" presStyleLbl="node1" presStyleIdx="9" presStyleCnt="11">
        <dgm:presLayoutVars>
          <dgm:bulletEnabled val="1"/>
        </dgm:presLayoutVars>
      </dgm:prSet>
      <dgm:spPr/>
    </dgm:pt>
    <dgm:pt modelId="{FC396544-3B27-4E88-ACF2-F54C46C9FDD1}" type="pres">
      <dgm:prSet presAssocID="{49F88073-132C-4AD1-B95D-19861A816892}" presName="parTrans" presStyleLbl="bgSibTrans2D1" presStyleIdx="10" presStyleCnt="11"/>
      <dgm:spPr/>
    </dgm:pt>
    <dgm:pt modelId="{8CF3E238-F8C1-4AC0-8840-B55806894150}" type="pres">
      <dgm:prSet presAssocID="{5D1FA183-FBC7-4732-9A2E-A4ACA3679A4B}" presName="node" presStyleLbl="node1" presStyleIdx="10" presStyleCnt="11">
        <dgm:presLayoutVars>
          <dgm:bulletEnabled val="1"/>
        </dgm:presLayoutVars>
      </dgm:prSet>
      <dgm:spPr/>
    </dgm:pt>
  </dgm:ptLst>
  <dgm:cxnLst>
    <dgm:cxn modelId="{47C90B08-F1DB-4660-B2C2-21411B1DE107}" type="presOf" srcId="{D883E2A6-7155-4640-A556-D88CD352A5BD}" destId="{296B0901-D3F5-4A08-99CE-64AEAAD3B1FE}" srcOrd="0" destOrd="0" presId="urn:microsoft.com/office/officeart/2005/8/layout/radial4"/>
    <dgm:cxn modelId="{AF502110-A1DE-4B46-8F26-6B1D60254DAE}" srcId="{AAF83672-0DB1-40AD-B28E-3A47D02D5CAE}" destId="{7B983A37-7A3D-46D8-AC63-7257A6D79DC9}" srcOrd="4" destOrd="0" parTransId="{42E18E47-D1DD-48A9-B820-0156C76A7687}" sibTransId="{F8434F35-1002-457B-8ED8-011D4BCD827F}"/>
    <dgm:cxn modelId="{90CCDB10-5145-4333-85AD-914C4044F05A}" srcId="{AAF83672-0DB1-40AD-B28E-3A47D02D5CAE}" destId="{DDCC13E2-A5E4-4263-85C8-7828DF59FB1F}" srcOrd="3" destOrd="0" parTransId="{6779F36E-ED77-4B0D-A8A3-FA9BCA76CE48}" sibTransId="{F44E0D08-6503-4D8A-9138-E2193FCC91B1}"/>
    <dgm:cxn modelId="{66B5D726-69D5-419B-8494-733ACE472313}" type="presOf" srcId="{66324EED-34AE-4E09-B4ED-42CC5849EE85}" destId="{3C91B075-4340-4EE5-B5B3-BAA03CB5E8BA}" srcOrd="0" destOrd="0" presId="urn:microsoft.com/office/officeart/2005/8/layout/radial4"/>
    <dgm:cxn modelId="{DC08E126-1022-4170-9C42-B90BD0F91E06}" type="presOf" srcId="{49F88073-132C-4AD1-B95D-19861A816892}" destId="{FC396544-3B27-4E88-ACF2-F54C46C9FDD1}" srcOrd="0" destOrd="0" presId="urn:microsoft.com/office/officeart/2005/8/layout/radial4"/>
    <dgm:cxn modelId="{DBD9A82B-01A0-42CE-A91C-0406BABBD495}" type="presOf" srcId="{26AD290A-04B9-4756-8CE5-BEE104AB5ECE}" destId="{7616DB8D-1810-4505-86A3-28125134578D}" srcOrd="0" destOrd="0" presId="urn:microsoft.com/office/officeart/2005/8/layout/radial4"/>
    <dgm:cxn modelId="{7DD8AD2F-9E89-4D1D-8C3B-919D7DED5429}" srcId="{AAF83672-0DB1-40AD-B28E-3A47D02D5CAE}" destId="{A2DBF88D-E2CD-419B-AAA6-4F4F5431CE6C}" srcOrd="8" destOrd="0" parTransId="{77F5F7D2-9D62-4965-B1F5-06581551AC1D}" sibTransId="{E4096C60-2FF2-44F6-82FB-86A74C058084}"/>
    <dgm:cxn modelId="{BCF89937-8FBF-472F-B610-8649178D6B0D}" type="presOf" srcId="{AB8460B6-2D8B-4EED-95F3-27D17340764C}" destId="{C5D74962-6E24-4B70-83D1-B4BD5AF1DDE8}" srcOrd="0" destOrd="0" presId="urn:microsoft.com/office/officeart/2005/8/layout/radial4"/>
    <dgm:cxn modelId="{DA36213A-4B58-45C7-8D62-AE738BAC2FC6}" type="presOf" srcId="{5D1FA183-FBC7-4732-9A2E-A4ACA3679A4B}" destId="{8CF3E238-F8C1-4AC0-8840-B55806894150}" srcOrd="0" destOrd="0" presId="urn:microsoft.com/office/officeart/2005/8/layout/radial4"/>
    <dgm:cxn modelId="{8AD5403D-1CA2-437C-A1B6-1D02525B5378}" type="presOf" srcId="{A2DBF88D-E2CD-419B-AAA6-4F4F5431CE6C}" destId="{585AFDBA-63F6-4CDE-A027-3A61A9F2D02F}" srcOrd="0" destOrd="0" presId="urn:microsoft.com/office/officeart/2005/8/layout/radial4"/>
    <dgm:cxn modelId="{29B34E40-6425-40E2-B25A-BE4008527193}" type="presOf" srcId="{404B4271-19AC-4B92-96B0-FB4D5CC4E2E9}" destId="{9B0EE4CA-A7A1-4A59-AE58-A2099C6B2C3B}" srcOrd="0" destOrd="0" presId="urn:microsoft.com/office/officeart/2005/8/layout/radial4"/>
    <dgm:cxn modelId="{D633395D-171C-40C9-AB79-4CAF56C40364}" type="presOf" srcId="{B83808B8-38C3-459E-BBED-9A96783D122E}" destId="{93AA6DA4-FA28-4A57-9FCA-E7461EA845EA}" srcOrd="0" destOrd="0" presId="urn:microsoft.com/office/officeart/2005/8/layout/radial4"/>
    <dgm:cxn modelId="{DB8D7547-2622-41F7-A0FC-FB22CE88181F}" srcId="{D0187970-F261-466B-9FB6-EAAFB0E7D8C8}" destId="{AAF83672-0DB1-40AD-B28E-3A47D02D5CAE}" srcOrd="0" destOrd="0" parTransId="{D8B150CD-A3B3-49C8-ADA7-6294270725A1}" sibTransId="{455DDCB3-870D-493B-91B2-5F2CA633FC67}"/>
    <dgm:cxn modelId="{14B82B6B-8CB3-455B-B08E-A7432158F709}" srcId="{AAF83672-0DB1-40AD-B28E-3A47D02D5CAE}" destId="{01C5E127-00CF-4206-80A9-246D0C2ED782}" srcOrd="1" destOrd="0" parTransId="{66324EED-34AE-4E09-B4ED-42CC5849EE85}" sibTransId="{9222F86C-F3D8-447C-B99D-AAE654216879}"/>
    <dgm:cxn modelId="{5A2AFB4E-3AE1-4274-834A-C35A600B66D2}" type="presOf" srcId="{D4029B13-A8D2-4619-900C-F51EB286ECBB}" destId="{A1747878-A309-4C8E-B050-40905ABC6E16}" srcOrd="0" destOrd="0" presId="urn:microsoft.com/office/officeart/2005/8/layout/radial4"/>
    <dgm:cxn modelId="{F9E39F76-71B8-4FFE-9152-5B72DD787A0D}" srcId="{AAF83672-0DB1-40AD-B28E-3A47D02D5CAE}" destId="{D4029B13-A8D2-4619-900C-F51EB286ECBB}" srcOrd="5" destOrd="0" parTransId="{6349B22C-8589-463E-B33D-879027754B93}" sibTransId="{9550C8DB-36C7-4004-B50C-BC8EE247BF21}"/>
    <dgm:cxn modelId="{2D22CD77-8C2E-488C-8F1E-6007A781790C}" type="presOf" srcId="{77F5F7D2-9D62-4965-B1F5-06581551AC1D}" destId="{2AE32408-3C48-495C-B733-0AE6379B3E2E}" srcOrd="0" destOrd="0" presId="urn:microsoft.com/office/officeart/2005/8/layout/radial4"/>
    <dgm:cxn modelId="{43D05D7D-42C9-4616-9563-1DAF4307BBE4}" type="presOf" srcId="{DDCC13E2-A5E4-4263-85C8-7828DF59FB1F}" destId="{7587FDAE-1425-4F60-B276-6EF3D36CC66D}" srcOrd="0" destOrd="0" presId="urn:microsoft.com/office/officeart/2005/8/layout/radial4"/>
    <dgm:cxn modelId="{A0F3CC7D-4AFE-46FC-AC19-EB1C234ACE0B}" srcId="{AAF83672-0DB1-40AD-B28E-3A47D02D5CAE}" destId="{181C5B0F-1435-4253-83B6-71672E7C0558}" srcOrd="9" destOrd="0" parTransId="{3405A112-8AB3-461B-9966-C3B28BAC6866}" sibTransId="{AD458D65-B454-4988-A69D-F8CEA9E5E982}"/>
    <dgm:cxn modelId="{7017827E-1616-42A8-B5FC-6F9C632B805B}" type="presOf" srcId="{AAF83672-0DB1-40AD-B28E-3A47D02D5CAE}" destId="{BA282E2A-9136-4CA0-95DD-B2A08D198048}" srcOrd="0" destOrd="0" presId="urn:microsoft.com/office/officeart/2005/8/layout/radial4"/>
    <dgm:cxn modelId="{72C36780-7252-4F74-94AF-83FC76D70982}" type="presOf" srcId="{01C5E127-00CF-4206-80A9-246D0C2ED782}" destId="{65C2E2D5-C9B6-48F1-A4DC-DC969CC8B837}" srcOrd="0" destOrd="0" presId="urn:microsoft.com/office/officeart/2005/8/layout/radial4"/>
    <dgm:cxn modelId="{E6B4EAA0-621D-4EBA-8F55-E2F14881AD30}" srcId="{AAF83672-0DB1-40AD-B28E-3A47D02D5CAE}" destId="{5D1FA183-FBC7-4732-9A2E-A4ACA3679A4B}" srcOrd="10" destOrd="0" parTransId="{49F88073-132C-4AD1-B95D-19861A816892}" sibTransId="{C39F987A-E77B-4BDE-8742-B382C23FBACD}"/>
    <dgm:cxn modelId="{6E9E4CA6-BE78-4036-A869-D2C6B51774EB}" srcId="{AAF83672-0DB1-40AD-B28E-3A47D02D5CAE}" destId="{AB8460B6-2D8B-4EED-95F3-27D17340764C}" srcOrd="7" destOrd="0" parTransId="{19051981-84BD-4B50-B766-6750DBF52E71}" sibTransId="{89C20626-BB7A-4E5A-BAC9-6DE812E814F7}"/>
    <dgm:cxn modelId="{631D12AB-E122-4CC5-8941-D5963D2D7B15}" type="presOf" srcId="{3405A112-8AB3-461B-9966-C3B28BAC6866}" destId="{771258EC-0068-41BA-92DE-80607E2CD30D}" srcOrd="0" destOrd="0" presId="urn:microsoft.com/office/officeart/2005/8/layout/radial4"/>
    <dgm:cxn modelId="{6D1FA2AE-D80F-42A4-B18C-0CF6BDA61AE0}" srcId="{AAF83672-0DB1-40AD-B28E-3A47D02D5CAE}" destId="{0567ECBB-783D-473E-AD59-69A87D71ABEA}" srcOrd="0" destOrd="0" parTransId="{BBA0FDE0-1FAB-47E4-8D06-BB083AF1E84C}" sibTransId="{6EBD67FF-F516-4638-AF03-ADEE7E5DE8A7}"/>
    <dgm:cxn modelId="{DBAFE8B8-8BD7-4805-A42F-3EAE27294D07}" type="presOf" srcId="{42E18E47-D1DD-48A9-B820-0156C76A7687}" destId="{A9DCCB13-5331-4978-8692-49909CD9BED5}" srcOrd="0" destOrd="0" presId="urn:microsoft.com/office/officeart/2005/8/layout/radial4"/>
    <dgm:cxn modelId="{4CB90ECA-05D6-4E9A-9134-01FCE568EF7C}" type="presOf" srcId="{7B983A37-7A3D-46D8-AC63-7257A6D79DC9}" destId="{BD0E7666-0935-4BE5-9821-F5F221F73531}" srcOrd="0" destOrd="0" presId="urn:microsoft.com/office/officeart/2005/8/layout/radial4"/>
    <dgm:cxn modelId="{DCA427CF-4CD2-40E1-B196-6E637329BB9F}" srcId="{AAF83672-0DB1-40AD-B28E-3A47D02D5CAE}" destId="{B83808B8-38C3-459E-BBED-9A96783D122E}" srcOrd="2" destOrd="0" parTransId="{D883E2A6-7155-4640-A556-D88CD352A5BD}" sibTransId="{E00C08EC-97F3-41E0-88B8-56D4ED71BD76}"/>
    <dgm:cxn modelId="{311ED1CF-1F7D-48CB-A52A-23A3C35F1934}" type="presOf" srcId="{6779F36E-ED77-4B0D-A8A3-FA9BCA76CE48}" destId="{3CA77DFC-7D94-4213-A81C-23B8FCA1ED9E}" srcOrd="0" destOrd="0" presId="urn:microsoft.com/office/officeart/2005/8/layout/radial4"/>
    <dgm:cxn modelId="{30EEFFD1-BEA9-4207-89DD-D324CDFA0D11}" type="presOf" srcId="{19051981-84BD-4B50-B766-6750DBF52E71}" destId="{F93320D5-D8C6-4C69-9968-7FF598ED9CCE}" srcOrd="0" destOrd="0" presId="urn:microsoft.com/office/officeart/2005/8/layout/radial4"/>
    <dgm:cxn modelId="{AF40E1E0-4E15-45EA-BDD6-37B706610C6E}" srcId="{AAF83672-0DB1-40AD-B28E-3A47D02D5CAE}" destId="{26AD290A-04B9-4756-8CE5-BEE104AB5ECE}" srcOrd="6" destOrd="0" parTransId="{404B4271-19AC-4B92-96B0-FB4D5CC4E2E9}" sibTransId="{94DFB8FD-7481-4C6B-BEC9-0E3B5AF7E2F8}"/>
    <dgm:cxn modelId="{321AAFE9-8E1B-4483-8612-9BA4B9DBA3BA}" type="presOf" srcId="{0567ECBB-783D-473E-AD59-69A87D71ABEA}" destId="{387ADEAB-E6F1-46E1-8132-1DF2C45375FF}" srcOrd="0" destOrd="0" presId="urn:microsoft.com/office/officeart/2005/8/layout/radial4"/>
    <dgm:cxn modelId="{E92740EA-6959-4F77-BA0E-AA943631E3CD}" type="presOf" srcId="{BBA0FDE0-1FAB-47E4-8D06-BB083AF1E84C}" destId="{CD2EC50E-9652-4702-B37F-7C2D90514D60}" srcOrd="0" destOrd="0" presId="urn:microsoft.com/office/officeart/2005/8/layout/radial4"/>
    <dgm:cxn modelId="{5AF235EC-D949-4A95-B065-4FB687D73A05}" type="presOf" srcId="{D0187970-F261-466B-9FB6-EAAFB0E7D8C8}" destId="{E74DC7E8-88C8-436D-A9C7-E9678F5A5B04}" srcOrd="0" destOrd="0" presId="urn:microsoft.com/office/officeart/2005/8/layout/radial4"/>
    <dgm:cxn modelId="{583524F6-4207-4533-A6FC-4C9942723A5B}" type="presOf" srcId="{181C5B0F-1435-4253-83B6-71672E7C0558}" destId="{ACBC03F9-2594-45FF-AA61-B87A75C5C117}" srcOrd="0" destOrd="0" presId="urn:microsoft.com/office/officeart/2005/8/layout/radial4"/>
    <dgm:cxn modelId="{5E1127FC-27FE-4825-8FEE-A280C6D8FF6C}" type="presOf" srcId="{6349B22C-8589-463E-B33D-879027754B93}" destId="{F03D4F3D-CF31-44A9-B9F3-C316A65F12B8}" srcOrd="0" destOrd="0" presId="urn:microsoft.com/office/officeart/2005/8/layout/radial4"/>
    <dgm:cxn modelId="{A9F3DCB3-81D5-43DA-9D49-DDB9A4314848}" type="presParOf" srcId="{E74DC7E8-88C8-436D-A9C7-E9678F5A5B04}" destId="{BA282E2A-9136-4CA0-95DD-B2A08D198048}" srcOrd="0" destOrd="0" presId="urn:microsoft.com/office/officeart/2005/8/layout/radial4"/>
    <dgm:cxn modelId="{A0F5258B-E2F9-4EE1-807A-29A5D18DB82B}" type="presParOf" srcId="{E74DC7E8-88C8-436D-A9C7-E9678F5A5B04}" destId="{CD2EC50E-9652-4702-B37F-7C2D90514D60}" srcOrd="1" destOrd="0" presId="urn:microsoft.com/office/officeart/2005/8/layout/radial4"/>
    <dgm:cxn modelId="{2208368E-340E-434C-80C0-C4AEC940D3C3}" type="presParOf" srcId="{E74DC7E8-88C8-436D-A9C7-E9678F5A5B04}" destId="{387ADEAB-E6F1-46E1-8132-1DF2C45375FF}" srcOrd="2" destOrd="0" presId="urn:microsoft.com/office/officeart/2005/8/layout/radial4"/>
    <dgm:cxn modelId="{0D217BEE-E604-40A4-9E31-06A0FEF37E6C}" type="presParOf" srcId="{E74DC7E8-88C8-436D-A9C7-E9678F5A5B04}" destId="{3C91B075-4340-4EE5-B5B3-BAA03CB5E8BA}" srcOrd="3" destOrd="0" presId="urn:microsoft.com/office/officeart/2005/8/layout/radial4"/>
    <dgm:cxn modelId="{2116DA23-A666-43E1-8F62-92C0D9FA9D01}" type="presParOf" srcId="{E74DC7E8-88C8-436D-A9C7-E9678F5A5B04}" destId="{65C2E2D5-C9B6-48F1-A4DC-DC969CC8B837}" srcOrd="4" destOrd="0" presId="urn:microsoft.com/office/officeart/2005/8/layout/radial4"/>
    <dgm:cxn modelId="{2AC13497-94AB-4C16-97A2-2B3906E472BC}" type="presParOf" srcId="{E74DC7E8-88C8-436D-A9C7-E9678F5A5B04}" destId="{296B0901-D3F5-4A08-99CE-64AEAAD3B1FE}" srcOrd="5" destOrd="0" presId="urn:microsoft.com/office/officeart/2005/8/layout/radial4"/>
    <dgm:cxn modelId="{D983B681-CB8D-4FE2-AF3C-936E94E84490}" type="presParOf" srcId="{E74DC7E8-88C8-436D-A9C7-E9678F5A5B04}" destId="{93AA6DA4-FA28-4A57-9FCA-E7461EA845EA}" srcOrd="6" destOrd="0" presId="urn:microsoft.com/office/officeart/2005/8/layout/radial4"/>
    <dgm:cxn modelId="{2850C69A-00E3-4FC9-874C-E402BD96E315}" type="presParOf" srcId="{E74DC7E8-88C8-436D-A9C7-E9678F5A5B04}" destId="{3CA77DFC-7D94-4213-A81C-23B8FCA1ED9E}" srcOrd="7" destOrd="0" presId="urn:microsoft.com/office/officeart/2005/8/layout/radial4"/>
    <dgm:cxn modelId="{5EE7D3C5-F775-44E5-A39E-71FFE3879FF0}" type="presParOf" srcId="{E74DC7E8-88C8-436D-A9C7-E9678F5A5B04}" destId="{7587FDAE-1425-4F60-B276-6EF3D36CC66D}" srcOrd="8" destOrd="0" presId="urn:microsoft.com/office/officeart/2005/8/layout/radial4"/>
    <dgm:cxn modelId="{376461DB-2DFF-476E-9FF1-A4DADA84141A}" type="presParOf" srcId="{E74DC7E8-88C8-436D-A9C7-E9678F5A5B04}" destId="{A9DCCB13-5331-4978-8692-49909CD9BED5}" srcOrd="9" destOrd="0" presId="urn:microsoft.com/office/officeart/2005/8/layout/radial4"/>
    <dgm:cxn modelId="{6D021486-0FBC-4251-AC72-0D758702BB74}" type="presParOf" srcId="{E74DC7E8-88C8-436D-A9C7-E9678F5A5B04}" destId="{BD0E7666-0935-4BE5-9821-F5F221F73531}" srcOrd="10" destOrd="0" presId="urn:microsoft.com/office/officeart/2005/8/layout/radial4"/>
    <dgm:cxn modelId="{01BAC43A-71B4-4921-B636-BF7828611550}" type="presParOf" srcId="{E74DC7E8-88C8-436D-A9C7-E9678F5A5B04}" destId="{F03D4F3D-CF31-44A9-B9F3-C316A65F12B8}" srcOrd="11" destOrd="0" presId="urn:microsoft.com/office/officeart/2005/8/layout/radial4"/>
    <dgm:cxn modelId="{25E85524-A46D-4104-8566-3F2F2ECA381B}" type="presParOf" srcId="{E74DC7E8-88C8-436D-A9C7-E9678F5A5B04}" destId="{A1747878-A309-4C8E-B050-40905ABC6E16}" srcOrd="12" destOrd="0" presId="urn:microsoft.com/office/officeart/2005/8/layout/radial4"/>
    <dgm:cxn modelId="{83440315-221C-4D84-B8BB-3C0D12EFDD24}" type="presParOf" srcId="{E74DC7E8-88C8-436D-A9C7-E9678F5A5B04}" destId="{9B0EE4CA-A7A1-4A59-AE58-A2099C6B2C3B}" srcOrd="13" destOrd="0" presId="urn:microsoft.com/office/officeart/2005/8/layout/radial4"/>
    <dgm:cxn modelId="{5B9F8744-0674-41C0-A0FD-3258F25B5CAC}" type="presParOf" srcId="{E74DC7E8-88C8-436D-A9C7-E9678F5A5B04}" destId="{7616DB8D-1810-4505-86A3-28125134578D}" srcOrd="14" destOrd="0" presId="urn:microsoft.com/office/officeart/2005/8/layout/radial4"/>
    <dgm:cxn modelId="{CAE0B20D-DBBB-4322-AAB7-02B3466F4D96}" type="presParOf" srcId="{E74DC7E8-88C8-436D-A9C7-E9678F5A5B04}" destId="{F93320D5-D8C6-4C69-9968-7FF598ED9CCE}" srcOrd="15" destOrd="0" presId="urn:microsoft.com/office/officeart/2005/8/layout/radial4"/>
    <dgm:cxn modelId="{C8DC5AB9-3976-4D6D-A488-16C005DE286E}" type="presParOf" srcId="{E74DC7E8-88C8-436D-A9C7-E9678F5A5B04}" destId="{C5D74962-6E24-4B70-83D1-B4BD5AF1DDE8}" srcOrd="16" destOrd="0" presId="urn:microsoft.com/office/officeart/2005/8/layout/radial4"/>
    <dgm:cxn modelId="{125F03CC-6F17-4084-88F1-9C1C825D052A}" type="presParOf" srcId="{E74DC7E8-88C8-436D-A9C7-E9678F5A5B04}" destId="{2AE32408-3C48-495C-B733-0AE6379B3E2E}" srcOrd="17" destOrd="0" presId="urn:microsoft.com/office/officeart/2005/8/layout/radial4"/>
    <dgm:cxn modelId="{6E8C99F7-9F29-4FEA-AC96-D597BF1D0960}" type="presParOf" srcId="{E74DC7E8-88C8-436D-A9C7-E9678F5A5B04}" destId="{585AFDBA-63F6-4CDE-A027-3A61A9F2D02F}" srcOrd="18" destOrd="0" presId="urn:microsoft.com/office/officeart/2005/8/layout/radial4"/>
    <dgm:cxn modelId="{6A7BC0BE-ECA3-445A-B1E8-9426C50F9E5A}" type="presParOf" srcId="{E74DC7E8-88C8-436D-A9C7-E9678F5A5B04}" destId="{771258EC-0068-41BA-92DE-80607E2CD30D}" srcOrd="19" destOrd="0" presId="urn:microsoft.com/office/officeart/2005/8/layout/radial4"/>
    <dgm:cxn modelId="{5E728942-120E-445B-B1D5-DC8121FD58E3}" type="presParOf" srcId="{E74DC7E8-88C8-436D-A9C7-E9678F5A5B04}" destId="{ACBC03F9-2594-45FF-AA61-B87A75C5C117}" srcOrd="20" destOrd="0" presId="urn:microsoft.com/office/officeart/2005/8/layout/radial4"/>
    <dgm:cxn modelId="{2EEDF728-9D01-40AB-9207-C84B5E903520}" type="presParOf" srcId="{E74DC7E8-88C8-436D-A9C7-E9678F5A5B04}" destId="{FC396544-3B27-4E88-ACF2-F54C46C9FDD1}" srcOrd="21" destOrd="0" presId="urn:microsoft.com/office/officeart/2005/8/layout/radial4"/>
    <dgm:cxn modelId="{E7E5041B-8CFC-4C75-BB71-BE291B236C89}" type="presParOf" srcId="{E74DC7E8-88C8-436D-A9C7-E9678F5A5B04}" destId="{8CF3E238-F8C1-4AC0-8840-B55806894150}" srcOrd="22" destOrd="0" presId="urn:microsoft.com/office/officeart/2005/8/layout/radial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0187970-F261-466B-9FB6-EAAFB0E7D8C8}" type="doc">
      <dgm:prSet loTypeId="urn:microsoft.com/office/officeart/2005/8/layout/radial4" loCatId="relationship" qsTypeId="urn:microsoft.com/office/officeart/2005/8/quickstyle/simple1" qsCatId="simple" csTypeId="urn:microsoft.com/office/officeart/2005/8/colors/accent0_1" csCatId="mainScheme" phldr="1"/>
      <dgm:spPr/>
      <dgm:t>
        <a:bodyPr/>
        <a:lstStyle/>
        <a:p>
          <a:endParaRPr lang="es-CO"/>
        </a:p>
      </dgm:t>
    </dgm:pt>
    <dgm:pt modelId="{AAF83672-0DB1-40AD-B28E-3A47D02D5CAE}">
      <dgm:prSet phldrT="[Texto]" custT="1"/>
      <dgm:spPr>
        <a:solidFill>
          <a:srgbClr val="FF0000"/>
        </a:solidFill>
      </dgm:spPr>
      <dgm:t>
        <a:bodyPr/>
        <a:lstStyle/>
        <a:p>
          <a:pPr algn="ctr"/>
          <a:r>
            <a:rPr lang="es-CO" sz="1600" b="1" dirty="0"/>
            <a:t>Contabilidad Financiera y otros informes Financieros</a:t>
          </a:r>
          <a:endParaRPr lang="es-CO" sz="1600" b="1" dirty="0">
            <a:latin typeface="Calibri" panose="020F0502020204030204" pitchFamily="34" charset="0"/>
          </a:endParaRPr>
        </a:p>
      </dgm:t>
    </dgm:pt>
    <dgm:pt modelId="{D8B150CD-A3B3-49C8-ADA7-6294270725A1}" type="parTrans" cxnId="{DB8D7547-2622-41F7-A0FC-FB22CE88181F}">
      <dgm:prSet/>
      <dgm:spPr/>
      <dgm:t>
        <a:bodyPr/>
        <a:lstStyle/>
        <a:p>
          <a:pPr algn="just"/>
          <a:endParaRPr lang="es-CO" sz="1000" b="1">
            <a:latin typeface="Calibri" panose="020F0502020204030204" pitchFamily="34" charset="0"/>
          </a:endParaRPr>
        </a:p>
      </dgm:t>
    </dgm:pt>
    <dgm:pt modelId="{455DDCB3-870D-493B-91B2-5F2CA633FC67}" type="sibTrans" cxnId="{DB8D7547-2622-41F7-A0FC-FB22CE88181F}">
      <dgm:prSet/>
      <dgm:spPr/>
      <dgm:t>
        <a:bodyPr/>
        <a:lstStyle/>
        <a:p>
          <a:pPr algn="just"/>
          <a:endParaRPr lang="es-CO" sz="1000" b="1">
            <a:latin typeface="Calibri" panose="020F0502020204030204" pitchFamily="34" charset="0"/>
          </a:endParaRPr>
        </a:p>
      </dgm:t>
    </dgm:pt>
    <dgm:pt modelId="{0567ECBB-783D-473E-AD59-69A87D71ABEA}">
      <dgm:prSet custT="1"/>
      <dgm:spPr/>
      <dgm:t>
        <a:bodyPr/>
        <a:lstStyle/>
        <a:p>
          <a:pPr algn="just"/>
          <a:r>
            <a:rPr lang="es-CO" sz="1000"/>
            <a:t>Aplicar los principios de contabilidad a transacciones y otros eventos.</a:t>
          </a:r>
          <a:endParaRPr lang="es-CO" sz="1000" dirty="0"/>
        </a:p>
      </dgm:t>
    </dgm:pt>
    <dgm:pt modelId="{6EBD67FF-F516-4638-AF03-ADEE7E5DE8A7}" type="sibTrans" cxnId="{6D1FA2AE-D80F-42A4-B18C-0CF6BDA61AE0}">
      <dgm:prSet/>
      <dgm:spPr/>
      <dgm:t>
        <a:bodyPr/>
        <a:lstStyle/>
        <a:p>
          <a:pPr algn="just"/>
          <a:endParaRPr lang="es-CO" sz="1000"/>
        </a:p>
      </dgm:t>
    </dgm:pt>
    <dgm:pt modelId="{BBA0FDE0-1FAB-47E4-8D06-BB083AF1E84C}" type="parTrans" cxnId="{6D1FA2AE-D80F-42A4-B18C-0CF6BDA61AE0}">
      <dgm:prSet/>
      <dgm:spPr/>
      <dgm:t>
        <a:bodyPr/>
        <a:lstStyle/>
        <a:p>
          <a:pPr algn="just"/>
          <a:endParaRPr lang="es-CO" sz="1000"/>
        </a:p>
      </dgm:t>
    </dgm:pt>
    <dgm:pt modelId="{CB9A72AD-12FD-4D75-8C7F-BB767EEF129C}">
      <dgm:prSet/>
      <dgm:spPr/>
      <dgm:t>
        <a:bodyPr/>
        <a:lstStyle/>
        <a:p>
          <a:r>
            <a:rPr lang="es-CO" dirty="0"/>
            <a:t>Aplicar las Normas Internacionales de Información Financiera (NIIF) u otras normas pertinentes a transacciones y otros eventos.</a:t>
          </a:r>
        </a:p>
      </dgm:t>
    </dgm:pt>
    <dgm:pt modelId="{D3CF4785-7917-4EAE-A1FC-8605C90C8F81}" type="parTrans" cxnId="{058548E3-F919-4743-99EB-337087E1087C}">
      <dgm:prSet/>
      <dgm:spPr/>
      <dgm:t>
        <a:bodyPr/>
        <a:lstStyle/>
        <a:p>
          <a:endParaRPr lang="es-CO"/>
        </a:p>
      </dgm:t>
    </dgm:pt>
    <dgm:pt modelId="{5886A02D-8803-4DDE-BEFE-76E7DB2A7851}" type="sibTrans" cxnId="{058548E3-F919-4743-99EB-337087E1087C}">
      <dgm:prSet/>
      <dgm:spPr/>
      <dgm:t>
        <a:bodyPr/>
        <a:lstStyle/>
        <a:p>
          <a:endParaRPr lang="es-CO"/>
        </a:p>
      </dgm:t>
    </dgm:pt>
    <dgm:pt modelId="{4EE50D91-583F-4143-876D-7DD224C0EE46}">
      <dgm:prSet/>
      <dgm:spPr/>
      <dgm:t>
        <a:bodyPr/>
        <a:lstStyle/>
        <a:p>
          <a:r>
            <a:rPr lang="es-CO"/>
            <a:t>Evaluar lo apropiado de las políticas contables utilizadas para preparar los estados financieros.</a:t>
          </a:r>
        </a:p>
      </dgm:t>
    </dgm:pt>
    <dgm:pt modelId="{613FDEF6-5D26-4BA4-BC47-27764B4CD98E}" type="parTrans" cxnId="{1238AC4A-1B85-4716-B28C-21A236288833}">
      <dgm:prSet/>
      <dgm:spPr/>
      <dgm:t>
        <a:bodyPr/>
        <a:lstStyle/>
        <a:p>
          <a:endParaRPr lang="es-CO"/>
        </a:p>
      </dgm:t>
    </dgm:pt>
    <dgm:pt modelId="{CA4C6EF1-55D2-4969-9E7A-6C8B195066A1}" type="sibTrans" cxnId="{1238AC4A-1B85-4716-B28C-21A236288833}">
      <dgm:prSet/>
      <dgm:spPr/>
      <dgm:t>
        <a:bodyPr/>
        <a:lstStyle/>
        <a:p>
          <a:endParaRPr lang="es-CO"/>
        </a:p>
      </dgm:t>
    </dgm:pt>
    <dgm:pt modelId="{381893CC-603A-47E2-8873-CDDEF45C2406}">
      <dgm:prSet/>
      <dgm:spPr/>
      <dgm:t>
        <a:bodyPr/>
        <a:lstStyle/>
        <a:p>
          <a:r>
            <a:rPr lang="es-CO"/>
            <a:t>Preparar estados financieros, incluyendo estados financieros consolidados, de acuerdo con las NIIF u otras normas pertinentes.</a:t>
          </a:r>
        </a:p>
      </dgm:t>
    </dgm:pt>
    <dgm:pt modelId="{34C96F02-5E97-4EA8-9067-29CF4F918ADF}" type="parTrans" cxnId="{A514BBD0-C976-4B68-919A-E00C96D0931A}">
      <dgm:prSet/>
      <dgm:spPr/>
      <dgm:t>
        <a:bodyPr/>
        <a:lstStyle/>
        <a:p>
          <a:endParaRPr lang="es-CO"/>
        </a:p>
      </dgm:t>
    </dgm:pt>
    <dgm:pt modelId="{9DB5155F-7E6C-4301-8EED-292D42B41665}" type="sibTrans" cxnId="{A514BBD0-C976-4B68-919A-E00C96D0931A}">
      <dgm:prSet/>
      <dgm:spPr/>
      <dgm:t>
        <a:bodyPr/>
        <a:lstStyle/>
        <a:p>
          <a:endParaRPr lang="es-CO"/>
        </a:p>
      </dgm:t>
    </dgm:pt>
    <dgm:pt modelId="{DE9E625D-2A35-4136-95D2-7312C9B32240}">
      <dgm:prSet/>
      <dgm:spPr/>
      <dgm:t>
        <a:bodyPr/>
        <a:lstStyle/>
        <a:p>
          <a:r>
            <a:rPr lang="es-CO"/>
            <a:t>Interpretar los estados financieros y sus revelaciones.</a:t>
          </a:r>
        </a:p>
      </dgm:t>
    </dgm:pt>
    <dgm:pt modelId="{8460EDD0-18C9-4157-8AB1-219E0BBF3BE4}" type="parTrans" cxnId="{FAD42C1A-E812-476D-97F9-8B6B25DB2AD3}">
      <dgm:prSet/>
      <dgm:spPr/>
      <dgm:t>
        <a:bodyPr/>
        <a:lstStyle/>
        <a:p>
          <a:endParaRPr lang="es-CO"/>
        </a:p>
      </dgm:t>
    </dgm:pt>
    <dgm:pt modelId="{46873AB9-6E61-4E8F-8FF9-4EE399D43EB0}" type="sibTrans" cxnId="{FAD42C1A-E812-476D-97F9-8B6B25DB2AD3}">
      <dgm:prSet/>
      <dgm:spPr/>
      <dgm:t>
        <a:bodyPr/>
        <a:lstStyle/>
        <a:p>
          <a:endParaRPr lang="es-CO"/>
        </a:p>
      </dgm:t>
    </dgm:pt>
    <dgm:pt modelId="{10B84AB6-AB01-4925-8E1B-370B87C32EEC}">
      <dgm:prSet/>
      <dgm:spPr/>
      <dgm:t>
        <a:bodyPr/>
        <a:lstStyle/>
        <a:p>
          <a:r>
            <a:rPr lang="es-CO"/>
            <a:t>Interpretar los informes que incluyen datos no financieros, por ejemplo, los informes de sostenibilidad e informes integrados.</a:t>
          </a:r>
        </a:p>
      </dgm:t>
    </dgm:pt>
    <dgm:pt modelId="{C705836F-183E-44BB-8285-83567449ACDE}" type="parTrans" cxnId="{D60DF8E9-A261-48A9-B67E-28D343AE569F}">
      <dgm:prSet/>
      <dgm:spPr/>
      <dgm:t>
        <a:bodyPr/>
        <a:lstStyle/>
        <a:p>
          <a:endParaRPr lang="es-CO"/>
        </a:p>
      </dgm:t>
    </dgm:pt>
    <dgm:pt modelId="{333AE9B8-C420-42DA-AB49-121ACEED9A25}" type="sibTrans" cxnId="{D60DF8E9-A261-48A9-B67E-28D343AE569F}">
      <dgm:prSet/>
      <dgm:spPr/>
      <dgm:t>
        <a:bodyPr/>
        <a:lstStyle/>
        <a:p>
          <a:endParaRPr lang="es-CO"/>
        </a:p>
      </dgm:t>
    </dgm:pt>
    <dgm:pt modelId="{E74DC7E8-88C8-436D-A9C7-E9678F5A5B04}" type="pres">
      <dgm:prSet presAssocID="{D0187970-F261-466B-9FB6-EAAFB0E7D8C8}" presName="cycle" presStyleCnt="0">
        <dgm:presLayoutVars>
          <dgm:chMax val="1"/>
          <dgm:dir/>
          <dgm:animLvl val="ctr"/>
          <dgm:resizeHandles val="exact"/>
        </dgm:presLayoutVars>
      </dgm:prSet>
      <dgm:spPr/>
    </dgm:pt>
    <dgm:pt modelId="{BA282E2A-9136-4CA0-95DD-B2A08D198048}" type="pres">
      <dgm:prSet presAssocID="{AAF83672-0DB1-40AD-B28E-3A47D02D5CAE}" presName="centerShape" presStyleLbl="node0" presStyleIdx="0" presStyleCnt="1"/>
      <dgm:spPr/>
    </dgm:pt>
    <dgm:pt modelId="{CD2EC50E-9652-4702-B37F-7C2D90514D60}" type="pres">
      <dgm:prSet presAssocID="{BBA0FDE0-1FAB-47E4-8D06-BB083AF1E84C}" presName="parTrans" presStyleLbl="bgSibTrans2D1" presStyleIdx="0" presStyleCnt="6"/>
      <dgm:spPr/>
    </dgm:pt>
    <dgm:pt modelId="{387ADEAB-E6F1-46E1-8132-1DF2C45375FF}" type="pres">
      <dgm:prSet presAssocID="{0567ECBB-783D-473E-AD59-69A87D71ABEA}" presName="node" presStyleLbl="node1" presStyleIdx="0" presStyleCnt="6">
        <dgm:presLayoutVars>
          <dgm:bulletEnabled val="1"/>
        </dgm:presLayoutVars>
      </dgm:prSet>
      <dgm:spPr/>
    </dgm:pt>
    <dgm:pt modelId="{078BFE79-2B97-4BB3-84EA-E848060F2FDB}" type="pres">
      <dgm:prSet presAssocID="{D3CF4785-7917-4EAE-A1FC-8605C90C8F81}" presName="parTrans" presStyleLbl="bgSibTrans2D1" presStyleIdx="1" presStyleCnt="6"/>
      <dgm:spPr/>
    </dgm:pt>
    <dgm:pt modelId="{2311CCC0-B410-44EF-98C8-9A70107B8BB4}" type="pres">
      <dgm:prSet presAssocID="{CB9A72AD-12FD-4D75-8C7F-BB767EEF129C}" presName="node" presStyleLbl="node1" presStyleIdx="1" presStyleCnt="6">
        <dgm:presLayoutVars>
          <dgm:bulletEnabled val="1"/>
        </dgm:presLayoutVars>
      </dgm:prSet>
      <dgm:spPr/>
    </dgm:pt>
    <dgm:pt modelId="{08269388-73C2-4F0A-9EF5-37F99C0B71AD}" type="pres">
      <dgm:prSet presAssocID="{613FDEF6-5D26-4BA4-BC47-27764B4CD98E}" presName="parTrans" presStyleLbl="bgSibTrans2D1" presStyleIdx="2" presStyleCnt="6"/>
      <dgm:spPr/>
    </dgm:pt>
    <dgm:pt modelId="{1020B23A-38E5-4D97-B07B-9B4722CB6C8B}" type="pres">
      <dgm:prSet presAssocID="{4EE50D91-583F-4143-876D-7DD224C0EE46}" presName="node" presStyleLbl="node1" presStyleIdx="2" presStyleCnt="6">
        <dgm:presLayoutVars>
          <dgm:bulletEnabled val="1"/>
        </dgm:presLayoutVars>
      </dgm:prSet>
      <dgm:spPr/>
    </dgm:pt>
    <dgm:pt modelId="{3C0E3E85-5DFC-4DB2-A927-E48F9CC97A56}" type="pres">
      <dgm:prSet presAssocID="{34C96F02-5E97-4EA8-9067-29CF4F918ADF}" presName="parTrans" presStyleLbl="bgSibTrans2D1" presStyleIdx="3" presStyleCnt="6"/>
      <dgm:spPr/>
    </dgm:pt>
    <dgm:pt modelId="{840A1BBD-5AFD-44F0-8CA6-C4258D2924A2}" type="pres">
      <dgm:prSet presAssocID="{381893CC-603A-47E2-8873-CDDEF45C2406}" presName="node" presStyleLbl="node1" presStyleIdx="3" presStyleCnt="6">
        <dgm:presLayoutVars>
          <dgm:bulletEnabled val="1"/>
        </dgm:presLayoutVars>
      </dgm:prSet>
      <dgm:spPr/>
    </dgm:pt>
    <dgm:pt modelId="{777CBD99-BCEC-41D9-AF12-595E3EA48006}" type="pres">
      <dgm:prSet presAssocID="{8460EDD0-18C9-4157-8AB1-219E0BBF3BE4}" presName="parTrans" presStyleLbl="bgSibTrans2D1" presStyleIdx="4" presStyleCnt="6"/>
      <dgm:spPr/>
    </dgm:pt>
    <dgm:pt modelId="{C3D64DA3-73A0-4313-B7E3-7428832676B8}" type="pres">
      <dgm:prSet presAssocID="{DE9E625D-2A35-4136-95D2-7312C9B32240}" presName="node" presStyleLbl="node1" presStyleIdx="4" presStyleCnt="6">
        <dgm:presLayoutVars>
          <dgm:bulletEnabled val="1"/>
        </dgm:presLayoutVars>
      </dgm:prSet>
      <dgm:spPr/>
    </dgm:pt>
    <dgm:pt modelId="{8291D85B-9E0B-4E5B-994B-D7FE0507BB80}" type="pres">
      <dgm:prSet presAssocID="{C705836F-183E-44BB-8285-83567449ACDE}" presName="parTrans" presStyleLbl="bgSibTrans2D1" presStyleIdx="5" presStyleCnt="6"/>
      <dgm:spPr/>
    </dgm:pt>
    <dgm:pt modelId="{41367A06-3EAD-49F2-B966-6EDF61172D30}" type="pres">
      <dgm:prSet presAssocID="{10B84AB6-AB01-4925-8E1B-370B87C32EEC}" presName="node" presStyleLbl="node1" presStyleIdx="5" presStyleCnt="6">
        <dgm:presLayoutVars>
          <dgm:bulletEnabled val="1"/>
        </dgm:presLayoutVars>
      </dgm:prSet>
      <dgm:spPr/>
    </dgm:pt>
  </dgm:ptLst>
  <dgm:cxnLst>
    <dgm:cxn modelId="{9D18B50B-0E81-4643-9D57-E88E59AA872F}" type="presOf" srcId="{DE9E625D-2A35-4136-95D2-7312C9B32240}" destId="{C3D64DA3-73A0-4313-B7E3-7428832676B8}" srcOrd="0" destOrd="0" presId="urn:microsoft.com/office/officeart/2005/8/layout/radial4"/>
    <dgm:cxn modelId="{EC20F20F-8FDC-4043-BAFC-68B140A69E6A}" type="presOf" srcId="{613FDEF6-5D26-4BA4-BC47-27764B4CD98E}" destId="{08269388-73C2-4F0A-9EF5-37F99C0B71AD}" srcOrd="0" destOrd="0" presId="urn:microsoft.com/office/officeart/2005/8/layout/radial4"/>
    <dgm:cxn modelId="{FAD42C1A-E812-476D-97F9-8B6B25DB2AD3}" srcId="{AAF83672-0DB1-40AD-B28E-3A47D02D5CAE}" destId="{DE9E625D-2A35-4136-95D2-7312C9B32240}" srcOrd="4" destOrd="0" parTransId="{8460EDD0-18C9-4157-8AB1-219E0BBF3BE4}" sibTransId="{46873AB9-6E61-4E8F-8FF9-4EE399D43EB0}"/>
    <dgm:cxn modelId="{A55A871F-D3E2-45E2-896C-ADE1E3D993FB}" type="presOf" srcId="{AAF83672-0DB1-40AD-B28E-3A47D02D5CAE}" destId="{BA282E2A-9136-4CA0-95DD-B2A08D198048}" srcOrd="0" destOrd="0" presId="urn:microsoft.com/office/officeart/2005/8/layout/radial4"/>
    <dgm:cxn modelId="{6439F82E-5188-46AA-81C0-A2CD623BF5C7}" type="presOf" srcId="{C705836F-183E-44BB-8285-83567449ACDE}" destId="{8291D85B-9E0B-4E5B-994B-D7FE0507BB80}" srcOrd="0" destOrd="0" presId="urn:microsoft.com/office/officeart/2005/8/layout/radial4"/>
    <dgm:cxn modelId="{810B342F-4FFD-4A27-8B55-8B0B0F02CC6D}" type="presOf" srcId="{381893CC-603A-47E2-8873-CDDEF45C2406}" destId="{840A1BBD-5AFD-44F0-8CA6-C4258D2924A2}" srcOrd="0" destOrd="0" presId="urn:microsoft.com/office/officeart/2005/8/layout/radial4"/>
    <dgm:cxn modelId="{CF7D2032-EB04-460A-94A1-96CED9D12037}" type="presOf" srcId="{10B84AB6-AB01-4925-8E1B-370B87C32EEC}" destId="{41367A06-3EAD-49F2-B966-6EDF61172D30}" srcOrd="0" destOrd="0" presId="urn:microsoft.com/office/officeart/2005/8/layout/radial4"/>
    <dgm:cxn modelId="{BE49913B-8E9C-4AB5-8831-CEEFB7EB5987}" type="presOf" srcId="{0567ECBB-783D-473E-AD59-69A87D71ABEA}" destId="{387ADEAB-E6F1-46E1-8132-1DF2C45375FF}" srcOrd="0" destOrd="0" presId="urn:microsoft.com/office/officeart/2005/8/layout/radial4"/>
    <dgm:cxn modelId="{DB8D7547-2622-41F7-A0FC-FB22CE88181F}" srcId="{D0187970-F261-466B-9FB6-EAAFB0E7D8C8}" destId="{AAF83672-0DB1-40AD-B28E-3A47D02D5CAE}" srcOrd="0" destOrd="0" parTransId="{D8B150CD-A3B3-49C8-ADA7-6294270725A1}" sibTransId="{455DDCB3-870D-493B-91B2-5F2CA633FC67}"/>
    <dgm:cxn modelId="{B963406A-B30D-4812-8CE8-C791BB68AB42}" type="presOf" srcId="{CB9A72AD-12FD-4D75-8C7F-BB767EEF129C}" destId="{2311CCC0-B410-44EF-98C8-9A70107B8BB4}" srcOrd="0" destOrd="0" presId="urn:microsoft.com/office/officeart/2005/8/layout/radial4"/>
    <dgm:cxn modelId="{1238AC4A-1B85-4716-B28C-21A236288833}" srcId="{AAF83672-0DB1-40AD-B28E-3A47D02D5CAE}" destId="{4EE50D91-583F-4143-876D-7DD224C0EE46}" srcOrd="2" destOrd="0" parTransId="{613FDEF6-5D26-4BA4-BC47-27764B4CD98E}" sibTransId="{CA4C6EF1-55D2-4969-9E7A-6C8B195066A1}"/>
    <dgm:cxn modelId="{A2F1816B-1C4E-473A-958C-01C4F4C2E1CB}" type="presOf" srcId="{34C96F02-5E97-4EA8-9067-29CF4F918ADF}" destId="{3C0E3E85-5DFC-4DB2-A927-E48F9CC97A56}" srcOrd="0" destOrd="0" presId="urn:microsoft.com/office/officeart/2005/8/layout/radial4"/>
    <dgm:cxn modelId="{61AC3B51-2629-4CA7-B13D-C96599D2F307}" type="presOf" srcId="{BBA0FDE0-1FAB-47E4-8D06-BB083AF1E84C}" destId="{CD2EC50E-9652-4702-B37F-7C2D90514D60}" srcOrd="0" destOrd="0" presId="urn:microsoft.com/office/officeart/2005/8/layout/radial4"/>
    <dgm:cxn modelId="{6A88467D-2439-4DFD-B7E9-3D6E1BC55C7B}" type="presOf" srcId="{D0187970-F261-466B-9FB6-EAAFB0E7D8C8}" destId="{E74DC7E8-88C8-436D-A9C7-E9678F5A5B04}" srcOrd="0" destOrd="0" presId="urn:microsoft.com/office/officeart/2005/8/layout/radial4"/>
    <dgm:cxn modelId="{6D1FA2AE-D80F-42A4-B18C-0CF6BDA61AE0}" srcId="{AAF83672-0DB1-40AD-B28E-3A47D02D5CAE}" destId="{0567ECBB-783D-473E-AD59-69A87D71ABEA}" srcOrd="0" destOrd="0" parTransId="{BBA0FDE0-1FAB-47E4-8D06-BB083AF1E84C}" sibTransId="{6EBD67FF-F516-4638-AF03-ADEE7E5DE8A7}"/>
    <dgm:cxn modelId="{960163C4-54D2-435D-9D59-25371EBF20CF}" type="presOf" srcId="{8460EDD0-18C9-4157-8AB1-219E0BBF3BE4}" destId="{777CBD99-BCEC-41D9-AF12-595E3EA48006}" srcOrd="0" destOrd="0" presId="urn:microsoft.com/office/officeart/2005/8/layout/radial4"/>
    <dgm:cxn modelId="{E0AC77CC-4EF8-4A85-BCAC-D9B5A679A5EE}" type="presOf" srcId="{4EE50D91-583F-4143-876D-7DD224C0EE46}" destId="{1020B23A-38E5-4D97-B07B-9B4722CB6C8B}" srcOrd="0" destOrd="0" presId="urn:microsoft.com/office/officeart/2005/8/layout/radial4"/>
    <dgm:cxn modelId="{A514BBD0-C976-4B68-919A-E00C96D0931A}" srcId="{AAF83672-0DB1-40AD-B28E-3A47D02D5CAE}" destId="{381893CC-603A-47E2-8873-CDDEF45C2406}" srcOrd="3" destOrd="0" parTransId="{34C96F02-5E97-4EA8-9067-29CF4F918ADF}" sibTransId="{9DB5155F-7E6C-4301-8EED-292D42B41665}"/>
    <dgm:cxn modelId="{8C29C4DC-4AB5-48E5-ADE0-8A8394FE339F}" type="presOf" srcId="{D3CF4785-7917-4EAE-A1FC-8605C90C8F81}" destId="{078BFE79-2B97-4BB3-84EA-E848060F2FDB}" srcOrd="0" destOrd="0" presId="urn:microsoft.com/office/officeart/2005/8/layout/radial4"/>
    <dgm:cxn modelId="{058548E3-F919-4743-99EB-337087E1087C}" srcId="{AAF83672-0DB1-40AD-B28E-3A47D02D5CAE}" destId="{CB9A72AD-12FD-4D75-8C7F-BB767EEF129C}" srcOrd="1" destOrd="0" parTransId="{D3CF4785-7917-4EAE-A1FC-8605C90C8F81}" sibTransId="{5886A02D-8803-4DDE-BEFE-76E7DB2A7851}"/>
    <dgm:cxn modelId="{D60DF8E9-A261-48A9-B67E-28D343AE569F}" srcId="{AAF83672-0DB1-40AD-B28E-3A47D02D5CAE}" destId="{10B84AB6-AB01-4925-8E1B-370B87C32EEC}" srcOrd="5" destOrd="0" parTransId="{C705836F-183E-44BB-8285-83567449ACDE}" sibTransId="{333AE9B8-C420-42DA-AB49-121ACEED9A25}"/>
    <dgm:cxn modelId="{85AE2D3D-9E11-4369-A5A5-DCBEAA72A07F}" type="presParOf" srcId="{E74DC7E8-88C8-436D-A9C7-E9678F5A5B04}" destId="{BA282E2A-9136-4CA0-95DD-B2A08D198048}" srcOrd="0" destOrd="0" presId="urn:microsoft.com/office/officeart/2005/8/layout/radial4"/>
    <dgm:cxn modelId="{6FD4A8D1-A6AE-4CFC-966D-C2630369C3FB}" type="presParOf" srcId="{E74DC7E8-88C8-436D-A9C7-E9678F5A5B04}" destId="{CD2EC50E-9652-4702-B37F-7C2D90514D60}" srcOrd="1" destOrd="0" presId="urn:microsoft.com/office/officeart/2005/8/layout/radial4"/>
    <dgm:cxn modelId="{55703761-F113-40FD-8D58-0F273BDB64CF}" type="presParOf" srcId="{E74DC7E8-88C8-436D-A9C7-E9678F5A5B04}" destId="{387ADEAB-E6F1-46E1-8132-1DF2C45375FF}" srcOrd="2" destOrd="0" presId="urn:microsoft.com/office/officeart/2005/8/layout/radial4"/>
    <dgm:cxn modelId="{E5163E6C-94CF-4F54-89A2-B31C48DC38AB}" type="presParOf" srcId="{E74DC7E8-88C8-436D-A9C7-E9678F5A5B04}" destId="{078BFE79-2B97-4BB3-84EA-E848060F2FDB}" srcOrd="3" destOrd="0" presId="urn:microsoft.com/office/officeart/2005/8/layout/radial4"/>
    <dgm:cxn modelId="{8B4A7F80-92A0-4C08-AF03-491D14DEC857}" type="presParOf" srcId="{E74DC7E8-88C8-436D-A9C7-E9678F5A5B04}" destId="{2311CCC0-B410-44EF-98C8-9A70107B8BB4}" srcOrd="4" destOrd="0" presId="urn:microsoft.com/office/officeart/2005/8/layout/radial4"/>
    <dgm:cxn modelId="{5AAE8DEE-410E-42ED-A7AE-8DE3EE48A424}" type="presParOf" srcId="{E74DC7E8-88C8-436D-A9C7-E9678F5A5B04}" destId="{08269388-73C2-4F0A-9EF5-37F99C0B71AD}" srcOrd="5" destOrd="0" presId="urn:microsoft.com/office/officeart/2005/8/layout/radial4"/>
    <dgm:cxn modelId="{56D28ACD-DB10-4E60-BE30-D2350785B8BD}" type="presParOf" srcId="{E74DC7E8-88C8-436D-A9C7-E9678F5A5B04}" destId="{1020B23A-38E5-4D97-B07B-9B4722CB6C8B}" srcOrd="6" destOrd="0" presId="urn:microsoft.com/office/officeart/2005/8/layout/radial4"/>
    <dgm:cxn modelId="{BE7B9042-3123-4EA3-B70F-682CE252BBFC}" type="presParOf" srcId="{E74DC7E8-88C8-436D-A9C7-E9678F5A5B04}" destId="{3C0E3E85-5DFC-4DB2-A927-E48F9CC97A56}" srcOrd="7" destOrd="0" presId="urn:microsoft.com/office/officeart/2005/8/layout/radial4"/>
    <dgm:cxn modelId="{968C1DC6-8007-41DE-8A36-0B29F4151EA4}" type="presParOf" srcId="{E74DC7E8-88C8-436D-A9C7-E9678F5A5B04}" destId="{840A1BBD-5AFD-44F0-8CA6-C4258D2924A2}" srcOrd="8" destOrd="0" presId="urn:microsoft.com/office/officeart/2005/8/layout/radial4"/>
    <dgm:cxn modelId="{654F2D7D-009E-4C18-B83A-3A2C58B08941}" type="presParOf" srcId="{E74DC7E8-88C8-436D-A9C7-E9678F5A5B04}" destId="{777CBD99-BCEC-41D9-AF12-595E3EA48006}" srcOrd="9" destOrd="0" presId="urn:microsoft.com/office/officeart/2005/8/layout/radial4"/>
    <dgm:cxn modelId="{425FF87C-7CD7-42D3-BF2E-73D49139305A}" type="presParOf" srcId="{E74DC7E8-88C8-436D-A9C7-E9678F5A5B04}" destId="{C3D64DA3-73A0-4313-B7E3-7428832676B8}" srcOrd="10" destOrd="0" presId="urn:microsoft.com/office/officeart/2005/8/layout/radial4"/>
    <dgm:cxn modelId="{3379427F-2D07-4F23-8C9E-95380A47D3C1}" type="presParOf" srcId="{E74DC7E8-88C8-436D-A9C7-E9678F5A5B04}" destId="{8291D85B-9E0B-4E5B-994B-D7FE0507BB80}" srcOrd="11" destOrd="0" presId="urn:microsoft.com/office/officeart/2005/8/layout/radial4"/>
    <dgm:cxn modelId="{8A97FD57-425A-48EB-84CD-0B592E5473A4}" type="presParOf" srcId="{E74DC7E8-88C8-436D-A9C7-E9678F5A5B04}" destId="{41367A06-3EAD-49F2-B966-6EDF61172D30}" srcOrd="12"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0187970-F261-466B-9FB6-EAAFB0E7D8C8}" type="doc">
      <dgm:prSet loTypeId="urn:microsoft.com/office/officeart/2005/8/layout/radial4" loCatId="relationship" qsTypeId="urn:microsoft.com/office/officeart/2005/8/quickstyle/simple1" qsCatId="simple" csTypeId="urn:microsoft.com/office/officeart/2005/8/colors/accent0_1" csCatId="mainScheme" phldr="1"/>
      <dgm:spPr/>
      <dgm:t>
        <a:bodyPr/>
        <a:lstStyle/>
        <a:p>
          <a:endParaRPr lang="es-CO"/>
        </a:p>
      </dgm:t>
    </dgm:pt>
    <dgm:pt modelId="{AAF83672-0DB1-40AD-B28E-3A47D02D5CAE}">
      <dgm:prSet phldrT="[Texto]" custT="1"/>
      <dgm:spPr/>
      <dgm:t>
        <a:bodyPr/>
        <a:lstStyle/>
        <a:p>
          <a:pPr algn="ctr"/>
          <a:r>
            <a:rPr lang="es-CO" sz="1800" b="1" dirty="0"/>
            <a:t>Contabilidad Gerencial</a:t>
          </a:r>
          <a:endParaRPr lang="es-CO" sz="1800" b="1" dirty="0">
            <a:latin typeface="Calibri" panose="020F0502020204030204" pitchFamily="34" charset="0"/>
          </a:endParaRPr>
        </a:p>
      </dgm:t>
    </dgm:pt>
    <dgm:pt modelId="{D8B150CD-A3B3-49C8-ADA7-6294270725A1}" type="parTrans" cxnId="{DB8D7547-2622-41F7-A0FC-FB22CE88181F}">
      <dgm:prSet/>
      <dgm:spPr/>
      <dgm:t>
        <a:bodyPr/>
        <a:lstStyle/>
        <a:p>
          <a:pPr algn="just"/>
          <a:endParaRPr lang="es-CO" sz="1000" b="1">
            <a:latin typeface="Calibri" panose="020F0502020204030204" pitchFamily="34" charset="0"/>
          </a:endParaRPr>
        </a:p>
      </dgm:t>
    </dgm:pt>
    <dgm:pt modelId="{455DDCB3-870D-493B-91B2-5F2CA633FC67}" type="sibTrans" cxnId="{DB8D7547-2622-41F7-A0FC-FB22CE88181F}">
      <dgm:prSet/>
      <dgm:spPr/>
      <dgm:t>
        <a:bodyPr/>
        <a:lstStyle/>
        <a:p>
          <a:pPr algn="just"/>
          <a:endParaRPr lang="es-CO" sz="1000" b="1">
            <a:latin typeface="Calibri" panose="020F0502020204030204" pitchFamily="34" charset="0"/>
          </a:endParaRPr>
        </a:p>
      </dgm:t>
    </dgm:pt>
    <dgm:pt modelId="{0567ECBB-783D-473E-AD59-69A87D71ABEA}">
      <dgm:prSet custT="1"/>
      <dgm:spPr/>
      <dgm:t>
        <a:bodyPr/>
        <a:lstStyle/>
        <a:p>
          <a:pPr algn="just"/>
          <a:r>
            <a:rPr lang="es-CO" sz="1000"/>
            <a:t>Aplicar técnicas que apoyen la toma de decisiones de la gerencia,  incluyendo costos de producción, análisis de varianza, gestión de inventarios y presupuestos y previsiones.</a:t>
          </a:r>
          <a:endParaRPr lang="es-CO" sz="1000" dirty="0"/>
        </a:p>
      </dgm:t>
    </dgm:pt>
    <dgm:pt modelId="{BBA0FDE0-1FAB-47E4-8D06-BB083AF1E84C}" type="parTrans" cxnId="{6D1FA2AE-D80F-42A4-B18C-0CF6BDA61AE0}">
      <dgm:prSet/>
      <dgm:spPr/>
      <dgm:t>
        <a:bodyPr/>
        <a:lstStyle/>
        <a:p>
          <a:pPr algn="just"/>
          <a:endParaRPr lang="es-CO" sz="1000"/>
        </a:p>
      </dgm:t>
    </dgm:pt>
    <dgm:pt modelId="{6EBD67FF-F516-4638-AF03-ADEE7E5DE8A7}" type="sibTrans" cxnId="{6D1FA2AE-D80F-42A4-B18C-0CF6BDA61AE0}">
      <dgm:prSet/>
      <dgm:spPr/>
      <dgm:t>
        <a:bodyPr/>
        <a:lstStyle/>
        <a:p>
          <a:pPr algn="just"/>
          <a:endParaRPr lang="es-CO" sz="1000"/>
        </a:p>
      </dgm:t>
    </dgm:pt>
    <dgm:pt modelId="{CFDB5730-6D96-445D-8CB0-579109CE2F42}">
      <dgm:prSet/>
      <dgm:spPr/>
      <dgm:t>
        <a:bodyPr/>
        <a:lstStyle/>
        <a:p>
          <a:r>
            <a:rPr lang="es-CO"/>
            <a:t>Aplicar técnicas cuantitativas apropiadas para analizar el comportamiento de costos y los conductores de costos.</a:t>
          </a:r>
        </a:p>
      </dgm:t>
    </dgm:pt>
    <dgm:pt modelId="{E4A24189-2179-464C-A441-483FEA9A3F13}" type="parTrans" cxnId="{A61B30A5-CEE6-4946-8606-0C29C11694CC}">
      <dgm:prSet/>
      <dgm:spPr/>
      <dgm:t>
        <a:bodyPr/>
        <a:lstStyle/>
        <a:p>
          <a:endParaRPr lang="es-CO"/>
        </a:p>
      </dgm:t>
    </dgm:pt>
    <dgm:pt modelId="{94B36A8E-1B39-4D96-877D-9354685C4E9A}" type="sibTrans" cxnId="{A61B30A5-CEE6-4946-8606-0C29C11694CC}">
      <dgm:prSet/>
      <dgm:spPr/>
      <dgm:t>
        <a:bodyPr/>
        <a:lstStyle/>
        <a:p>
          <a:endParaRPr lang="es-CO"/>
        </a:p>
      </dgm:t>
    </dgm:pt>
    <dgm:pt modelId="{71E268D7-46CE-48E3-992F-CB107213B8B5}">
      <dgm:prSet/>
      <dgm:spPr/>
      <dgm:t>
        <a:bodyPr/>
        <a:lstStyle/>
        <a:p>
          <a:r>
            <a:rPr lang="es-CO"/>
            <a:t>Analizar datos financieros y no financieros para proporcionar información relevante para la toma de decisiones de la gerencia.</a:t>
          </a:r>
        </a:p>
      </dgm:t>
    </dgm:pt>
    <dgm:pt modelId="{59C7620D-6882-4E3D-AF01-15AD8C005D68}" type="parTrans" cxnId="{90FA162C-A67E-4C3A-855F-AE133EC46060}">
      <dgm:prSet/>
      <dgm:spPr/>
      <dgm:t>
        <a:bodyPr/>
        <a:lstStyle/>
        <a:p>
          <a:endParaRPr lang="es-CO"/>
        </a:p>
      </dgm:t>
    </dgm:pt>
    <dgm:pt modelId="{94AC89E1-3183-4D70-B4E1-228DEB333C5C}" type="sibTrans" cxnId="{90FA162C-A67E-4C3A-855F-AE133EC46060}">
      <dgm:prSet/>
      <dgm:spPr/>
      <dgm:t>
        <a:bodyPr/>
        <a:lstStyle/>
        <a:p>
          <a:endParaRPr lang="es-CO"/>
        </a:p>
      </dgm:t>
    </dgm:pt>
    <dgm:pt modelId="{142F442C-5A73-42DD-835F-3B40F1A0524C}">
      <dgm:prSet/>
      <dgm:spPr/>
      <dgm:t>
        <a:bodyPr/>
        <a:lstStyle/>
        <a:p>
          <a:r>
            <a:rPr lang="es-CO"/>
            <a:t>Preparar informes para apoyar la toma de decisiones de la gerencia, incluidos los informes que se centran en la planificación y elaboración de presupuestos, gestión de costes, control de calidad, medición del desempeño, y aplicación de mejores prácticas.</a:t>
          </a:r>
        </a:p>
      </dgm:t>
    </dgm:pt>
    <dgm:pt modelId="{815E5D2E-75A7-4926-A297-73953726FA3C}" type="parTrans" cxnId="{5045FF33-E125-429E-8F17-F8F0E3AECE77}">
      <dgm:prSet/>
      <dgm:spPr/>
      <dgm:t>
        <a:bodyPr/>
        <a:lstStyle/>
        <a:p>
          <a:endParaRPr lang="es-CO"/>
        </a:p>
      </dgm:t>
    </dgm:pt>
    <dgm:pt modelId="{A6CDC70A-8D6E-44C0-9F31-363A97F12EB7}" type="sibTrans" cxnId="{5045FF33-E125-429E-8F17-F8F0E3AECE77}">
      <dgm:prSet/>
      <dgm:spPr/>
      <dgm:t>
        <a:bodyPr/>
        <a:lstStyle/>
        <a:p>
          <a:endParaRPr lang="es-CO"/>
        </a:p>
      </dgm:t>
    </dgm:pt>
    <dgm:pt modelId="{BAEBB591-5641-4809-B66F-B0F89738BE32}">
      <dgm:prSet/>
      <dgm:spPr/>
      <dgm:t>
        <a:bodyPr/>
        <a:lstStyle/>
        <a:p>
          <a:r>
            <a:rPr lang="es-CO"/>
            <a:t>Evaluar el desempeño de productos y segmentos de negocio.</a:t>
          </a:r>
        </a:p>
      </dgm:t>
    </dgm:pt>
    <dgm:pt modelId="{BE4DBA79-92BA-45F6-B95C-D403D1F68F68}" type="parTrans" cxnId="{178C088D-B6E0-4B03-93DA-DDC59C713639}">
      <dgm:prSet/>
      <dgm:spPr/>
      <dgm:t>
        <a:bodyPr/>
        <a:lstStyle/>
        <a:p>
          <a:endParaRPr lang="es-CO"/>
        </a:p>
      </dgm:t>
    </dgm:pt>
    <dgm:pt modelId="{9F6DF728-CD2C-4FC7-994F-E3030D923972}" type="sibTrans" cxnId="{178C088D-B6E0-4B03-93DA-DDC59C713639}">
      <dgm:prSet/>
      <dgm:spPr/>
      <dgm:t>
        <a:bodyPr/>
        <a:lstStyle/>
        <a:p>
          <a:endParaRPr lang="es-CO"/>
        </a:p>
      </dgm:t>
    </dgm:pt>
    <dgm:pt modelId="{E74DC7E8-88C8-436D-A9C7-E9678F5A5B04}" type="pres">
      <dgm:prSet presAssocID="{D0187970-F261-466B-9FB6-EAAFB0E7D8C8}" presName="cycle" presStyleCnt="0">
        <dgm:presLayoutVars>
          <dgm:chMax val="1"/>
          <dgm:dir/>
          <dgm:animLvl val="ctr"/>
          <dgm:resizeHandles val="exact"/>
        </dgm:presLayoutVars>
      </dgm:prSet>
      <dgm:spPr/>
    </dgm:pt>
    <dgm:pt modelId="{BA282E2A-9136-4CA0-95DD-B2A08D198048}" type="pres">
      <dgm:prSet presAssocID="{AAF83672-0DB1-40AD-B28E-3A47D02D5CAE}" presName="centerShape" presStyleLbl="node0" presStyleIdx="0" presStyleCnt="1"/>
      <dgm:spPr/>
    </dgm:pt>
    <dgm:pt modelId="{CD2EC50E-9652-4702-B37F-7C2D90514D60}" type="pres">
      <dgm:prSet presAssocID="{BBA0FDE0-1FAB-47E4-8D06-BB083AF1E84C}" presName="parTrans" presStyleLbl="bgSibTrans2D1" presStyleIdx="0" presStyleCnt="5"/>
      <dgm:spPr/>
    </dgm:pt>
    <dgm:pt modelId="{387ADEAB-E6F1-46E1-8132-1DF2C45375FF}" type="pres">
      <dgm:prSet presAssocID="{0567ECBB-783D-473E-AD59-69A87D71ABEA}" presName="node" presStyleLbl="node1" presStyleIdx="0" presStyleCnt="5">
        <dgm:presLayoutVars>
          <dgm:bulletEnabled val="1"/>
        </dgm:presLayoutVars>
      </dgm:prSet>
      <dgm:spPr/>
    </dgm:pt>
    <dgm:pt modelId="{8EAFF98E-362E-4EC3-975B-D94AD1C9FAC8}" type="pres">
      <dgm:prSet presAssocID="{E4A24189-2179-464C-A441-483FEA9A3F13}" presName="parTrans" presStyleLbl="bgSibTrans2D1" presStyleIdx="1" presStyleCnt="5"/>
      <dgm:spPr/>
    </dgm:pt>
    <dgm:pt modelId="{869D9820-C90E-4C50-8843-8093740615A4}" type="pres">
      <dgm:prSet presAssocID="{CFDB5730-6D96-445D-8CB0-579109CE2F42}" presName="node" presStyleLbl="node1" presStyleIdx="1" presStyleCnt="5">
        <dgm:presLayoutVars>
          <dgm:bulletEnabled val="1"/>
        </dgm:presLayoutVars>
      </dgm:prSet>
      <dgm:spPr/>
    </dgm:pt>
    <dgm:pt modelId="{500BD47F-720C-46C8-BB85-7C3C2B759839}" type="pres">
      <dgm:prSet presAssocID="{59C7620D-6882-4E3D-AF01-15AD8C005D68}" presName="parTrans" presStyleLbl="bgSibTrans2D1" presStyleIdx="2" presStyleCnt="5"/>
      <dgm:spPr/>
    </dgm:pt>
    <dgm:pt modelId="{8896EF97-ECF1-4ED4-BB9A-C1979B94D2F0}" type="pres">
      <dgm:prSet presAssocID="{71E268D7-46CE-48E3-992F-CB107213B8B5}" presName="node" presStyleLbl="node1" presStyleIdx="2" presStyleCnt="5">
        <dgm:presLayoutVars>
          <dgm:bulletEnabled val="1"/>
        </dgm:presLayoutVars>
      </dgm:prSet>
      <dgm:spPr/>
    </dgm:pt>
    <dgm:pt modelId="{D2FFEB6E-AA3E-4D15-875E-6DE7E6348DF4}" type="pres">
      <dgm:prSet presAssocID="{815E5D2E-75A7-4926-A297-73953726FA3C}" presName="parTrans" presStyleLbl="bgSibTrans2D1" presStyleIdx="3" presStyleCnt="5"/>
      <dgm:spPr/>
    </dgm:pt>
    <dgm:pt modelId="{8204040D-909B-447E-A333-8CEB7BEA06F8}" type="pres">
      <dgm:prSet presAssocID="{142F442C-5A73-42DD-835F-3B40F1A0524C}" presName="node" presStyleLbl="node1" presStyleIdx="3" presStyleCnt="5">
        <dgm:presLayoutVars>
          <dgm:bulletEnabled val="1"/>
        </dgm:presLayoutVars>
      </dgm:prSet>
      <dgm:spPr/>
    </dgm:pt>
    <dgm:pt modelId="{75CE5CE0-1C0E-45F0-B743-57570A7F5462}" type="pres">
      <dgm:prSet presAssocID="{BE4DBA79-92BA-45F6-B95C-D403D1F68F68}" presName="parTrans" presStyleLbl="bgSibTrans2D1" presStyleIdx="4" presStyleCnt="5"/>
      <dgm:spPr/>
    </dgm:pt>
    <dgm:pt modelId="{3D8FF183-CE4E-4ABB-8DBA-E21A5D8A7467}" type="pres">
      <dgm:prSet presAssocID="{BAEBB591-5641-4809-B66F-B0F89738BE32}" presName="node" presStyleLbl="node1" presStyleIdx="4" presStyleCnt="5">
        <dgm:presLayoutVars>
          <dgm:bulletEnabled val="1"/>
        </dgm:presLayoutVars>
      </dgm:prSet>
      <dgm:spPr/>
    </dgm:pt>
  </dgm:ptLst>
  <dgm:cxnLst>
    <dgm:cxn modelId="{530E061E-EBE0-49AE-8D59-51D04D7F7DCE}" type="presOf" srcId="{815E5D2E-75A7-4926-A297-73953726FA3C}" destId="{D2FFEB6E-AA3E-4D15-875E-6DE7E6348DF4}" srcOrd="0" destOrd="0" presId="urn:microsoft.com/office/officeart/2005/8/layout/radial4"/>
    <dgm:cxn modelId="{90FA162C-A67E-4C3A-855F-AE133EC46060}" srcId="{AAF83672-0DB1-40AD-B28E-3A47D02D5CAE}" destId="{71E268D7-46CE-48E3-992F-CB107213B8B5}" srcOrd="2" destOrd="0" parTransId="{59C7620D-6882-4E3D-AF01-15AD8C005D68}" sibTransId="{94AC89E1-3183-4D70-B4E1-228DEB333C5C}"/>
    <dgm:cxn modelId="{5045FF33-E125-429E-8F17-F8F0E3AECE77}" srcId="{AAF83672-0DB1-40AD-B28E-3A47D02D5CAE}" destId="{142F442C-5A73-42DD-835F-3B40F1A0524C}" srcOrd="3" destOrd="0" parTransId="{815E5D2E-75A7-4926-A297-73953726FA3C}" sibTransId="{A6CDC70A-8D6E-44C0-9F31-363A97F12EB7}"/>
    <dgm:cxn modelId="{B17F595F-59BF-4124-8435-E1BE58E39744}" type="presOf" srcId="{CFDB5730-6D96-445D-8CB0-579109CE2F42}" destId="{869D9820-C90E-4C50-8843-8093740615A4}" srcOrd="0" destOrd="0" presId="urn:microsoft.com/office/officeart/2005/8/layout/radial4"/>
    <dgm:cxn modelId="{DB8D7547-2622-41F7-A0FC-FB22CE88181F}" srcId="{D0187970-F261-466B-9FB6-EAAFB0E7D8C8}" destId="{AAF83672-0DB1-40AD-B28E-3A47D02D5CAE}" srcOrd="0" destOrd="0" parTransId="{D8B150CD-A3B3-49C8-ADA7-6294270725A1}" sibTransId="{455DDCB3-870D-493B-91B2-5F2CA633FC67}"/>
    <dgm:cxn modelId="{40FCA848-51BE-4A80-A2E5-E3B1DDAF2551}" type="presOf" srcId="{BAEBB591-5641-4809-B66F-B0F89738BE32}" destId="{3D8FF183-CE4E-4ABB-8DBA-E21A5D8A7467}" srcOrd="0" destOrd="0" presId="urn:microsoft.com/office/officeart/2005/8/layout/radial4"/>
    <dgm:cxn modelId="{F987754E-47AB-4B9F-8263-109C38AF1A34}" type="presOf" srcId="{AAF83672-0DB1-40AD-B28E-3A47D02D5CAE}" destId="{BA282E2A-9136-4CA0-95DD-B2A08D198048}" srcOrd="0" destOrd="0" presId="urn:microsoft.com/office/officeart/2005/8/layout/radial4"/>
    <dgm:cxn modelId="{77DC6573-8F29-4C77-8C18-45BA55F74ED5}" type="presOf" srcId="{142F442C-5A73-42DD-835F-3B40F1A0524C}" destId="{8204040D-909B-447E-A333-8CEB7BEA06F8}" srcOrd="0" destOrd="0" presId="urn:microsoft.com/office/officeart/2005/8/layout/radial4"/>
    <dgm:cxn modelId="{1BB80C76-4D7F-4453-AD35-0BBB08B67151}" type="presOf" srcId="{E4A24189-2179-464C-A441-483FEA9A3F13}" destId="{8EAFF98E-362E-4EC3-975B-D94AD1C9FAC8}" srcOrd="0" destOrd="0" presId="urn:microsoft.com/office/officeart/2005/8/layout/radial4"/>
    <dgm:cxn modelId="{BC2F557E-3DE1-42B7-A820-34BB34D6A08E}" type="presOf" srcId="{BBA0FDE0-1FAB-47E4-8D06-BB083AF1E84C}" destId="{CD2EC50E-9652-4702-B37F-7C2D90514D60}" srcOrd="0" destOrd="0" presId="urn:microsoft.com/office/officeart/2005/8/layout/radial4"/>
    <dgm:cxn modelId="{178C088D-B6E0-4B03-93DA-DDC59C713639}" srcId="{AAF83672-0DB1-40AD-B28E-3A47D02D5CAE}" destId="{BAEBB591-5641-4809-B66F-B0F89738BE32}" srcOrd="4" destOrd="0" parTransId="{BE4DBA79-92BA-45F6-B95C-D403D1F68F68}" sibTransId="{9F6DF728-CD2C-4FC7-994F-E3030D923972}"/>
    <dgm:cxn modelId="{CA01259F-1BB9-4FDB-B5E5-3A68EB604217}" type="presOf" srcId="{59C7620D-6882-4E3D-AF01-15AD8C005D68}" destId="{500BD47F-720C-46C8-BB85-7C3C2B759839}" srcOrd="0" destOrd="0" presId="urn:microsoft.com/office/officeart/2005/8/layout/radial4"/>
    <dgm:cxn modelId="{92BCB09F-22FC-4F79-B54A-12EABC961D25}" type="presOf" srcId="{71E268D7-46CE-48E3-992F-CB107213B8B5}" destId="{8896EF97-ECF1-4ED4-BB9A-C1979B94D2F0}" srcOrd="0" destOrd="0" presId="urn:microsoft.com/office/officeart/2005/8/layout/radial4"/>
    <dgm:cxn modelId="{A61B30A5-CEE6-4946-8606-0C29C11694CC}" srcId="{AAF83672-0DB1-40AD-B28E-3A47D02D5CAE}" destId="{CFDB5730-6D96-445D-8CB0-579109CE2F42}" srcOrd="1" destOrd="0" parTransId="{E4A24189-2179-464C-A441-483FEA9A3F13}" sibTransId="{94B36A8E-1B39-4D96-877D-9354685C4E9A}"/>
    <dgm:cxn modelId="{6D1FA2AE-D80F-42A4-B18C-0CF6BDA61AE0}" srcId="{AAF83672-0DB1-40AD-B28E-3A47D02D5CAE}" destId="{0567ECBB-783D-473E-AD59-69A87D71ABEA}" srcOrd="0" destOrd="0" parTransId="{BBA0FDE0-1FAB-47E4-8D06-BB083AF1E84C}" sibTransId="{6EBD67FF-F516-4638-AF03-ADEE7E5DE8A7}"/>
    <dgm:cxn modelId="{FB9039BA-B058-4E7D-ADBE-5D7E0AFABB47}" type="presOf" srcId="{0567ECBB-783D-473E-AD59-69A87D71ABEA}" destId="{387ADEAB-E6F1-46E1-8132-1DF2C45375FF}" srcOrd="0" destOrd="0" presId="urn:microsoft.com/office/officeart/2005/8/layout/radial4"/>
    <dgm:cxn modelId="{A62E26BB-F5D6-4A72-BA1E-D53457CB6F09}" type="presOf" srcId="{BE4DBA79-92BA-45F6-B95C-D403D1F68F68}" destId="{75CE5CE0-1C0E-45F0-B743-57570A7F5462}" srcOrd="0" destOrd="0" presId="urn:microsoft.com/office/officeart/2005/8/layout/radial4"/>
    <dgm:cxn modelId="{78A30BF9-B50A-4808-9ABB-4AB319275BF8}" type="presOf" srcId="{D0187970-F261-466B-9FB6-EAAFB0E7D8C8}" destId="{E74DC7E8-88C8-436D-A9C7-E9678F5A5B04}" srcOrd="0" destOrd="0" presId="urn:microsoft.com/office/officeart/2005/8/layout/radial4"/>
    <dgm:cxn modelId="{38E18607-C17E-4F46-9631-F7C929802E44}" type="presParOf" srcId="{E74DC7E8-88C8-436D-A9C7-E9678F5A5B04}" destId="{BA282E2A-9136-4CA0-95DD-B2A08D198048}" srcOrd="0" destOrd="0" presId="urn:microsoft.com/office/officeart/2005/8/layout/radial4"/>
    <dgm:cxn modelId="{7B787725-0873-476D-99BE-1133EB42317F}" type="presParOf" srcId="{E74DC7E8-88C8-436D-A9C7-E9678F5A5B04}" destId="{CD2EC50E-9652-4702-B37F-7C2D90514D60}" srcOrd="1" destOrd="0" presId="urn:microsoft.com/office/officeart/2005/8/layout/radial4"/>
    <dgm:cxn modelId="{0DAE02B5-DE1F-4765-A3D5-3457EAFC5A9A}" type="presParOf" srcId="{E74DC7E8-88C8-436D-A9C7-E9678F5A5B04}" destId="{387ADEAB-E6F1-46E1-8132-1DF2C45375FF}" srcOrd="2" destOrd="0" presId="urn:microsoft.com/office/officeart/2005/8/layout/radial4"/>
    <dgm:cxn modelId="{45C18ECB-8DD5-4811-B509-A84438775A7C}" type="presParOf" srcId="{E74DC7E8-88C8-436D-A9C7-E9678F5A5B04}" destId="{8EAFF98E-362E-4EC3-975B-D94AD1C9FAC8}" srcOrd="3" destOrd="0" presId="urn:microsoft.com/office/officeart/2005/8/layout/radial4"/>
    <dgm:cxn modelId="{2D839E83-ACCA-471A-BC83-E6CBEE893CCC}" type="presParOf" srcId="{E74DC7E8-88C8-436D-A9C7-E9678F5A5B04}" destId="{869D9820-C90E-4C50-8843-8093740615A4}" srcOrd="4" destOrd="0" presId="urn:microsoft.com/office/officeart/2005/8/layout/radial4"/>
    <dgm:cxn modelId="{3C024D5D-1AA5-4176-9C8F-052EC8D60071}" type="presParOf" srcId="{E74DC7E8-88C8-436D-A9C7-E9678F5A5B04}" destId="{500BD47F-720C-46C8-BB85-7C3C2B759839}" srcOrd="5" destOrd="0" presId="urn:microsoft.com/office/officeart/2005/8/layout/radial4"/>
    <dgm:cxn modelId="{7360E087-B079-4AD8-8F06-5F208EEB649C}" type="presParOf" srcId="{E74DC7E8-88C8-436D-A9C7-E9678F5A5B04}" destId="{8896EF97-ECF1-4ED4-BB9A-C1979B94D2F0}" srcOrd="6" destOrd="0" presId="urn:microsoft.com/office/officeart/2005/8/layout/radial4"/>
    <dgm:cxn modelId="{944A5464-36EB-4C7C-82E1-EC0A614F5EAD}" type="presParOf" srcId="{E74DC7E8-88C8-436D-A9C7-E9678F5A5B04}" destId="{D2FFEB6E-AA3E-4D15-875E-6DE7E6348DF4}" srcOrd="7" destOrd="0" presId="urn:microsoft.com/office/officeart/2005/8/layout/radial4"/>
    <dgm:cxn modelId="{5D6EBBC2-6E99-4E89-9948-4855796893DA}" type="presParOf" srcId="{E74DC7E8-88C8-436D-A9C7-E9678F5A5B04}" destId="{8204040D-909B-447E-A333-8CEB7BEA06F8}" srcOrd="8" destOrd="0" presId="urn:microsoft.com/office/officeart/2005/8/layout/radial4"/>
    <dgm:cxn modelId="{F95B6EA0-8C5D-448E-AE19-2DAFB9C13560}" type="presParOf" srcId="{E74DC7E8-88C8-436D-A9C7-E9678F5A5B04}" destId="{75CE5CE0-1C0E-45F0-B743-57570A7F5462}" srcOrd="9" destOrd="0" presId="urn:microsoft.com/office/officeart/2005/8/layout/radial4"/>
    <dgm:cxn modelId="{68E986D6-A9BF-4A40-9D9A-1A328F08168E}" type="presParOf" srcId="{E74DC7E8-88C8-436D-A9C7-E9678F5A5B04}" destId="{3D8FF183-CE4E-4ABB-8DBA-E21A5D8A7467}" srcOrd="10"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0187970-F261-466B-9FB6-EAAFB0E7D8C8}" type="doc">
      <dgm:prSet loTypeId="urn:microsoft.com/office/officeart/2005/8/layout/radial4" loCatId="relationship" qsTypeId="urn:microsoft.com/office/officeart/2005/8/quickstyle/simple1" qsCatId="simple" csTypeId="urn:microsoft.com/office/officeart/2005/8/colors/accent0_1" csCatId="mainScheme" phldr="1"/>
      <dgm:spPr/>
      <dgm:t>
        <a:bodyPr/>
        <a:lstStyle/>
        <a:p>
          <a:endParaRPr lang="es-CO"/>
        </a:p>
      </dgm:t>
    </dgm:pt>
    <dgm:pt modelId="{AAF83672-0DB1-40AD-B28E-3A47D02D5CAE}">
      <dgm:prSet phldrT="[Texto]" custT="1"/>
      <dgm:spPr/>
      <dgm:t>
        <a:bodyPr/>
        <a:lstStyle/>
        <a:p>
          <a:pPr algn="ctr"/>
          <a:r>
            <a:rPr lang="es-CO" sz="1800" b="1" dirty="0"/>
            <a:t>Finanzas y gerencia financiera</a:t>
          </a:r>
          <a:endParaRPr lang="es-CO" sz="1800" b="1" dirty="0">
            <a:latin typeface="Calibri" panose="020F0502020204030204" pitchFamily="34" charset="0"/>
          </a:endParaRPr>
        </a:p>
      </dgm:t>
    </dgm:pt>
    <dgm:pt modelId="{D8B150CD-A3B3-49C8-ADA7-6294270725A1}" type="parTrans" cxnId="{DB8D7547-2622-41F7-A0FC-FB22CE88181F}">
      <dgm:prSet/>
      <dgm:spPr/>
      <dgm:t>
        <a:bodyPr/>
        <a:lstStyle/>
        <a:p>
          <a:pPr algn="just"/>
          <a:endParaRPr lang="es-CO" sz="1000" b="1">
            <a:latin typeface="Calibri" panose="020F0502020204030204" pitchFamily="34" charset="0"/>
          </a:endParaRPr>
        </a:p>
      </dgm:t>
    </dgm:pt>
    <dgm:pt modelId="{455DDCB3-870D-493B-91B2-5F2CA633FC67}" type="sibTrans" cxnId="{DB8D7547-2622-41F7-A0FC-FB22CE88181F}">
      <dgm:prSet/>
      <dgm:spPr/>
      <dgm:t>
        <a:bodyPr/>
        <a:lstStyle/>
        <a:p>
          <a:pPr algn="just"/>
          <a:endParaRPr lang="es-CO" sz="1000" b="1">
            <a:latin typeface="Calibri" panose="020F0502020204030204" pitchFamily="34" charset="0"/>
          </a:endParaRPr>
        </a:p>
      </dgm:t>
    </dgm:pt>
    <dgm:pt modelId="{0567ECBB-783D-473E-AD59-69A87D71ABEA}">
      <dgm:prSet custT="1"/>
      <dgm:spPr/>
      <dgm:t>
        <a:bodyPr/>
        <a:lstStyle/>
        <a:p>
          <a:pPr algn="just"/>
          <a:r>
            <a:rPr lang="es-CO" sz="1000" dirty="0"/>
            <a:t>Comparar distintas Fuentes de financiación disponibles para una organización, incluyendo la financiación de bancos,  instrumentos financieros,  bonos, instrumentos de patrimonio y mercados de tesorería.</a:t>
          </a:r>
        </a:p>
      </dgm:t>
    </dgm:pt>
    <dgm:pt modelId="{BBA0FDE0-1FAB-47E4-8D06-BB083AF1E84C}" type="parTrans" cxnId="{6D1FA2AE-D80F-42A4-B18C-0CF6BDA61AE0}">
      <dgm:prSet/>
      <dgm:spPr/>
      <dgm:t>
        <a:bodyPr/>
        <a:lstStyle/>
        <a:p>
          <a:pPr algn="just"/>
          <a:endParaRPr lang="es-CO" sz="1000"/>
        </a:p>
      </dgm:t>
    </dgm:pt>
    <dgm:pt modelId="{6EBD67FF-F516-4638-AF03-ADEE7E5DE8A7}" type="sibTrans" cxnId="{6D1FA2AE-D80F-42A4-B18C-0CF6BDA61AE0}">
      <dgm:prSet/>
      <dgm:spPr/>
      <dgm:t>
        <a:bodyPr/>
        <a:lstStyle/>
        <a:p>
          <a:pPr algn="just"/>
          <a:endParaRPr lang="es-CO" sz="1000"/>
        </a:p>
      </dgm:t>
    </dgm:pt>
    <dgm:pt modelId="{B8ADCFA0-6B84-458B-AC70-752612CECB5E}">
      <dgm:prSet/>
      <dgm:spPr/>
      <dgm:t>
        <a:bodyPr/>
        <a:lstStyle/>
        <a:p>
          <a:r>
            <a:rPr lang="es-CO"/>
            <a:t>Analizar el flujo de caja de una organización y los requerimientos de capital de trabajo.</a:t>
          </a:r>
        </a:p>
      </dgm:t>
    </dgm:pt>
    <dgm:pt modelId="{C3DC0ABA-FE34-4CF6-B059-665C3C552785}" type="parTrans" cxnId="{9F18BB93-981F-4DE2-9214-5E656AB3F66A}">
      <dgm:prSet/>
      <dgm:spPr/>
      <dgm:t>
        <a:bodyPr/>
        <a:lstStyle/>
        <a:p>
          <a:endParaRPr lang="es-CO"/>
        </a:p>
      </dgm:t>
    </dgm:pt>
    <dgm:pt modelId="{3ABC4D30-27D8-4A24-844D-0A7FAFA33559}" type="sibTrans" cxnId="{9F18BB93-981F-4DE2-9214-5E656AB3F66A}">
      <dgm:prSet/>
      <dgm:spPr/>
      <dgm:t>
        <a:bodyPr/>
        <a:lstStyle/>
        <a:p>
          <a:endParaRPr lang="es-CO"/>
        </a:p>
      </dgm:t>
    </dgm:pt>
    <dgm:pt modelId="{E9AD0459-5569-4BF5-B5D0-557213413387}">
      <dgm:prSet/>
      <dgm:spPr/>
      <dgm:t>
        <a:bodyPr/>
        <a:lstStyle/>
        <a:p>
          <a:r>
            <a:rPr lang="es-CO"/>
            <a:t>Analizar la situación financiera actual y futura de una organización, utilizando técnicas que incluyen el análisis de ratios, análisis de tendencias y análisis de flujo de caja.</a:t>
          </a:r>
        </a:p>
      </dgm:t>
    </dgm:pt>
    <dgm:pt modelId="{CD67E63E-B0A0-432A-BFEC-95034263E71C}" type="parTrans" cxnId="{AAA157D4-8103-49B5-90E6-9A6716A2A720}">
      <dgm:prSet/>
      <dgm:spPr/>
      <dgm:t>
        <a:bodyPr/>
        <a:lstStyle/>
        <a:p>
          <a:endParaRPr lang="es-CO"/>
        </a:p>
      </dgm:t>
    </dgm:pt>
    <dgm:pt modelId="{9A115DC8-A829-4F9D-A337-D7B1782D7A07}" type="sibTrans" cxnId="{AAA157D4-8103-49B5-90E6-9A6716A2A720}">
      <dgm:prSet/>
      <dgm:spPr/>
      <dgm:t>
        <a:bodyPr/>
        <a:lstStyle/>
        <a:p>
          <a:endParaRPr lang="es-CO"/>
        </a:p>
      </dgm:t>
    </dgm:pt>
    <dgm:pt modelId="{0392E06B-2476-473A-8C57-E1FB1051E73B}">
      <dgm:prSet/>
      <dgm:spPr/>
      <dgm:t>
        <a:bodyPr/>
        <a:lstStyle/>
        <a:p>
          <a:r>
            <a:rPr lang="es-CO"/>
            <a:t>Evaluar la idoneidad de los componentes utilizados para calcular el costo de capital de una organización.</a:t>
          </a:r>
        </a:p>
      </dgm:t>
    </dgm:pt>
    <dgm:pt modelId="{19B6D684-3186-4020-8A14-3E8345622734}" type="parTrans" cxnId="{38382A26-3965-4F1C-AA4D-F0D280E24253}">
      <dgm:prSet/>
      <dgm:spPr/>
      <dgm:t>
        <a:bodyPr/>
        <a:lstStyle/>
        <a:p>
          <a:endParaRPr lang="es-CO"/>
        </a:p>
      </dgm:t>
    </dgm:pt>
    <dgm:pt modelId="{13227418-F917-4B04-8A81-1934F7E903CC}" type="sibTrans" cxnId="{38382A26-3965-4F1C-AA4D-F0D280E24253}">
      <dgm:prSet/>
      <dgm:spPr/>
      <dgm:t>
        <a:bodyPr/>
        <a:lstStyle/>
        <a:p>
          <a:endParaRPr lang="es-CO"/>
        </a:p>
      </dgm:t>
    </dgm:pt>
    <dgm:pt modelId="{3071EB15-7A20-4E6F-AE6E-420C74A2B189}">
      <dgm:prSet/>
      <dgm:spPr/>
      <dgm:t>
        <a:bodyPr/>
        <a:lstStyle/>
        <a:p>
          <a:r>
            <a:rPr lang="es-CO"/>
            <a:t>Aplicar técnicas de presupuestos de capital en la evaluación de las decisiones de inversiones de capital.</a:t>
          </a:r>
        </a:p>
      </dgm:t>
    </dgm:pt>
    <dgm:pt modelId="{73EB43B2-0B58-43D0-A239-CFCB7042A79C}" type="parTrans" cxnId="{96F3B26A-BFCC-459D-A2DB-87CF72A13892}">
      <dgm:prSet/>
      <dgm:spPr/>
      <dgm:t>
        <a:bodyPr/>
        <a:lstStyle/>
        <a:p>
          <a:endParaRPr lang="es-CO"/>
        </a:p>
      </dgm:t>
    </dgm:pt>
    <dgm:pt modelId="{71BA139C-204E-4ACE-9D1C-9A8ED50BCCDA}" type="sibTrans" cxnId="{96F3B26A-BFCC-459D-A2DB-87CF72A13892}">
      <dgm:prSet/>
      <dgm:spPr/>
      <dgm:t>
        <a:bodyPr/>
        <a:lstStyle/>
        <a:p>
          <a:endParaRPr lang="es-CO"/>
        </a:p>
      </dgm:t>
    </dgm:pt>
    <dgm:pt modelId="{E83725C4-8C92-4746-8A96-F9354D972800}">
      <dgm:prSet/>
      <dgm:spPr/>
      <dgm:t>
        <a:bodyPr/>
        <a:lstStyle/>
        <a:p>
          <a:r>
            <a:rPr lang="es-CO"/>
            <a:t>Explicar enfoques de valuación basados en los ingresos, en los activos o en el Mercado, que son utilizados para tomar decisiones de inversión, planificación de negocios, y la gestión financiera a largo plazo.</a:t>
          </a:r>
        </a:p>
      </dgm:t>
    </dgm:pt>
    <dgm:pt modelId="{5501C3B8-B4CD-4495-87F1-B6C505BDB8D9}" type="parTrans" cxnId="{EE369F6B-8D54-4A5C-B06D-EB878C0A7771}">
      <dgm:prSet/>
      <dgm:spPr/>
      <dgm:t>
        <a:bodyPr/>
        <a:lstStyle/>
        <a:p>
          <a:endParaRPr lang="es-CO"/>
        </a:p>
      </dgm:t>
    </dgm:pt>
    <dgm:pt modelId="{6D8CD7BC-48A1-4DCA-B90D-EFBAD6755671}" type="sibTrans" cxnId="{EE369F6B-8D54-4A5C-B06D-EB878C0A7771}">
      <dgm:prSet/>
      <dgm:spPr/>
      <dgm:t>
        <a:bodyPr/>
        <a:lstStyle/>
        <a:p>
          <a:endParaRPr lang="es-CO"/>
        </a:p>
      </dgm:t>
    </dgm:pt>
    <dgm:pt modelId="{E74DC7E8-88C8-436D-A9C7-E9678F5A5B04}" type="pres">
      <dgm:prSet presAssocID="{D0187970-F261-466B-9FB6-EAAFB0E7D8C8}" presName="cycle" presStyleCnt="0">
        <dgm:presLayoutVars>
          <dgm:chMax val="1"/>
          <dgm:dir/>
          <dgm:animLvl val="ctr"/>
          <dgm:resizeHandles val="exact"/>
        </dgm:presLayoutVars>
      </dgm:prSet>
      <dgm:spPr/>
    </dgm:pt>
    <dgm:pt modelId="{BA282E2A-9136-4CA0-95DD-B2A08D198048}" type="pres">
      <dgm:prSet presAssocID="{AAF83672-0DB1-40AD-B28E-3A47D02D5CAE}" presName="centerShape" presStyleLbl="node0" presStyleIdx="0" presStyleCnt="1"/>
      <dgm:spPr/>
    </dgm:pt>
    <dgm:pt modelId="{CD2EC50E-9652-4702-B37F-7C2D90514D60}" type="pres">
      <dgm:prSet presAssocID="{BBA0FDE0-1FAB-47E4-8D06-BB083AF1E84C}" presName="parTrans" presStyleLbl="bgSibTrans2D1" presStyleIdx="0" presStyleCnt="6"/>
      <dgm:spPr/>
    </dgm:pt>
    <dgm:pt modelId="{387ADEAB-E6F1-46E1-8132-1DF2C45375FF}" type="pres">
      <dgm:prSet presAssocID="{0567ECBB-783D-473E-AD59-69A87D71ABEA}" presName="node" presStyleLbl="node1" presStyleIdx="0" presStyleCnt="6">
        <dgm:presLayoutVars>
          <dgm:bulletEnabled val="1"/>
        </dgm:presLayoutVars>
      </dgm:prSet>
      <dgm:spPr/>
    </dgm:pt>
    <dgm:pt modelId="{2E1AA1CD-4F57-4B11-8BE0-8CFE7A4F6782}" type="pres">
      <dgm:prSet presAssocID="{C3DC0ABA-FE34-4CF6-B059-665C3C552785}" presName="parTrans" presStyleLbl="bgSibTrans2D1" presStyleIdx="1" presStyleCnt="6"/>
      <dgm:spPr/>
    </dgm:pt>
    <dgm:pt modelId="{EADB7E97-724B-4F0D-B501-951A9630CDB2}" type="pres">
      <dgm:prSet presAssocID="{B8ADCFA0-6B84-458B-AC70-752612CECB5E}" presName="node" presStyleLbl="node1" presStyleIdx="1" presStyleCnt="6">
        <dgm:presLayoutVars>
          <dgm:bulletEnabled val="1"/>
        </dgm:presLayoutVars>
      </dgm:prSet>
      <dgm:spPr/>
    </dgm:pt>
    <dgm:pt modelId="{42E48961-3110-47B7-A1D1-C23C3F757219}" type="pres">
      <dgm:prSet presAssocID="{CD67E63E-B0A0-432A-BFEC-95034263E71C}" presName="parTrans" presStyleLbl="bgSibTrans2D1" presStyleIdx="2" presStyleCnt="6"/>
      <dgm:spPr/>
    </dgm:pt>
    <dgm:pt modelId="{B15D60C9-4F16-43B7-A248-5BFE5B388648}" type="pres">
      <dgm:prSet presAssocID="{E9AD0459-5569-4BF5-B5D0-557213413387}" presName="node" presStyleLbl="node1" presStyleIdx="2" presStyleCnt="6">
        <dgm:presLayoutVars>
          <dgm:bulletEnabled val="1"/>
        </dgm:presLayoutVars>
      </dgm:prSet>
      <dgm:spPr/>
    </dgm:pt>
    <dgm:pt modelId="{B90B2876-3D39-4828-AFA6-C6A38DF95290}" type="pres">
      <dgm:prSet presAssocID="{19B6D684-3186-4020-8A14-3E8345622734}" presName="parTrans" presStyleLbl="bgSibTrans2D1" presStyleIdx="3" presStyleCnt="6"/>
      <dgm:spPr/>
    </dgm:pt>
    <dgm:pt modelId="{142E6BEC-552B-444A-9B0F-742F31480CC7}" type="pres">
      <dgm:prSet presAssocID="{0392E06B-2476-473A-8C57-E1FB1051E73B}" presName="node" presStyleLbl="node1" presStyleIdx="3" presStyleCnt="6">
        <dgm:presLayoutVars>
          <dgm:bulletEnabled val="1"/>
        </dgm:presLayoutVars>
      </dgm:prSet>
      <dgm:spPr/>
    </dgm:pt>
    <dgm:pt modelId="{13F63F84-D65C-401D-AC17-9B9E344CE94F}" type="pres">
      <dgm:prSet presAssocID="{73EB43B2-0B58-43D0-A239-CFCB7042A79C}" presName="parTrans" presStyleLbl="bgSibTrans2D1" presStyleIdx="4" presStyleCnt="6"/>
      <dgm:spPr/>
    </dgm:pt>
    <dgm:pt modelId="{C178EE7D-4A48-4DFB-B92E-712487861F94}" type="pres">
      <dgm:prSet presAssocID="{3071EB15-7A20-4E6F-AE6E-420C74A2B189}" presName="node" presStyleLbl="node1" presStyleIdx="4" presStyleCnt="6">
        <dgm:presLayoutVars>
          <dgm:bulletEnabled val="1"/>
        </dgm:presLayoutVars>
      </dgm:prSet>
      <dgm:spPr/>
    </dgm:pt>
    <dgm:pt modelId="{0ADCB038-D100-4B38-93B4-300CBCD8787F}" type="pres">
      <dgm:prSet presAssocID="{5501C3B8-B4CD-4495-87F1-B6C505BDB8D9}" presName="parTrans" presStyleLbl="bgSibTrans2D1" presStyleIdx="5" presStyleCnt="6"/>
      <dgm:spPr/>
    </dgm:pt>
    <dgm:pt modelId="{1BDD6527-BDCF-46D9-9973-D970427A017D}" type="pres">
      <dgm:prSet presAssocID="{E83725C4-8C92-4746-8A96-F9354D972800}" presName="node" presStyleLbl="node1" presStyleIdx="5" presStyleCnt="6">
        <dgm:presLayoutVars>
          <dgm:bulletEnabled val="1"/>
        </dgm:presLayoutVars>
      </dgm:prSet>
      <dgm:spPr/>
    </dgm:pt>
  </dgm:ptLst>
  <dgm:cxnLst>
    <dgm:cxn modelId="{7B5D7511-A036-40BC-A837-F0AC151B3747}" type="presOf" srcId="{E83725C4-8C92-4746-8A96-F9354D972800}" destId="{1BDD6527-BDCF-46D9-9973-D970427A017D}" srcOrd="0" destOrd="0" presId="urn:microsoft.com/office/officeart/2005/8/layout/radial4"/>
    <dgm:cxn modelId="{20ED9521-716C-4789-AC63-A3E696F0F41F}" type="presOf" srcId="{AAF83672-0DB1-40AD-B28E-3A47D02D5CAE}" destId="{BA282E2A-9136-4CA0-95DD-B2A08D198048}" srcOrd="0" destOrd="0" presId="urn:microsoft.com/office/officeart/2005/8/layout/radial4"/>
    <dgm:cxn modelId="{38382A26-3965-4F1C-AA4D-F0D280E24253}" srcId="{AAF83672-0DB1-40AD-B28E-3A47D02D5CAE}" destId="{0392E06B-2476-473A-8C57-E1FB1051E73B}" srcOrd="3" destOrd="0" parTransId="{19B6D684-3186-4020-8A14-3E8345622734}" sibTransId="{13227418-F917-4B04-8A81-1934F7E903CC}"/>
    <dgm:cxn modelId="{2610A829-D915-4232-8453-1F983F40390C}" type="presOf" srcId="{BBA0FDE0-1FAB-47E4-8D06-BB083AF1E84C}" destId="{CD2EC50E-9652-4702-B37F-7C2D90514D60}" srcOrd="0" destOrd="0" presId="urn:microsoft.com/office/officeart/2005/8/layout/radial4"/>
    <dgm:cxn modelId="{08198B39-D1D8-4F0D-BC29-094E943E4122}" type="presOf" srcId="{E9AD0459-5569-4BF5-B5D0-557213413387}" destId="{B15D60C9-4F16-43B7-A248-5BFE5B388648}" srcOrd="0" destOrd="0" presId="urn:microsoft.com/office/officeart/2005/8/layout/radial4"/>
    <dgm:cxn modelId="{F374953C-CAD7-47D2-BFEC-3335B0BCC6BB}" type="presOf" srcId="{3071EB15-7A20-4E6F-AE6E-420C74A2B189}" destId="{C178EE7D-4A48-4DFB-B92E-712487861F94}" srcOrd="0" destOrd="0" presId="urn:microsoft.com/office/officeart/2005/8/layout/radial4"/>
    <dgm:cxn modelId="{4F63A962-3E8E-45F2-8DDC-C293A54D9DCA}" type="presOf" srcId="{73EB43B2-0B58-43D0-A239-CFCB7042A79C}" destId="{13F63F84-D65C-401D-AC17-9B9E344CE94F}" srcOrd="0" destOrd="0" presId="urn:microsoft.com/office/officeart/2005/8/layout/radial4"/>
    <dgm:cxn modelId="{DB8D7547-2622-41F7-A0FC-FB22CE88181F}" srcId="{D0187970-F261-466B-9FB6-EAAFB0E7D8C8}" destId="{AAF83672-0DB1-40AD-B28E-3A47D02D5CAE}" srcOrd="0" destOrd="0" parTransId="{D8B150CD-A3B3-49C8-ADA7-6294270725A1}" sibTransId="{455DDCB3-870D-493B-91B2-5F2CA633FC67}"/>
    <dgm:cxn modelId="{96F3B26A-BFCC-459D-A2DB-87CF72A13892}" srcId="{AAF83672-0DB1-40AD-B28E-3A47D02D5CAE}" destId="{3071EB15-7A20-4E6F-AE6E-420C74A2B189}" srcOrd="4" destOrd="0" parTransId="{73EB43B2-0B58-43D0-A239-CFCB7042A79C}" sibTransId="{71BA139C-204E-4ACE-9D1C-9A8ED50BCCDA}"/>
    <dgm:cxn modelId="{958CD66A-D069-4493-801B-3EB4F4EEA63D}" type="presOf" srcId="{C3DC0ABA-FE34-4CF6-B059-665C3C552785}" destId="{2E1AA1CD-4F57-4B11-8BE0-8CFE7A4F6782}" srcOrd="0" destOrd="0" presId="urn:microsoft.com/office/officeart/2005/8/layout/radial4"/>
    <dgm:cxn modelId="{EE369F6B-8D54-4A5C-B06D-EB878C0A7771}" srcId="{AAF83672-0DB1-40AD-B28E-3A47D02D5CAE}" destId="{E83725C4-8C92-4746-8A96-F9354D972800}" srcOrd="5" destOrd="0" parTransId="{5501C3B8-B4CD-4495-87F1-B6C505BDB8D9}" sibTransId="{6D8CD7BC-48A1-4DCA-B90D-EFBAD6755671}"/>
    <dgm:cxn modelId="{65793474-3AD1-4C86-8320-2E67617B9CE6}" type="presOf" srcId="{5501C3B8-B4CD-4495-87F1-B6C505BDB8D9}" destId="{0ADCB038-D100-4B38-93B4-300CBCD8787F}" srcOrd="0" destOrd="0" presId="urn:microsoft.com/office/officeart/2005/8/layout/radial4"/>
    <dgm:cxn modelId="{9F18BB93-981F-4DE2-9214-5E656AB3F66A}" srcId="{AAF83672-0DB1-40AD-B28E-3A47D02D5CAE}" destId="{B8ADCFA0-6B84-458B-AC70-752612CECB5E}" srcOrd="1" destOrd="0" parTransId="{C3DC0ABA-FE34-4CF6-B059-665C3C552785}" sibTransId="{3ABC4D30-27D8-4A24-844D-0A7FAFA33559}"/>
    <dgm:cxn modelId="{DD47AFA6-7FBE-432B-A056-EB79144C8FFC}" type="presOf" srcId="{19B6D684-3186-4020-8A14-3E8345622734}" destId="{B90B2876-3D39-4828-AFA6-C6A38DF95290}" srcOrd="0" destOrd="0" presId="urn:microsoft.com/office/officeart/2005/8/layout/radial4"/>
    <dgm:cxn modelId="{9DE9C7AB-CC06-4E46-8D70-2CD1F1E1C9C3}" type="presOf" srcId="{D0187970-F261-466B-9FB6-EAAFB0E7D8C8}" destId="{E74DC7E8-88C8-436D-A9C7-E9678F5A5B04}" srcOrd="0" destOrd="0" presId="urn:microsoft.com/office/officeart/2005/8/layout/radial4"/>
    <dgm:cxn modelId="{6D1FA2AE-D80F-42A4-B18C-0CF6BDA61AE0}" srcId="{AAF83672-0DB1-40AD-B28E-3A47D02D5CAE}" destId="{0567ECBB-783D-473E-AD59-69A87D71ABEA}" srcOrd="0" destOrd="0" parTransId="{BBA0FDE0-1FAB-47E4-8D06-BB083AF1E84C}" sibTransId="{6EBD67FF-F516-4638-AF03-ADEE7E5DE8A7}"/>
    <dgm:cxn modelId="{A82DB1B6-06E3-4822-B73A-542B45E78732}" type="presOf" srcId="{CD67E63E-B0A0-432A-BFEC-95034263E71C}" destId="{42E48961-3110-47B7-A1D1-C23C3F757219}" srcOrd="0" destOrd="0" presId="urn:microsoft.com/office/officeart/2005/8/layout/radial4"/>
    <dgm:cxn modelId="{805AB7BC-9791-47AF-8043-327BD8FDE7A1}" type="presOf" srcId="{B8ADCFA0-6B84-458B-AC70-752612CECB5E}" destId="{EADB7E97-724B-4F0D-B501-951A9630CDB2}" srcOrd="0" destOrd="0" presId="urn:microsoft.com/office/officeart/2005/8/layout/radial4"/>
    <dgm:cxn modelId="{AAA157D4-8103-49B5-90E6-9A6716A2A720}" srcId="{AAF83672-0DB1-40AD-B28E-3A47D02D5CAE}" destId="{E9AD0459-5569-4BF5-B5D0-557213413387}" srcOrd="2" destOrd="0" parTransId="{CD67E63E-B0A0-432A-BFEC-95034263E71C}" sibTransId="{9A115DC8-A829-4F9D-A337-D7B1782D7A07}"/>
    <dgm:cxn modelId="{F9D6DFD7-EE7F-4BA5-8E5F-40021AF40B94}" type="presOf" srcId="{0567ECBB-783D-473E-AD59-69A87D71ABEA}" destId="{387ADEAB-E6F1-46E1-8132-1DF2C45375FF}" srcOrd="0" destOrd="0" presId="urn:microsoft.com/office/officeart/2005/8/layout/radial4"/>
    <dgm:cxn modelId="{0E1901EE-AADC-4EE4-B34D-46B733BA51AC}" type="presOf" srcId="{0392E06B-2476-473A-8C57-E1FB1051E73B}" destId="{142E6BEC-552B-444A-9B0F-742F31480CC7}" srcOrd="0" destOrd="0" presId="urn:microsoft.com/office/officeart/2005/8/layout/radial4"/>
    <dgm:cxn modelId="{84E485AE-6D61-4762-BA08-614595A7648E}" type="presParOf" srcId="{E74DC7E8-88C8-436D-A9C7-E9678F5A5B04}" destId="{BA282E2A-9136-4CA0-95DD-B2A08D198048}" srcOrd="0" destOrd="0" presId="urn:microsoft.com/office/officeart/2005/8/layout/radial4"/>
    <dgm:cxn modelId="{27E0BDE0-6BBB-4063-8CFF-F2F56E3CA156}" type="presParOf" srcId="{E74DC7E8-88C8-436D-A9C7-E9678F5A5B04}" destId="{CD2EC50E-9652-4702-B37F-7C2D90514D60}" srcOrd="1" destOrd="0" presId="urn:microsoft.com/office/officeart/2005/8/layout/radial4"/>
    <dgm:cxn modelId="{8E489632-77B3-4A09-8EC9-DE2D9C7588E7}" type="presParOf" srcId="{E74DC7E8-88C8-436D-A9C7-E9678F5A5B04}" destId="{387ADEAB-E6F1-46E1-8132-1DF2C45375FF}" srcOrd="2" destOrd="0" presId="urn:microsoft.com/office/officeart/2005/8/layout/radial4"/>
    <dgm:cxn modelId="{BCB07CB1-7A04-4E3D-9B0B-9D24A4CDC4FC}" type="presParOf" srcId="{E74DC7E8-88C8-436D-A9C7-E9678F5A5B04}" destId="{2E1AA1CD-4F57-4B11-8BE0-8CFE7A4F6782}" srcOrd="3" destOrd="0" presId="urn:microsoft.com/office/officeart/2005/8/layout/radial4"/>
    <dgm:cxn modelId="{6931837A-BDD0-467C-866C-D0E8CDAEA539}" type="presParOf" srcId="{E74DC7E8-88C8-436D-A9C7-E9678F5A5B04}" destId="{EADB7E97-724B-4F0D-B501-951A9630CDB2}" srcOrd="4" destOrd="0" presId="urn:microsoft.com/office/officeart/2005/8/layout/radial4"/>
    <dgm:cxn modelId="{6E0EF809-5807-43BF-889D-718F15433AD0}" type="presParOf" srcId="{E74DC7E8-88C8-436D-A9C7-E9678F5A5B04}" destId="{42E48961-3110-47B7-A1D1-C23C3F757219}" srcOrd="5" destOrd="0" presId="urn:microsoft.com/office/officeart/2005/8/layout/radial4"/>
    <dgm:cxn modelId="{7FEB1A25-A015-4936-BC0A-2D6A432E2756}" type="presParOf" srcId="{E74DC7E8-88C8-436D-A9C7-E9678F5A5B04}" destId="{B15D60C9-4F16-43B7-A248-5BFE5B388648}" srcOrd="6" destOrd="0" presId="urn:microsoft.com/office/officeart/2005/8/layout/radial4"/>
    <dgm:cxn modelId="{D704E9E7-3D94-40EC-9CFF-2BA0A0E15E39}" type="presParOf" srcId="{E74DC7E8-88C8-436D-A9C7-E9678F5A5B04}" destId="{B90B2876-3D39-4828-AFA6-C6A38DF95290}" srcOrd="7" destOrd="0" presId="urn:microsoft.com/office/officeart/2005/8/layout/radial4"/>
    <dgm:cxn modelId="{0A7C38C8-46E5-4E83-87C9-DFB52389A594}" type="presParOf" srcId="{E74DC7E8-88C8-436D-A9C7-E9678F5A5B04}" destId="{142E6BEC-552B-444A-9B0F-742F31480CC7}" srcOrd="8" destOrd="0" presId="urn:microsoft.com/office/officeart/2005/8/layout/radial4"/>
    <dgm:cxn modelId="{00B42076-139E-4EC9-A23A-3DF112C788C5}" type="presParOf" srcId="{E74DC7E8-88C8-436D-A9C7-E9678F5A5B04}" destId="{13F63F84-D65C-401D-AC17-9B9E344CE94F}" srcOrd="9" destOrd="0" presId="urn:microsoft.com/office/officeart/2005/8/layout/radial4"/>
    <dgm:cxn modelId="{D648F337-E4E6-4421-BA02-50C9AAA26A1C}" type="presParOf" srcId="{E74DC7E8-88C8-436D-A9C7-E9678F5A5B04}" destId="{C178EE7D-4A48-4DFB-B92E-712487861F94}" srcOrd="10" destOrd="0" presId="urn:microsoft.com/office/officeart/2005/8/layout/radial4"/>
    <dgm:cxn modelId="{A6DF68AF-0741-4A12-9851-E2C8B8D685F0}" type="presParOf" srcId="{E74DC7E8-88C8-436D-A9C7-E9678F5A5B04}" destId="{0ADCB038-D100-4B38-93B4-300CBCD8787F}" srcOrd="11" destOrd="0" presId="urn:microsoft.com/office/officeart/2005/8/layout/radial4"/>
    <dgm:cxn modelId="{66DCCE8E-A1D5-4C27-8451-41E9905C7BAD}" type="presParOf" srcId="{E74DC7E8-88C8-436D-A9C7-E9678F5A5B04}" destId="{1BDD6527-BDCF-46D9-9973-D970427A017D}" srcOrd="12"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0187970-F261-466B-9FB6-EAAFB0E7D8C8}" type="doc">
      <dgm:prSet loTypeId="urn:microsoft.com/office/officeart/2005/8/layout/radial4" loCatId="relationship" qsTypeId="urn:microsoft.com/office/officeart/2005/8/quickstyle/simple1" qsCatId="simple" csTypeId="urn:microsoft.com/office/officeart/2005/8/colors/accent0_1" csCatId="mainScheme" phldr="1"/>
      <dgm:spPr/>
      <dgm:t>
        <a:bodyPr/>
        <a:lstStyle/>
        <a:p>
          <a:endParaRPr lang="es-CO"/>
        </a:p>
      </dgm:t>
    </dgm:pt>
    <dgm:pt modelId="{AAF83672-0DB1-40AD-B28E-3A47D02D5CAE}">
      <dgm:prSet phldrT="[Texto]" custT="1"/>
      <dgm:spPr/>
      <dgm:t>
        <a:bodyPr/>
        <a:lstStyle/>
        <a:p>
          <a:pPr algn="ctr"/>
          <a:r>
            <a:rPr lang="es-CO" sz="2400" b="1" dirty="0"/>
            <a:t>Impuestos</a:t>
          </a:r>
          <a:endParaRPr lang="es-CO" sz="2400" b="1" dirty="0">
            <a:latin typeface="Calibri" panose="020F0502020204030204" pitchFamily="34" charset="0"/>
          </a:endParaRPr>
        </a:p>
      </dgm:t>
    </dgm:pt>
    <dgm:pt modelId="{D8B150CD-A3B3-49C8-ADA7-6294270725A1}" type="parTrans" cxnId="{DB8D7547-2622-41F7-A0FC-FB22CE88181F}">
      <dgm:prSet/>
      <dgm:spPr/>
      <dgm:t>
        <a:bodyPr/>
        <a:lstStyle/>
        <a:p>
          <a:pPr algn="just"/>
          <a:endParaRPr lang="es-CO" sz="1600" b="1">
            <a:latin typeface="Calibri" panose="020F0502020204030204" pitchFamily="34" charset="0"/>
          </a:endParaRPr>
        </a:p>
      </dgm:t>
    </dgm:pt>
    <dgm:pt modelId="{455DDCB3-870D-493B-91B2-5F2CA633FC67}" type="sibTrans" cxnId="{DB8D7547-2622-41F7-A0FC-FB22CE88181F}">
      <dgm:prSet/>
      <dgm:spPr/>
      <dgm:t>
        <a:bodyPr/>
        <a:lstStyle/>
        <a:p>
          <a:pPr algn="just"/>
          <a:endParaRPr lang="es-CO" sz="1600" b="1">
            <a:latin typeface="Calibri" panose="020F0502020204030204" pitchFamily="34" charset="0"/>
          </a:endParaRPr>
        </a:p>
      </dgm:t>
    </dgm:pt>
    <dgm:pt modelId="{0567ECBB-783D-473E-AD59-69A87D71ABEA}">
      <dgm:prSet custT="1"/>
      <dgm:spPr/>
      <dgm:t>
        <a:bodyPr/>
        <a:lstStyle/>
        <a:p>
          <a:pPr algn="just"/>
          <a:r>
            <a:rPr lang="es-CO" sz="1600"/>
            <a:t>Explicar los requerimientos nacionales para el cumplimiento y  presentación de obligaciones por impuestos.</a:t>
          </a:r>
          <a:endParaRPr lang="es-CO" sz="1600" dirty="0"/>
        </a:p>
      </dgm:t>
    </dgm:pt>
    <dgm:pt modelId="{BBA0FDE0-1FAB-47E4-8D06-BB083AF1E84C}" type="parTrans" cxnId="{6D1FA2AE-D80F-42A4-B18C-0CF6BDA61AE0}">
      <dgm:prSet/>
      <dgm:spPr/>
      <dgm:t>
        <a:bodyPr/>
        <a:lstStyle/>
        <a:p>
          <a:pPr algn="just"/>
          <a:endParaRPr lang="es-CO" sz="1600"/>
        </a:p>
      </dgm:t>
    </dgm:pt>
    <dgm:pt modelId="{6EBD67FF-F516-4638-AF03-ADEE7E5DE8A7}" type="sibTrans" cxnId="{6D1FA2AE-D80F-42A4-B18C-0CF6BDA61AE0}">
      <dgm:prSet/>
      <dgm:spPr/>
      <dgm:t>
        <a:bodyPr/>
        <a:lstStyle/>
        <a:p>
          <a:pPr algn="just"/>
          <a:endParaRPr lang="es-CO" sz="1600"/>
        </a:p>
      </dgm:t>
    </dgm:pt>
    <dgm:pt modelId="{AFA9796B-B514-4AD8-965E-6F20DDF15C2E}">
      <dgm:prSet custT="1"/>
      <dgm:spPr/>
      <dgm:t>
        <a:bodyPr/>
        <a:lstStyle/>
        <a:p>
          <a:r>
            <a:rPr lang="es-CO" sz="1600"/>
            <a:t>Preparar cálculos de impuestos directos e indirectos para personas y organizaciones.</a:t>
          </a:r>
        </a:p>
      </dgm:t>
    </dgm:pt>
    <dgm:pt modelId="{7D95A78A-3070-4E61-B20D-0AE9AD7A031C}" type="parTrans" cxnId="{366E8555-0EDE-4439-BDE0-BE1B564CB77C}">
      <dgm:prSet/>
      <dgm:spPr/>
      <dgm:t>
        <a:bodyPr/>
        <a:lstStyle/>
        <a:p>
          <a:endParaRPr lang="es-CO" sz="1600"/>
        </a:p>
      </dgm:t>
    </dgm:pt>
    <dgm:pt modelId="{B7C6231F-E926-4C50-8922-FCAEA86C2DAA}" type="sibTrans" cxnId="{366E8555-0EDE-4439-BDE0-BE1B564CB77C}">
      <dgm:prSet/>
      <dgm:spPr/>
      <dgm:t>
        <a:bodyPr/>
        <a:lstStyle/>
        <a:p>
          <a:endParaRPr lang="es-CO" sz="1600"/>
        </a:p>
      </dgm:t>
    </dgm:pt>
    <dgm:pt modelId="{3131BB89-E601-4C3E-9E59-9FA4591C198E}">
      <dgm:prSet custT="1"/>
      <dgm:spPr/>
      <dgm:t>
        <a:bodyPr/>
        <a:lstStyle/>
        <a:p>
          <a:r>
            <a:rPr lang="es-CO" sz="1600"/>
            <a:t>Analizar cuestiones fiscales asociadas con transacciones internacionales no complejas.</a:t>
          </a:r>
        </a:p>
      </dgm:t>
    </dgm:pt>
    <dgm:pt modelId="{04461B17-1E06-4E4F-90BD-94E7039E02DB}" type="parTrans" cxnId="{E8D3ADEB-A2E8-4870-9E99-D13B0D8A3C77}">
      <dgm:prSet/>
      <dgm:spPr/>
      <dgm:t>
        <a:bodyPr/>
        <a:lstStyle/>
        <a:p>
          <a:endParaRPr lang="es-CO" sz="1600"/>
        </a:p>
      </dgm:t>
    </dgm:pt>
    <dgm:pt modelId="{71798786-316C-4548-B80D-CE3E0E4162D9}" type="sibTrans" cxnId="{E8D3ADEB-A2E8-4870-9E99-D13B0D8A3C77}">
      <dgm:prSet/>
      <dgm:spPr/>
      <dgm:t>
        <a:bodyPr/>
        <a:lstStyle/>
        <a:p>
          <a:endParaRPr lang="es-CO" sz="1600"/>
        </a:p>
      </dgm:t>
    </dgm:pt>
    <dgm:pt modelId="{0E96A6B2-7866-498A-A665-AD39FE520814}">
      <dgm:prSet custT="1"/>
      <dgm:spPr/>
      <dgm:t>
        <a:bodyPr/>
        <a:lstStyle/>
        <a:p>
          <a:r>
            <a:rPr lang="es-CO" sz="1600"/>
            <a:t>Explicar las diferencias entre la planificación fiscal, la elusión y la evasión fiscal.</a:t>
          </a:r>
        </a:p>
      </dgm:t>
    </dgm:pt>
    <dgm:pt modelId="{4B251927-DBDB-4EAC-94CB-20181D9E6A8E}" type="parTrans" cxnId="{A92DA30A-A1C6-4BB4-B5E0-500B5E11F8F0}">
      <dgm:prSet/>
      <dgm:spPr/>
      <dgm:t>
        <a:bodyPr/>
        <a:lstStyle/>
        <a:p>
          <a:endParaRPr lang="es-CO" sz="1600"/>
        </a:p>
      </dgm:t>
    </dgm:pt>
    <dgm:pt modelId="{AB17DF85-8E24-4F3F-BC38-A30034ADD97C}" type="sibTrans" cxnId="{A92DA30A-A1C6-4BB4-B5E0-500B5E11F8F0}">
      <dgm:prSet/>
      <dgm:spPr/>
      <dgm:t>
        <a:bodyPr/>
        <a:lstStyle/>
        <a:p>
          <a:endParaRPr lang="es-CO" sz="1600"/>
        </a:p>
      </dgm:t>
    </dgm:pt>
    <dgm:pt modelId="{E74DC7E8-88C8-436D-A9C7-E9678F5A5B04}" type="pres">
      <dgm:prSet presAssocID="{D0187970-F261-466B-9FB6-EAAFB0E7D8C8}" presName="cycle" presStyleCnt="0">
        <dgm:presLayoutVars>
          <dgm:chMax val="1"/>
          <dgm:dir/>
          <dgm:animLvl val="ctr"/>
          <dgm:resizeHandles val="exact"/>
        </dgm:presLayoutVars>
      </dgm:prSet>
      <dgm:spPr/>
    </dgm:pt>
    <dgm:pt modelId="{BA282E2A-9136-4CA0-95DD-B2A08D198048}" type="pres">
      <dgm:prSet presAssocID="{AAF83672-0DB1-40AD-B28E-3A47D02D5CAE}" presName="centerShape" presStyleLbl="node0" presStyleIdx="0" presStyleCnt="1"/>
      <dgm:spPr/>
    </dgm:pt>
    <dgm:pt modelId="{CD2EC50E-9652-4702-B37F-7C2D90514D60}" type="pres">
      <dgm:prSet presAssocID="{BBA0FDE0-1FAB-47E4-8D06-BB083AF1E84C}" presName="parTrans" presStyleLbl="bgSibTrans2D1" presStyleIdx="0" presStyleCnt="4"/>
      <dgm:spPr/>
    </dgm:pt>
    <dgm:pt modelId="{387ADEAB-E6F1-46E1-8132-1DF2C45375FF}" type="pres">
      <dgm:prSet presAssocID="{0567ECBB-783D-473E-AD59-69A87D71ABEA}" presName="node" presStyleLbl="node1" presStyleIdx="0" presStyleCnt="4">
        <dgm:presLayoutVars>
          <dgm:bulletEnabled val="1"/>
        </dgm:presLayoutVars>
      </dgm:prSet>
      <dgm:spPr/>
    </dgm:pt>
    <dgm:pt modelId="{676E7728-D011-48CC-A54E-1A49D1456DEF}" type="pres">
      <dgm:prSet presAssocID="{7D95A78A-3070-4E61-B20D-0AE9AD7A031C}" presName="parTrans" presStyleLbl="bgSibTrans2D1" presStyleIdx="1" presStyleCnt="4"/>
      <dgm:spPr/>
    </dgm:pt>
    <dgm:pt modelId="{11BB2827-E06E-4226-AE12-BD93BB623475}" type="pres">
      <dgm:prSet presAssocID="{AFA9796B-B514-4AD8-965E-6F20DDF15C2E}" presName="node" presStyleLbl="node1" presStyleIdx="1" presStyleCnt="4">
        <dgm:presLayoutVars>
          <dgm:bulletEnabled val="1"/>
        </dgm:presLayoutVars>
      </dgm:prSet>
      <dgm:spPr/>
    </dgm:pt>
    <dgm:pt modelId="{9FAC1102-6FAF-4B7A-81DD-B70C7B8D4205}" type="pres">
      <dgm:prSet presAssocID="{04461B17-1E06-4E4F-90BD-94E7039E02DB}" presName="parTrans" presStyleLbl="bgSibTrans2D1" presStyleIdx="2" presStyleCnt="4"/>
      <dgm:spPr/>
    </dgm:pt>
    <dgm:pt modelId="{93B99606-0662-4A1A-87DE-E62F40499F12}" type="pres">
      <dgm:prSet presAssocID="{3131BB89-E601-4C3E-9E59-9FA4591C198E}" presName="node" presStyleLbl="node1" presStyleIdx="2" presStyleCnt="4">
        <dgm:presLayoutVars>
          <dgm:bulletEnabled val="1"/>
        </dgm:presLayoutVars>
      </dgm:prSet>
      <dgm:spPr/>
    </dgm:pt>
    <dgm:pt modelId="{9364D94D-B0BC-48FB-931A-D5A6919AF8AD}" type="pres">
      <dgm:prSet presAssocID="{4B251927-DBDB-4EAC-94CB-20181D9E6A8E}" presName="parTrans" presStyleLbl="bgSibTrans2D1" presStyleIdx="3" presStyleCnt="4"/>
      <dgm:spPr/>
    </dgm:pt>
    <dgm:pt modelId="{0BC53715-28E0-45CC-A701-26BA4638E065}" type="pres">
      <dgm:prSet presAssocID="{0E96A6B2-7866-498A-A665-AD39FE520814}" presName="node" presStyleLbl="node1" presStyleIdx="3" presStyleCnt="4">
        <dgm:presLayoutVars>
          <dgm:bulletEnabled val="1"/>
        </dgm:presLayoutVars>
      </dgm:prSet>
      <dgm:spPr/>
    </dgm:pt>
  </dgm:ptLst>
  <dgm:cxnLst>
    <dgm:cxn modelId="{F6520700-61BB-4514-8F4E-A4114021B8C9}" type="presOf" srcId="{3131BB89-E601-4C3E-9E59-9FA4591C198E}" destId="{93B99606-0662-4A1A-87DE-E62F40499F12}" srcOrd="0" destOrd="0" presId="urn:microsoft.com/office/officeart/2005/8/layout/radial4"/>
    <dgm:cxn modelId="{A92DA30A-A1C6-4BB4-B5E0-500B5E11F8F0}" srcId="{AAF83672-0DB1-40AD-B28E-3A47D02D5CAE}" destId="{0E96A6B2-7866-498A-A665-AD39FE520814}" srcOrd="3" destOrd="0" parTransId="{4B251927-DBDB-4EAC-94CB-20181D9E6A8E}" sibTransId="{AB17DF85-8E24-4F3F-BC38-A30034ADD97C}"/>
    <dgm:cxn modelId="{54590519-9CAC-42EB-99E8-E8BF54F74C6D}" type="presOf" srcId="{0E96A6B2-7866-498A-A665-AD39FE520814}" destId="{0BC53715-28E0-45CC-A701-26BA4638E065}" srcOrd="0" destOrd="0" presId="urn:microsoft.com/office/officeart/2005/8/layout/radial4"/>
    <dgm:cxn modelId="{B34B2F1E-0855-450A-BB89-4DB55BEA2D95}" type="presOf" srcId="{4B251927-DBDB-4EAC-94CB-20181D9E6A8E}" destId="{9364D94D-B0BC-48FB-931A-D5A6919AF8AD}" srcOrd="0" destOrd="0" presId="urn:microsoft.com/office/officeart/2005/8/layout/radial4"/>
    <dgm:cxn modelId="{DB8D7547-2622-41F7-A0FC-FB22CE88181F}" srcId="{D0187970-F261-466B-9FB6-EAAFB0E7D8C8}" destId="{AAF83672-0DB1-40AD-B28E-3A47D02D5CAE}" srcOrd="0" destOrd="0" parTransId="{D8B150CD-A3B3-49C8-ADA7-6294270725A1}" sibTransId="{455DDCB3-870D-493B-91B2-5F2CA633FC67}"/>
    <dgm:cxn modelId="{366E8555-0EDE-4439-BDE0-BE1B564CB77C}" srcId="{AAF83672-0DB1-40AD-B28E-3A47D02D5CAE}" destId="{AFA9796B-B514-4AD8-965E-6F20DDF15C2E}" srcOrd="1" destOrd="0" parTransId="{7D95A78A-3070-4E61-B20D-0AE9AD7A031C}" sibTransId="{B7C6231F-E926-4C50-8922-FCAEA86C2DAA}"/>
    <dgm:cxn modelId="{1AC5AB59-D92D-4F12-8539-E65EAF218226}" type="presOf" srcId="{D0187970-F261-466B-9FB6-EAAFB0E7D8C8}" destId="{E74DC7E8-88C8-436D-A9C7-E9678F5A5B04}" srcOrd="0" destOrd="0" presId="urn:microsoft.com/office/officeart/2005/8/layout/radial4"/>
    <dgm:cxn modelId="{4184228D-0743-4200-90BA-3834404727D4}" type="presOf" srcId="{04461B17-1E06-4E4F-90BD-94E7039E02DB}" destId="{9FAC1102-6FAF-4B7A-81DD-B70C7B8D4205}" srcOrd="0" destOrd="0" presId="urn:microsoft.com/office/officeart/2005/8/layout/radial4"/>
    <dgm:cxn modelId="{894F598D-6A73-4DDA-93E9-E940523DD2F7}" type="presOf" srcId="{BBA0FDE0-1FAB-47E4-8D06-BB083AF1E84C}" destId="{CD2EC50E-9652-4702-B37F-7C2D90514D60}" srcOrd="0" destOrd="0" presId="urn:microsoft.com/office/officeart/2005/8/layout/radial4"/>
    <dgm:cxn modelId="{B0B6419F-F2F4-48E0-9707-EAAA377699BF}" type="presOf" srcId="{AAF83672-0DB1-40AD-B28E-3A47D02D5CAE}" destId="{BA282E2A-9136-4CA0-95DD-B2A08D198048}" srcOrd="0" destOrd="0" presId="urn:microsoft.com/office/officeart/2005/8/layout/radial4"/>
    <dgm:cxn modelId="{6D1FA2AE-D80F-42A4-B18C-0CF6BDA61AE0}" srcId="{AAF83672-0DB1-40AD-B28E-3A47D02D5CAE}" destId="{0567ECBB-783D-473E-AD59-69A87D71ABEA}" srcOrd="0" destOrd="0" parTransId="{BBA0FDE0-1FAB-47E4-8D06-BB083AF1E84C}" sibTransId="{6EBD67FF-F516-4638-AF03-ADEE7E5DE8A7}"/>
    <dgm:cxn modelId="{B08190B3-4820-4919-8BA6-5EEA8FAA39AB}" type="presOf" srcId="{7D95A78A-3070-4E61-B20D-0AE9AD7A031C}" destId="{676E7728-D011-48CC-A54E-1A49D1456DEF}" srcOrd="0" destOrd="0" presId="urn:microsoft.com/office/officeart/2005/8/layout/radial4"/>
    <dgm:cxn modelId="{13AFDFB9-EB19-466C-B04E-DFD5B005E3D0}" type="presOf" srcId="{0567ECBB-783D-473E-AD59-69A87D71ABEA}" destId="{387ADEAB-E6F1-46E1-8132-1DF2C45375FF}" srcOrd="0" destOrd="0" presId="urn:microsoft.com/office/officeart/2005/8/layout/radial4"/>
    <dgm:cxn modelId="{9FE5D0BB-900E-4143-9497-291878F13182}" type="presOf" srcId="{AFA9796B-B514-4AD8-965E-6F20DDF15C2E}" destId="{11BB2827-E06E-4226-AE12-BD93BB623475}" srcOrd="0" destOrd="0" presId="urn:microsoft.com/office/officeart/2005/8/layout/radial4"/>
    <dgm:cxn modelId="{E8D3ADEB-A2E8-4870-9E99-D13B0D8A3C77}" srcId="{AAF83672-0DB1-40AD-B28E-3A47D02D5CAE}" destId="{3131BB89-E601-4C3E-9E59-9FA4591C198E}" srcOrd="2" destOrd="0" parTransId="{04461B17-1E06-4E4F-90BD-94E7039E02DB}" sibTransId="{71798786-316C-4548-B80D-CE3E0E4162D9}"/>
    <dgm:cxn modelId="{898010BB-352F-4A2D-8B82-8FF1D47353C7}" type="presParOf" srcId="{E74DC7E8-88C8-436D-A9C7-E9678F5A5B04}" destId="{BA282E2A-9136-4CA0-95DD-B2A08D198048}" srcOrd="0" destOrd="0" presId="urn:microsoft.com/office/officeart/2005/8/layout/radial4"/>
    <dgm:cxn modelId="{A50BA743-89FD-4E33-885A-455E61F56B0A}" type="presParOf" srcId="{E74DC7E8-88C8-436D-A9C7-E9678F5A5B04}" destId="{CD2EC50E-9652-4702-B37F-7C2D90514D60}" srcOrd="1" destOrd="0" presId="urn:microsoft.com/office/officeart/2005/8/layout/radial4"/>
    <dgm:cxn modelId="{A025DE4A-6FAE-41FC-8D00-DB06D64E45CE}" type="presParOf" srcId="{E74DC7E8-88C8-436D-A9C7-E9678F5A5B04}" destId="{387ADEAB-E6F1-46E1-8132-1DF2C45375FF}" srcOrd="2" destOrd="0" presId="urn:microsoft.com/office/officeart/2005/8/layout/radial4"/>
    <dgm:cxn modelId="{67E078AD-260B-4FF7-925E-174B8E934048}" type="presParOf" srcId="{E74DC7E8-88C8-436D-A9C7-E9678F5A5B04}" destId="{676E7728-D011-48CC-A54E-1A49D1456DEF}" srcOrd="3" destOrd="0" presId="urn:microsoft.com/office/officeart/2005/8/layout/radial4"/>
    <dgm:cxn modelId="{CD2EC80B-7C97-408F-A97E-9E54E4E621BA}" type="presParOf" srcId="{E74DC7E8-88C8-436D-A9C7-E9678F5A5B04}" destId="{11BB2827-E06E-4226-AE12-BD93BB623475}" srcOrd="4" destOrd="0" presId="urn:microsoft.com/office/officeart/2005/8/layout/radial4"/>
    <dgm:cxn modelId="{DCB5499F-7EE8-4AAA-AF08-C42D5422D82E}" type="presParOf" srcId="{E74DC7E8-88C8-436D-A9C7-E9678F5A5B04}" destId="{9FAC1102-6FAF-4B7A-81DD-B70C7B8D4205}" srcOrd="5" destOrd="0" presId="urn:microsoft.com/office/officeart/2005/8/layout/radial4"/>
    <dgm:cxn modelId="{E0F0DF7D-0948-41B8-87D2-6818C91D58D9}" type="presParOf" srcId="{E74DC7E8-88C8-436D-A9C7-E9678F5A5B04}" destId="{93B99606-0662-4A1A-87DE-E62F40499F12}" srcOrd="6" destOrd="0" presId="urn:microsoft.com/office/officeart/2005/8/layout/radial4"/>
    <dgm:cxn modelId="{27C841D5-77F9-4957-A19A-4467EB9D7261}" type="presParOf" srcId="{E74DC7E8-88C8-436D-A9C7-E9678F5A5B04}" destId="{9364D94D-B0BC-48FB-931A-D5A6919AF8AD}" srcOrd="7" destOrd="0" presId="urn:microsoft.com/office/officeart/2005/8/layout/radial4"/>
    <dgm:cxn modelId="{9C4B234B-305D-4A19-9B13-3BF0AEE35C3A}" type="presParOf" srcId="{E74DC7E8-88C8-436D-A9C7-E9678F5A5B04}" destId="{0BC53715-28E0-45CC-A701-26BA4638E065}" srcOrd="8"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0187970-F261-466B-9FB6-EAAFB0E7D8C8}" type="doc">
      <dgm:prSet loTypeId="urn:microsoft.com/office/officeart/2005/8/layout/radial4" loCatId="relationship" qsTypeId="urn:microsoft.com/office/officeart/2005/8/quickstyle/simple1" qsCatId="simple" csTypeId="urn:microsoft.com/office/officeart/2005/8/colors/accent0_1" csCatId="mainScheme" phldr="1"/>
      <dgm:spPr/>
      <dgm:t>
        <a:bodyPr/>
        <a:lstStyle/>
        <a:p>
          <a:endParaRPr lang="es-CO"/>
        </a:p>
      </dgm:t>
    </dgm:pt>
    <dgm:pt modelId="{AAF83672-0DB1-40AD-B28E-3A47D02D5CAE}">
      <dgm:prSet phldrT="[Texto]" custT="1"/>
      <dgm:spPr>
        <a:solidFill>
          <a:srgbClr val="FF0000"/>
        </a:solidFill>
      </dgm:spPr>
      <dgm:t>
        <a:bodyPr/>
        <a:lstStyle/>
        <a:p>
          <a:pPr algn="ctr"/>
          <a:r>
            <a:rPr lang="es-CO" sz="1600" b="1" dirty="0"/>
            <a:t>Auditoría y Aseguramiento</a:t>
          </a:r>
          <a:endParaRPr lang="es-CO" sz="1600" b="1" dirty="0">
            <a:latin typeface="Calibri" panose="020F0502020204030204" pitchFamily="34" charset="0"/>
          </a:endParaRPr>
        </a:p>
      </dgm:t>
    </dgm:pt>
    <dgm:pt modelId="{D8B150CD-A3B3-49C8-ADA7-6294270725A1}" type="parTrans" cxnId="{DB8D7547-2622-41F7-A0FC-FB22CE88181F}">
      <dgm:prSet/>
      <dgm:spPr/>
      <dgm:t>
        <a:bodyPr/>
        <a:lstStyle/>
        <a:p>
          <a:pPr algn="just"/>
          <a:endParaRPr lang="es-CO" sz="1400" b="1">
            <a:latin typeface="Calibri" panose="020F0502020204030204" pitchFamily="34" charset="0"/>
          </a:endParaRPr>
        </a:p>
      </dgm:t>
    </dgm:pt>
    <dgm:pt modelId="{455DDCB3-870D-493B-91B2-5F2CA633FC67}" type="sibTrans" cxnId="{DB8D7547-2622-41F7-A0FC-FB22CE88181F}">
      <dgm:prSet/>
      <dgm:spPr/>
      <dgm:t>
        <a:bodyPr/>
        <a:lstStyle/>
        <a:p>
          <a:pPr algn="just"/>
          <a:endParaRPr lang="es-CO" sz="1400" b="1">
            <a:latin typeface="Calibri" panose="020F0502020204030204" pitchFamily="34" charset="0"/>
          </a:endParaRPr>
        </a:p>
      </dgm:t>
    </dgm:pt>
    <dgm:pt modelId="{0567ECBB-783D-473E-AD59-69A87D71ABEA}">
      <dgm:prSet custT="1"/>
      <dgm:spPr/>
      <dgm:t>
        <a:bodyPr/>
        <a:lstStyle/>
        <a:p>
          <a:pPr algn="just"/>
          <a:r>
            <a:rPr lang="es-CO" sz="1400"/>
            <a:t>Describir los objetivos y las etapas involucradas en la realización de una auditoría de estados financieros.</a:t>
          </a:r>
          <a:endParaRPr lang="es-CO" sz="1400" dirty="0"/>
        </a:p>
      </dgm:t>
    </dgm:pt>
    <dgm:pt modelId="{BBA0FDE0-1FAB-47E4-8D06-BB083AF1E84C}" type="parTrans" cxnId="{6D1FA2AE-D80F-42A4-B18C-0CF6BDA61AE0}">
      <dgm:prSet/>
      <dgm:spPr/>
      <dgm:t>
        <a:bodyPr/>
        <a:lstStyle/>
        <a:p>
          <a:pPr algn="just"/>
          <a:endParaRPr lang="es-CO" sz="1400"/>
        </a:p>
      </dgm:t>
    </dgm:pt>
    <dgm:pt modelId="{6EBD67FF-F516-4638-AF03-ADEE7E5DE8A7}" type="sibTrans" cxnId="{6D1FA2AE-D80F-42A4-B18C-0CF6BDA61AE0}">
      <dgm:prSet/>
      <dgm:spPr/>
      <dgm:t>
        <a:bodyPr/>
        <a:lstStyle/>
        <a:p>
          <a:pPr algn="just"/>
          <a:endParaRPr lang="es-CO" sz="1400"/>
        </a:p>
      </dgm:t>
    </dgm:pt>
    <dgm:pt modelId="{CF535AF9-8686-485B-9DAA-84FC9F651CF5}">
      <dgm:prSet custT="1"/>
      <dgm:spPr/>
      <dgm:t>
        <a:bodyPr/>
        <a:lstStyle/>
        <a:p>
          <a:r>
            <a:rPr lang="es-CO" sz="1400"/>
            <a:t>Aplicar las normas de auditoría pertinentes (por ejemplo, Normas Internacionales de Auditoría), y las leyes y regulaciones aplicables en una auditoría de estados financieros.</a:t>
          </a:r>
        </a:p>
      </dgm:t>
    </dgm:pt>
    <dgm:pt modelId="{A94CFE5D-C97F-4299-9B2D-1772E982ED5A}" type="parTrans" cxnId="{B43D1D9E-3251-4912-B218-E5B6E934627E}">
      <dgm:prSet/>
      <dgm:spPr/>
      <dgm:t>
        <a:bodyPr/>
        <a:lstStyle/>
        <a:p>
          <a:endParaRPr lang="es-CO" sz="1400"/>
        </a:p>
      </dgm:t>
    </dgm:pt>
    <dgm:pt modelId="{EE4D703F-FA11-4655-88AE-D21D0E89EE81}" type="sibTrans" cxnId="{B43D1D9E-3251-4912-B218-E5B6E934627E}">
      <dgm:prSet/>
      <dgm:spPr/>
      <dgm:t>
        <a:bodyPr/>
        <a:lstStyle/>
        <a:p>
          <a:endParaRPr lang="es-CO" sz="1400"/>
        </a:p>
      </dgm:t>
    </dgm:pt>
    <dgm:pt modelId="{CF989067-99CA-4BF6-93F8-056A2F3C7B5A}">
      <dgm:prSet custT="1"/>
      <dgm:spPr/>
      <dgm:t>
        <a:bodyPr/>
        <a:lstStyle/>
        <a:p>
          <a:r>
            <a:rPr lang="es-CO" sz="1400"/>
            <a:t>Evaluar los riesgos de errores significativos en los estados financieros y considerar el impacto en la estrategia de auditoría.</a:t>
          </a:r>
        </a:p>
      </dgm:t>
    </dgm:pt>
    <dgm:pt modelId="{A21526C6-C1CB-45BA-BD6F-E77CCB998A2C}" type="parTrans" cxnId="{E702E636-E2D2-4B47-B7DD-8DEB853966B7}">
      <dgm:prSet/>
      <dgm:spPr/>
      <dgm:t>
        <a:bodyPr/>
        <a:lstStyle/>
        <a:p>
          <a:endParaRPr lang="es-CO" sz="1400"/>
        </a:p>
      </dgm:t>
    </dgm:pt>
    <dgm:pt modelId="{D4738FDC-41C4-470E-985B-E106C18B9135}" type="sibTrans" cxnId="{E702E636-E2D2-4B47-B7DD-8DEB853966B7}">
      <dgm:prSet/>
      <dgm:spPr/>
      <dgm:t>
        <a:bodyPr/>
        <a:lstStyle/>
        <a:p>
          <a:endParaRPr lang="es-CO" sz="1400"/>
        </a:p>
      </dgm:t>
    </dgm:pt>
    <dgm:pt modelId="{B373DD39-4158-461B-8749-7B2CBDB0D7AD}">
      <dgm:prSet custT="1"/>
      <dgm:spPr/>
      <dgm:t>
        <a:bodyPr/>
        <a:lstStyle/>
        <a:p>
          <a:r>
            <a:rPr lang="es-CO" sz="1400"/>
            <a:t>Aplicar métodos cuantitativos que se utilizan en  los trabajos de auditoría.</a:t>
          </a:r>
        </a:p>
      </dgm:t>
    </dgm:pt>
    <dgm:pt modelId="{8245AA48-3249-4C5F-BEB1-8BE78208B310}" type="parTrans" cxnId="{048663EF-942E-4BE9-9D70-682B8936DD6E}">
      <dgm:prSet/>
      <dgm:spPr/>
      <dgm:t>
        <a:bodyPr/>
        <a:lstStyle/>
        <a:p>
          <a:endParaRPr lang="es-CO" sz="1400"/>
        </a:p>
      </dgm:t>
    </dgm:pt>
    <dgm:pt modelId="{A33C47EF-897D-4E40-A2C3-D25F11FF13AF}" type="sibTrans" cxnId="{048663EF-942E-4BE9-9D70-682B8936DD6E}">
      <dgm:prSet/>
      <dgm:spPr/>
      <dgm:t>
        <a:bodyPr/>
        <a:lstStyle/>
        <a:p>
          <a:endParaRPr lang="es-CO" sz="1400"/>
        </a:p>
      </dgm:t>
    </dgm:pt>
    <dgm:pt modelId="{B0620489-9376-424F-8063-D274EFC1122B}">
      <dgm:prSet custT="1"/>
      <dgm:spPr/>
      <dgm:t>
        <a:bodyPr/>
        <a:lstStyle/>
        <a:p>
          <a:r>
            <a:rPr lang="es-CO" sz="1400"/>
            <a:t>Explicar los elementos clave de los contratos de aseguramiento y normas aplicables que son relevantes para este tipo de compromisos.</a:t>
          </a:r>
        </a:p>
      </dgm:t>
    </dgm:pt>
    <dgm:pt modelId="{F3027CB1-7E24-41C1-AA59-56308A929204}" type="parTrans" cxnId="{CCF63693-A6E8-49C3-AADD-7066D2078156}">
      <dgm:prSet/>
      <dgm:spPr/>
      <dgm:t>
        <a:bodyPr/>
        <a:lstStyle/>
        <a:p>
          <a:endParaRPr lang="es-CO" sz="1400"/>
        </a:p>
      </dgm:t>
    </dgm:pt>
    <dgm:pt modelId="{3D7F8D5C-BAF1-4A8B-A551-FD9988947339}" type="sibTrans" cxnId="{CCF63693-A6E8-49C3-AADD-7066D2078156}">
      <dgm:prSet/>
      <dgm:spPr/>
      <dgm:t>
        <a:bodyPr/>
        <a:lstStyle/>
        <a:p>
          <a:endParaRPr lang="es-CO" sz="1400"/>
        </a:p>
      </dgm:t>
    </dgm:pt>
    <dgm:pt modelId="{E74DC7E8-88C8-436D-A9C7-E9678F5A5B04}" type="pres">
      <dgm:prSet presAssocID="{D0187970-F261-466B-9FB6-EAAFB0E7D8C8}" presName="cycle" presStyleCnt="0">
        <dgm:presLayoutVars>
          <dgm:chMax val="1"/>
          <dgm:dir/>
          <dgm:animLvl val="ctr"/>
          <dgm:resizeHandles val="exact"/>
        </dgm:presLayoutVars>
      </dgm:prSet>
      <dgm:spPr/>
    </dgm:pt>
    <dgm:pt modelId="{BA282E2A-9136-4CA0-95DD-B2A08D198048}" type="pres">
      <dgm:prSet presAssocID="{AAF83672-0DB1-40AD-B28E-3A47D02D5CAE}" presName="centerShape" presStyleLbl="node0" presStyleIdx="0" presStyleCnt="1"/>
      <dgm:spPr/>
    </dgm:pt>
    <dgm:pt modelId="{CD2EC50E-9652-4702-B37F-7C2D90514D60}" type="pres">
      <dgm:prSet presAssocID="{BBA0FDE0-1FAB-47E4-8D06-BB083AF1E84C}" presName="parTrans" presStyleLbl="bgSibTrans2D1" presStyleIdx="0" presStyleCnt="5"/>
      <dgm:spPr/>
    </dgm:pt>
    <dgm:pt modelId="{387ADEAB-E6F1-46E1-8132-1DF2C45375FF}" type="pres">
      <dgm:prSet presAssocID="{0567ECBB-783D-473E-AD59-69A87D71ABEA}" presName="node" presStyleLbl="node1" presStyleIdx="0" presStyleCnt="5">
        <dgm:presLayoutVars>
          <dgm:bulletEnabled val="1"/>
        </dgm:presLayoutVars>
      </dgm:prSet>
      <dgm:spPr/>
    </dgm:pt>
    <dgm:pt modelId="{13ADB1C2-A4C2-4B99-89F9-2ACB8B4D232B}" type="pres">
      <dgm:prSet presAssocID="{A94CFE5D-C97F-4299-9B2D-1772E982ED5A}" presName="parTrans" presStyleLbl="bgSibTrans2D1" presStyleIdx="1" presStyleCnt="5"/>
      <dgm:spPr/>
    </dgm:pt>
    <dgm:pt modelId="{68336D27-F916-4490-9F76-648424915D8E}" type="pres">
      <dgm:prSet presAssocID="{CF535AF9-8686-485B-9DAA-84FC9F651CF5}" presName="node" presStyleLbl="node1" presStyleIdx="1" presStyleCnt="5">
        <dgm:presLayoutVars>
          <dgm:bulletEnabled val="1"/>
        </dgm:presLayoutVars>
      </dgm:prSet>
      <dgm:spPr/>
    </dgm:pt>
    <dgm:pt modelId="{923A52E4-34DA-487F-A7B2-EC7C3C7AEF21}" type="pres">
      <dgm:prSet presAssocID="{A21526C6-C1CB-45BA-BD6F-E77CCB998A2C}" presName="parTrans" presStyleLbl="bgSibTrans2D1" presStyleIdx="2" presStyleCnt="5"/>
      <dgm:spPr/>
    </dgm:pt>
    <dgm:pt modelId="{29861764-FC5A-4E10-BE40-B40D14D595C2}" type="pres">
      <dgm:prSet presAssocID="{CF989067-99CA-4BF6-93F8-056A2F3C7B5A}" presName="node" presStyleLbl="node1" presStyleIdx="2" presStyleCnt="5">
        <dgm:presLayoutVars>
          <dgm:bulletEnabled val="1"/>
        </dgm:presLayoutVars>
      </dgm:prSet>
      <dgm:spPr/>
    </dgm:pt>
    <dgm:pt modelId="{15ED3E01-C9E8-44B9-A387-0016A884CC4C}" type="pres">
      <dgm:prSet presAssocID="{8245AA48-3249-4C5F-BEB1-8BE78208B310}" presName="parTrans" presStyleLbl="bgSibTrans2D1" presStyleIdx="3" presStyleCnt="5"/>
      <dgm:spPr/>
    </dgm:pt>
    <dgm:pt modelId="{30FAB7FA-2911-4A18-AAA1-9972089DA7CF}" type="pres">
      <dgm:prSet presAssocID="{B373DD39-4158-461B-8749-7B2CBDB0D7AD}" presName="node" presStyleLbl="node1" presStyleIdx="3" presStyleCnt="5">
        <dgm:presLayoutVars>
          <dgm:bulletEnabled val="1"/>
        </dgm:presLayoutVars>
      </dgm:prSet>
      <dgm:spPr/>
    </dgm:pt>
    <dgm:pt modelId="{633031C3-5EE1-4FBE-A167-DACA0D0FD7BE}" type="pres">
      <dgm:prSet presAssocID="{F3027CB1-7E24-41C1-AA59-56308A929204}" presName="parTrans" presStyleLbl="bgSibTrans2D1" presStyleIdx="4" presStyleCnt="5"/>
      <dgm:spPr/>
    </dgm:pt>
    <dgm:pt modelId="{628AF953-A7EE-41C6-973C-806E0F74B485}" type="pres">
      <dgm:prSet presAssocID="{B0620489-9376-424F-8063-D274EFC1122B}" presName="node" presStyleLbl="node1" presStyleIdx="4" presStyleCnt="5">
        <dgm:presLayoutVars>
          <dgm:bulletEnabled val="1"/>
        </dgm:presLayoutVars>
      </dgm:prSet>
      <dgm:spPr/>
    </dgm:pt>
  </dgm:ptLst>
  <dgm:cxnLst>
    <dgm:cxn modelId="{80195809-1132-4E1C-B39A-EDCFF9B426AD}" type="presOf" srcId="{B373DD39-4158-461B-8749-7B2CBDB0D7AD}" destId="{30FAB7FA-2911-4A18-AAA1-9972089DA7CF}" srcOrd="0" destOrd="0" presId="urn:microsoft.com/office/officeart/2005/8/layout/radial4"/>
    <dgm:cxn modelId="{81D8C216-1F60-43D6-AC36-F2A7E96E86CA}" type="presOf" srcId="{D0187970-F261-466B-9FB6-EAAFB0E7D8C8}" destId="{E74DC7E8-88C8-436D-A9C7-E9678F5A5B04}" srcOrd="0" destOrd="0" presId="urn:microsoft.com/office/officeart/2005/8/layout/radial4"/>
    <dgm:cxn modelId="{98FFE124-08D8-4F5D-9B02-745D0213BA2F}" type="presOf" srcId="{BBA0FDE0-1FAB-47E4-8D06-BB083AF1E84C}" destId="{CD2EC50E-9652-4702-B37F-7C2D90514D60}" srcOrd="0" destOrd="0" presId="urn:microsoft.com/office/officeart/2005/8/layout/radial4"/>
    <dgm:cxn modelId="{E702E636-E2D2-4B47-B7DD-8DEB853966B7}" srcId="{AAF83672-0DB1-40AD-B28E-3A47D02D5CAE}" destId="{CF989067-99CA-4BF6-93F8-056A2F3C7B5A}" srcOrd="2" destOrd="0" parTransId="{A21526C6-C1CB-45BA-BD6F-E77CCB998A2C}" sibTransId="{D4738FDC-41C4-470E-985B-E106C18B9135}"/>
    <dgm:cxn modelId="{DB8D7547-2622-41F7-A0FC-FB22CE88181F}" srcId="{D0187970-F261-466B-9FB6-EAAFB0E7D8C8}" destId="{AAF83672-0DB1-40AD-B28E-3A47D02D5CAE}" srcOrd="0" destOrd="0" parTransId="{D8B150CD-A3B3-49C8-ADA7-6294270725A1}" sibTransId="{455DDCB3-870D-493B-91B2-5F2CA633FC67}"/>
    <dgm:cxn modelId="{F817EE83-1582-4DFE-A27F-357EA5F9CD95}" type="presOf" srcId="{A94CFE5D-C97F-4299-9B2D-1772E982ED5A}" destId="{13ADB1C2-A4C2-4B99-89F9-2ACB8B4D232B}" srcOrd="0" destOrd="0" presId="urn:microsoft.com/office/officeart/2005/8/layout/radial4"/>
    <dgm:cxn modelId="{73B2D387-17AC-4607-B701-0E6CCFE8810C}" type="presOf" srcId="{A21526C6-C1CB-45BA-BD6F-E77CCB998A2C}" destId="{923A52E4-34DA-487F-A7B2-EC7C3C7AEF21}" srcOrd="0" destOrd="0" presId="urn:microsoft.com/office/officeart/2005/8/layout/radial4"/>
    <dgm:cxn modelId="{F104578E-616B-4970-9EE5-5BE4FA77F506}" type="presOf" srcId="{CF535AF9-8686-485B-9DAA-84FC9F651CF5}" destId="{68336D27-F916-4490-9F76-648424915D8E}" srcOrd="0" destOrd="0" presId="urn:microsoft.com/office/officeart/2005/8/layout/radial4"/>
    <dgm:cxn modelId="{CCF63693-A6E8-49C3-AADD-7066D2078156}" srcId="{AAF83672-0DB1-40AD-B28E-3A47D02D5CAE}" destId="{B0620489-9376-424F-8063-D274EFC1122B}" srcOrd="4" destOrd="0" parTransId="{F3027CB1-7E24-41C1-AA59-56308A929204}" sibTransId="{3D7F8D5C-BAF1-4A8B-A551-FD9988947339}"/>
    <dgm:cxn modelId="{B43D1D9E-3251-4912-B218-E5B6E934627E}" srcId="{AAF83672-0DB1-40AD-B28E-3A47D02D5CAE}" destId="{CF535AF9-8686-485B-9DAA-84FC9F651CF5}" srcOrd="1" destOrd="0" parTransId="{A94CFE5D-C97F-4299-9B2D-1772E982ED5A}" sibTransId="{EE4D703F-FA11-4655-88AE-D21D0E89EE81}"/>
    <dgm:cxn modelId="{6D1FA2AE-D80F-42A4-B18C-0CF6BDA61AE0}" srcId="{AAF83672-0DB1-40AD-B28E-3A47D02D5CAE}" destId="{0567ECBB-783D-473E-AD59-69A87D71ABEA}" srcOrd="0" destOrd="0" parTransId="{BBA0FDE0-1FAB-47E4-8D06-BB083AF1E84C}" sibTransId="{6EBD67FF-F516-4638-AF03-ADEE7E5DE8A7}"/>
    <dgm:cxn modelId="{690BD1C2-3C81-4255-BDF9-CD28088554DB}" type="presOf" srcId="{B0620489-9376-424F-8063-D274EFC1122B}" destId="{628AF953-A7EE-41C6-973C-806E0F74B485}" srcOrd="0" destOrd="0" presId="urn:microsoft.com/office/officeart/2005/8/layout/radial4"/>
    <dgm:cxn modelId="{30A35DE3-7B46-4AF6-9FEA-C748C109A22C}" type="presOf" srcId="{0567ECBB-783D-473E-AD59-69A87D71ABEA}" destId="{387ADEAB-E6F1-46E1-8132-1DF2C45375FF}" srcOrd="0" destOrd="0" presId="urn:microsoft.com/office/officeart/2005/8/layout/radial4"/>
    <dgm:cxn modelId="{A2EFBFE3-963D-491E-BBA9-3FAED3B77504}" type="presOf" srcId="{AAF83672-0DB1-40AD-B28E-3A47D02D5CAE}" destId="{BA282E2A-9136-4CA0-95DD-B2A08D198048}" srcOrd="0" destOrd="0" presId="urn:microsoft.com/office/officeart/2005/8/layout/radial4"/>
    <dgm:cxn modelId="{D79978EA-E912-4F65-8C7E-F94870E64536}" type="presOf" srcId="{CF989067-99CA-4BF6-93F8-056A2F3C7B5A}" destId="{29861764-FC5A-4E10-BE40-B40D14D595C2}" srcOrd="0" destOrd="0" presId="urn:microsoft.com/office/officeart/2005/8/layout/radial4"/>
    <dgm:cxn modelId="{048663EF-942E-4BE9-9D70-682B8936DD6E}" srcId="{AAF83672-0DB1-40AD-B28E-3A47D02D5CAE}" destId="{B373DD39-4158-461B-8749-7B2CBDB0D7AD}" srcOrd="3" destOrd="0" parTransId="{8245AA48-3249-4C5F-BEB1-8BE78208B310}" sibTransId="{A33C47EF-897D-4E40-A2C3-D25F11FF13AF}"/>
    <dgm:cxn modelId="{83B91EF8-7DD2-4FE5-816B-1C11273F4C75}" type="presOf" srcId="{8245AA48-3249-4C5F-BEB1-8BE78208B310}" destId="{15ED3E01-C9E8-44B9-A387-0016A884CC4C}" srcOrd="0" destOrd="0" presId="urn:microsoft.com/office/officeart/2005/8/layout/radial4"/>
    <dgm:cxn modelId="{1F61F3FD-DF75-49AD-A53F-BEB344FCE448}" type="presOf" srcId="{F3027CB1-7E24-41C1-AA59-56308A929204}" destId="{633031C3-5EE1-4FBE-A167-DACA0D0FD7BE}" srcOrd="0" destOrd="0" presId="urn:microsoft.com/office/officeart/2005/8/layout/radial4"/>
    <dgm:cxn modelId="{C26397E0-0755-4D3A-8146-BE4B9066982C}" type="presParOf" srcId="{E74DC7E8-88C8-436D-A9C7-E9678F5A5B04}" destId="{BA282E2A-9136-4CA0-95DD-B2A08D198048}" srcOrd="0" destOrd="0" presId="urn:microsoft.com/office/officeart/2005/8/layout/radial4"/>
    <dgm:cxn modelId="{2C81DCA1-9928-49E5-89DB-554BF10FADD9}" type="presParOf" srcId="{E74DC7E8-88C8-436D-A9C7-E9678F5A5B04}" destId="{CD2EC50E-9652-4702-B37F-7C2D90514D60}" srcOrd="1" destOrd="0" presId="urn:microsoft.com/office/officeart/2005/8/layout/radial4"/>
    <dgm:cxn modelId="{E23EE66C-F5A4-4094-BC47-41087BC22657}" type="presParOf" srcId="{E74DC7E8-88C8-436D-A9C7-E9678F5A5B04}" destId="{387ADEAB-E6F1-46E1-8132-1DF2C45375FF}" srcOrd="2" destOrd="0" presId="urn:microsoft.com/office/officeart/2005/8/layout/radial4"/>
    <dgm:cxn modelId="{89E47EF8-3E2A-4699-8D8E-0414ACADA076}" type="presParOf" srcId="{E74DC7E8-88C8-436D-A9C7-E9678F5A5B04}" destId="{13ADB1C2-A4C2-4B99-89F9-2ACB8B4D232B}" srcOrd="3" destOrd="0" presId="urn:microsoft.com/office/officeart/2005/8/layout/radial4"/>
    <dgm:cxn modelId="{F174A614-1C47-4A62-AEF2-6676A3FEB5CA}" type="presParOf" srcId="{E74DC7E8-88C8-436D-A9C7-E9678F5A5B04}" destId="{68336D27-F916-4490-9F76-648424915D8E}" srcOrd="4" destOrd="0" presId="urn:microsoft.com/office/officeart/2005/8/layout/radial4"/>
    <dgm:cxn modelId="{9326F86F-DE6A-4CEF-9207-1265364EA472}" type="presParOf" srcId="{E74DC7E8-88C8-436D-A9C7-E9678F5A5B04}" destId="{923A52E4-34DA-487F-A7B2-EC7C3C7AEF21}" srcOrd="5" destOrd="0" presId="urn:microsoft.com/office/officeart/2005/8/layout/radial4"/>
    <dgm:cxn modelId="{D8F8C9BB-EF3D-41C6-A681-490D95DEBBF0}" type="presParOf" srcId="{E74DC7E8-88C8-436D-A9C7-E9678F5A5B04}" destId="{29861764-FC5A-4E10-BE40-B40D14D595C2}" srcOrd="6" destOrd="0" presId="urn:microsoft.com/office/officeart/2005/8/layout/radial4"/>
    <dgm:cxn modelId="{F0D0D80E-3262-402F-8181-C0A57D02B483}" type="presParOf" srcId="{E74DC7E8-88C8-436D-A9C7-E9678F5A5B04}" destId="{15ED3E01-C9E8-44B9-A387-0016A884CC4C}" srcOrd="7" destOrd="0" presId="urn:microsoft.com/office/officeart/2005/8/layout/radial4"/>
    <dgm:cxn modelId="{F7E6A561-BFC5-49AF-A1BB-D85ADF393C21}" type="presParOf" srcId="{E74DC7E8-88C8-436D-A9C7-E9678F5A5B04}" destId="{30FAB7FA-2911-4A18-AAA1-9972089DA7CF}" srcOrd="8" destOrd="0" presId="urn:microsoft.com/office/officeart/2005/8/layout/radial4"/>
    <dgm:cxn modelId="{4C20EC30-09B0-4D25-9382-1F38013459DF}" type="presParOf" srcId="{E74DC7E8-88C8-436D-A9C7-E9678F5A5B04}" destId="{633031C3-5EE1-4FBE-A167-DACA0D0FD7BE}" srcOrd="9" destOrd="0" presId="urn:microsoft.com/office/officeart/2005/8/layout/radial4"/>
    <dgm:cxn modelId="{389533BB-6D72-4FF0-A42B-777AAF56FD03}" type="presParOf" srcId="{E74DC7E8-88C8-436D-A9C7-E9678F5A5B04}" destId="{628AF953-A7EE-41C6-973C-806E0F74B485}" srcOrd="10"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5B0705-9164-4FDC-943B-8D6F4914C9F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CO"/>
        </a:p>
      </dgm:t>
    </dgm:pt>
    <dgm:pt modelId="{A32351E3-00AA-45AC-B42B-5D6DF6853F09}">
      <dgm:prSet phldrT="[Texto]"/>
      <dgm:spPr/>
      <dgm:t>
        <a:bodyPr/>
        <a:lstStyle/>
        <a:p>
          <a:r>
            <a:rPr lang="es-MX" b="1" dirty="0"/>
            <a:t>Área Económica</a:t>
          </a:r>
          <a:endParaRPr lang="es-CO" b="1" dirty="0"/>
        </a:p>
      </dgm:t>
    </dgm:pt>
    <dgm:pt modelId="{F5C22C4F-C571-4602-807F-06BB2EF9EF34}" type="sibTrans" cxnId="{203E8C65-5155-4BC7-AFE8-BB692FB21012}">
      <dgm:prSet/>
      <dgm:spPr/>
      <dgm:t>
        <a:bodyPr/>
        <a:lstStyle/>
        <a:p>
          <a:endParaRPr lang="es-CO" b="1"/>
        </a:p>
      </dgm:t>
    </dgm:pt>
    <dgm:pt modelId="{358DDBF9-7B20-4779-8BB5-03821B0420A2}" type="parTrans" cxnId="{203E8C65-5155-4BC7-AFE8-BB692FB21012}">
      <dgm:prSet/>
      <dgm:spPr/>
      <dgm:t>
        <a:bodyPr/>
        <a:lstStyle/>
        <a:p>
          <a:endParaRPr lang="es-CO" b="1"/>
        </a:p>
      </dgm:t>
    </dgm:pt>
    <dgm:pt modelId="{6EBC78DB-F8B1-4879-B5A3-10B544B178B5}">
      <dgm:prSet phldrT="[Texto]"/>
      <dgm:spPr/>
      <dgm:t>
        <a:bodyPr/>
        <a:lstStyle/>
        <a:p>
          <a:r>
            <a:rPr lang="es-MX" b="1" dirty="0"/>
            <a:t>Área ambiental</a:t>
          </a:r>
          <a:endParaRPr lang="es-CO" b="1" dirty="0"/>
        </a:p>
      </dgm:t>
    </dgm:pt>
    <dgm:pt modelId="{799F6504-B751-4F3E-994E-A78C0FFA9F31}" type="parTrans" cxnId="{89B8777A-F82D-4F57-A315-DFBFECD53BC6}">
      <dgm:prSet/>
      <dgm:spPr/>
      <dgm:t>
        <a:bodyPr/>
        <a:lstStyle/>
        <a:p>
          <a:endParaRPr lang="es-CO"/>
        </a:p>
      </dgm:t>
    </dgm:pt>
    <dgm:pt modelId="{722F4E88-FA2C-41A5-96D1-C1421ACA4A0F}" type="sibTrans" cxnId="{89B8777A-F82D-4F57-A315-DFBFECD53BC6}">
      <dgm:prSet/>
      <dgm:spPr/>
      <dgm:t>
        <a:bodyPr/>
        <a:lstStyle/>
        <a:p>
          <a:endParaRPr lang="es-CO"/>
        </a:p>
      </dgm:t>
    </dgm:pt>
    <dgm:pt modelId="{1131EF89-F492-4E29-B00F-A0EF56DBF239}">
      <dgm:prSet phldrT="[Texto]"/>
      <dgm:spPr/>
      <dgm:t>
        <a:bodyPr/>
        <a:lstStyle/>
        <a:p>
          <a:r>
            <a:rPr lang="es-MX" b="1" dirty="0"/>
            <a:t>Área Social</a:t>
          </a:r>
          <a:endParaRPr lang="es-CO" b="1" dirty="0"/>
        </a:p>
      </dgm:t>
    </dgm:pt>
    <dgm:pt modelId="{6FBA82A3-FF24-4A22-A0D6-EB214DCF8A2C}" type="parTrans" cxnId="{F7D21E74-2CED-4AF3-AA38-27F123C49B3E}">
      <dgm:prSet/>
      <dgm:spPr/>
      <dgm:t>
        <a:bodyPr/>
        <a:lstStyle/>
        <a:p>
          <a:endParaRPr lang="es-CO"/>
        </a:p>
      </dgm:t>
    </dgm:pt>
    <dgm:pt modelId="{9E533604-EC1D-40D9-8AB6-89A30B21DEC2}" type="sibTrans" cxnId="{F7D21E74-2CED-4AF3-AA38-27F123C49B3E}">
      <dgm:prSet/>
      <dgm:spPr/>
      <dgm:t>
        <a:bodyPr/>
        <a:lstStyle/>
        <a:p>
          <a:endParaRPr lang="es-CO"/>
        </a:p>
      </dgm:t>
    </dgm:pt>
    <dgm:pt modelId="{FB3BE3E7-9FE5-46AC-8FCA-8A2E2512B833}">
      <dgm:prSet phldrT="[Texto]"/>
      <dgm:spPr/>
      <dgm:t>
        <a:bodyPr/>
        <a:lstStyle/>
        <a:p>
          <a:r>
            <a:rPr lang="es-MX" b="1" dirty="0"/>
            <a:t>Área Institucional</a:t>
          </a:r>
          <a:endParaRPr lang="es-CO" b="1" dirty="0"/>
        </a:p>
      </dgm:t>
    </dgm:pt>
    <dgm:pt modelId="{2CD9FDC8-FD65-4101-BA4B-018B03A2C895}" type="parTrans" cxnId="{EDAAD7AA-6BFB-41D3-A4D9-9A2E663EF4ED}">
      <dgm:prSet/>
      <dgm:spPr/>
      <dgm:t>
        <a:bodyPr/>
        <a:lstStyle/>
        <a:p>
          <a:endParaRPr lang="es-CO"/>
        </a:p>
      </dgm:t>
    </dgm:pt>
    <dgm:pt modelId="{C53A90FA-08F0-475E-8EDB-6C7606753B9A}" type="sibTrans" cxnId="{EDAAD7AA-6BFB-41D3-A4D9-9A2E663EF4ED}">
      <dgm:prSet/>
      <dgm:spPr/>
      <dgm:t>
        <a:bodyPr/>
        <a:lstStyle/>
        <a:p>
          <a:endParaRPr lang="es-CO"/>
        </a:p>
      </dgm:t>
    </dgm:pt>
    <dgm:pt modelId="{3C7A0700-FBD7-4973-8D4E-D76530F741C9}">
      <dgm:prSet phldrT="[Texto]"/>
      <dgm:spPr/>
      <dgm:t>
        <a:bodyPr/>
        <a:lstStyle/>
        <a:p>
          <a:r>
            <a:rPr lang="es-MX" b="1" dirty="0"/>
            <a:t>A1 Ingresos ordinarios y valor agregado</a:t>
          </a:r>
          <a:endParaRPr lang="es-CO" b="1" dirty="0"/>
        </a:p>
      </dgm:t>
    </dgm:pt>
    <dgm:pt modelId="{3400BD75-8010-47EA-AA6C-116D460D3F4A}" type="parTrans" cxnId="{7D418B3E-69CF-41CD-BE51-C92AD58489F8}">
      <dgm:prSet/>
      <dgm:spPr/>
      <dgm:t>
        <a:bodyPr/>
        <a:lstStyle/>
        <a:p>
          <a:endParaRPr lang="es-CO"/>
        </a:p>
      </dgm:t>
    </dgm:pt>
    <dgm:pt modelId="{9BAA9181-C31C-4CE8-BE70-55CDCFFE03ED}" type="sibTrans" cxnId="{7D418B3E-69CF-41CD-BE51-C92AD58489F8}">
      <dgm:prSet/>
      <dgm:spPr/>
      <dgm:t>
        <a:bodyPr/>
        <a:lstStyle/>
        <a:p>
          <a:endParaRPr lang="es-CO"/>
        </a:p>
      </dgm:t>
    </dgm:pt>
    <dgm:pt modelId="{09E0DE0C-43C8-4281-9A6A-7B30C1CAF3A5}">
      <dgm:prSet phldrT="[Texto]"/>
      <dgm:spPr/>
      <dgm:t>
        <a:bodyPr/>
        <a:lstStyle/>
        <a:p>
          <a:r>
            <a:rPr lang="es-MX" b="1" dirty="0"/>
            <a:t>A2 Pagos al Gobierno (impuestos y otros pagos)</a:t>
          </a:r>
          <a:endParaRPr lang="es-CO" b="1" dirty="0"/>
        </a:p>
      </dgm:t>
    </dgm:pt>
    <dgm:pt modelId="{C53D4166-5CAF-436C-8C3A-6F4D4109F8C7}" type="parTrans" cxnId="{B038726E-4E2D-4056-A6B2-AE9532F28CFA}">
      <dgm:prSet/>
      <dgm:spPr/>
      <dgm:t>
        <a:bodyPr/>
        <a:lstStyle/>
        <a:p>
          <a:endParaRPr lang="es-CO"/>
        </a:p>
      </dgm:t>
    </dgm:pt>
    <dgm:pt modelId="{DAC14C0E-8313-4AFD-B5D1-5D3622EDBD0E}" type="sibTrans" cxnId="{B038726E-4E2D-4056-A6B2-AE9532F28CFA}">
      <dgm:prSet/>
      <dgm:spPr/>
      <dgm:t>
        <a:bodyPr/>
        <a:lstStyle/>
        <a:p>
          <a:endParaRPr lang="es-CO"/>
        </a:p>
      </dgm:t>
    </dgm:pt>
    <dgm:pt modelId="{E3D7D727-6860-41B1-8F74-31ADD1606D29}">
      <dgm:prSet phldrT="[Texto]"/>
      <dgm:spPr/>
      <dgm:t>
        <a:bodyPr/>
        <a:lstStyle/>
        <a:p>
          <a:r>
            <a:rPr lang="es-MX" b="1" dirty="0"/>
            <a:t>A3 Nuevas Inversiones/Desembolsos (Inversiones verdes, en la comunidad, investigación y desarrollo)</a:t>
          </a:r>
          <a:endParaRPr lang="es-CO" b="1" dirty="0"/>
        </a:p>
      </dgm:t>
    </dgm:pt>
    <dgm:pt modelId="{6C503E51-88D2-4CAE-B1B8-65960F8F801A}" type="parTrans" cxnId="{DBCB250D-32D2-4644-A10F-077403EE067D}">
      <dgm:prSet/>
      <dgm:spPr/>
      <dgm:t>
        <a:bodyPr/>
        <a:lstStyle/>
        <a:p>
          <a:endParaRPr lang="es-CO"/>
        </a:p>
      </dgm:t>
    </dgm:pt>
    <dgm:pt modelId="{D836C586-405A-46FF-94CA-80EA6AA6DAF5}" type="sibTrans" cxnId="{DBCB250D-32D2-4644-A10F-077403EE067D}">
      <dgm:prSet/>
      <dgm:spPr/>
      <dgm:t>
        <a:bodyPr/>
        <a:lstStyle/>
        <a:p>
          <a:endParaRPr lang="es-CO"/>
        </a:p>
      </dgm:t>
    </dgm:pt>
    <dgm:pt modelId="{C8151DF7-116B-476D-92EB-54BC2E32639F}">
      <dgm:prSet phldrT="[Texto]"/>
      <dgm:spPr/>
      <dgm:t>
        <a:bodyPr/>
        <a:lstStyle/>
        <a:p>
          <a:r>
            <a:rPr lang="es-MX" b="1" dirty="0"/>
            <a:t>B2 Gestión de basuras (reducción, reciclaje, Residuos peligrosos,)</a:t>
          </a:r>
          <a:endParaRPr lang="es-CO" b="1" dirty="0"/>
        </a:p>
      </dgm:t>
    </dgm:pt>
    <dgm:pt modelId="{14235ABE-B102-4962-9B16-1431183C36E8}" type="parTrans" cxnId="{F620BF0E-64F8-40DB-B441-E2ED87B3CF8A}">
      <dgm:prSet/>
      <dgm:spPr/>
      <dgm:t>
        <a:bodyPr/>
        <a:lstStyle/>
        <a:p>
          <a:endParaRPr lang="es-CO"/>
        </a:p>
      </dgm:t>
    </dgm:pt>
    <dgm:pt modelId="{78E20F8F-805D-4809-B668-70D520E3D969}" type="sibTrans" cxnId="{F620BF0E-64F8-40DB-B441-E2ED87B3CF8A}">
      <dgm:prSet/>
      <dgm:spPr/>
      <dgm:t>
        <a:bodyPr/>
        <a:lstStyle/>
        <a:p>
          <a:endParaRPr lang="es-CO"/>
        </a:p>
      </dgm:t>
    </dgm:pt>
    <dgm:pt modelId="{CEC82071-12EA-41FF-9604-A413624CACE7}">
      <dgm:prSet phldrT="[Texto]"/>
      <dgm:spPr/>
      <dgm:t>
        <a:bodyPr/>
        <a:lstStyle/>
        <a:p>
          <a:r>
            <a:rPr lang="es-MX" b="1" dirty="0"/>
            <a:t>B1 Igualdad de genero</a:t>
          </a:r>
          <a:endParaRPr lang="es-CO" b="1" dirty="0"/>
        </a:p>
      </dgm:t>
    </dgm:pt>
    <dgm:pt modelId="{243BEFC1-38D2-4E01-B647-6CFBADE18D1E}" type="parTrans" cxnId="{652165DA-7B71-4A26-AEF2-DBBD7D8D14F2}">
      <dgm:prSet/>
      <dgm:spPr/>
      <dgm:t>
        <a:bodyPr/>
        <a:lstStyle/>
        <a:p>
          <a:endParaRPr lang="es-CO"/>
        </a:p>
      </dgm:t>
    </dgm:pt>
    <dgm:pt modelId="{60A47A70-65EA-4C84-93F4-B7671984685D}" type="sibTrans" cxnId="{652165DA-7B71-4A26-AEF2-DBBD7D8D14F2}">
      <dgm:prSet/>
      <dgm:spPr/>
      <dgm:t>
        <a:bodyPr/>
        <a:lstStyle/>
        <a:p>
          <a:endParaRPr lang="es-CO"/>
        </a:p>
      </dgm:t>
    </dgm:pt>
    <dgm:pt modelId="{8FD5F36D-A86C-4276-9E14-6C92F0DDC491}">
      <dgm:prSet phldrT="[Texto]"/>
      <dgm:spPr/>
      <dgm:t>
        <a:bodyPr/>
        <a:lstStyle/>
        <a:p>
          <a:r>
            <a:rPr lang="es-MX" b="1" dirty="0"/>
            <a:t>B1 Revelaciones de Gobierno Corporativo</a:t>
          </a:r>
          <a:endParaRPr lang="es-CO" b="1" dirty="0"/>
        </a:p>
      </dgm:t>
    </dgm:pt>
    <dgm:pt modelId="{3A49E4F6-756C-4D2C-A749-872EC6A0E753}" type="parTrans" cxnId="{2DCFA698-AEA6-49A9-9035-5FA39FFB93BA}">
      <dgm:prSet/>
      <dgm:spPr/>
      <dgm:t>
        <a:bodyPr/>
        <a:lstStyle/>
        <a:p>
          <a:endParaRPr lang="es-CO"/>
        </a:p>
      </dgm:t>
    </dgm:pt>
    <dgm:pt modelId="{D270F4E6-0FEB-4225-961E-6EFD928A5848}" type="sibTrans" cxnId="{2DCFA698-AEA6-49A9-9035-5FA39FFB93BA}">
      <dgm:prSet/>
      <dgm:spPr/>
      <dgm:t>
        <a:bodyPr/>
        <a:lstStyle/>
        <a:p>
          <a:endParaRPr lang="es-CO"/>
        </a:p>
      </dgm:t>
    </dgm:pt>
    <dgm:pt modelId="{3B91137C-6AE2-4AEA-8DB6-13979955B0C0}">
      <dgm:prSet phldrT="[Texto]"/>
      <dgm:spPr/>
      <dgm:t>
        <a:bodyPr/>
        <a:lstStyle/>
        <a:p>
          <a:r>
            <a:rPr lang="es-MX" b="1" dirty="0"/>
            <a:t>B1 Uso sostenible del Agua (reciclaje, uso eficiente, estrés hídrico, gestión del recurso)</a:t>
          </a:r>
          <a:endParaRPr lang="es-CO" b="1" dirty="0"/>
        </a:p>
      </dgm:t>
    </dgm:pt>
    <dgm:pt modelId="{61CE8645-AD39-443F-84BA-FF073F763CE7}" type="parTrans" cxnId="{A0EF47BC-BB2C-4FDC-A117-5B797B60B5B7}">
      <dgm:prSet/>
      <dgm:spPr/>
      <dgm:t>
        <a:bodyPr/>
        <a:lstStyle/>
        <a:p>
          <a:endParaRPr lang="es-CO"/>
        </a:p>
      </dgm:t>
    </dgm:pt>
    <dgm:pt modelId="{84DC1413-B039-47EB-A3D6-F1060A5B9AB0}" type="sibTrans" cxnId="{A0EF47BC-BB2C-4FDC-A117-5B797B60B5B7}">
      <dgm:prSet/>
      <dgm:spPr/>
      <dgm:t>
        <a:bodyPr/>
        <a:lstStyle/>
        <a:p>
          <a:endParaRPr lang="es-CO"/>
        </a:p>
      </dgm:t>
    </dgm:pt>
    <dgm:pt modelId="{5C263F7F-312B-43DC-9F4F-11754833AE59}">
      <dgm:prSet phldrT="[Texto]"/>
      <dgm:spPr/>
      <dgm:t>
        <a:bodyPr/>
        <a:lstStyle/>
        <a:p>
          <a:r>
            <a:rPr lang="es-MX" b="1" dirty="0"/>
            <a:t>B2 Investigación y desarrollo</a:t>
          </a:r>
          <a:endParaRPr lang="es-CO" b="1" dirty="0"/>
        </a:p>
      </dgm:t>
    </dgm:pt>
    <dgm:pt modelId="{264E9DE2-70DE-4D74-917A-D768BD500AF7}" type="parTrans" cxnId="{61C59227-1C65-4936-8F70-DAF636409D43}">
      <dgm:prSet/>
      <dgm:spPr/>
      <dgm:t>
        <a:bodyPr/>
        <a:lstStyle/>
        <a:p>
          <a:endParaRPr lang="es-CO"/>
        </a:p>
      </dgm:t>
    </dgm:pt>
    <dgm:pt modelId="{FE64CA41-C245-4183-8280-9B7E5AD1F3BA}" type="sibTrans" cxnId="{61C59227-1C65-4936-8F70-DAF636409D43}">
      <dgm:prSet/>
      <dgm:spPr/>
      <dgm:t>
        <a:bodyPr/>
        <a:lstStyle/>
        <a:p>
          <a:endParaRPr lang="es-CO"/>
        </a:p>
      </dgm:t>
    </dgm:pt>
    <dgm:pt modelId="{E5D60E2C-0640-4870-83A0-37155ADADE3C}">
      <dgm:prSet phldrT="[Texto]"/>
      <dgm:spPr/>
      <dgm:t>
        <a:bodyPr/>
        <a:lstStyle/>
        <a:p>
          <a:r>
            <a:rPr lang="es-MX" b="1" dirty="0"/>
            <a:t>B2 Donaciones a proyectos de la comunidad y otras donaciones</a:t>
          </a:r>
          <a:endParaRPr lang="es-CO" b="1" dirty="0"/>
        </a:p>
      </dgm:t>
    </dgm:pt>
    <dgm:pt modelId="{E9B182CF-F61A-4B11-BBBA-726C1B66751B}" type="parTrans" cxnId="{502A0130-57CC-44AE-B508-F0F828DE8D93}">
      <dgm:prSet/>
      <dgm:spPr/>
      <dgm:t>
        <a:bodyPr/>
        <a:lstStyle/>
        <a:p>
          <a:endParaRPr lang="es-CO"/>
        </a:p>
      </dgm:t>
    </dgm:pt>
    <dgm:pt modelId="{0C577738-B239-428F-A78B-355A043AFF1A}" type="sibTrans" cxnId="{502A0130-57CC-44AE-B508-F0F828DE8D93}">
      <dgm:prSet/>
      <dgm:spPr/>
      <dgm:t>
        <a:bodyPr/>
        <a:lstStyle/>
        <a:p>
          <a:endParaRPr lang="es-CO"/>
        </a:p>
      </dgm:t>
    </dgm:pt>
    <dgm:pt modelId="{963E80FA-8371-465F-B552-97A216D69332}">
      <dgm:prSet phldrT="[Texto]"/>
      <dgm:spPr/>
      <dgm:t>
        <a:bodyPr/>
        <a:lstStyle/>
        <a:p>
          <a:r>
            <a:rPr lang="es-MX" b="1" dirty="0"/>
            <a:t>A4 Proveedores locales</a:t>
          </a:r>
          <a:endParaRPr lang="es-CO" b="1" dirty="0"/>
        </a:p>
      </dgm:t>
    </dgm:pt>
    <dgm:pt modelId="{B99EA080-E642-4622-80C1-0A1416F34897}" type="parTrans" cxnId="{85B89261-9AAC-4525-A5CF-E8877DA56B8D}">
      <dgm:prSet/>
      <dgm:spPr/>
      <dgm:t>
        <a:bodyPr/>
        <a:lstStyle/>
        <a:p>
          <a:endParaRPr lang="es-CO"/>
        </a:p>
      </dgm:t>
    </dgm:pt>
    <dgm:pt modelId="{57431E46-1A1A-49F6-9EE7-F386D26BD5D0}" type="sibTrans" cxnId="{85B89261-9AAC-4525-A5CF-E8877DA56B8D}">
      <dgm:prSet/>
      <dgm:spPr/>
      <dgm:t>
        <a:bodyPr/>
        <a:lstStyle/>
        <a:p>
          <a:endParaRPr lang="es-CO"/>
        </a:p>
      </dgm:t>
    </dgm:pt>
    <dgm:pt modelId="{0C3E7AAA-AC2C-4A3D-81ED-76F27EF83BC3}">
      <dgm:prSet phldrT="[Texto]"/>
      <dgm:spPr/>
      <dgm:t>
        <a:bodyPr/>
        <a:lstStyle/>
        <a:p>
          <a:r>
            <a:rPr lang="es-MX" b="1" dirty="0"/>
            <a:t>B3 Emisión de gases</a:t>
          </a:r>
          <a:endParaRPr lang="es-CO" b="1" dirty="0"/>
        </a:p>
      </dgm:t>
    </dgm:pt>
    <dgm:pt modelId="{8184667A-A023-4A6D-AA8F-95D7E4EA0A68}" type="parTrans" cxnId="{8BC67507-0AA6-4A30-8B27-844CD241CF65}">
      <dgm:prSet/>
      <dgm:spPr/>
      <dgm:t>
        <a:bodyPr/>
        <a:lstStyle/>
        <a:p>
          <a:endParaRPr lang="es-CO"/>
        </a:p>
      </dgm:t>
    </dgm:pt>
    <dgm:pt modelId="{22B7D517-A37D-42B1-8B2D-B007F34BA878}" type="sibTrans" cxnId="{8BC67507-0AA6-4A30-8B27-844CD241CF65}">
      <dgm:prSet/>
      <dgm:spPr/>
      <dgm:t>
        <a:bodyPr/>
        <a:lstStyle/>
        <a:p>
          <a:endParaRPr lang="es-CO"/>
        </a:p>
      </dgm:t>
    </dgm:pt>
    <dgm:pt modelId="{5701EBD7-2C08-402A-B78F-39940A97A206}">
      <dgm:prSet phldrT="[Texto]"/>
      <dgm:spPr/>
      <dgm:t>
        <a:bodyPr/>
        <a:lstStyle/>
        <a:p>
          <a:r>
            <a:rPr lang="es-MX" b="1" dirty="0"/>
            <a:t>B4 Químicos, incluyendo pesticidas y sustancias que dañan la capa de ozono</a:t>
          </a:r>
          <a:endParaRPr lang="es-CO" b="1" dirty="0"/>
        </a:p>
      </dgm:t>
    </dgm:pt>
    <dgm:pt modelId="{F18F2A3A-A589-4BA3-A6A9-C350DBE3DA2F}" type="parTrans" cxnId="{145A0B8E-DED4-407A-A525-1BE286C0EDF0}">
      <dgm:prSet/>
      <dgm:spPr/>
      <dgm:t>
        <a:bodyPr/>
        <a:lstStyle/>
        <a:p>
          <a:endParaRPr lang="es-CO"/>
        </a:p>
      </dgm:t>
    </dgm:pt>
    <dgm:pt modelId="{711F64CE-3B9E-42DD-B6DA-DF16D351706F}" type="sibTrans" cxnId="{145A0B8E-DED4-407A-A525-1BE286C0EDF0}">
      <dgm:prSet/>
      <dgm:spPr/>
      <dgm:t>
        <a:bodyPr/>
        <a:lstStyle/>
        <a:p>
          <a:endParaRPr lang="es-CO"/>
        </a:p>
      </dgm:t>
    </dgm:pt>
    <dgm:pt modelId="{72718BD0-BA10-4241-9D56-0AC3B5E0A737}">
      <dgm:prSet phldrT="[Texto]"/>
      <dgm:spPr/>
      <dgm:t>
        <a:bodyPr/>
        <a:lstStyle/>
        <a:p>
          <a:r>
            <a:rPr lang="es-MX" b="1" dirty="0"/>
            <a:t>B5 Consumo de Energía (energías renovables y eficientes)</a:t>
          </a:r>
          <a:endParaRPr lang="es-CO" b="1" dirty="0"/>
        </a:p>
      </dgm:t>
    </dgm:pt>
    <dgm:pt modelId="{C79E6145-28F3-4DDA-882B-F9833BB75040}" type="parTrans" cxnId="{0A625C43-C03E-47A7-85FF-2D6EB3C65172}">
      <dgm:prSet/>
      <dgm:spPr/>
      <dgm:t>
        <a:bodyPr/>
        <a:lstStyle/>
        <a:p>
          <a:endParaRPr lang="es-CO"/>
        </a:p>
      </dgm:t>
    </dgm:pt>
    <dgm:pt modelId="{E7134236-BBB5-425B-B3E7-FDF0BCE9C6D9}" type="sibTrans" cxnId="{0A625C43-C03E-47A7-85FF-2D6EB3C65172}">
      <dgm:prSet/>
      <dgm:spPr/>
      <dgm:t>
        <a:bodyPr/>
        <a:lstStyle/>
        <a:p>
          <a:endParaRPr lang="es-CO"/>
        </a:p>
      </dgm:t>
    </dgm:pt>
    <dgm:pt modelId="{FA4AAA42-036F-4833-AFA1-5939ACB6A621}">
      <dgm:prSet phldrT="[Texto]"/>
      <dgm:spPr/>
      <dgm:t>
        <a:bodyPr/>
        <a:lstStyle/>
        <a:p>
          <a:r>
            <a:rPr lang="es-MX" b="1" dirty="0"/>
            <a:t>B3 Capital humano</a:t>
          </a:r>
          <a:endParaRPr lang="es-CO" b="1" dirty="0"/>
        </a:p>
      </dgm:t>
    </dgm:pt>
    <dgm:pt modelId="{438070DB-20D6-403A-B135-ABA33F2DE630}" type="parTrans" cxnId="{E1CF8C10-0207-42E6-966C-E7646A6E8F2F}">
      <dgm:prSet/>
      <dgm:spPr/>
      <dgm:t>
        <a:bodyPr/>
        <a:lstStyle/>
        <a:p>
          <a:endParaRPr lang="es-CO"/>
        </a:p>
      </dgm:t>
    </dgm:pt>
    <dgm:pt modelId="{42F5FCC3-8B61-442B-ACFC-39798322ABF5}" type="sibTrans" cxnId="{E1CF8C10-0207-42E6-966C-E7646A6E8F2F}">
      <dgm:prSet/>
      <dgm:spPr/>
      <dgm:t>
        <a:bodyPr/>
        <a:lstStyle/>
        <a:p>
          <a:endParaRPr lang="es-CO"/>
        </a:p>
      </dgm:t>
    </dgm:pt>
    <dgm:pt modelId="{279E825E-44DD-414C-B954-64E6C4ABEC34}">
      <dgm:prSet phldrT="[Texto]"/>
      <dgm:spPr/>
      <dgm:t>
        <a:bodyPr/>
        <a:lstStyle/>
        <a:p>
          <a:r>
            <a:rPr lang="es-MX" b="1" dirty="0"/>
            <a:t>B4 Beneficios del empleo y seguridad</a:t>
          </a:r>
          <a:endParaRPr lang="es-CO" b="1" dirty="0"/>
        </a:p>
      </dgm:t>
    </dgm:pt>
    <dgm:pt modelId="{DBEBC699-8DF7-4743-9434-86087148F53B}" type="parTrans" cxnId="{5EFD77DC-5A41-49E8-A618-975B11458C6C}">
      <dgm:prSet/>
      <dgm:spPr/>
      <dgm:t>
        <a:bodyPr/>
        <a:lstStyle/>
        <a:p>
          <a:endParaRPr lang="es-CO"/>
        </a:p>
      </dgm:t>
    </dgm:pt>
    <dgm:pt modelId="{7F79427E-4E5E-462D-A782-864B397164A1}" type="sibTrans" cxnId="{5EFD77DC-5A41-49E8-A618-975B11458C6C}">
      <dgm:prSet/>
      <dgm:spPr/>
      <dgm:t>
        <a:bodyPr/>
        <a:lstStyle/>
        <a:p>
          <a:endParaRPr lang="es-CO"/>
        </a:p>
      </dgm:t>
    </dgm:pt>
    <dgm:pt modelId="{3C1685C2-007D-4B95-9767-5C2CA1BA43B8}">
      <dgm:prSet phldrT="[Texto]"/>
      <dgm:spPr/>
      <dgm:t>
        <a:bodyPr/>
        <a:lstStyle/>
        <a:p>
          <a:r>
            <a:rPr lang="es-MX" b="1" dirty="0"/>
            <a:t>B5 Cobertura de acuerdos colectivos</a:t>
          </a:r>
          <a:endParaRPr lang="es-CO" b="1" dirty="0"/>
        </a:p>
      </dgm:t>
    </dgm:pt>
    <dgm:pt modelId="{E720B3FC-FC22-4D9E-B366-0AA42BC396BA}" type="parTrans" cxnId="{B3FAAC75-EC43-456C-93FB-35BA5013DB61}">
      <dgm:prSet/>
      <dgm:spPr/>
      <dgm:t>
        <a:bodyPr/>
        <a:lstStyle/>
        <a:p>
          <a:endParaRPr lang="es-CO"/>
        </a:p>
      </dgm:t>
    </dgm:pt>
    <dgm:pt modelId="{5E6AFED2-E8CB-4550-94D0-7DBCB5972B09}" type="sibTrans" cxnId="{B3FAAC75-EC43-456C-93FB-35BA5013DB61}">
      <dgm:prSet/>
      <dgm:spPr/>
      <dgm:t>
        <a:bodyPr/>
        <a:lstStyle/>
        <a:p>
          <a:endParaRPr lang="es-CO"/>
        </a:p>
      </dgm:t>
    </dgm:pt>
    <dgm:pt modelId="{2684FB1C-7560-43BD-8CBC-84751D006E83}">
      <dgm:prSet phldrT="[Texto]"/>
      <dgm:spPr/>
      <dgm:t>
        <a:bodyPr/>
        <a:lstStyle/>
        <a:p>
          <a:r>
            <a:rPr lang="es-MX" b="1" dirty="0"/>
            <a:t>B3 Prácticas anticorrupción</a:t>
          </a:r>
          <a:endParaRPr lang="es-CO" b="1" dirty="0"/>
        </a:p>
      </dgm:t>
    </dgm:pt>
    <dgm:pt modelId="{BDEB52E0-A70D-4CE7-BC6E-2331DE360841}" type="parTrans" cxnId="{F323609F-7C28-4F2F-B9C6-0A37C91C75EC}">
      <dgm:prSet/>
      <dgm:spPr/>
      <dgm:t>
        <a:bodyPr/>
        <a:lstStyle/>
        <a:p>
          <a:endParaRPr lang="es-CO"/>
        </a:p>
      </dgm:t>
    </dgm:pt>
    <dgm:pt modelId="{9BFD14F8-4A47-4A67-B9A6-C09BEBF9D4E4}" type="sibTrans" cxnId="{F323609F-7C28-4F2F-B9C6-0A37C91C75EC}">
      <dgm:prSet/>
      <dgm:spPr/>
      <dgm:t>
        <a:bodyPr/>
        <a:lstStyle/>
        <a:p>
          <a:endParaRPr lang="es-CO"/>
        </a:p>
      </dgm:t>
    </dgm:pt>
    <dgm:pt modelId="{310FA8F0-15CC-463F-A79D-368F8038744A}" type="pres">
      <dgm:prSet presAssocID="{785B0705-9164-4FDC-943B-8D6F4914C9F6}" presName="vert0" presStyleCnt="0">
        <dgm:presLayoutVars>
          <dgm:dir/>
          <dgm:animOne val="branch"/>
          <dgm:animLvl val="lvl"/>
        </dgm:presLayoutVars>
      </dgm:prSet>
      <dgm:spPr/>
    </dgm:pt>
    <dgm:pt modelId="{B02DEF10-CD46-46A9-ACEA-CE01633BC72D}" type="pres">
      <dgm:prSet presAssocID="{A32351E3-00AA-45AC-B42B-5D6DF6853F09}" presName="thickLine" presStyleLbl="alignNode1" presStyleIdx="0" presStyleCnt="4"/>
      <dgm:spPr/>
    </dgm:pt>
    <dgm:pt modelId="{55DACD65-2408-499D-9D15-7F986E96B520}" type="pres">
      <dgm:prSet presAssocID="{A32351E3-00AA-45AC-B42B-5D6DF6853F09}" presName="horz1" presStyleCnt="0"/>
      <dgm:spPr/>
    </dgm:pt>
    <dgm:pt modelId="{3BB5F700-2967-4943-9248-2BE730E816E8}" type="pres">
      <dgm:prSet presAssocID="{A32351E3-00AA-45AC-B42B-5D6DF6853F09}" presName="tx1" presStyleLbl="revTx" presStyleIdx="0" presStyleCnt="21"/>
      <dgm:spPr/>
    </dgm:pt>
    <dgm:pt modelId="{E2CB763D-71DB-4DB1-8ECF-AD2334DA9CF9}" type="pres">
      <dgm:prSet presAssocID="{A32351E3-00AA-45AC-B42B-5D6DF6853F09}" presName="vert1" presStyleCnt="0"/>
      <dgm:spPr/>
    </dgm:pt>
    <dgm:pt modelId="{A711B9A9-3395-498E-9B1E-FD9666BF0DA6}" type="pres">
      <dgm:prSet presAssocID="{3C7A0700-FBD7-4973-8D4E-D76530F741C9}" presName="vertSpace2a" presStyleCnt="0"/>
      <dgm:spPr/>
    </dgm:pt>
    <dgm:pt modelId="{E7E15083-C555-46E6-8229-58A9D46E617F}" type="pres">
      <dgm:prSet presAssocID="{3C7A0700-FBD7-4973-8D4E-D76530F741C9}" presName="horz2" presStyleCnt="0"/>
      <dgm:spPr/>
    </dgm:pt>
    <dgm:pt modelId="{EC743B39-82F1-44FF-AAA7-63EB34997AA6}" type="pres">
      <dgm:prSet presAssocID="{3C7A0700-FBD7-4973-8D4E-D76530F741C9}" presName="horzSpace2" presStyleCnt="0"/>
      <dgm:spPr/>
    </dgm:pt>
    <dgm:pt modelId="{F5A56E86-0255-4E7B-8203-7E243933F975}" type="pres">
      <dgm:prSet presAssocID="{3C7A0700-FBD7-4973-8D4E-D76530F741C9}" presName="tx2" presStyleLbl="revTx" presStyleIdx="1" presStyleCnt="21"/>
      <dgm:spPr/>
    </dgm:pt>
    <dgm:pt modelId="{1C43B18A-F51A-4779-848F-EDCB2FB8D90B}" type="pres">
      <dgm:prSet presAssocID="{3C7A0700-FBD7-4973-8D4E-D76530F741C9}" presName="vert2" presStyleCnt="0"/>
      <dgm:spPr/>
    </dgm:pt>
    <dgm:pt modelId="{A6B09E1E-A2BB-48C1-905D-BC7E24854C6F}" type="pres">
      <dgm:prSet presAssocID="{3C7A0700-FBD7-4973-8D4E-D76530F741C9}" presName="thinLine2b" presStyleLbl="callout" presStyleIdx="0" presStyleCnt="17"/>
      <dgm:spPr/>
    </dgm:pt>
    <dgm:pt modelId="{4B366273-6712-423A-8312-9106E8CC5B02}" type="pres">
      <dgm:prSet presAssocID="{3C7A0700-FBD7-4973-8D4E-D76530F741C9}" presName="vertSpace2b" presStyleCnt="0"/>
      <dgm:spPr/>
    </dgm:pt>
    <dgm:pt modelId="{A2C359F6-D11E-462B-A915-C6E1292C73D9}" type="pres">
      <dgm:prSet presAssocID="{09E0DE0C-43C8-4281-9A6A-7B30C1CAF3A5}" presName="horz2" presStyleCnt="0"/>
      <dgm:spPr/>
    </dgm:pt>
    <dgm:pt modelId="{4CA74D1D-1BEF-4A57-8BFC-BF12464BC4B5}" type="pres">
      <dgm:prSet presAssocID="{09E0DE0C-43C8-4281-9A6A-7B30C1CAF3A5}" presName="horzSpace2" presStyleCnt="0"/>
      <dgm:spPr/>
    </dgm:pt>
    <dgm:pt modelId="{9EFBDDB9-BDDE-4887-A331-A4EB3574D131}" type="pres">
      <dgm:prSet presAssocID="{09E0DE0C-43C8-4281-9A6A-7B30C1CAF3A5}" presName="tx2" presStyleLbl="revTx" presStyleIdx="2" presStyleCnt="21"/>
      <dgm:spPr/>
    </dgm:pt>
    <dgm:pt modelId="{4E0CF042-ED91-4237-AB7F-C143F285FC6E}" type="pres">
      <dgm:prSet presAssocID="{09E0DE0C-43C8-4281-9A6A-7B30C1CAF3A5}" presName="vert2" presStyleCnt="0"/>
      <dgm:spPr/>
    </dgm:pt>
    <dgm:pt modelId="{FA9F48DB-2D01-438A-A7E4-81059A14688B}" type="pres">
      <dgm:prSet presAssocID="{09E0DE0C-43C8-4281-9A6A-7B30C1CAF3A5}" presName="thinLine2b" presStyleLbl="callout" presStyleIdx="1" presStyleCnt="17"/>
      <dgm:spPr/>
    </dgm:pt>
    <dgm:pt modelId="{5EEBE504-D9C6-4130-B3B3-47C8C2B855EF}" type="pres">
      <dgm:prSet presAssocID="{09E0DE0C-43C8-4281-9A6A-7B30C1CAF3A5}" presName="vertSpace2b" presStyleCnt="0"/>
      <dgm:spPr/>
    </dgm:pt>
    <dgm:pt modelId="{0F853559-3151-4D16-84F2-929B9A2620E6}" type="pres">
      <dgm:prSet presAssocID="{E3D7D727-6860-41B1-8F74-31ADD1606D29}" presName="horz2" presStyleCnt="0"/>
      <dgm:spPr/>
    </dgm:pt>
    <dgm:pt modelId="{CDC30F29-7D58-43D5-AE8D-40973AC5E58B}" type="pres">
      <dgm:prSet presAssocID="{E3D7D727-6860-41B1-8F74-31ADD1606D29}" presName="horzSpace2" presStyleCnt="0"/>
      <dgm:spPr/>
    </dgm:pt>
    <dgm:pt modelId="{2024A851-C455-4634-9063-B2E17D733F3E}" type="pres">
      <dgm:prSet presAssocID="{E3D7D727-6860-41B1-8F74-31ADD1606D29}" presName="tx2" presStyleLbl="revTx" presStyleIdx="3" presStyleCnt="21"/>
      <dgm:spPr/>
    </dgm:pt>
    <dgm:pt modelId="{3C0A7BEA-F1DD-497B-AB3F-F81469990043}" type="pres">
      <dgm:prSet presAssocID="{E3D7D727-6860-41B1-8F74-31ADD1606D29}" presName="vert2" presStyleCnt="0"/>
      <dgm:spPr/>
    </dgm:pt>
    <dgm:pt modelId="{70620FE4-6E0D-4E95-8C4C-39B2C28F86FB}" type="pres">
      <dgm:prSet presAssocID="{E3D7D727-6860-41B1-8F74-31ADD1606D29}" presName="thinLine2b" presStyleLbl="callout" presStyleIdx="2" presStyleCnt="17"/>
      <dgm:spPr/>
    </dgm:pt>
    <dgm:pt modelId="{5E075E5F-8771-43A1-9EF6-8F62CC16B2B3}" type="pres">
      <dgm:prSet presAssocID="{E3D7D727-6860-41B1-8F74-31ADD1606D29}" presName="vertSpace2b" presStyleCnt="0"/>
      <dgm:spPr/>
    </dgm:pt>
    <dgm:pt modelId="{BB6CB06B-9308-4FBD-ADBD-8518624AA0F8}" type="pres">
      <dgm:prSet presAssocID="{963E80FA-8371-465F-B552-97A216D69332}" presName="horz2" presStyleCnt="0"/>
      <dgm:spPr/>
    </dgm:pt>
    <dgm:pt modelId="{7E2F2339-20F3-46B8-8940-4D121B1CBD60}" type="pres">
      <dgm:prSet presAssocID="{963E80FA-8371-465F-B552-97A216D69332}" presName="horzSpace2" presStyleCnt="0"/>
      <dgm:spPr/>
    </dgm:pt>
    <dgm:pt modelId="{E4A1E2AD-BDE0-4579-9ABF-51F2E11B5F06}" type="pres">
      <dgm:prSet presAssocID="{963E80FA-8371-465F-B552-97A216D69332}" presName="tx2" presStyleLbl="revTx" presStyleIdx="4" presStyleCnt="21"/>
      <dgm:spPr/>
    </dgm:pt>
    <dgm:pt modelId="{69626ECC-5188-42D0-8DD8-F3E3A68EE872}" type="pres">
      <dgm:prSet presAssocID="{963E80FA-8371-465F-B552-97A216D69332}" presName="vert2" presStyleCnt="0"/>
      <dgm:spPr/>
    </dgm:pt>
    <dgm:pt modelId="{C9828F35-9867-4307-9A84-633ECEFB55F1}" type="pres">
      <dgm:prSet presAssocID="{963E80FA-8371-465F-B552-97A216D69332}" presName="thinLine2b" presStyleLbl="callout" presStyleIdx="3" presStyleCnt="17"/>
      <dgm:spPr/>
    </dgm:pt>
    <dgm:pt modelId="{0D41F874-8486-410C-8057-FEE72F138DBB}" type="pres">
      <dgm:prSet presAssocID="{963E80FA-8371-465F-B552-97A216D69332}" presName="vertSpace2b" presStyleCnt="0"/>
      <dgm:spPr/>
    </dgm:pt>
    <dgm:pt modelId="{24AEE828-AE3D-48CE-9B83-3E561953D8D7}" type="pres">
      <dgm:prSet presAssocID="{6EBC78DB-F8B1-4879-B5A3-10B544B178B5}" presName="thickLine" presStyleLbl="alignNode1" presStyleIdx="1" presStyleCnt="4"/>
      <dgm:spPr/>
    </dgm:pt>
    <dgm:pt modelId="{021CFA46-C634-4B92-BFAD-A7806472E65B}" type="pres">
      <dgm:prSet presAssocID="{6EBC78DB-F8B1-4879-B5A3-10B544B178B5}" presName="horz1" presStyleCnt="0"/>
      <dgm:spPr/>
    </dgm:pt>
    <dgm:pt modelId="{344842B8-3EF1-432D-ABBD-9277164A20FD}" type="pres">
      <dgm:prSet presAssocID="{6EBC78DB-F8B1-4879-B5A3-10B544B178B5}" presName="tx1" presStyleLbl="revTx" presStyleIdx="5" presStyleCnt="21"/>
      <dgm:spPr/>
    </dgm:pt>
    <dgm:pt modelId="{CEFAAC23-F4C3-49AD-B63A-87F080A30916}" type="pres">
      <dgm:prSet presAssocID="{6EBC78DB-F8B1-4879-B5A3-10B544B178B5}" presName="vert1" presStyleCnt="0"/>
      <dgm:spPr/>
    </dgm:pt>
    <dgm:pt modelId="{40397D55-5E05-4682-85CC-5036F8F57350}" type="pres">
      <dgm:prSet presAssocID="{3B91137C-6AE2-4AEA-8DB6-13979955B0C0}" presName="vertSpace2a" presStyleCnt="0"/>
      <dgm:spPr/>
    </dgm:pt>
    <dgm:pt modelId="{7F4BC78E-E336-486C-B84F-8F395B9A64A4}" type="pres">
      <dgm:prSet presAssocID="{3B91137C-6AE2-4AEA-8DB6-13979955B0C0}" presName="horz2" presStyleCnt="0"/>
      <dgm:spPr/>
    </dgm:pt>
    <dgm:pt modelId="{E0ED801F-4D8E-4636-9DFE-9514D65E0826}" type="pres">
      <dgm:prSet presAssocID="{3B91137C-6AE2-4AEA-8DB6-13979955B0C0}" presName="horzSpace2" presStyleCnt="0"/>
      <dgm:spPr/>
    </dgm:pt>
    <dgm:pt modelId="{F2E81D9C-E5CE-42D4-9ED3-6636A15E801B}" type="pres">
      <dgm:prSet presAssocID="{3B91137C-6AE2-4AEA-8DB6-13979955B0C0}" presName="tx2" presStyleLbl="revTx" presStyleIdx="6" presStyleCnt="21"/>
      <dgm:spPr/>
    </dgm:pt>
    <dgm:pt modelId="{69323B07-8429-4E22-8410-A04BE5B7F084}" type="pres">
      <dgm:prSet presAssocID="{3B91137C-6AE2-4AEA-8DB6-13979955B0C0}" presName="vert2" presStyleCnt="0"/>
      <dgm:spPr/>
    </dgm:pt>
    <dgm:pt modelId="{D4EF8DE5-4FFA-44CF-A736-5D5193AD08B3}" type="pres">
      <dgm:prSet presAssocID="{3B91137C-6AE2-4AEA-8DB6-13979955B0C0}" presName="thinLine2b" presStyleLbl="callout" presStyleIdx="4" presStyleCnt="17"/>
      <dgm:spPr/>
    </dgm:pt>
    <dgm:pt modelId="{91321D2E-A01C-463E-A391-61B7DC039F22}" type="pres">
      <dgm:prSet presAssocID="{3B91137C-6AE2-4AEA-8DB6-13979955B0C0}" presName="vertSpace2b" presStyleCnt="0"/>
      <dgm:spPr/>
    </dgm:pt>
    <dgm:pt modelId="{6EA93E9E-43AB-42C8-9B6B-C3969C7D5D01}" type="pres">
      <dgm:prSet presAssocID="{C8151DF7-116B-476D-92EB-54BC2E32639F}" presName="horz2" presStyleCnt="0"/>
      <dgm:spPr/>
    </dgm:pt>
    <dgm:pt modelId="{86269EA4-9406-4B36-A1C7-9DA27633F978}" type="pres">
      <dgm:prSet presAssocID="{C8151DF7-116B-476D-92EB-54BC2E32639F}" presName="horzSpace2" presStyleCnt="0"/>
      <dgm:spPr/>
    </dgm:pt>
    <dgm:pt modelId="{CD8F513F-E1AB-4226-9B6E-BEA79B003918}" type="pres">
      <dgm:prSet presAssocID="{C8151DF7-116B-476D-92EB-54BC2E32639F}" presName="tx2" presStyleLbl="revTx" presStyleIdx="7" presStyleCnt="21"/>
      <dgm:spPr/>
    </dgm:pt>
    <dgm:pt modelId="{83250333-0643-4207-AEBB-9660F3B56DB9}" type="pres">
      <dgm:prSet presAssocID="{C8151DF7-116B-476D-92EB-54BC2E32639F}" presName="vert2" presStyleCnt="0"/>
      <dgm:spPr/>
    </dgm:pt>
    <dgm:pt modelId="{A3F5C0AF-7939-4E4C-858D-BADB7270406E}" type="pres">
      <dgm:prSet presAssocID="{C8151DF7-116B-476D-92EB-54BC2E32639F}" presName="thinLine2b" presStyleLbl="callout" presStyleIdx="5" presStyleCnt="17"/>
      <dgm:spPr/>
    </dgm:pt>
    <dgm:pt modelId="{BC43922E-652B-43FD-9AA6-E92571023A48}" type="pres">
      <dgm:prSet presAssocID="{C8151DF7-116B-476D-92EB-54BC2E32639F}" presName="vertSpace2b" presStyleCnt="0"/>
      <dgm:spPr/>
    </dgm:pt>
    <dgm:pt modelId="{E0D35630-E95C-4406-98A5-C0E01777E2B5}" type="pres">
      <dgm:prSet presAssocID="{0C3E7AAA-AC2C-4A3D-81ED-76F27EF83BC3}" presName="horz2" presStyleCnt="0"/>
      <dgm:spPr/>
    </dgm:pt>
    <dgm:pt modelId="{F43BA764-91B1-4F37-AC33-D94ED3903757}" type="pres">
      <dgm:prSet presAssocID="{0C3E7AAA-AC2C-4A3D-81ED-76F27EF83BC3}" presName="horzSpace2" presStyleCnt="0"/>
      <dgm:spPr/>
    </dgm:pt>
    <dgm:pt modelId="{35D3FEFB-F92A-46A4-AA7F-E20264A557F0}" type="pres">
      <dgm:prSet presAssocID="{0C3E7AAA-AC2C-4A3D-81ED-76F27EF83BC3}" presName="tx2" presStyleLbl="revTx" presStyleIdx="8" presStyleCnt="21"/>
      <dgm:spPr/>
    </dgm:pt>
    <dgm:pt modelId="{A2ACA4E6-3167-448A-A594-2AACFC4935B6}" type="pres">
      <dgm:prSet presAssocID="{0C3E7AAA-AC2C-4A3D-81ED-76F27EF83BC3}" presName="vert2" presStyleCnt="0"/>
      <dgm:spPr/>
    </dgm:pt>
    <dgm:pt modelId="{3B813358-180D-4851-8B8F-EC7D84CDAC0D}" type="pres">
      <dgm:prSet presAssocID="{0C3E7AAA-AC2C-4A3D-81ED-76F27EF83BC3}" presName="thinLine2b" presStyleLbl="callout" presStyleIdx="6" presStyleCnt="17"/>
      <dgm:spPr/>
    </dgm:pt>
    <dgm:pt modelId="{756DD945-B24C-462B-8CA0-DF60A9AD97F1}" type="pres">
      <dgm:prSet presAssocID="{0C3E7AAA-AC2C-4A3D-81ED-76F27EF83BC3}" presName="vertSpace2b" presStyleCnt="0"/>
      <dgm:spPr/>
    </dgm:pt>
    <dgm:pt modelId="{776FC6BF-FEBD-49E0-A0A0-18396C2CFD21}" type="pres">
      <dgm:prSet presAssocID="{5701EBD7-2C08-402A-B78F-39940A97A206}" presName="horz2" presStyleCnt="0"/>
      <dgm:spPr/>
    </dgm:pt>
    <dgm:pt modelId="{28DBB429-A12A-4A8F-A6E4-A3381CEE33A8}" type="pres">
      <dgm:prSet presAssocID="{5701EBD7-2C08-402A-B78F-39940A97A206}" presName="horzSpace2" presStyleCnt="0"/>
      <dgm:spPr/>
    </dgm:pt>
    <dgm:pt modelId="{AA039E22-ECFF-48B0-8F1D-419CA05F3A6A}" type="pres">
      <dgm:prSet presAssocID="{5701EBD7-2C08-402A-B78F-39940A97A206}" presName="tx2" presStyleLbl="revTx" presStyleIdx="9" presStyleCnt="21"/>
      <dgm:spPr/>
    </dgm:pt>
    <dgm:pt modelId="{FDFAAF1C-8393-436B-B2E3-F295E3C17FC1}" type="pres">
      <dgm:prSet presAssocID="{5701EBD7-2C08-402A-B78F-39940A97A206}" presName="vert2" presStyleCnt="0"/>
      <dgm:spPr/>
    </dgm:pt>
    <dgm:pt modelId="{D67BDF80-1E24-41E6-9FAF-160B2334A985}" type="pres">
      <dgm:prSet presAssocID="{5701EBD7-2C08-402A-B78F-39940A97A206}" presName="thinLine2b" presStyleLbl="callout" presStyleIdx="7" presStyleCnt="17"/>
      <dgm:spPr/>
    </dgm:pt>
    <dgm:pt modelId="{AA490101-3E3F-48ED-8240-EFEFAD7755F3}" type="pres">
      <dgm:prSet presAssocID="{5701EBD7-2C08-402A-B78F-39940A97A206}" presName="vertSpace2b" presStyleCnt="0"/>
      <dgm:spPr/>
    </dgm:pt>
    <dgm:pt modelId="{F3A89B11-7031-40B8-B99B-50EEA55076D3}" type="pres">
      <dgm:prSet presAssocID="{72718BD0-BA10-4241-9D56-0AC3B5E0A737}" presName="horz2" presStyleCnt="0"/>
      <dgm:spPr/>
    </dgm:pt>
    <dgm:pt modelId="{F1746041-A9E2-4B23-8906-76744E28F318}" type="pres">
      <dgm:prSet presAssocID="{72718BD0-BA10-4241-9D56-0AC3B5E0A737}" presName="horzSpace2" presStyleCnt="0"/>
      <dgm:spPr/>
    </dgm:pt>
    <dgm:pt modelId="{BFB3CFEF-D57B-453C-AC4B-BE7B84DA5175}" type="pres">
      <dgm:prSet presAssocID="{72718BD0-BA10-4241-9D56-0AC3B5E0A737}" presName="tx2" presStyleLbl="revTx" presStyleIdx="10" presStyleCnt="21"/>
      <dgm:spPr/>
    </dgm:pt>
    <dgm:pt modelId="{5D43C18B-DCDC-4F46-B86D-51FE504E9954}" type="pres">
      <dgm:prSet presAssocID="{72718BD0-BA10-4241-9D56-0AC3B5E0A737}" presName="vert2" presStyleCnt="0"/>
      <dgm:spPr/>
    </dgm:pt>
    <dgm:pt modelId="{93980453-FBC4-47CB-BA28-F60A8892BB9A}" type="pres">
      <dgm:prSet presAssocID="{72718BD0-BA10-4241-9D56-0AC3B5E0A737}" presName="thinLine2b" presStyleLbl="callout" presStyleIdx="8" presStyleCnt="17"/>
      <dgm:spPr/>
    </dgm:pt>
    <dgm:pt modelId="{DCF6A0B9-B3B1-4621-8B4B-E12C112BC58F}" type="pres">
      <dgm:prSet presAssocID="{72718BD0-BA10-4241-9D56-0AC3B5E0A737}" presName="vertSpace2b" presStyleCnt="0"/>
      <dgm:spPr/>
    </dgm:pt>
    <dgm:pt modelId="{238928BE-2AB0-4457-BE0E-ED72399A9911}" type="pres">
      <dgm:prSet presAssocID="{1131EF89-F492-4E29-B00F-A0EF56DBF239}" presName="thickLine" presStyleLbl="alignNode1" presStyleIdx="2" presStyleCnt="4"/>
      <dgm:spPr/>
    </dgm:pt>
    <dgm:pt modelId="{6840A824-9F98-4DA8-80C1-B7EA98A544C8}" type="pres">
      <dgm:prSet presAssocID="{1131EF89-F492-4E29-B00F-A0EF56DBF239}" presName="horz1" presStyleCnt="0"/>
      <dgm:spPr/>
    </dgm:pt>
    <dgm:pt modelId="{E9FF5908-73E1-42E0-9D74-EE49CBAE1444}" type="pres">
      <dgm:prSet presAssocID="{1131EF89-F492-4E29-B00F-A0EF56DBF239}" presName="tx1" presStyleLbl="revTx" presStyleIdx="11" presStyleCnt="21"/>
      <dgm:spPr/>
    </dgm:pt>
    <dgm:pt modelId="{700F4415-9DBE-4BD7-8EE6-C5EE4536F484}" type="pres">
      <dgm:prSet presAssocID="{1131EF89-F492-4E29-B00F-A0EF56DBF239}" presName="vert1" presStyleCnt="0"/>
      <dgm:spPr/>
    </dgm:pt>
    <dgm:pt modelId="{0CFD5BA0-F5D3-413A-814C-EF5157BAAFC5}" type="pres">
      <dgm:prSet presAssocID="{CEC82071-12EA-41FF-9604-A413624CACE7}" presName="vertSpace2a" presStyleCnt="0"/>
      <dgm:spPr/>
    </dgm:pt>
    <dgm:pt modelId="{A9F40E2B-AAF4-409E-B4FA-95275A8B0E2A}" type="pres">
      <dgm:prSet presAssocID="{CEC82071-12EA-41FF-9604-A413624CACE7}" presName="horz2" presStyleCnt="0"/>
      <dgm:spPr/>
    </dgm:pt>
    <dgm:pt modelId="{11FC56CB-5CAF-44F0-983B-AF44FFD4E63F}" type="pres">
      <dgm:prSet presAssocID="{CEC82071-12EA-41FF-9604-A413624CACE7}" presName="horzSpace2" presStyleCnt="0"/>
      <dgm:spPr/>
    </dgm:pt>
    <dgm:pt modelId="{9C614BD3-2F6D-4BDC-B9DD-9A30E76B7AD2}" type="pres">
      <dgm:prSet presAssocID="{CEC82071-12EA-41FF-9604-A413624CACE7}" presName="tx2" presStyleLbl="revTx" presStyleIdx="12" presStyleCnt="21"/>
      <dgm:spPr/>
    </dgm:pt>
    <dgm:pt modelId="{A95ADEC6-54EE-4BFE-9041-110E92421C19}" type="pres">
      <dgm:prSet presAssocID="{CEC82071-12EA-41FF-9604-A413624CACE7}" presName="vert2" presStyleCnt="0"/>
      <dgm:spPr/>
    </dgm:pt>
    <dgm:pt modelId="{5DB8CF30-27EC-4043-9EF1-03546E4AFF44}" type="pres">
      <dgm:prSet presAssocID="{CEC82071-12EA-41FF-9604-A413624CACE7}" presName="thinLine2b" presStyleLbl="callout" presStyleIdx="9" presStyleCnt="17"/>
      <dgm:spPr/>
    </dgm:pt>
    <dgm:pt modelId="{838A605D-200A-4884-A737-A6294A060B13}" type="pres">
      <dgm:prSet presAssocID="{CEC82071-12EA-41FF-9604-A413624CACE7}" presName="vertSpace2b" presStyleCnt="0"/>
      <dgm:spPr/>
    </dgm:pt>
    <dgm:pt modelId="{06E1CDE7-2147-4E3F-9113-724773DA0E03}" type="pres">
      <dgm:prSet presAssocID="{5C263F7F-312B-43DC-9F4F-11754833AE59}" presName="horz2" presStyleCnt="0"/>
      <dgm:spPr/>
    </dgm:pt>
    <dgm:pt modelId="{8C5C26D6-B139-4EE7-96F2-F92D602487A3}" type="pres">
      <dgm:prSet presAssocID="{5C263F7F-312B-43DC-9F4F-11754833AE59}" presName="horzSpace2" presStyleCnt="0"/>
      <dgm:spPr/>
    </dgm:pt>
    <dgm:pt modelId="{0D68274F-2FCB-4FC7-AEE9-9AA455D07038}" type="pres">
      <dgm:prSet presAssocID="{5C263F7F-312B-43DC-9F4F-11754833AE59}" presName="tx2" presStyleLbl="revTx" presStyleIdx="13" presStyleCnt="21"/>
      <dgm:spPr/>
    </dgm:pt>
    <dgm:pt modelId="{BBA298B4-99CB-49FB-BBB1-754EEDA1F725}" type="pres">
      <dgm:prSet presAssocID="{5C263F7F-312B-43DC-9F4F-11754833AE59}" presName="vert2" presStyleCnt="0"/>
      <dgm:spPr/>
    </dgm:pt>
    <dgm:pt modelId="{50CBE49C-C5C1-4A94-8EDA-BAA8418ED395}" type="pres">
      <dgm:prSet presAssocID="{5C263F7F-312B-43DC-9F4F-11754833AE59}" presName="thinLine2b" presStyleLbl="callout" presStyleIdx="10" presStyleCnt="17"/>
      <dgm:spPr/>
    </dgm:pt>
    <dgm:pt modelId="{BFB2F890-82F2-4F25-9113-F742136DC7B1}" type="pres">
      <dgm:prSet presAssocID="{5C263F7F-312B-43DC-9F4F-11754833AE59}" presName="vertSpace2b" presStyleCnt="0"/>
      <dgm:spPr/>
    </dgm:pt>
    <dgm:pt modelId="{64D50223-359A-4EFF-8F89-194C70CDC0D5}" type="pres">
      <dgm:prSet presAssocID="{FA4AAA42-036F-4833-AFA1-5939ACB6A621}" presName="horz2" presStyleCnt="0"/>
      <dgm:spPr/>
    </dgm:pt>
    <dgm:pt modelId="{65C97953-15B2-4175-881A-6DD69D3B0A53}" type="pres">
      <dgm:prSet presAssocID="{FA4AAA42-036F-4833-AFA1-5939ACB6A621}" presName="horzSpace2" presStyleCnt="0"/>
      <dgm:spPr/>
    </dgm:pt>
    <dgm:pt modelId="{0BE4EB2A-8D8B-4E1C-A8E8-4B52E8DA2BD1}" type="pres">
      <dgm:prSet presAssocID="{FA4AAA42-036F-4833-AFA1-5939ACB6A621}" presName="tx2" presStyleLbl="revTx" presStyleIdx="14" presStyleCnt="21"/>
      <dgm:spPr/>
    </dgm:pt>
    <dgm:pt modelId="{11C165C4-66CF-4012-B81E-249BC775D9CB}" type="pres">
      <dgm:prSet presAssocID="{FA4AAA42-036F-4833-AFA1-5939ACB6A621}" presName="vert2" presStyleCnt="0"/>
      <dgm:spPr/>
    </dgm:pt>
    <dgm:pt modelId="{85175E5B-23CA-4BD0-9B84-605F8AE48C63}" type="pres">
      <dgm:prSet presAssocID="{FA4AAA42-036F-4833-AFA1-5939ACB6A621}" presName="thinLine2b" presStyleLbl="callout" presStyleIdx="11" presStyleCnt="17"/>
      <dgm:spPr/>
    </dgm:pt>
    <dgm:pt modelId="{6F2E6C61-B50E-411B-A203-932A9DD58D0F}" type="pres">
      <dgm:prSet presAssocID="{FA4AAA42-036F-4833-AFA1-5939ACB6A621}" presName="vertSpace2b" presStyleCnt="0"/>
      <dgm:spPr/>
    </dgm:pt>
    <dgm:pt modelId="{E26A833B-BCF2-45CE-A712-61383974E952}" type="pres">
      <dgm:prSet presAssocID="{279E825E-44DD-414C-B954-64E6C4ABEC34}" presName="horz2" presStyleCnt="0"/>
      <dgm:spPr/>
    </dgm:pt>
    <dgm:pt modelId="{CF57AFCD-594C-4F63-97C5-710F855A62AB}" type="pres">
      <dgm:prSet presAssocID="{279E825E-44DD-414C-B954-64E6C4ABEC34}" presName="horzSpace2" presStyleCnt="0"/>
      <dgm:spPr/>
    </dgm:pt>
    <dgm:pt modelId="{D8D05FE9-FEDB-4392-8DDC-2BF2AB531C5B}" type="pres">
      <dgm:prSet presAssocID="{279E825E-44DD-414C-B954-64E6C4ABEC34}" presName="tx2" presStyleLbl="revTx" presStyleIdx="15" presStyleCnt="21"/>
      <dgm:spPr/>
    </dgm:pt>
    <dgm:pt modelId="{6A1AAC42-D168-4617-A157-AA5B79F6D215}" type="pres">
      <dgm:prSet presAssocID="{279E825E-44DD-414C-B954-64E6C4ABEC34}" presName="vert2" presStyleCnt="0"/>
      <dgm:spPr/>
    </dgm:pt>
    <dgm:pt modelId="{56CDED7F-4D22-403C-A8A2-6D5931B417F8}" type="pres">
      <dgm:prSet presAssocID="{279E825E-44DD-414C-B954-64E6C4ABEC34}" presName="thinLine2b" presStyleLbl="callout" presStyleIdx="12" presStyleCnt="17"/>
      <dgm:spPr/>
    </dgm:pt>
    <dgm:pt modelId="{DC02E764-C51F-4515-B6B4-0CA768422336}" type="pres">
      <dgm:prSet presAssocID="{279E825E-44DD-414C-B954-64E6C4ABEC34}" presName="vertSpace2b" presStyleCnt="0"/>
      <dgm:spPr/>
    </dgm:pt>
    <dgm:pt modelId="{39516698-8548-4D43-B711-F6A52A750392}" type="pres">
      <dgm:prSet presAssocID="{3C1685C2-007D-4B95-9767-5C2CA1BA43B8}" presName="horz2" presStyleCnt="0"/>
      <dgm:spPr/>
    </dgm:pt>
    <dgm:pt modelId="{1D46F2D6-234D-4A9B-901A-B62FD9956599}" type="pres">
      <dgm:prSet presAssocID="{3C1685C2-007D-4B95-9767-5C2CA1BA43B8}" presName="horzSpace2" presStyleCnt="0"/>
      <dgm:spPr/>
    </dgm:pt>
    <dgm:pt modelId="{200AFC8B-0181-4190-AA65-7580DC5BA0BC}" type="pres">
      <dgm:prSet presAssocID="{3C1685C2-007D-4B95-9767-5C2CA1BA43B8}" presName="tx2" presStyleLbl="revTx" presStyleIdx="16" presStyleCnt="21"/>
      <dgm:spPr/>
    </dgm:pt>
    <dgm:pt modelId="{9E607BB8-E2C0-4EDC-A9B0-18EFCF230AE3}" type="pres">
      <dgm:prSet presAssocID="{3C1685C2-007D-4B95-9767-5C2CA1BA43B8}" presName="vert2" presStyleCnt="0"/>
      <dgm:spPr/>
    </dgm:pt>
    <dgm:pt modelId="{A29FE035-35BA-49AB-99CC-E5CDED771BF5}" type="pres">
      <dgm:prSet presAssocID="{3C1685C2-007D-4B95-9767-5C2CA1BA43B8}" presName="thinLine2b" presStyleLbl="callout" presStyleIdx="13" presStyleCnt="17"/>
      <dgm:spPr/>
    </dgm:pt>
    <dgm:pt modelId="{A2629DF9-04DA-4518-B411-B8CEFD607178}" type="pres">
      <dgm:prSet presAssocID="{3C1685C2-007D-4B95-9767-5C2CA1BA43B8}" presName="vertSpace2b" presStyleCnt="0"/>
      <dgm:spPr/>
    </dgm:pt>
    <dgm:pt modelId="{E6850046-E1BB-47FC-9E8E-DD2399E7D51B}" type="pres">
      <dgm:prSet presAssocID="{FB3BE3E7-9FE5-46AC-8FCA-8A2E2512B833}" presName="thickLine" presStyleLbl="alignNode1" presStyleIdx="3" presStyleCnt="4"/>
      <dgm:spPr/>
    </dgm:pt>
    <dgm:pt modelId="{3A289694-1109-455B-93F8-948DB4CAD39E}" type="pres">
      <dgm:prSet presAssocID="{FB3BE3E7-9FE5-46AC-8FCA-8A2E2512B833}" presName="horz1" presStyleCnt="0"/>
      <dgm:spPr/>
    </dgm:pt>
    <dgm:pt modelId="{09364D1D-9FFD-41B1-BDA0-153D813ACF96}" type="pres">
      <dgm:prSet presAssocID="{FB3BE3E7-9FE5-46AC-8FCA-8A2E2512B833}" presName="tx1" presStyleLbl="revTx" presStyleIdx="17" presStyleCnt="21"/>
      <dgm:spPr/>
    </dgm:pt>
    <dgm:pt modelId="{064709FD-9FFC-4D73-9B88-399AD3076DDC}" type="pres">
      <dgm:prSet presAssocID="{FB3BE3E7-9FE5-46AC-8FCA-8A2E2512B833}" presName="vert1" presStyleCnt="0"/>
      <dgm:spPr/>
    </dgm:pt>
    <dgm:pt modelId="{CFA731AC-DAE1-476B-8EF9-BD96EA84136B}" type="pres">
      <dgm:prSet presAssocID="{8FD5F36D-A86C-4276-9E14-6C92F0DDC491}" presName="vertSpace2a" presStyleCnt="0"/>
      <dgm:spPr/>
    </dgm:pt>
    <dgm:pt modelId="{6CC79BA5-78D1-4585-843A-03B6A3A7A882}" type="pres">
      <dgm:prSet presAssocID="{8FD5F36D-A86C-4276-9E14-6C92F0DDC491}" presName="horz2" presStyleCnt="0"/>
      <dgm:spPr/>
    </dgm:pt>
    <dgm:pt modelId="{B1EB9567-A940-43F9-9B1D-D40EA5E68B17}" type="pres">
      <dgm:prSet presAssocID="{8FD5F36D-A86C-4276-9E14-6C92F0DDC491}" presName="horzSpace2" presStyleCnt="0"/>
      <dgm:spPr/>
    </dgm:pt>
    <dgm:pt modelId="{BE594B65-5256-4F59-847A-8D1299705B2B}" type="pres">
      <dgm:prSet presAssocID="{8FD5F36D-A86C-4276-9E14-6C92F0DDC491}" presName="tx2" presStyleLbl="revTx" presStyleIdx="18" presStyleCnt="21"/>
      <dgm:spPr/>
    </dgm:pt>
    <dgm:pt modelId="{DA49686E-EC08-4C63-A7A3-ECF91CF1BFCC}" type="pres">
      <dgm:prSet presAssocID="{8FD5F36D-A86C-4276-9E14-6C92F0DDC491}" presName="vert2" presStyleCnt="0"/>
      <dgm:spPr/>
    </dgm:pt>
    <dgm:pt modelId="{8A741A7F-2C62-4ECA-99CA-B8D00CEE2E34}" type="pres">
      <dgm:prSet presAssocID="{8FD5F36D-A86C-4276-9E14-6C92F0DDC491}" presName="thinLine2b" presStyleLbl="callout" presStyleIdx="14" presStyleCnt="17"/>
      <dgm:spPr/>
    </dgm:pt>
    <dgm:pt modelId="{10FEC441-4D04-4402-B818-2162EF717619}" type="pres">
      <dgm:prSet presAssocID="{8FD5F36D-A86C-4276-9E14-6C92F0DDC491}" presName="vertSpace2b" presStyleCnt="0"/>
      <dgm:spPr/>
    </dgm:pt>
    <dgm:pt modelId="{A1423A9E-D310-49F6-8230-50DF74F51925}" type="pres">
      <dgm:prSet presAssocID="{E5D60E2C-0640-4870-83A0-37155ADADE3C}" presName="horz2" presStyleCnt="0"/>
      <dgm:spPr/>
    </dgm:pt>
    <dgm:pt modelId="{BF4E4563-1C75-4427-AF10-B30A2071F371}" type="pres">
      <dgm:prSet presAssocID="{E5D60E2C-0640-4870-83A0-37155ADADE3C}" presName="horzSpace2" presStyleCnt="0"/>
      <dgm:spPr/>
    </dgm:pt>
    <dgm:pt modelId="{E1F29AD9-ED7C-41CB-B254-DA7F4E590DD2}" type="pres">
      <dgm:prSet presAssocID="{E5D60E2C-0640-4870-83A0-37155ADADE3C}" presName="tx2" presStyleLbl="revTx" presStyleIdx="19" presStyleCnt="21"/>
      <dgm:spPr/>
    </dgm:pt>
    <dgm:pt modelId="{CE123643-675D-45F1-AEB8-8E3379CF0139}" type="pres">
      <dgm:prSet presAssocID="{E5D60E2C-0640-4870-83A0-37155ADADE3C}" presName="vert2" presStyleCnt="0"/>
      <dgm:spPr/>
    </dgm:pt>
    <dgm:pt modelId="{EFC30B55-8921-40F0-BA14-707F4EFC650B}" type="pres">
      <dgm:prSet presAssocID="{E5D60E2C-0640-4870-83A0-37155ADADE3C}" presName="thinLine2b" presStyleLbl="callout" presStyleIdx="15" presStyleCnt="17"/>
      <dgm:spPr/>
    </dgm:pt>
    <dgm:pt modelId="{F8D6917C-B93F-4048-8938-D7DE17CD8DBF}" type="pres">
      <dgm:prSet presAssocID="{E5D60E2C-0640-4870-83A0-37155ADADE3C}" presName="vertSpace2b" presStyleCnt="0"/>
      <dgm:spPr/>
    </dgm:pt>
    <dgm:pt modelId="{982A883B-66F6-4956-8452-65DF98F43527}" type="pres">
      <dgm:prSet presAssocID="{2684FB1C-7560-43BD-8CBC-84751D006E83}" presName="horz2" presStyleCnt="0"/>
      <dgm:spPr/>
    </dgm:pt>
    <dgm:pt modelId="{094F3BFE-80C6-4E30-B362-E671FBC6C164}" type="pres">
      <dgm:prSet presAssocID="{2684FB1C-7560-43BD-8CBC-84751D006E83}" presName="horzSpace2" presStyleCnt="0"/>
      <dgm:spPr/>
    </dgm:pt>
    <dgm:pt modelId="{87018EA2-0260-4DAB-8E7A-6FE38350C307}" type="pres">
      <dgm:prSet presAssocID="{2684FB1C-7560-43BD-8CBC-84751D006E83}" presName="tx2" presStyleLbl="revTx" presStyleIdx="20" presStyleCnt="21"/>
      <dgm:spPr/>
    </dgm:pt>
    <dgm:pt modelId="{DB8A3598-2898-4379-A5BB-3158F069A864}" type="pres">
      <dgm:prSet presAssocID="{2684FB1C-7560-43BD-8CBC-84751D006E83}" presName="vert2" presStyleCnt="0"/>
      <dgm:spPr/>
    </dgm:pt>
    <dgm:pt modelId="{3527440A-D427-4D33-B3BD-D093007CB698}" type="pres">
      <dgm:prSet presAssocID="{2684FB1C-7560-43BD-8CBC-84751D006E83}" presName="thinLine2b" presStyleLbl="callout" presStyleIdx="16" presStyleCnt="17"/>
      <dgm:spPr/>
    </dgm:pt>
    <dgm:pt modelId="{63628256-4322-46C3-8B20-3E332806582F}" type="pres">
      <dgm:prSet presAssocID="{2684FB1C-7560-43BD-8CBC-84751D006E83}" presName="vertSpace2b" presStyleCnt="0"/>
      <dgm:spPr/>
    </dgm:pt>
  </dgm:ptLst>
  <dgm:cxnLst>
    <dgm:cxn modelId="{BB0BF905-BDB3-4077-871A-757982BE0780}" type="presOf" srcId="{72718BD0-BA10-4241-9D56-0AC3B5E0A737}" destId="{BFB3CFEF-D57B-453C-AC4B-BE7B84DA5175}" srcOrd="0" destOrd="0" presId="urn:microsoft.com/office/officeart/2008/layout/LinedList"/>
    <dgm:cxn modelId="{8BC67507-0AA6-4A30-8B27-844CD241CF65}" srcId="{6EBC78DB-F8B1-4879-B5A3-10B544B178B5}" destId="{0C3E7AAA-AC2C-4A3D-81ED-76F27EF83BC3}" srcOrd="2" destOrd="0" parTransId="{8184667A-A023-4A6D-AA8F-95D7E4EA0A68}" sibTransId="{22B7D517-A37D-42B1-8B2D-B007F34BA878}"/>
    <dgm:cxn modelId="{DDCED30A-E4A9-4BC3-B416-E614CA0902D1}" type="presOf" srcId="{5C263F7F-312B-43DC-9F4F-11754833AE59}" destId="{0D68274F-2FCB-4FC7-AEE9-9AA455D07038}" srcOrd="0" destOrd="0" presId="urn:microsoft.com/office/officeart/2008/layout/LinedList"/>
    <dgm:cxn modelId="{DBCB250D-32D2-4644-A10F-077403EE067D}" srcId="{A32351E3-00AA-45AC-B42B-5D6DF6853F09}" destId="{E3D7D727-6860-41B1-8F74-31ADD1606D29}" srcOrd="2" destOrd="0" parTransId="{6C503E51-88D2-4CAE-B1B8-65960F8F801A}" sibTransId="{D836C586-405A-46FF-94CA-80EA6AA6DAF5}"/>
    <dgm:cxn modelId="{F620BF0E-64F8-40DB-B441-E2ED87B3CF8A}" srcId="{6EBC78DB-F8B1-4879-B5A3-10B544B178B5}" destId="{C8151DF7-116B-476D-92EB-54BC2E32639F}" srcOrd="1" destOrd="0" parTransId="{14235ABE-B102-4962-9B16-1431183C36E8}" sibTransId="{78E20F8F-805D-4809-B668-70D520E3D969}"/>
    <dgm:cxn modelId="{E1CF8C10-0207-42E6-966C-E7646A6E8F2F}" srcId="{1131EF89-F492-4E29-B00F-A0EF56DBF239}" destId="{FA4AAA42-036F-4833-AFA1-5939ACB6A621}" srcOrd="2" destOrd="0" parTransId="{438070DB-20D6-403A-B135-ABA33F2DE630}" sibTransId="{42F5FCC3-8B61-442B-ACFC-39798322ABF5}"/>
    <dgm:cxn modelId="{D8351F1C-3117-49F3-B204-5BF3662EEA98}" type="presOf" srcId="{2684FB1C-7560-43BD-8CBC-84751D006E83}" destId="{87018EA2-0260-4DAB-8E7A-6FE38350C307}" srcOrd="0" destOrd="0" presId="urn:microsoft.com/office/officeart/2008/layout/LinedList"/>
    <dgm:cxn modelId="{61C59227-1C65-4936-8F70-DAF636409D43}" srcId="{1131EF89-F492-4E29-B00F-A0EF56DBF239}" destId="{5C263F7F-312B-43DC-9F4F-11754833AE59}" srcOrd="1" destOrd="0" parTransId="{264E9DE2-70DE-4D74-917A-D768BD500AF7}" sibTransId="{FE64CA41-C245-4183-8280-9B7E5AD1F3BA}"/>
    <dgm:cxn modelId="{502A0130-57CC-44AE-B508-F0F828DE8D93}" srcId="{FB3BE3E7-9FE5-46AC-8FCA-8A2E2512B833}" destId="{E5D60E2C-0640-4870-83A0-37155ADADE3C}" srcOrd="1" destOrd="0" parTransId="{E9B182CF-F61A-4B11-BBBA-726C1B66751B}" sibTransId="{0C577738-B239-428F-A78B-355A043AFF1A}"/>
    <dgm:cxn modelId="{E65ECC31-8F6F-43A5-A4B5-8DFDBC5479D8}" type="presOf" srcId="{09E0DE0C-43C8-4281-9A6A-7B30C1CAF3A5}" destId="{9EFBDDB9-BDDE-4887-A331-A4EB3574D131}" srcOrd="0" destOrd="0" presId="urn:microsoft.com/office/officeart/2008/layout/LinedList"/>
    <dgm:cxn modelId="{9181873D-00BE-4F91-8A98-3C3769C870C1}" type="presOf" srcId="{0C3E7AAA-AC2C-4A3D-81ED-76F27EF83BC3}" destId="{35D3FEFB-F92A-46A4-AA7F-E20264A557F0}" srcOrd="0" destOrd="0" presId="urn:microsoft.com/office/officeart/2008/layout/LinedList"/>
    <dgm:cxn modelId="{7D418B3E-69CF-41CD-BE51-C92AD58489F8}" srcId="{A32351E3-00AA-45AC-B42B-5D6DF6853F09}" destId="{3C7A0700-FBD7-4973-8D4E-D76530F741C9}" srcOrd="0" destOrd="0" parTransId="{3400BD75-8010-47EA-AA6C-116D460D3F4A}" sibTransId="{9BAA9181-C31C-4CE8-BE70-55CDCFFE03ED}"/>
    <dgm:cxn modelId="{D2AD785C-27C6-41AA-BE2D-FA19A899C38A}" type="presOf" srcId="{A32351E3-00AA-45AC-B42B-5D6DF6853F09}" destId="{3BB5F700-2967-4943-9248-2BE730E816E8}" srcOrd="0" destOrd="0" presId="urn:microsoft.com/office/officeart/2008/layout/LinedList"/>
    <dgm:cxn modelId="{6D87DE5F-064D-44D0-9B19-C79DB887D032}" type="presOf" srcId="{3C1685C2-007D-4B95-9767-5C2CA1BA43B8}" destId="{200AFC8B-0181-4190-AA65-7580DC5BA0BC}" srcOrd="0" destOrd="0" presId="urn:microsoft.com/office/officeart/2008/layout/LinedList"/>
    <dgm:cxn modelId="{85B89261-9AAC-4525-A5CF-E8877DA56B8D}" srcId="{A32351E3-00AA-45AC-B42B-5D6DF6853F09}" destId="{963E80FA-8371-465F-B552-97A216D69332}" srcOrd="3" destOrd="0" parTransId="{B99EA080-E642-4622-80C1-0A1416F34897}" sibTransId="{57431E46-1A1A-49F6-9EE7-F386D26BD5D0}"/>
    <dgm:cxn modelId="{0A625C43-C03E-47A7-85FF-2D6EB3C65172}" srcId="{6EBC78DB-F8B1-4879-B5A3-10B544B178B5}" destId="{72718BD0-BA10-4241-9D56-0AC3B5E0A737}" srcOrd="4" destOrd="0" parTransId="{C79E6145-28F3-4DDA-882B-F9833BB75040}" sibTransId="{E7134236-BBB5-425B-B3E7-FDF0BCE9C6D9}"/>
    <dgm:cxn modelId="{203E8C65-5155-4BC7-AFE8-BB692FB21012}" srcId="{785B0705-9164-4FDC-943B-8D6F4914C9F6}" destId="{A32351E3-00AA-45AC-B42B-5D6DF6853F09}" srcOrd="0" destOrd="0" parTransId="{358DDBF9-7B20-4779-8BB5-03821B0420A2}" sibTransId="{F5C22C4F-C571-4602-807F-06BB2EF9EF34}"/>
    <dgm:cxn modelId="{A4C95666-CAF1-4A08-B630-7835A0DC01CE}" type="presOf" srcId="{279E825E-44DD-414C-B954-64E6C4ABEC34}" destId="{D8D05FE9-FEDB-4392-8DDC-2BF2AB531C5B}" srcOrd="0" destOrd="0" presId="urn:microsoft.com/office/officeart/2008/layout/LinedList"/>
    <dgm:cxn modelId="{A4374A6A-94F0-4CDC-9F77-4DA4FB7EE74A}" type="presOf" srcId="{6EBC78DB-F8B1-4879-B5A3-10B544B178B5}" destId="{344842B8-3EF1-432D-ABBD-9277164A20FD}" srcOrd="0" destOrd="0" presId="urn:microsoft.com/office/officeart/2008/layout/LinedList"/>
    <dgm:cxn modelId="{B038726E-4E2D-4056-A6B2-AE9532F28CFA}" srcId="{A32351E3-00AA-45AC-B42B-5D6DF6853F09}" destId="{09E0DE0C-43C8-4281-9A6A-7B30C1CAF3A5}" srcOrd="1" destOrd="0" parTransId="{C53D4166-5CAF-436C-8C3A-6F4D4109F8C7}" sibTransId="{DAC14C0E-8313-4AFD-B5D1-5D3622EDBD0E}"/>
    <dgm:cxn modelId="{F7D21E74-2CED-4AF3-AA38-27F123C49B3E}" srcId="{785B0705-9164-4FDC-943B-8D6F4914C9F6}" destId="{1131EF89-F492-4E29-B00F-A0EF56DBF239}" srcOrd="2" destOrd="0" parTransId="{6FBA82A3-FF24-4A22-A0D6-EB214DCF8A2C}" sibTransId="{9E533604-EC1D-40D9-8AB6-89A30B21DEC2}"/>
    <dgm:cxn modelId="{B3FAAC75-EC43-456C-93FB-35BA5013DB61}" srcId="{1131EF89-F492-4E29-B00F-A0EF56DBF239}" destId="{3C1685C2-007D-4B95-9767-5C2CA1BA43B8}" srcOrd="4" destOrd="0" parTransId="{E720B3FC-FC22-4D9E-B366-0AA42BC396BA}" sibTransId="{5E6AFED2-E8CB-4550-94D0-7DBCB5972B09}"/>
    <dgm:cxn modelId="{B189615A-9906-413B-BD54-B9A1302D9C6D}" type="presOf" srcId="{1131EF89-F492-4E29-B00F-A0EF56DBF239}" destId="{E9FF5908-73E1-42E0-9D74-EE49CBAE1444}" srcOrd="0" destOrd="0" presId="urn:microsoft.com/office/officeart/2008/layout/LinedList"/>
    <dgm:cxn modelId="{89B8777A-F82D-4F57-A315-DFBFECD53BC6}" srcId="{785B0705-9164-4FDC-943B-8D6F4914C9F6}" destId="{6EBC78DB-F8B1-4879-B5A3-10B544B178B5}" srcOrd="1" destOrd="0" parTransId="{799F6504-B751-4F3E-994E-A78C0FFA9F31}" sibTransId="{722F4E88-FA2C-41A5-96D1-C1421ACA4A0F}"/>
    <dgm:cxn modelId="{5A4D677B-0E95-4C80-932E-09502453899A}" type="presOf" srcId="{5701EBD7-2C08-402A-B78F-39940A97A206}" destId="{AA039E22-ECFF-48B0-8F1D-419CA05F3A6A}" srcOrd="0" destOrd="0" presId="urn:microsoft.com/office/officeart/2008/layout/LinedList"/>
    <dgm:cxn modelId="{97AE3780-BA1B-4DEC-8062-90CD1C37B0AE}" type="presOf" srcId="{963E80FA-8371-465F-B552-97A216D69332}" destId="{E4A1E2AD-BDE0-4579-9ABF-51F2E11B5F06}" srcOrd="0" destOrd="0" presId="urn:microsoft.com/office/officeart/2008/layout/LinedList"/>
    <dgm:cxn modelId="{B9A0998A-ACD4-4683-807E-67175E10A97B}" type="presOf" srcId="{FB3BE3E7-9FE5-46AC-8FCA-8A2E2512B833}" destId="{09364D1D-9FFD-41B1-BDA0-153D813ACF96}" srcOrd="0" destOrd="0" presId="urn:microsoft.com/office/officeart/2008/layout/LinedList"/>
    <dgm:cxn modelId="{145A0B8E-DED4-407A-A525-1BE286C0EDF0}" srcId="{6EBC78DB-F8B1-4879-B5A3-10B544B178B5}" destId="{5701EBD7-2C08-402A-B78F-39940A97A206}" srcOrd="3" destOrd="0" parTransId="{F18F2A3A-A589-4BA3-A6A9-C350DBE3DA2F}" sibTransId="{711F64CE-3B9E-42DD-B6DA-DF16D351706F}"/>
    <dgm:cxn modelId="{221DFD91-F209-4784-AD3E-8EEA016A7E8E}" type="presOf" srcId="{E5D60E2C-0640-4870-83A0-37155ADADE3C}" destId="{E1F29AD9-ED7C-41CB-B254-DA7F4E590DD2}" srcOrd="0" destOrd="0" presId="urn:microsoft.com/office/officeart/2008/layout/LinedList"/>
    <dgm:cxn modelId="{2DCFA698-AEA6-49A9-9035-5FA39FFB93BA}" srcId="{FB3BE3E7-9FE5-46AC-8FCA-8A2E2512B833}" destId="{8FD5F36D-A86C-4276-9E14-6C92F0DDC491}" srcOrd="0" destOrd="0" parTransId="{3A49E4F6-756C-4D2C-A749-872EC6A0E753}" sibTransId="{D270F4E6-0FEB-4225-961E-6EFD928A5848}"/>
    <dgm:cxn modelId="{F323609F-7C28-4F2F-B9C6-0A37C91C75EC}" srcId="{FB3BE3E7-9FE5-46AC-8FCA-8A2E2512B833}" destId="{2684FB1C-7560-43BD-8CBC-84751D006E83}" srcOrd="2" destOrd="0" parTransId="{BDEB52E0-A70D-4CE7-BC6E-2331DE360841}" sibTransId="{9BFD14F8-4A47-4A67-B9A6-C09BEBF9D4E4}"/>
    <dgm:cxn modelId="{F7AF99A6-C922-406A-A638-51DA22DF94B3}" type="presOf" srcId="{785B0705-9164-4FDC-943B-8D6F4914C9F6}" destId="{310FA8F0-15CC-463F-A79D-368F8038744A}" srcOrd="0" destOrd="0" presId="urn:microsoft.com/office/officeart/2008/layout/LinedList"/>
    <dgm:cxn modelId="{EDAAD7AA-6BFB-41D3-A4D9-9A2E663EF4ED}" srcId="{785B0705-9164-4FDC-943B-8D6F4914C9F6}" destId="{FB3BE3E7-9FE5-46AC-8FCA-8A2E2512B833}" srcOrd="3" destOrd="0" parTransId="{2CD9FDC8-FD65-4101-BA4B-018B03A2C895}" sibTransId="{C53A90FA-08F0-475E-8EDB-6C7606753B9A}"/>
    <dgm:cxn modelId="{4309EDB0-37BF-4391-A08D-9F4139BCAC3F}" type="presOf" srcId="{FA4AAA42-036F-4833-AFA1-5939ACB6A621}" destId="{0BE4EB2A-8D8B-4E1C-A8E8-4B52E8DA2BD1}" srcOrd="0" destOrd="0" presId="urn:microsoft.com/office/officeart/2008/layout/LinedList"/>
    <dgm:cxn modelId="{58062FB9-8976-449E-AA0D-AC203E400ED3}" type="presOf" srcId="{3C7A0700-FBD7-4973-8D4E-D76530F741C9}" destId="{F5A56E86-0255-4E7B-8203-7E243933F975}" srcOrd="0" destOrd="0" presId="urn:microsoft.com/office/officeart/2008/layout/LinedList"/>
    <dgm:cxn modelId="{A0EF47BC-BB2C-4FDC-A117-5B797B60B5B7}" srcId="{6EBC78DB-F8B1-4879-B5A3-10B544B178B5}" destId="{3B91137C-6AE2-4AEA-8DB6-13979955B0C0}" srcOrd="0" destOrd="0" parTransId="{61CE8645-AD39-443F-84BA-FF073F763CE7}" sibTransId="{84DC1413-B039-47EB-A3D6-F1060A5B9AB0}"/>
    <dgm:cxn modelId="{686BA4CF-BAC6-4E41-B00F-5ABC37DD70A0}" type="presOf" srcId="{3B91137C-6AE2-4AEA-8DB6-13979955B0C0}" destId="{F2E81D9C-E5CE-42D4-9ED3-6636A15E801B}" srcOrd="0" destOrd="0" presId="urn:microsoft.com/office/officeart/2008/layout/LinedList"/>
    <dgm:cxn modelId="{F2E926D0-BAC8-42CD-BABE-B7D2792EB1D1}" type="presOf" srcId="{E3D7D727-6860-41B1-8F74-31ADD1606D29}" destId="{2024A851-C455-4634-9063-B2E17D733F3E}" srcOrd="0" destOrd="0" presId="urn:microsoft.com/office/officeart/2008/layout/LinedList"/>
    <dgm:cxn modelId="{652165DA-7B71-4A26-AEF2-DBBD7D8D14F2}" srcId="{1131EF89-F492-4E29-B00F-A0EF56DBF239}" destId="{CEC82071-12EA-41FF-9604-A413624CACE7}" srcOrd="0" destOrd="0" parTransId="{243BEFC1-38D2-4E01-B647-6CFBADE18D1E}" sibTransId="{60A47A70-65EA-4C84-93F4-B7671984685D}"/>
    <dgm:cxn modelId="{5EFD77DC-5A41-49E8-A618-975B11458C6C}" srcId="{1131EF89-F492-4E29-B00F-A0EF56DBF239}" destId="{279E825E-44DD-414C-B954-64E6C4ABEC34}" srcOrd="3" destOrd="0" parTransId="{DBEBC699-8DF7-4743-9434-86087148F53B}" sibTransId="{7F79427E-4E5E-462D-A782-864B397164A1}"/>
    <dgm:cxn modelId="{1CF56BE4-D6A6-4395-817A-F4D59FE2281C}" type="presOf" srcId="{C8151DF7-116B-476D-92EB-54BC2E32639F}" destId="{CD8F513F-E1AB-4226-9B6E-BEA79B003918}" srcOrd="0" destOrd="0" presId="urn:microsoft.com/office/officeart/2008/layout/LinedList"/>
    <dgm:cxn modelId="{66D24EE7-8DF8-41F3-939B-F3F600A06A62}" type="presOf" srcId="{8FD5F36D-A86C-4276-9E14-6C92F0DDC491}" destId="{BE594B65-5256-4F59-847A-8D1299705B2B}" srcOrd="0" destOrd="0" presId="urn:microsoft.com/office/officeart/2008/layout/LinedList"/>
    <dgm:cxn modelId="{2E2F26F5-1AA9-42B1-9BC3-52EBE0F94792}" type="presOf" srcId="{CEC82071-12EA-41FF-9604-A413624CACE7}" destId="{9C614BD3-2F6D-4BDC-B9DD-9A30E76B7AD2}" srcOrd="0" destOrd="0" presId="urn:microsoft.com/office/officeart/2008/layout/LinedList"/>
    <dgm:cxn modelId="{0F7725E2-7908-41DE-B4E3-B61F986E0074}" type="presParOf" srcId="{310FA8F0-15CC-463F-A79D-368F8038744A}" destId="{B02DEF10-CD46-46A9-ACEA-CE01633BC72D}" srcOrd="0" destOrd="0" presId="urn:microsoft.com/office/officeart/2008/layout/LinedList"/>
    <dgm:cxn modelId="{4B073349-44AB-4E3B-A6F9-4B13E84B6DD8}" type="presParOf" srcId="{310FA8F0-15CC-463F-A79D-368F8038744A}" destId="{55DACD65-2408-499D-9D15-7F986E96B520}" srcOrd="1" destOrd="0" presId="urn:microsoft.com/office/officeart/2008/layout/LinedList"/>
    <dgm:cxn modelId="{9FE6C030-EBDE-4EF3-9538-BCB5547D218C}" type="presParOf" srcId="{55DACD65-2408-499D-9D15-7F986E96B520}" destId="{3BB5F700-2967-4943-9248-2BE730E816E8}" srcOrd="0" destOrd="0" presId="urn:microsoft.com/office/officeart/2008/layout/LinedList"/>
    <dgm:cxn modelId="{87DB09D1-D1F0-4A84-ABB2-FDC45EC3EA1D}" type="presParOf" srcId="{55DACD65-2408-499D-9D15-7F986E96B520}" destId="{E2CB763D-71DB-4DB1-8ECF-AD2334DA9CF9}" srcOrd="1" destOrd="0" presId="urn:microsoft.com/office/officeart/2008/layout/LinedList"/>
    <dgm:cxn modelId="{F6516C32-9A63-4509-9E49-92FAED90A2DB}" type="presParOf" srcId="{E2CB763D-71DB-4DB1-8ECF-AD2334DA9CF9}" destId="{A711B9A9-3395-498E-9B1E-FD9666BF0DA6}" srcOrd="0" destOrd="0" presId="urn:microsoft.com/office/officeart/2008/layout/LinedList"/>
    <dgm:cxn modelId="{ACAE9FD1-9A5D-450B-AD68-4DF7D95ABA7B}" type="presParOf" srcId="{E2CB763D-71DB-4DB1-8ECF-AD2334DA9CF9}" destId="{E7E15083-C555-46E6-8229-58A9D46E617F}" srcOrd="1" destOrd="0" presId="urn:microsoft.com/office/officeart/2008/layout/LinedList"/>
    <dgm:cxn modelId="{4243402F-0D22-4191-A0C2-3573D81298DE}" type="presParOf" srcId="{E7E15083-C555-46E6-8229-58A9D46E617F}" destId="{EC743B39-82F1-44FF-AAA7-63EB34997AA6}" srcOrd="0" destOrd="0" presId="urn:microsoft.com/office/officeart/2008/layout/LinedList"/>
    <dgm:cxn modelId="{264D5C5C-8271-483E-BADC-4210E08960AE}" type="presParOf" srcId="{E7E15083-C555-46E6-8229-58A9D46E617F}" destId="{F5A56E86-0255-4E7B-8203-7E243933F975}" srcOrd="1" destOrd="0" presId="urn:microsoft.com/office/officeart/2008/layout/LinedList"/>
    <dgm:cxn modelId="{052E04C9-4012-46F9-8DFB-59D452FF5490}" type="presParOf" srcId="{E7E15083-C555-46E6-8229-58A9D46E617F}" destId="{1C43B18A-F51A-4779-848F-EDCB2FB8D90B}" srcOrd="2" destOrd="0" presId="urn:microsoft.com/office/officeart/2008/layout/LinedList"/>
    <dgm:cxn modelId="{B7D6FBC0-12E7-4D73-9780-F7559398DFFD}" type="presParOf" srcId="{E2CB763D-71DB-4DB1-8ECF-AD2334DA9CF9}" destId="{A6B09E1E-A2BB-48C1-905D-BC7E24854C6F}" srcOrd="2" destOrd="0" presId="urn:microsoft.com/office/officeart/2008/layout/LinedList"/>
    <dgm:cxn modelId="{1ABD146A-CADD-4D9D-A53A-F6AD92F55C5A}" type="presParOf" srcId="{E2CB763D-71DB-4DB1-8ECF-AD2334DA9CF9}" destId="{4B366273-6712-423A-8312-9106E8CC5B02}" srcOrd="3" destOrd="0" presId="urn:microsoft.com/office/officeart/2008/layout/LinedList"/>
    <dgm:cxn modelId="{A4F2C7C6-4E2B-4C12-BD39-F72654013FD5}" type="presParOf" srcId="{E2CB763D-71DB-4DB1-8ECF-AD2334DA9CF9}" destId="{A2C359F6-D11E-462B-A915-C6E1292C73D9}" srcOrd="4" destOrd="0" presId="urn:microsoft.com/office/officeart/2008/layout/LinedList"/>
    <dgm:cxn modelId="{66405556-C68B-420F-987D-35FB086F61EF}" type="presParOf" srcId="{A2C359F6-D11E-462B-A915-C6E1292C73D9}" destId="{4CA74D1D-1BEF-4A57-8BFC-BF12464BC4B5}" srcOrd="0" destOrd="0" presId="urn:microsoft.com/office/officeart/2008/layout/LinedList"/>
    <dgm:cxn modelId="{CFFF5BCC-1F9C-4447-AF5B-59E7AE0EE162}" type="presParOf" srcId="{A2C359F6-D11E-462B-A915-C6E1292C73D9}" destId="{9EFBDDB9-BDDE-4887-A331-A4EB3574D131}" srcOrd="1" destOrd="0" presId="urn:microsoft.com/office/officeart/2008/layout/LinedList"/>
    <dgm:cxn modelId="{5FDB2B48-9790-4915-84FF-282F25B63A91}" type="presParOf" srcId="{A2C359F6-D11E-462B-A915-C6E1292C73D9}" destId="{4E0CF042-ED91-4237-AB7F-C143F285FC6E}" srcOrd="2" destOrd="0" presId="urn:microsoft.com/office/officeart/2008/layout/LinedList"/>
    <dgm:cxn modelId="{102C7BDE-A932-42EC-A391-088BD59CB921}" type="presParOf" srcId="{E2CB763D-71DB-4DB1-8ECF-AD2334DA9CF9}" destId="{FA9F48DB-2D01-438A-A7E4-81059A14688B}" srcOrd="5" destOrd="0" presId="urn:microsoft.com/office/officeart/2008/layout/LinedList"/>
    <dgm:cxn modelId="{DE51D7E3-20A0-48DC-80E8-F2E261754E70}" type="presParOf" srcId="{E2CB763D-71DB-4DB1-8ECF-AD2334DA9CF9}" destId="{5EEBE504-D9C6-4130-B3B3-47C8C2B855EF}" srcOrd="6" destOrd="0" presId="urn:microsoft.com/office/officeart/2008/layout/LinedList"/>
    <dgm:cxn modelId="{B228FC62-F8FE-4AC7-8ECF-D5FC22B63158}" type="presParOf" srcId="{E2CB763D-71DB-4DB1-8ECF-AD2334DA9CF9}" destId="{0F853559-3151-4D16-84F2-929B9A2620E6}" srcOrd="7" destOrd="0" presId="urn:microsoft.com/office/officeart/2008/layout/LinedList"/>
    <dgm:cxn modelId="{AEC22708-B8A8-451E-9F69-93BE9F0AFA7E}" type="presParOf" srcId="{0F853559-3151-4D16-84F2-929B9A2620E6}" destId="{CDC30F29-7D58-43D5-AE8D-40973AC5E58B}" srcOrd="0" destOrd="0" presId="urn:microsoft.com/office/officeart/2008/layout/LinedList"/>
    <dgm:cxn modelId="{44452CD9-F4E4-4B03-8246-6C2217401ABE}" type="presParOf" srcId="{0F853559-3151-4D16-84F2-929B9A2620E6}" destId="{2024A851-C455-4634-9063-B2E17D733F3E}" srcOrd="1" destOrd="0" presId="urn:microsoft.com/office/officeart/2008/layout/LinedList"/>
    <dgm:cxn modelId="{C40467A0-659A-402F-9BB0-7051FAE43650}" type="presParOf" srcId="{0F853559-3151-4D16-84F2-929B9A2620E6}" destId="{3C0A7BEA-F1DD-497B-AB3F-F81469990043}" srcOrd="2" destOrd="0" presId="urn:microsoft.com/office/officeart/2008/layout/LinedList"/>
    <dgm:cxn modelId="{F267CB0A-3E0D-42C7-8EB2-13E7BF6CC591}" type="presParOf" srcId="{E2CB763D-71DB-4DB1-8ECF-AD2334DA9CF9}" destId="{70620FE4-6E0D-4E95-8C4C-39B2C28F86FB}" srcOrd="8" destOrd="0" presId="urn:microsoft.com/office/officeart/2008/layout/LinedList"/>
    <dgm:cxn modelId="{3B7F99EF-9BC6-4009-9325-5C8EDF218516}" type="presParOf" srcId="{E2CB763D-71DB-4DB1-8ECF-AD2334DA9CF9}" destId="{5E075E5F-8771-43A1-9EF6-8F62CC16B2B3}" srcOrd="9" destOrd="0" presId="urn:microsoft.com/office/officeart/2008/layout/LinedList"/>
    <dgm:cxn modelId="{8B534FF7-5043-42EE-AE8C-28FCB7D49FA8}" type="presParOf" srcId="{E2CB763D-71DB-4DB1-8ECF-AD2334DA9CF9}" destId="{BB6CB06B-9308-4FBD-ADBD-8518624AA0F8}" srcOrd="10" destOrd="0" presId="urn:microsoft.com/office/officeart/2008/layout/LinedList"/>
    <dgm:cxn modelId="{C143B30F-AD3E-4CB4-A442-36FE8B7A06EF}" type="presParOf" srcId="{BB6CB06B-9308-4FBD-ADBD-8518624AA0F8}" destId="{7E2F2339-20F3-46B8-8940-4D121B1CBD60}" srcOrd="0" destOrd="0" presId="urn:microsoft.com/office/officeart/2008/layout/LinedList"/>
    <dgm:cxn modelId="{3A1D10CD-662C-497B-A334-25401A02453E}" type="presParOf" srcId="{BB6CB06B-9308-4FBD-ADBD-8518624AA0F8}" destId="{E4A1E2AD-BDE0-4579-9ABF-51F2E11B5F06}" srcOrd="1" destOrd="0" presId="urn:microsoft.com/office/officeart/2008/layout/LinedList"/>
    <dgm:cxn modelId="{BC770731-D64A-42C1-86CD-BC79F8A5FFF2}" type="presParOf" srcId="{BB6CB06B-9308-4FBD-ADBD-8518624AA0F8}" destId="{69626ECC-5188-42D0-8DD8-F3E3A68EE872}" srcOrd="2" destOrd="0" presId="urn:microsoft.com/office/officeart/2008/layout/LinedList"/>
    <dgm:cxn modelId="{CB11CD59-6996-4FEC-BA35-0C2D73BDAE19}" type="presParOf" srcId="{E2CB763D-71DB-4DB1-8ECF-AD2334DA9CF9}" destId="{C9828F35-9867-4307-9A84-633ECEFB55F1}" srcOrd="11" destOrd="0" presId="urn:microsoft.com/office/officeart/2008/layout/LinedList"/>
    <dgm:cxn modelId="{432AD6D5-E90A-4BBC-A724-16092E136167}" type="presParOf" srcId="{E2CB763D-71DB-4DB1-8ECF-AD2334DA9CF9}" destId="{0D41F874-8486-410C-8057-FEE72F138DBB}" srcOrd="12" destOrd="0" presId="urn:microsoft.com/office/officeart/2008/layout/LinedList"/>
    <dgm:cxn modelId="{B2FEA99B-658F-4A2B-8862-3E8A542A842A}" type="presParOf" srcId="{310FA8F0-15CC-463F-A79D-368F8038744A}" destId="{24AEE828-AE3D-48CE-9B83-3E561953D8D7}" srcOrd="2" destOrd="0" presId="urn:microsoft.com/office/officeart/2008/layout/LinedList"/>
    <dgm:cxn modelId="{7A81F00C-AE73-43B5-AA1B-AF62D8D41139}" type="presParOf" srcId="{310FA8F0-15CC-463F-A79D-368F8038744A}" destId="{021CFA46-C634-4B92-BFAD-A7806472E65B}" srcOrd="3" destOrd="0" presId="urn:microsoft.com/office/officeart/2008/layout/LinedList"/>
    <dgm:cxn modelId="{70135645-DEFC-49E5-834D-76F060D7021D}" type="presParOf" srcId="{021CFA46-C634-4B92-BFAD-A7806472E65B}" destId="{344842B8-3EF1-432D-ABBD-9277164A20FD}" srcOrd="0" destOrd="0" presId="urn:microsoft.com/office/officeart/2008/layout/LinedList"/>
    <dgm:cxn modelId="{C5119F2B-4D91-4E18-810C-A472F4B03B24}" type="presParOf" srcId="{021CFA46-C634-4B92-BFAD-A7806472E65B}" destId="{CEFAAC23-F4C3-49AD-B63A-87F080A30916}" srcOrd="1" destOrd="0" presId="urn:microsoft.com/office/officeart/2008/layout/LinedList"/>
    <dgm:cxn modelId="{CFCD2675-E086-4A12-BE2B-6E083E65A2E6}" type="presParOf" srcId="{CEFAAC23-F4C3-49AD-B63A-87F080A30916}" destId="{40397D55-5E05-4682-85CC-5036F8F57350}" srcOrd="0" destOrd="0" presId="urn:microsoft.com/office/officeart/2008/layout/LinedList"/>
    <dgm:cxn modelId="{BFEB260A-3FCB-4941-8F4C-EE7AA8DBD3A5}" type="presParOf" srcId="{CEFAAC23-F4C3-49AD-B63A-87F080A30916}" destId="{7F4BC78E-E336-486C-B84F-8F395B9A64A4}" srcOrd="1" destOrd="0" presId="urn:microsoft.com/office/officeart/2008/layout/LinedList"/>
    <dgm:cxn modelId="{6D557026-BE42-4036-854D-8FF1C78CE80D}" type="presParOf" srcId="{7F4BC78E-E336-486C-B84F-8F395B9A64A4}" destId="{E0ED801F-4D8E-4636-9DFE-9514D65E0826}" srcOrd="0" destOrd="0" presId="urn:microsoft.com/office/officeart/2008/layout/LinedList"/>
    <dgm:cxn modelId="{8122C99D-E261-42B4-9262-928C4EC5D955}" type="presParOf" srcId="{7F4BC78E-E336-486C-B84F-8F395B9A64A4}" destId="{F2E81D9C-E5CE-42D4-9ED3-6636A15E801B}" srcOrd="1" destOrd="0" presId="urn:microsoft.com/office/officeart/2008/layout/LinedList"/>
    <dgm:cxn modelId="{58D5364E-1B7F-4058-BBE9-9D876C62CA5D}" type="presParOf" srcId="{7F4BC78E-E336-486C-B84F-8F395B9A64A4}" destId="{69323B07-8429-4E22-8410-A04BE5B7F084}" srcOrd="2" destOrd="0" presId="urn:microsoft.com/office/officeart/2008/layout/LinedList"/>
    <dgm:cxn modelId="{40E52A90-54A5-4FB8-8C61-3DB2B309A9B1}" type="presParOf" srcId="{CEFAAC23-F4C3-49AD-B63A-87F080A30916}" destId="{D4EF8DE5-4FFA-44CF-A736-5D5193AD08B3}" srcOrd="2" destOrd="0" presId="urn:microsoft.com/office/officeart/2008/layout/LinedList"/>
    <dgm:cxn modelId="{5E79543A-BF1B-4548-9943-A333B7973C52}" type="presParOf" srcId="{CEFAAC23-F4C3-49AD-B63A-87F080A30916}" destId="{91321D2E-A01C-463E-A391-61B7DC039F22}" srcOrd="3" destOrd="0" presId="urn:microsoft.com/office/officeart/2008/layout/LinedList"/>
    <dgm:cxn modelId="{DF81EAE6-390B-4790-9B3F-2AE98ACB4FF5}" type="presParOf" srcId="{CEFAAC23-F4C3-49AD-B63A-87F080A30916}" destId="{6EA93E9E-43AB-42C8-9B6B-C3969C7D5D01}" srcOrd="4" destOrd="0" presId="urn:microsoft.com/office/officeart/2008/layout/LinedList"/>
    <dgm:cxn modelId="{39E39689-A01F-40C0-8F8A-B3A1FDF9FC80}" type="presParOf" srcId="{6EA93E9E-43AB-42C8-9B6B-C3969C7D5D01}" destId="{86269EA4-9406-4B36-A1C7-9DA27633F978}" srcOrd="0" destOrd="0" presId="urn:microsoft.com/office/officeart/2008/layout/LinedList"/>
    <dgm:cxn modelId="{8D6D9827-3DBD-4010-987A-F6FC393BA38F}" type="presParOf" srcId="{6EA93E9E-43AB-42C8-9B6B-C3969C7D5D01}" destId="{CD8F513F-E1AB-4226-9B6E-BEA79B003918}" srcOrd="1" destOrd="0" presId="urn:microsoft.com/office/officeart/2008/layout/LinedList"/>
    <dgm:cxn modelId="{0F667530-E0E4-4AEA-B664-13F4129BED52}" type="presParOf" srcId="{6EA93E9E-43AB-42C8-9B6B-C3969C7D5D01}" destId="{83250333-0643-4207-AEBB-9660F3B56DB9}" srcOrd="2" destOrd="0" presId="urn:microsoft.com/office/officeart/2008/layout/LinedList"/>
    <dgm:cxn modelId="{DB0B1250-1F04-44A7-8E08-29B777C4E0BE}" type="presParOf" srcId="{CEFAAC23-F4C3-49AD-B63A-87F080A30916}" destId="{A3F5C0AF-7939-4E4C-858D-BADB7270406E}" srcOrd="5" destOrd="0" presId="urn:microsoft.com/office/officeart/2008/layout/LinedList"/>
    <dgm:cxn modelId="{3B06611E-C87B-4C40-8BDD-305BE5BEE6F2}" type="presParOf" srcId="{CEFAAC23-F4C3-49AD-B63A-87F080A30916}" destId="{BC43922E-652B-43FD-9AA6-E92571023A48}" srcOrd="6" destOrd="0" presId="urn:microsoft.com/office/officeart/2008/layout/LinedList"/>
    <dgm:cxn modelId="{929C0562-134C-4CA7-A1B9-9C4C81F0D657}" type="presParOf" srcId="{CEFAAC23-F4C3-49AD-B63A-87F080A30916}" destId="{E0D35630-E95C-4406-98A5-C0E01777E2B5}" srcOrd="7" destOrd="0" presId="urn:microsoft.com/office/officeart/2008/layout/LinedList"/>
    <dgm:cxn modelId="{80842AA3-F991-4341-BA13-28D2402C334D}" type="presParOf" srcId="{E0D35630-E95C-4406-98A5-C0E01777E2B5}" destId="{F43BA764-91B1-4F37-AC33-D94ED3903757}" srcOrd="0" destOrd="0" presId="urn:microsoft.com/office/officeart/2008/layout/LinedList"/>
    <dgm:cxn modelId="{87426ADB-7D3F-4530-87F9-424644D50E9A}" type="presParOf" srcId="{E0D35630-E95C-4406-98A5-C0E01777E2B5}" destId="{35D3FEFB-F92A-46A4-AA7F-E20264A557F0}" srcOrd="1" destOrd="0" presId="urn:microsoft.com/office/officeart/2008/layout/LinedList"/>
    <dgm:cxn modelId="{BA217796-440D-46B8-927E-A6F7C602066C}" type="presParOf" srcId="{E0D35630-E95C-4406-98A5-C0E01777E2B5}" destId="{A2ACA4E6-3167-448A-A594-2AACFC4935B6}" srcOrd="2" destOrd="0" presId="urn:microsoft.com/office/officeart/2008/layout/LinedList"/>
    <dgm:cxn modelId="{AC665768-A0AC-4023-8E2C-AD8FC375BF31}" type="presParOf" srcId="{CEFAAC23-F4C3-49AD-B63A-87F080A30916}" destId="{3B813358-180D-4851-8B8F-EC7D84CDAC0D}" srcOrd="8" destOrd="0" presId="urn:microsoft.com/office/officeart/2008/layout/LinedList"/>
    <dgm:cxn modelId="{CE0423B8-757E-4045-8A9C-8D7C85ABA0CA}" type="presParOf" srcId="{CEFAAC23-F4C3-49AD-B63A-87F080A30916}" destId="{756DD945-B24C-462B-8CA0-DF60A9AD97F1}" srcOrd="9" destOrd="0" presId="urn:microsoft.com/office/officeart/2008/layout/LinedList"/>
    <dgm:cxn modelId="{52F0020D-4B0D-4A2D-9C43-B67ADCF9815F}" type="presParOf" srcId="{CEFAAC23-F4C3-49AD-B63A-87F080A30916}" destId="{776FC6BF-FEBD-49E0-A0A0-18396C2CFD21}" srcOrd="10" destOrd="0" presId="urn:microsoft.com/office/officeart/2008/layout/LinedList"/>
    <dgm:cxn modelId="{360EC0B8-980D-41B6-9E96-86261C8EBDFB}" type="presParOf" srcId="{776FC6BF-FEBD-49E0-A0A0-18396C2CFD21}" destId="{28DBB429-A12A-4A8F-A6E4-A3381CEE33A8}" srcOrd="0" destOrd="0" presId="urn:microsoft.com/office/officeart/2008/layout/LinedList"/>
    <dgm:cxn modelId="{41E0E80A-E066-426B-9305-B019638C49AF}" type="presParOf" srcId="{776FC6BF-FEBD-49E0-A0A0-18396C2CFD21}" destId="{AA039E22-ECFF-48B0-8F1D-419CA05F3A6A}" srcOrd="1" destOrd="0" presId="urn:microsoft.com/office/officeart/2008/layout/LinedList"/>
    <dgm:cxn modelId="{0B36AD95-071C-4126-A809-ACC252B6B76B}" type="presParOf" srcId="{776FC6BF-FEBD-49E0-A0A0-18396C2CFD21}" destId="{FDFAAF1C-8393-436B-B2E3-F295E3C17FC1}" srcOrd="2" destOrd="0" presId="urn:microsoft.com/office/officeart/2008/layout/LinedList"/>
    <dgm:cxn modelId="{05109C13-749A-4142-B0F9-28ABB3794DB9}" type="presParOf" srcId="{CEFAAC23-F4C3-49AD-B63A-87F080A30916}" destId="{D67BDF80-1E24-41E6-9FAF-160B2334A985}" srcOrd="11" destOrd="0" presId="urn:microsoft.com/office/officeart/2008/layout/LinedList"/>
    <dgm:cxn modelId="{3351A428-FBC7-4569-B3CD-35174932993B}" type="presParOf" srcId="{CEFAAC23-F4C3-49AD-B63A-87F080A30916}" destId="{AA490101-3E3F-48ED-8240-EFEFAD7755F3}" srcOrd="12" destOrd="0" presId="urn:microsoft.com/office/officeart/2008/layout/LinedList"/>
    <dgm:cxn modelId="{8A5DED20-E8C6-46CE-85DF-1E6AB19AB993}" type="presParOf" srcId="{CEFAAC23-F4C3-49AD-B63A-87F080A30916}" destId="{F3A89B11-7031-40B8-B99B-50EEA55076D3}" srcOrd="13" destOrd="0" presId="urn:microsoft.com/office/officeart/2008/layout/LinedList"/>
    <dgm:cxn modelId="{1618C948-A913-4A34-BFB6-935B2D6688C9}" type="presParOf" srcId="{F3A89B11-7031-40B8-B99B-50EEA55076D3}" destId="{F1746041-A9E2-4B23-8906-76744E28F318}" srcOrd="0" destOrd="0" presId="urn:microsoft.com/office/officeart/2008/layout/LinedList"/>
    <dgm:cxn modelId="{6147ABE8-6C88-4347-98DB-6CABD2B28AE0}" type="presParOf" srcId="{F3A89B11-7031-40B8-B99B-50EEA55076D3}" destId="{BFB3CFEF-D57B-453C-AC4B-BE7B84DA5175}" srcOrd="1" destOrd="0" presId="urn:microsoft.com/office/officeart/2008/layout/LinedList"/>
    <dgm:cxn modelId="{5066975B-FFB6-4E18-B11C-532DC905D156}" type="presParOf" srcId="{F3A89B11-7031-40B8-B99B-50EEA55076D3}" destId="{5D43C18B-DCDC-4F46-B86D-51FE504E9954}" srcOrd="2" destOrd="0" presId="urn:microsoft.com/office/officeart/2008/layout/LinedList"/>
    <dgm:cxn modelId="{22F55EBB-3E23-4149-A6BF-00449DD75344}" type="presParOf" srcId="{CEFAAC23-F4C3-49AD-B63A-87F080A30916}" destId="{93980453-FBC4-47CB-BA28-F60A8892BB9A}" srcOrd="14" destOrd="0" presId="urn:microsoft.com/office/officeart/2008/layout/LinedList"/>
    <dgm:cxn modelId="{84D8CE42-8B91-4507-A1FC-564763104957}" type="presParOf" srcId="{CEFAAC23-F4C3-49AD-B63A-87F080A30916}" destId="{DCF6A0B9-B3B1-4621-8B4B-E12C112BC58F}" srcOrd="15" destOrd="0" presId="urn:microsoft.com/office/officeart/2008/layout/LinedList"/>
    <dgm:cxn modelId="{6382490D-7C5D-4451-8186-5D9CA2C4EB3D}" type="presParOf" srcId="{310FA8F0-15CC-463F-A79D-368F8038744A}" destId="{238928BE-2AB0-4457-BE0E-ED72399A9911}" srcOrd="4" destOrd="0" presId="urn:microsoft.com/office/officeart/2008/layout/LinedList"/>
    <dgm:cxn modelId="{D2A4FD60-8E19-4F9B-B8C0-188ACF211832}" type="presParOf" srcId="{310FA8F0-15CC-463F-A79D-368F8038744A}" destId="{6840A824-9F98-4DA8-80C1-B7EA98A544C8}" srcOrd="5" destOrd="0" presId="urn:microsoft.com/office/officeart/2008/layout/LinedList"/>
    <dgm:cxn modelId="{EB1F67F8-DAF9-4327-9416-F34B473FB3F5}" type="presParOf" srcId="{6840A824-9F98-4DA8-80C1-B7EA98A544C8}" destId="{E9FF5908-73E1-42E0-9D74-EE49CBAE1444}" srcOrd="0" destOrd="0" presId="urn:microsoft.com/office/officeart/2008/layout/LinedList"/>
    <dgm:cxn modelId="{275AEEAD-2B6C-4580-8F45-534014B44E50}" type="presParOf" srcId="{6840A824-9F98-4DA8-80C1-B7EA98A544C8}" destId="{700F4415-9DBE-4BD7-8EE6-C5EE4536F484}" srcOrd="1" destOrd="0" presId="urn:microsoft.com/office/officeart/2008/layout/LinedList"/>
    <dgm:cxn modelId="{5E1EA41E-DA98-4BB0-A5D3-2AD3BC089F41}" type="presParOf" srcId="{700F4415-9DBE-4BD7-8EE6-C5EE4536F484}" destId="{0CFD5BA0-F5D3-413A-814C-EF5157BAAFC5}" srcOrd="0" destOrd="0" presId="urn:microsoft.com/office/officeart/2008/layout/LinedList"/>
    <dgm:cxn modelId="{1728A18C-D735-47DA-AB39-687552897C29}" type="presParOf" srcId="{700F4415-9DBE-4BD7-8EE6-C5EE4536F484}" destId="{A9F40E2B-AAF4-409E-B4FA-95275A8B0E2A}" srcOrd="1" destOrd="0" presId="urn:microsoft.com/office/officeart/2008/layout/LinedList"/>
    <dgm:cxn modelId="{6E0B9CF4-55F7-46D8-828E-41B8432D71FA}" type="presParOf" srcId="{A9F40E2B-AAF4-409E-B4FA-95275A8B0E2A}" destId="{11FC56CB-5CAF-44F0-983B-AF44FFD4E63F}" srcOrd="0" destOrd="0" presId="urn:microsoft.com/office/officeart/2008/layout/LinedList"/>
    <dgm:cxn modelId="{30BF142D-B253-4299-AC16-754B5E2D12A1}" type="presParOf" srcId="{A9F40E2B-AAF4-409E-B4FA-95275A8B0E2A}" destId="{9C614BD3-2F6D-4BDC-B9DD-9A30E76B7AD2}" srcOrd="1" destOrd="0" presId="urn:microsoft.com/office/officeart/2008/layout/LinedList"/>
    <dgm:cxn modelId="{FEF0BFDE-73F8-407E-A9CE-B42A3EA1AD09}" type="presParOf" srcId="{A9F40E2B-AAF4-409E-B4FA-95275A8B0E2A}" destId="{A95ADEC6-54EE-4BFE-9041-110E92421C19}" srcOrd="2" destOrd="0" presId="urn:microsoft.com/office/officeart/2008/layout/LinedList"/>
    <dgm:cxn modelId="{7025484B-09DE-4FFE-BAB6-D38341F577E5}" type="presParOf" srcId="{700F4415-9DBE-4BD7-8EE6-C5EE4536F484}" destId="{5DB8CF30-27EC-4043-9EF1-03546E4AFF44}" srcOrd="2" destOrd="0" presId="urn:microsoft.com/office/officeart/2008/layout/LinedList"/>
    <dgm:cxn modelId="{417FBD56-47D0-4EE9-B5AC-1B473B9332FB}" type="presParOf" srcId="{700F4415-9DBE-4BD7-8EE6-C5EE4536F484}" destId="{838A605D-200A-4884-A737-A6294A060B13}" srcOrd="3" destOrd="0" presId="urn:microsoft.com/office/officeart/2008/layout/LinedList"/>
    <dgm:cxn modelId="{3B7D8F8A-36CB-4CA3-B2F0-5C4CF1A55BDC}" type="presParOf" srcId="{700F4415-9DBE-4BD7-8EE6-C5EE4536F484}" destId="{06E1CDE7-2147-4E3F-9113-724773DA0E03}" srcOrd="4" destOrd="0" presId="urn:microsoft.com/office/officeart/2008/layout/LinedList"/>
    <dgm:cxn modelId="{C7C4D135-3BF5-41A5-B9E4-D05892A13F96}" type="presParOf" srcId="{06E1CDE7-2147-4E3F-9113-724773DA0E03}" destId="{8C5C26D6-B139-4EE7-96F2-F92D602487A3}" srcOrd="0" destOrd="0" presId="urn:microsoft.com/office/officeart/2008/layout/LinedList"/>
    <dgm:cxn modelId="{3CCF284B-F5C1-4F23-A1C2-A6AD56651DCF}" type="presParOf" srcId="{06E1CDE7-2147-4E3F-9113-724773DA0E03}" destId="{0D68274F-2FCB-4FC7-AEE9-9AA455D07038}" srcOrd="1" destOrd="0" presId="urn:microsoft.com/office/officeart/2008/layout/LinedList"/>
    <dgm:cxn modelId="{D42E0EE6-A172-448D-9083-FE2B8810D776}" type="presParOf" srcId="{06E1CDE7-2147-4E3F-9113-724773DA0E03}" destId="{BBA298B4-99CB-49FB-BBB1-754EEDA1F725}" srcOrd="2" destOrd="0" presId="urn:microsoft.com/office/officeart/2008/layout/LinedList"/>
    <dgm:cxn modelId="{85DD192A-2B28-4B4E-A910-4FB182F6BE28}" type="presParOf" srcId="{700F4415-9DBE-4BD7-8EE6-C5EE4536F484}" destId="{50CBE49C-C5C1-4A94-8EDA-BAA8418ED395}" srcOrd="5" destOrd="0" presId="urn:microsoft.com/office/officeart/2008/layout/LinedList"/>
    <dgm:cxn modelId="{57C140E7-2AC1-4736-A0D9-E6FA2B04FCB2}" type="presParOf" srcId="{700F4415-9DBE-4BD7-8EE6-C5EE4536F484}" destId="{BFB2F890-82F2-4F25-9113-F742136DC7B1}" srcOrd="6" destOrd="0" presId="urn:microsoft.com/office/officeart/2008/layout/LinedList"/>
    <dgm:cxn modelId="{D0D023F9-54CF-4435-A02F-940246504FC1}" type="presParOf" srcId="{700F4415-9DBE-4BD7-8EE6-C5EE4536F484}" destId="{64D50223-359A-4EFF-8F89-194C70CDC0D5}" srcOrd="7" destOrd="0" presId="urn:microsoft.com/office/officeart/2008/layout/LinedList"/>
    <dgm:cxn modelId="{8E60C60F-C66B-4D83-A303-5340BC6DEA30}" type="presParOf" srcId="{64D50223-359A-4EFF-8F89-194C70CDC0D5}" destId="{65C97953-15B2-4175-881A-6DD69D3B0A53}" srcOrd="0" destOrd="0" presId="urn:microsoft.com/office/officeart/2008/layout/LinedList"/>
    <dgm:cxn modelId="{F3D87848-5105-4F67-8C69-43EEA3EB5F67}" type="presParOf" srcId="{64D50223-359A-4EFF-8F89-194C70CDC0D5}" destId="{0BE4EB2A-8D8B-4E1C-A8E8-4B52E8DA2BD1}" srcOrd="1" destOrd="0" presId="urn:microsoft.com/office/officeart/2008/layout/LinedList"/>
    <dgm:cxn modelId="{CA4A8183-5DE4-452B-87D1-2D3B7BB46884}" type="presParOf" srcId="{64D50223-359A-4EFF-8F89-194C70CDC0D5}" destId="{11C165C4-66CF-4012-B81E-249BC775D9CB}" srcOrd="2" destOrd="0" presId="urn:microsoft.com/office/officeart/2008/layout/LinedList"/>
    <dgm:cxn modelId="{68E002B3-C3C2-4F90-87A3-4A0407E4F127}" type="presParOf" srcId="{700F4415-9DBE-4BD7-8EE6-C5EE4536F484}" destId="{85175E5B-23CA-4BD0-9B84-605F8AE48C63}" srcOrd="8" destOrd="0" presId="urn:microsoft.com/office/officeart/2008/layout/LinedList"/>
    <dgm:cxn modelId="{CFEBE10F-7ABE-499F-A033-91A12D7B41E6}" type="presParOf" srcId="{700F4415-9DBE-4BD7-8EE6-C5EE4536F484}" destId="{6F2E6C61-B50E-411B-A203-932A9DD58D0F}" srcOrd="9" destOrd="0" presId="urn:microsoft.com/office/officeart/2008/layout/LinedList"/>
    <dgm:cxn modelId="{9527888C-426E-4E32-A1D7-846F481C8E81}" type="presParOf" srcId="{700F4415-9DBE-4BD7-8EE6-C5EE4536F484}" destId="{E26A833B-BCF2-45CE-A712-61383974E952}" srcOrd="10" destOrd="0" presId="urn:microsoft.com/office/officeart/2008/layout/LinedList"/>
    <dgm:cxn modelId="{657A7CF1-58E3-417C-B22F-D00A52756250}" type="presParOf" srcId="{E26A833B-BCF2-45CE-A712-61383974E952}" destId="{CF57AFCD-594C-4F63-97C5-710F855A62AB}" srcOrd="0" destOrd="0" presId="urn:microsoft.com/office/officeart/2008/layout/LinedList"/>
    <dgm:cxn modelId="{C5CD5701-ADEE-4CB1-BD53-4A1E0780BDC4}" type="presParOf" srcId="{E26A833B-BCF2-45CE-A712-61383974E952}" destId="{D8D05FE9-FEDB-4392-8DDC-2BF2AB531C5B}" srcOrd="1" destOrd="0" presId="urn:microsoft.com/office/officeart/2008/layout/LinedList"/>
    <dgm:cxn modelId="{6953E7A7-5446-4A23-AC47-1E4D08359369}" type="presParOf" srcId="{E26A833B-BCF2-45CE-A712-61383974E952}" destId="{6A1AAC42-D168-4617-A157-AA5B79F6D215}" srcOrd="2" destOrd="0" presId="urn:microsoft.com/office/officeart/2008/layout/LinedList"/>
    <dgm:cxn modelId="{B2A7B7B7-C185-4904-AB00-CDF129D85BC0}" type="presParOf" srcId="{700F4415-9DBE-4BD7-8EE6-C5EE4536F484}" destId="{56CDED7F-4D22-403C-A8A2-6D5931B417F8}" srcOrd="11" destOrd="0" presId="urn:microsoft.com/office/officeart/2008/layout/LinedList"/>
    <dgm:cxn modelId="{A796B9EB-AAE4-47CA-BAB1-58F3AEA02668}" type="presParOf" srcId="{700F4415-9DBE-4BD7-8EE6-C5EE4536F484}" destId="{DC02E764-C51F-4515-B6B4-0CA768422336}" srcOrd="12" destOrd="0" presId="urn:microsoft.com/office/officeart/2008/layout/LinedList"/>
    <dgm:cxn modelId="{2E193F45-8181-42FC-9F32-654E9A831F69}" type="presParOf" srcId="{700F4415-9DBE-4BD7-8EE6-C5EE4536F484}" destId="{39516698-8548-4D43-B711-F6A52A750392}" srcOrd="13" destOrd="0" presId="urn:microsoft.com/office/officeart/2008/layout/LinedList"/>
    <dgm:cxn modelId="{9793A794-BB17-49A6-B900-F9A988C8D5EF}" type="presParOf" srcId="{39516698-8548-4D43-B711-F6A52A750392}" destId="{1D46F2D6-234D-4A9B-901A-B62FD9956599}" srcOrd="0" destOrd="0" presId="urn:microsoft.com/office/officeart/2008/layout/LinedList"/>
    <dgm:cxn modelId="{32C6AFE4-62D9-451D-A5FE-9CA1B95DD9D0}" type="presParOf" srcId="{39516698-8548-4D43-B711-F6A52A750392}" destId="{200AFC8B-0181-4190-AA65-7580DC5BA0BC}" srcOrd="1" destOrd="0" presId="urn:microsoft.com/office/officeart/2008/layout/LinedList"/>
    <dgm:cxn modelId="{31100391-3CC2-4ED3-BCB6-A4D1005C219B}" type="presParOf" srcId="{39516698-8548-4D43-B711-F6A52A750392}" destId="{9E607BB8-E2C0-4EDC-A9B0-18EFCF230AE3}" srcOrd="2" destOrd="0" presId="urn:microsoft.com/office/officeart/2008/layout/LinedList"/>
    <dgm:cxn modelId="{7F43FCD5-96A7-44FB-8328-59C0C2C8EBC2}" type="presParOf" srcId="{700F4415-9DBE-4BD7-8EE6-C5EE4536F484}" destId="{A29FE035-35BA-49AB-99CC-E5CDED771BF5}" srcOrd="14" destOrd="0" presId="urn:microsoft.com/office/officeart/2008/layout/LinedList"/>
    <dgm:cxn modelId="{29FA7201-B897-4B17-BB6F-66D4C857B562}" type="presParOf" srcId="{700F4415-9DBE-4BD7-8EE6-C5EE4536F484}" destId="{A2629DF9-04DA-4518-B411-B8CEFD607178}" srcOrd="15" destOrd="0" presId="urn:microsoft.com/office/officeart/2008/layout/LinedList"/>
    <dgm:cxn modelId="{9C553520-081E-48CC-89AF-B8A241F69D0C}" type="presParOf" srcId="{310FA8F0-15CC-463F-A79D-368F8038744A}" destId="{E6850046-E1BB-47FC-9E8E-DD2399E7D51B}" srcOrd="6" destOrd="0" presId="urn:microsoft.com/office/officeart/2008/layout/LinedList"/>
    <dgm:cxn modelId="{4EC4B5E8-6D57-448A-B5F7-8C66407CEB2F}" type="presParOf" srcId="{310FA8F0-15CC-463F-A79D-368F8038744A}" destId="{3A289694-1109-455B-93F8-948DB4CAD39E}" srcOrd="7" destOrd="0" presId="urn:microsoft.com/office/officeart/2008/layout/LinedList"/>
    <dgm:cxn modelId="{5C3778A1-AA8A-420B-9840-88D13EC55D78}" type="presParOf" srcId="{3A289694-1109-455B-93F8-948DB4CAD39E}" destId="{09364D1D-9FFD-41B1-BDA0-153D813ACF96}" srcOrd="0" destOrd="0" presId="urn:microsoft.com/office/officeart/2008/layout/LinedList"/>
    <dgm:cxn modelId="{E126EDF0-278E-407D-BF65-0844166B9E50}" type="presParOf" srcId="{3A289694-1109-455B-93F8-948DB4CAD39E}" destId="{064709FD-9FFC-4D73-9B88-399AD3076DDC}" srcOrd="1" destOrd="0" presId="urn:microsoft.com/office/officeart/2008/layout/LinedList"/>
    <dgm:cxn modelId="{BE15AFEC-17FC-46DB-BC79-9CFE22826967}" type="presParOf" srcId="{064709FD-9FFC-4D73-9B88-399AD3076DDC}" destId="{CFA731AC-DAE1-476B-8EF9-BD96EA84136B}" srcOrd="0" destOrd="0" presId="urn:microsoft.com/office/officeart/2008/layout/LinedList"/>
    <dgm:cxn modelId="{A1E36519-510A-45A1-9227-B34D1F302F3B}" type="presParOf" srcId="{064709FD-9FFC-4D73-9B88-399AD3076DDC}" destId="{6CC79BA5-78D1-4585-843A-03B6A3A7A882}" srcOrd="1" destOrd="0" presId="urn:microsoft.com/office/officeart/2008/layout/LinedList"/>
    <dgm:cxn modelId="{C2CD999C-15FA-41FA-91F2-A25CC3138E8D}" type="presParOf" srcId="{6CC79BA5-78D1-4585-843A-03B6A3A7A882}" destId="{B1EB9567-A940-43F9-9B1D-D40EA5E68B17}" srcOrd="0" destOrd="0" presId="urn:microsoft.com/office/officeart/2008/layout/LinedList"/>
    <dgm:cxn modelId="{640E91F5-3195-40AD-A9B8-85BB0AF8AE6E}" type="presParOf" srcId="{6CC79BA5-78D1-4585-843A-03B6A3A7A882}" destId="{BE594B65-5256-4F59-847A-8D1299705B2B}" srcOrd="1" destOrd="0" presId="urn:microsoft.com/office/officeart/2008/layout/LinedList"/>
    <dgm:cxn modelId="{4FC309E4-CE89-44CE-B932-5F3E16022F1D}" type="presParOf" srcId="{6CC79BA5-78D1-4585-843A-03B6A3A7A882}" destId="{DA49686E-EC08-4C63-A7A3-ECF91CF1BFCC}" srcOrd="2" destOrd="0" presId="urn:microsoft.com/office/officeart/2008/layout/LinedList"/>
    <dgm:cxn modelId="{0310E289-529D-4D45-8F4F-75717243B57D}" type="presParOf" srcId="{064709FD-9FFC-4D73-9B88-399AD3076DDC}" destId="{8A741A7F-2C62-4ECA-99CA-B8D00CEE2E34}" srcOrd="2" destOrd="0" presId="urn:microsoft.com/office/officeart/2008/layout/LinedList"/>
    <dgm:cxn modelId="{3B5997C8-9805-4185-9908-DB1E622935C9}" type="presParOf" srcId="{064709FD-9FFC-4D73-9B88-399AD3076DDC}" destId="{10FEC441-4D04-4402-B818-2162EF717619}" srcOrd="3" destOrd="0" presId="urn:microsoft.com/office/officeart/2008/layout/LinedList"/>
    <dgm:cxn modelId="{610FCA34-378C-4A0A-B599-84B07EF2937F}" type="presParOf" srcId="{064709FD-9FFC-4D73-9B88-399AD3076DDC}" destId="{A1423A9E-D310-49F6-8230-50DF74F51925}" srcOrd="4" destOrd="0" presId="urn:microsoft.com/office/officeart/2008/layout/LinedList"/>
    <dgm:cxn modelId="{0A28D2F0-FC47-40E4-9894-8BCB2C611B33}" type="presParOf" srcId="{A1423A9E-D310-49F6-8230-50DF74F51925}" destId="{BF4E4563-1C75-4427-AF10-B30A2071F371}" srcOrd="0" destOrd="0" presId="urn:microsoft.com/office/officeart/2008/layout/LinedList"/>
    <dgm:cxn modelId="{D3B5B3CF-8678-4E76-A4BC-88655E3E856E}" type="presParOf" srcId="{A1423A9E-D310-49F6-8230-50DF74F51925}" destId="{E1F29AD9-ED7C-41CB-B254-DA7F4E590DD2}" srcOrd="1" destOrd="0" presId="urn:microsoft.com/office/officeart/2008/layout/LinedList"/>
    <dgm:cxn modelId="{FF3ED571-108C-41D5-A63E-14491FCE4035}" type="presParOf" srcId="{A1423A9E-D310-49F6-8230-50DF74F51925}" destId="{CE123643-675D-45F1-AEB8-8E3379CF0139}" srcOrd="2" destOrd="0" presId="urn:microsoft.com/office/officeart/2008/layout/LinedList"/>
    <dgm:cxn modelId="{40B0E359-2B82-4B28-B1D5-79961DA809A8}" type="presParOf" srcId="{064709FD-9FFC-4D73-9B88-399AD3076DDC}" destId="{EFC30B55-8921-40F0-BA14-707F4EFC650B}" srcOrd="5" destOrd="0" presId="urn:microsoft.com/office/officeart/2008/layout/LinedList"/>
    <dgm:cxn modelId="{B74FBD74-C9FF-41B4-A18C-4311DFE42194}" type="presParOf" srcId="{064709FD-9FFC-4D73-9B88-399AD3076DDC}" destId="{F8D6917C-B93F-4048-8938-D7DE17CD8DBF}" srcOrd="6" destOrd="0" presId="urn:microsoft.com/office/officeart/2008/layout/LinedList"/>
    <dgm:cxn modelId="{8B3FE1BF-841B-4F49-A248-6DE9804C0485}" type="presParOf" srcId="{064709FD-9FFC-4D73-9B88-399AD3076DDC}" destId="{982A883B-66F6-4956-8452-65DF98F43527}" srcOrd="7" destOrd="0" presId="urn:microsoft.com/office/officeart/2008/layout/LinedList"/>
    <dgm:cxn modelId="{69190476-836C-4213-B32C-65218A55E261}" type="presParOf" srcId="{982A883B-66F6-4956-8452-65DF98F43527}" destId="{094F3BFE-80C6-4E30-B362-E671FBC6C164}" srcOrd="0" destOrd="0" presId="urn:microsoft.com/office/officeart/2008/layout/LinedList"/>
    <dgm:cxn modelId="{1784914E-E854-406D-AC2C-FEE4862BE57A}" type="presParOf" srcId="{982A883B-66F6-4956-8452-65DF98F43527}" destId="{87018EA2-0260-4DAB-8E7A-6FE38350C307}" srcOrd="1" destOrd="0" presId="urn:microsoft.com/office/officeart/2008/layout/LinedList"/>
    <dgm:cxn modelId="{233AA441-0B42-42AA-A47B-5F8F44333C0C}" type="presParOf" srcId="{982A883B-66F6-4956-8452-65DF98F43527}" destId="{DB8A3598-2898-4379-A5BB-3158F069A864}" srcOrd="2" destOrd="0" presId="urn:microsoft.com/office/officeart/2008/layout/LinedList"/>
    <dgm:cxn modelId="{7AD14FA4-2973-4D7B-BA66-8C01B6AC7DE5}" type="presParOf" srcId="{064709FD-9FFC-4D73-9B88-399AD3076DDC}" destId="{3527440A-D427-4D33-B3BD-D093007CB698}" srcOrd="8" destOrd="0" presId="urn:microsoft.com/office/officeart/2008/layout/LinedList"/>
    <dgm:cxn modelId="{412B6E8D-259B-41FE-89FF-A1F096485E27}" type="presParOf" srcId="{064709FD-9FFC-4D73-9B88-399AD3076DDC}" destId="{63628256-4322-46C3-8B20-3E332806582F}" srcOrd="9"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0187970-F261-466B-9FB6-EAAFB0E7D8C8}" type="doc">
      <dgm:prSet loTypeId="urn:microsoft.com/office/officeart/2005/8/layout/radial4" loCatId="relationship" qsTypeId="urn:microsoft.com/office/officeart/2005/8/quickstyle/simple1" qsCatId="simple" csTypeId="urn:microsoft.com/office/officeart/2005/8/colors/accent0_1" csCatId="mainScheme" phldr="1"/>
      <dgm:spPr/>
      <dgm:t>
        <a:bodyPr/>
        <a:lstStyle/>
        <a:p>
          <a:endParaRPr lang="es-CO"/>
        </a:p>
      </dgm:t>
    </dgm:pt>
    <dgm:pt modelId="{AAF83672-0DB1-40AD-B28E-3A47D02D5CAE}">
      <dgm:prSet phldrT="[Texto]" custT="1"/>
      <dgm:spPr/>
      <dgm:t>
        <a:bodyPr/>
        <a:lstStyle/>
        <a:p>
          <a:pPr algn="ctr"/>
          <a:r>
            <a:rPr lang="es-CO" sz="1800" b="1" dirty="0"/>
            <a:t>Gobierno, Gestión de Riesgo y Control Interno</a:t>
          </a:r>
          <a:endParaRPr lang="es-CO" sz="1800" b="1" dirty="0">
            <a:latin typeface="Calibri" panose="020F0502020204030204" pitchFamily="34" charset="0"/>
          </a:endParaRPr>
        </a:p>
      </dgm:t>
    </dgm:pt>
    <dgm:pt modelId="{D8B150CD-A3B3-49C8-ADA7-6294270725A1}" type="parTrans" cxnId="{DB8D7547-2622-41F7-A0FC-FB22CE88181F}">
      <dgm:prSet/>
      <dgm:spPr/>
      <dgm:t>
        <a:bodyPr/>
        <a:lstStyle/>
        <a:p>
          <a:pPr algn="just"/>
          <a:endParaRPr lang="es-CO" sz="1200" b="1">
            <a:latin typeface="Calibri" panose="020F0502020204030204" pitchFamily="34" charset="0"/>
          </a:endParaRPr>
        </a:p>
      </dgm:t>
    </dgm:pt>
    <dgm:pt modelId="{455DDCB3-870D-493B-91B2-5F2CA633FC67}" type="sibTrans" cxnId="{DB8D7547-2622-41F7-A0FC-FB22CE88181F}">
      <dgm:prSet/>
      <dgm:spPr/>
      <dgm:t>
        <a:bodyPr/>
        <a:lstStyle/>
        <a:p>
          <a:pPr algn="just"/>
          <a:endParaRPr lang="es-CO" sz="1200" b="1">
            <a:latin typeface="Calibri" panose="020F0502020204030204" pitchFamily="34" charset="0"/>
          </a:endParaRPr>
        </a:p>
      </dgm:t>
    </dgm:pt>
    <dgm:pt modelId="{0567ECBB-783D-473E-AD59-69A87D71ABEA}">
      <dgm:prSet custT="1"/>
      <dgm:spPr/>
      <dgm:t>
        <a:bodyPr/>
        <a:lstStyle/>
        <a:p>
          <a:pPr algn="just"/>
          <a:r>
            <a:rPr lang="es-CO" sz="1200"/>
            <a:t>Explicar los principios de buen gobierno, incluyendo los derechos y responsabilidades de los propietarios, inversores, y los encargados del gobierno; y explicar la función de los distintos interesados en los requerimientos de gobernabilidad, revelación de información y y transparencia.</a:t>
          </a:r>
          <a:endParaRPr lang="es-CO" sz="1200" dirty="0"/>
        </a:p>
      </dgm:t>
    </dgm:pt>
    <dgm:pt modelId="{BBA0FDE0-1FAB-47E4-8D06-BB083AF1E84C}" type="parTrans" cxnId="{6D1FA2AE-D80F-42A4-B18C-0CF6BDA61AE0}">
      <dgm:prSet/>
      <dgm:spPr/>
      <dgm:t>
        <a:bodyPr/>
        <a:lstStyle/>
        <a:p>
          <a:pPr algn="just"/>
          <a:endParaRPr lang="es-CO" sz="1200"/>
        </a:p>
      </dgm:t>
    </dgm:pt>
    <dgm:pt modelId="{6EBD67FF-F516-4638-AF03-ADEE7E5DE8A7}" type="sibTrans" cxnId="{6D1FA2AE-D80F-42A4-B18C-0CF6BDA61AE0}">
      <dgm:prSet/>
      <dgm:spPr/>
      <dgm:t>
        <a:bodyPr/>
        <a:lstStyle/>
        <a:p>
          <a:pPr algn="just"/>
          <a:endParaRPr lang="es-CO" sz="1200"/>
        </a:p>
      </dgm:t>
    </dgm:pt>
    <dgm:pt modelId="{74A33D7A-1CBF-4F88-8625-689FF1BDF239}">
      <dgm:prSet custT="1"/>
      <dgm:spPr/>
      <dgm:t>
        <a:bodyPr/>
        <a:lstStyle/>
        <a:p>
          <a:r>
            <a:rPr lang="es-CO" sz="1200"/>
            <a:t>Analizar los componentes de la estructura de gobierno de una organización.</a:t>
          </a:r>
        </a:p>
      </dgm:t>
    </dgm:pt>
    <dgm:pt modelId="{61508362-EB3A-48A0-93BE-9B5EF06A96FF}" type="parTrans" cxnId="{A6B95AA6-4FF1-44AB-9260-538AC576976B}">
      <dgm:prSet/>
      <dgm:spPr/>
      <dgm:t>
        <a:bodyPr/>
        <a:lstStyle/>
        <a:p>
          <a:endParaRPr lang="es-CO" sz="1200"/>
        </a:p>
      </dgm:t>
    </dgm:pt>
    <dgm:pt modelId="{012E72F4-3B6E-4059-8CAC-27D768CE673F}" type="sibTrans" cxnId="{A6B95AA6-4FF1-44AB-9260-538AC576976B}">
      <dgm:prSet/>
      <dgm:spPr/>
      <dgm:t>
        <a:bodyPr/>
        <a:lstStyle/>
        <a:p>
          <a:endParaRPr lang="es-CO" sz="1200"/>
        </a:p>
      </dgm:t>
    </dgm:pt>
    <dgm:pt modelId="{C76431DA-50DE-4317-9D35-3890B07DA37E}">
      <dgm:prSet custT="1"/>
      <dgm:spPr/>
      <dgm:t>
        <a:bodyPr/>
        <a:lstStyle/>
        <a:p>
          <a:r>
            <a:rPr lang="es-CO" sz="1200"/>
            <a:t>Analizar los riesgos y oportunidades de una organización, utilizando un marco de gestión de riesgos.</a:t>
          </a:r>
        </a:p>
      </dgm:t>
    </dgm:pt>
    <dgm:pt modelId="{EFFF2041-65DF-4045-92B6-DE6F33FD48CA}" type="parTrans" cxnId="{86C90EB1-DFD8-492D-AA68-408A1DCBA34F}">
      <dgm:prSet/>
      <dgm:spPr/>
      <dgm:t>
        <a:bodyPr/>
        <a:lstStyle/>
        <a:p>
          <a:endParaRPr lang="es-CO" sz="1200"/>
        </a:p>
      </dgm:t>
    </dgm:pt>
    <dgm:pt modelId="{258232B5-875C-42D9-91FC-E51FE0E88CC3}" type="sibTrans" cxnId="{86C90EB1-DFD8-492D-AA68-408A1DCBA34F}">
      <dgm:prSet/>
      <dgm:spPr/>
      <dgm:t>
        <a:bodyPr/>
        <a:lstStyle/>
        <a:p>
          <a:endParaRPr lang="es-CO" sz="1200"/>
        </a:p>
      </dgm:t>
    </dgm:pt>
    <dgm:pt modelId="{2614367D-988F-4CE5-A554-2B7BC5F79628}">
      <dgm:prSet custT="1"/>
      <dgm:spPr/>
      <dgm:t>
        <a:bodyPr/>
        <a:lstStyle/>
        <a:p>
          <a:r>
            <a:rPr lang="es-CO" sz="1200"/>
            <a:t>Analizar los componentes del control interno relacionados con la información financiera.</a:t>
          </a:r>
        </a:p>
      </dgm:t>
    </dgm:pt>
    <dgm:pt modelId="{18AEE662-DF88-4252-95E2-D46F660FA666}" type="parTrans" cxnId="{EACBCCA9-7A20-4ADE-B28D-14E3A0B8159B}">
      <dgm:prSet/>
      <dgm:spPr/>
      <dgm:t>
        <a:bodyPr/>
        <a:lstStyle/>
        <a:p>
          <a:endParaRPr lang="es-CO" sz="1200"/>
        </a:p>
      </dgm:t>
    </dgm:pt>
    <dgm:pt modelId="{152FD455-E77D-46D4-B718-15DE085EA24C}" type="sibTrans" cxnId="{EACBCCA9-7A20-4ADE-B28D-14E3A0B8159B}">
      <dgm:prSet/>
      <dgm:spPr/>
      <dgm:t>
        <a:bodyPr/>
        <a:lstStyle/>
        <a:p>
          <a:endParaRPr lang="es-CO" sz="1200"/>
        </a:p>
      </dgm:t>
    </dgm:pt>
    <dgm:pt modelId="{E74DC7E8-88C8-436D-A9C7-E9678F5A5B04}" type="pres">
      <dgm:prSet presAssocID="{D0187970-F261-466B-9FB6-EAAFB0E7D8C8}" presName="cycle" presStyleCnt="0">
        <dgm:presLayoutVars>
          <dgm:chMax val="1"/>
          <dgm:dir/>
          <dgm:animLvl val="ctr"/>
          <dgm:resizeHandles val="exact"/>
        </dgm:presLayoutVars>
      </dgm:prSet>
      <dgm:spPr/>
    </dgm:pt>
    <dgm:pt modelId="{BA282E2A-9136-4CA0-95DD-B2A08D198048}" type="pres">
      <dgm:prSet presAssocID="{AAF83672-0DB1-40AD-B28E-3A47D02D5CAE}" presName="centerShape" presStyleLbl="node0" presStyleIdx="0" presStyleCnt="1"/>
      <dgm:spPr/>
    </dgm:pt>
    <dgm:pt modelId="{CD2EC50E-9652-4702-B37F-7C2D90514D60}" type="pres">
      <dgm:prSet presAssocID="{BBA0FDE0-1FAB-47E4-8D06-BB083AF1E84C}" presName="parTrans" presStyleLbl="bgSibTrans2D1" presStyleIdx="0" presStyleCnt="4"/>
      <dgm:spPr/>
    </dgm:pt>
    <dgm:pt modelId="{387ADEAB-E6F1-46E1-8132-1DF2C45375FF}" type="pres">
      <dgm:prSet presAssocID="{0567ECBB-783D-473E-AD59-69A87D71ABEA}" presName="node" presStyleLbl="node1" presStyleIdx="0" presStyleCnt="4">
        <dgm:presLayoutVars>
          <dgm:bulletEnabled val="1"/>
        </dgm:presLayoutVars>
      </dgm:prSet>
      <dgm:spPr/>
    </dgm:pt>
    <dgm:pt modelId="{C5FD3C75-9B36-40D2-9A42-544B4081E731}" type="pres">
      <dgm:prSet presAssocID="{61508362-EB3A-48A0-93BE-9B5EF06A96FF}" presName="parTrans" presStyleLbl="bgSibTrans2D1" presStyleIdx="1" presStyleCnt="4"/>
      <dgm:spPr/>
    </dgm:pt>
    <dgm:pt modelId="{6793FF14-99C8-4620-B6DC-F6A3FFAA84E7}" type="pres">
      <dgm:prSet presAssocID="{74A33D7A-1CBF-4F88-8625-689FF1BDF239}" presName="node" presStyleLbl="node1" presStyleIdx="1" presStyleCnt="4">
        <dgm:presLayoutVars>
          <dgm:bulletEnabled val="1"/>
        </dgm:presLayoutVars>
      </dgm:prSet>
      <dgm:spPr/>
    </dgm:pt>
    <dgm:pt modelId="{A4263BA5-9CAF-422B-A534-6A9C53783639}" type="pres">
      <dgm:prSet presAssocID="{EFFF2041-65DF-4045-92B6-DE6F33FD48CA}" presName="parTrans" presStyleLbl="bgSibTrans2D1" presStyleIdx="2" presStyleCnt="4"/>
      <dgm:spPr/>
    </dgm:pt>
    <dgm:pt modelId="{ABF879C5-EF66-4929-92E8-90F4327D2D61}" type="pres">
      <dgm:prSet presAssocID="{C76431DA-50DE-4317-9D35-3890B07DA37E}" presName="node" presStyleLbl="node1" presStyleIdx="2" presStyleCnt="4">
        <dgm:presLayoutVars>
          <dgm:bulletEnabled val="1"/>
        </dgm:presLayoutVars>
      </dgm:prSet>
      <dgm:spPr/>
    </dgm:pt>
    <dgm:pt modelId="{C4E5902E-1971-4C5D-A1F6-4129B2E13E69}" type="pres">
      <dgm:prSet presAssocID="{18AEE662-DF88-4252-95E2-D46F660FA666}" presName="parTrans" presStyleLbl="bgSibTrans2D1" presStyleIdx="3" presStyleCnt="4"/>
      <dgm:spPr/>
    </dgm:pt>
    <dgm:pt modelId="{8083916B-B2C1-4C2D-94F2-F8F8ABEF757A}" type="pres">
      <dgm:prSet presAssocID="{2614367D-988F-4CE5-A554-2B7BC5F79628}" presName="node" presStyleLbl="node1" presStyleIdx="3" presStyleCnt="4">
        <dgm:presLayoutVars>
          <dgm:bulletEnabled val="1"/>
        </dgm:presLayoutVars>
      </dgm:prSet>
      <dgm:spPr/>
    </dgm:pt>
  </dgm:ptLst>
  <dgm:cxnLst>
    <dgm:cxn modelId="{0AB20217-1B79-4ABC-B8F6-47C832491D64}" type="presOf" srcId="{2614367D-988F-4CE5-A554-2B7BC5F79628}" destId="{8083916B-B2C1-4C2D-94F2-F8F8ABEF757A}" srcOrd="0" destOrd="0" presId="urn:microsoft.com/office/officeart/2005/8/layout/radial4"/>
    <dgm:cxn modelId="{C2AF631C-76F2-4484-AD38-07DCCE124365}" type="presOf" srcId="{C76431DA-50DE-4317-9D35-3890B07DA37E}" destId="{ABF879C5-EF66-4929-92E8-90F4327D2D61}" srcOrd="0" destOrd="0" presId="urn:microsoft.com/office/officeart/2005/8/layout/radial4"/>
    <dgm:cxn modelId="{DB8D7547-2622-41F7-A0FC-FB22CE88181F}" srcId="{D0187970-F261-466B-9FB6-EAAFB0E7D8C8}" destId="{AAF83672-0DB1-40AD-B28E-3A47D02D5CAE}" srcOrd="0" destOrd="0" parTransId="{D8B150CD-A3B3-49C8-ADA7-6294270725A1}" sibTransId="{455DDCB3-870D-493B-91B2-5F2CA633FC67}"/>
    <dgm:cxn modelId="{6628046C-C935-4243-82AC-0239D8346324}" type="presOf" srcId="{74A33D7A-1CBF-4F88-8625-689FF1BDF239}" destId="{6793FF14-99C8-4620-B6DC-F6A3FFAA84E7}" srcOrd="0" destOrd="0" presId="urn:microsoft.com/office/officeart/2005/8/layout/radial4"/>
    <dgm:cxn modelId="{78393A7A-9756-40C8-BD13-6E0DEB85777A}" type="presOf" srcId="{61508362-EB3A-48A0-93BE-9B5EF06A96FF}" destId="{C5FD3C75-9B36-40D2-9A42-544B4081E731}" srcOrd="0" destOrd="0" presId="urn:microsoft.com/office/officeart/2005/8/layout/radial4"/>
    <dgm:cxn modelId="{3A543897-CD1E-434F-BD9F-79027985C6B8}" type="presOf" srcId="{D0187970-F261-466B-9FB6-EAAFB0E7D8C8}" destId="{E74DC7E8-88C8-436D-A9C7-E9678F5A5B04}" srcOrd="0" destOrd="0" presId="urn:microsoft.com/office/officeart/2005/8/layout/radial4"/>
    <dgm:cxn modelId="{53A365A2-2D6B-4225-B096-16142E8EC778}" type="presOf" srcId="{18AEE662-DF88-4252-95E2-D46F660FA666}" destId="{C4E5902E-1971-4C5D-A1F6-4129B2E13E69}" srcOrd="0" destOrd="0" presId="urn:microsoft.com/office/officeart/2005/8/layout/radial4"/>
    <dgm:cxn modelId="{A6B95AA6-4FF1-44AB-9260-538AC576976B}" srcId="{AAF83672-0DB1-40AD-B28E-3A47D02D5CAE}" destId="{74A33D7A-1CBF-4F88-8625-689FF1BDF239}" srcOrd="1" destOrd="0" parTransId="{61508362-EB3A-48A0-93BE-9B5EF06A96FF}" sibTransId="{012E72F4-3B6E-4059-8CAC-27D768CE673F}"/>
    <dgm:cxn modelId="{EACBCCA9-7A20-4ADE-B28D-14E3A0B8159B}" srcId="{AAF83672-0DB1-40AD-B28E-3A47D02D5CAE}" destId="{2614367D-988F-4CE5-A554-2B7BC5F79628}" srcOrd="3" destOrd="0" parTransId="{18AEE662-DF88-4252-95E2-D46F660FA666}" sibTransId="{152FD455-E77D-46D4-B718-15DE085EA24C}"/>
    <dgm:cxn modelId="{6D1FA2AE-D80F-42A4-B18C-0CF6BDA61AE0}" srcId="{AAF83672-0DB1-40AD-B28E-3A47D02D5CAE}" destId="{0567ECBB-783D-473E-AD59-69A87D71ABEA}" srcOrd="0" destOrd="0" parTransId="{BBA0FDE0-1FAB-47E4-8D06-BB083AF1E84C}" sibTransId="{6EBD67FF-F516-4638-AF03-ADEE7E5DE8A7}"/>
    <dgm:cxn modelId="{86C90EB1-DFD8-492D-AA68-408A1DCBA34F}" srcId="{AAF83672-0DB1-40AD-B28E-3A47D02D5CAE}" destId="{C76431DA-50DE-4317-9D35-3890B07DA37E}" srcOrd="2" destOrd="0" parTransId="{EFFF2041-65DF-4045-92B6-DE6F33FD48CA}" sibTransId="{258232B5-875C-42D9-91FC-E51FE0E88CC3}"/>
    <dgm:cxn modelId="{939E54BC-ED02-48ED-B254-093DF544E4F3}" type="presOf" srcId="{BBA0FDE0-1FAB-47E4-8D06-BB083AF1E84C}" destId="{CD2EC50E-9652-4702-B37F-7C2D90514D60}" srcOrd="0" destOrd="0" presId="urn:microsoft.com/office/officeart/2005/8/layout/radial4"/>
    <dgm:cxn modelId="{224A4BC8-5310-4327-A109-20BC5CF09281}" type="presOf" srcId="{0567ECBB-783D-473E-AD59-69A87D71ABEA}" destId="{387ADEAB-E6F1-46E1-8132-1DF2C45375FF}" srcOrd="0" destOrd="0" presId="urn:microsoft.com/office/officeart/2005/8/layout/radial4"/>
    <dgm:cxn modelId="{2A8D73E0-D08E-4769-9D5B-B518A9EABE3A}" type="presOf" srcId="{EFFF2041-65DF-4045-92B6-DE6F33FD48CA}" destId="{A4263BA5-9CAF-422B-A534-6A9C53783639}" srcOrd="0" destOrd="0" presId="urn:microsoft.com/office/officeart/2005/8/layout/radial4"/>
    <dgm:cxn modelId="{58A799F6-C9F8-49CE-9AD2-FF06D2E6152D}" type="presOf" srcId="{AAF83672-0DB1-40AD-B28E-3A47D02D5CAE}" destId="{BA282E2A-9136-4CA0-95DD-B2A08D198048}" srcOrd="0" destOrd="0" presId="urn:microsoft.com/office/officeart/2005/8/layout/radial4"/>
    <dgm:cxn modelId="{BE3D2A28-0534-4C0D-9D59-940F119A45E3}" type="presParOf" srcId="{E74DC7E8-88C8-436D-A9C7-E9678F5A5B04}" destId="{BA282E2A-9136-4CA0-95DD-B2A08D198048}" srcOrd="0" destOrd="0" presId="urn:microsoft.com/office/officeart/2005/8/layout/radial4"/>
    <dgm:cxn modelId="{E2A99EC0-0931-4268-BB60-69B275ABEE95}" type="presParOf" srcId="{E74DC7E8-88C8-436D-A9C7-E9678F5A5B04}" destId="{CD2EC50E-9652-4702-B37F-7C2D90514D60}" srcOrd="1" destOrd="0" presId="urn:microsoft.com/office/officeart/2005/8/layout/radial4"/>
    <dgm:cxn modelId="{2A69CB8D-28A8-4F8E-AE4C-65A4BF023C1F}" type="presParOf" srcId="{E74DC7E8-88C8-436D-A9C7-E9678F5A5B04}" destId="{387ADEAB-E6F1-46E1-8132-1DF2C45375FF}" srcOrd="2" destOrd="0" presId="urn:microsoft.com/office/officeart/2005/8/layout/radial4"/>
    <dgm:cxn modelId="{884CDC4C-8E7A-439E-9A7B-DB06FAFED8D7}" type="presParOf" srcId="{E74DC7E8-88C8-436D-A9C7-E9678F5A5B04}" destId="{C5FD3C75-9B36-40D2-9A42-544B4081E731}" srcOrd="3" destOrd="0" presId="urn:microsoft.com/office/officeart/2005/8/layout/radial4"/>
    <dgm:cxn modelId="{5EC46AFA-47CA-4130-B665-3B5A85A349AA}" type="presParOf" srcId="{E74DC7E8-88C8-436D-A9C7-E9678F5A5B04}" destId="{6793FF14-99C8-4620-B6DC-F6A3FFAA84E7}" srcOrd="4" destOrd="0" presId="urn:microsoft.com/office/officeart/2005/8/layout/radial4"/>
    <dgm:cxn modelId="{E6348478-2635-4312-8DEC-0F8AB4D0EE6A}" type="presParOf" srcId="{E74DC7E8-88C8-436D-A9C7-E9678F5A5B04}" destId="{A4263BA5-9CAF-422B-A534-6A9C53783639}" srcOrd="5" destOrd="0" presId="urn:microsoft.com/office/officeart/2005/8/layout/radial4"/>
    <dgm:cxn modelId="{7A14B0BB-C14C-46DF-B46C-429F60D8E9A1}" type="presParOf" srcId="{E74DC7E8-88C8-436D-A9C7-E9678F5A5B04}" destId="{ABF879C5-EF66-4929-92E8-90F4327D2D61}" srcOrd="6" destOrd="0" presId="urn:microsoft.com/office/officeart/2005/8/layout/radial4"/>
    <dgm:cxn modelId="{AF8F2182-63B5-42B0-8BCE-15939C3BDDB4}" type="presParOf" srcId="{E74DC7E8-88C8-436D-A9C7-E9678F5A5B04}" destId="{C4E5902E-1971-4C5D-A1F6-4129B2E13E69}" srcOrd="7" destOrd="0" presId="urn:microsoft.com/office/officeart/2005/8/layout/radial4"/>
    <dgm:cxn modelId="{35090C1A-B65E-4145-9C41-215901F04174}" type="presParOf" srcId="{E74DC7E8-88C8-436D-A9C7-E9678F5A5B04}" destId="{8083916B-B2C1-4C2D-94F2-F8F8ABEF757A}" srcOrd="8"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0187970-F261-466B-9FB6-EAAFB0E7D8C8}" type="doc">
      <dgm:prSet loTypeId="urn:microsoft.com/office/officeart/2005/8/layout/radial4" loCatId="relationship" qsTypeId="urn:microsoft.com/office/officeart/2005/8/quickstyle/simple1" qsCatId="simple" csTypeId="urn:microsoft.com/office/officeart/2005/8/colors/accent0_1" csCatId="mainScheme" phldr="1"/>
      <dgm:spPr/>
      <dgm:t>
        <a:bodyPr/>
        <a:lstStyle/>
        <a:p>
          <a:endParaRPr lang="es-CO"/>
        </a:p>
      </dgm:t>
    </dgm:pt>
    <dgm:pt modelId="{AAF83672-0DB1-40AD-B28E-3A47D02D5CAE}">
      <dgm:prSet phldrT="[Texto]" custT="1"/>
      <dgm:spPr/>
      <dgm:t>
        <a:bodyPr/>
        <a:lstStyle/>
        <a:p>
          <a:pPr algn="ctr"/>
          <a:r>
            <a:rPr lang="es-CO" sz="2800" b="1" dirty="0"/>
            <a:t>Legislación de Negocios y Regulación</a:t>
          </a:r>
          <a:endParaRPr lang="es-CO" sz="2800" b="1" dirty="0">
            <a:latin typeface="Calibri" panose="020F0502020204030204" pitchFamily="34" charset="0"/>
          </a:endParaRPr>
        </a:p>
      </dgm:t>
    </dgm:pt>
    <dgm:pt modelId="{D8B150CD-A3B3-49C8-ADA7-6294270725A1}" type="parTrans" cxnId="{DB8D7547-2622-41F7-A0FC-FB22CE88181F}">
      <dgm:prSet/>
      <dgm:spPr/>
      <dgm:t>
        <a:bodyPr/>
        <a:lstStyle/>
        <a:p>
          <a:pPr algn="just"/>
          <a:endParaRPr lang="es-CO" sz="1600" b="1">
            <a:latin typeface="Calibri" panose="020F0502020204030204" pitchFamily="34" charset="0"/>
          </a:endParaRPr>
        </a:p>
      </dgm:t>
    </dgm:pt>
    <dgm:pt modelId="{455DDCB3-870D-493B-91B2-5F2CA633FC67}" type="sibTrans" cxnId="{DB8D7547-2622-41F7-A0FC-FB22CE88181F}">
      <dgm:prSet/>
      <dgm:spPr/>
      <dgm:t>
        <a:bodyPr/>
        <a:lstStyle/>
        <a:p>
          <a:pPr algn="just"/>
          <a:endParaRPr lang="es-CO" sz="1600" b="1">
            <a:latin typeface="Calibri" panose="020F0502020204030204" pitchFamily="34" charset="0"/>
          </a:endParaRPr>
        </a:p>
      </dgm:t>
    </dgm:pt>
    <dgm:pt modelId="{0567ECBB-783D-473E-AD59-69A87D71ABEA}">
      <dgm:prSet custT="1"/>
      <dgm:spPr/>
      <dgm:t>
        <a:bodyPr/>
        <a:lstStyle/>
        <a:p>
          <a:pPr algn="just"/>
          <a:r>
            <a:rPr lang="es-CO" sz="1600"/>
            <a:t>Explicar las leyes y reglamentos que gobiernan las diferentes formas de las personas jurídicas.</a:t>
          </a:r>
          <a:endParaRPr lang="es-CO" sz="1600" dirty="0"/>
        </a:p>
      </dgm:t>
    </dgm:pt>
    <dgm:pt modelId="{BBA0FDE0-1FAB-47E4-8D06-BB083AF1E84C}" type="parTrans" cxnId="{6D1FA2AE-D80F-42A4-B18C-0CF6BDA61AE0}">
      <dgm:prSet/>
      <dgm:spPr/>
      <dgm:t>
        <a:bodyPr/>
        <a:lstStyle/>
        <a:p>
          <a:pPr algn="just"/>
          <a:endParaRPr lang="es-CO" sz="1600"/>
        </a:p>
      </dgm:t>
    </dgm:pt>
    <dgm:pt modelId="{6EBD67FF-F516-4638-AF03-ADEE7E5DE8A7}" type="sibTrans" cxnId="{6D1FA2AE-D80F-42A4-B18C-0CF6BDA61AE0}">
      <dgm:prSet/>
      <dgm:spPr/>
      <dgm:t>
        <a:bodyPr/>
        <a:lstStyle/>
        <a:p>
          <a:pPr algn="just"/>
          <a:endParaRPr lang="es-CO" sz="1600"/>
        </a:p>
      </dgm:t>
    </dgm:pt>
    <dgm:pt modelId="{D924D06E-D766-42A2-BE59-FD64DE20BDFA}">
      <dgm:prSet custT="1"/>
      <dgm:spPr/>
      <dgm:t>
        <a:bodyPr/>
        <a:lstStyle/>
        <a:p>
          <a:r>
            <a:rPr lang="es-CO" sz="1600"/>
            <a:t>Explicar las leyes y reglamentos aplicables al entorno en el que operan los contadores profesionales.</a:t>
          </a:r>
        </a:p>
      </dgm:t>
    </dgm:pt>
    <dgm:pt modelId="{E43F28C0-7716-4CAC-B0DB-878F723EB712}" type="parTrans" cxnId="{06AE2C16-9549-42C7-822F-65AE76E14490}">
      <dgm:prSet/>
      <dgm:spPr/>
      <dgm:t>
        <a:bodyPr/>
        <a:lstStyle/>
        <a:p>
          <a:endParaRPr lang="es-CO" sz="1600"/>
        </a:p>
      </dgm:t>
    </dgm:pt>
    <dgm:pt modelId="{9742AF73-EDAA-457E-A49D-ABD1B47C10BD}" type="sibTrans" cxnId="{06AE2C16-9549-42C7-822F-65AE76E14490}">
      <dgm:prSet/>
      <dgm:spPr/>
      <dgm:t>
        <a:bodyPr/>
        <a:lstStyle/>
        <a:p>
          <a:endParaRPr lang="es-CO" sz="1600"/>
        </a:p>
      </dgm:t>
    </dgm:pt>
    <dgm:pt modelId="{E74DC7E8-88C8-436D-A9C7-E9678F5A5B04}" type="pres">
      <dgm:prSet presAssocID="{D0187970-F261-466B-9FB6-EAAFB0E7D8C8}" presName="cycle" presStyleCnt="0">
        <dgm:presLayoutVars>
          <dgm:chMax val="1"/>
          <dgm:dir/>
          <dgm:animLvl val="ctr"/>
          <dgm:resizeHandles val="exact"/>
        </dgm:presLayoutVars>
      </dgm:prSet>
      <dgm:spPr/>
    </dgm:pt>
    <dgm:pt modelId="{BA282E2A-9136-4CA0-95DD-B2A08D198048}" type="pres">
      <dgm:prSet presAssocID="{AAF83672-0DB1-40AD-B28E-3A47D02D5CAE}" presName="centerShape" presStyleLbl="node0" presStyleIdx="0" presStyleCnt="1"/>
      <dgm:spPr/>
    </dgm:pt>
    <dgm:pt modelId="{CD2EC50E-9652-4702-B37F-7C2D90514D60}" type="pres">
      <dgm:prSet presAssocID="{BBA0FDE0-1FAB-47E4-8D06-BB083AF1E84C}" presName="parTrans" presStyleLbl="bgSibTrans2D1" presStyleIdx="0" presStyleCnt="2"/>
      <dgm:spPr/>
    </dgm:pt>
    <dgm:pt modelId="{387ADEAB-E6F1-46E1-8132-1DF2C45375FF}" type="pres">
      <dgm:prSet presAssocID="{0567ECBB-783D-473E-AD59-69A87D71ABEA}" presName="node" presStyleLbl="node1" presStyleIdx="0" presStyleCnt="2">
        <dgm:presLayoutVars>
          <dgm:bulletEnabled val="1"/>
        </dgm:presLayoutVars>
      </dgm:prSet>
      <dgm:spPr/>
    </dgm:pt>
    <dgm:pt modelId="{EFBC94FD-23B2-4F67-B6FE-D98EC8A56E2A}" type="pres">
      <dgm:prSet presAssocID="{E43F28C0-7716-4CAC-B0DB-878F723EB712}" presName="parTrans" presStyleLbl="bgSibTrans2D1" presStyleIdx="1" presStyleCnt="2"/>
      <dgm:spPr/>
    </dgm:pt>
    <dgm:pt modelId="{D3741ABC-7122-4DA5-BBD7-F24910428CA2}" type="pres">
      <dgm:prSet presAssocID="{D924D06E-D766-42A2-BE59-FD64DE20BDFA}" presName="node" presStyleLbl="node1" presStyleIdx="1" presStyleCnt="2">
        <dgm:presLayoutVars>
          <dgm:bulletEnabled val="1"/>
        </dgm:presLayoutVars>
      </dgm:prSet>
      <dgm:spPr/>
    </dgm:pt>
  </dgm:ptLst>
  <dgm:cxnLst>
    <dgm:cxn modelId="{66613908-900F-4D1A-AD7B-9822A954A485}" type="presOf" srcId="{E43F28C0-7716-4CAC-B0DB-878F723EB712}" destId="{EFBC94FD-23B2-4F67-B6FE-D98EC8A56E2A}" srcOrd="0" destOrd="0" presId="urn:microsoft.com/office/officeart/2005/8/layout/radial4"/>
    <dgm:cxn modelId="{06AE2C16-9549-42C7-822F-65AE76E14490}" srcId="{AAF83672-0DB1-40AD-B28E-3A47D02D5CAE}" destId="{D924D06E-D766-42A2-BE59-FD64DE20BDFA}" srcOrd="1" destOrd="0" parTransId="{E43F28C0-7716-4CAC-B0DB-878F723EB712}" sibTransId="{9742AF73-EDAA-457E-A49D-ABD1B47C10BD}"/>
    <dgm:cxn modelId="{8422A51B-A4F3-451B-9AB9-B7B513FAD5B3}" type="presOf" srcId="{D924D06E-D766-42A2-BE59-FD64DE20BDFA}" destId="{D3741ABC-7122-4DA5-BBD7-F24910428CA2}" srcOrd="0" destOrd="0" presId="urn:microsoft.com/office/officeart/2005/8/layout/radial4"/>
    <dgm:cxn modelId="{DB8D7547-2622-41F7-A0FC-FB22CE88181F}" srcId="{D0187970-F261-466B-9FB6-EAAFB0E7D8C8}" destId="{AAF83672-0DB1-40AD-B28E-3A47D02D5CAE}" srcOrd="0" destOrd="0" parTransId="{D8B150CD-A3B3-49C8-ADA7-6294270725A1}" sibTransId="{455DDCB3-870D-493B-91B2-5F2CA633FC67}"/>
    <dgm:cxn modelId="{FBBB3683-03E0-41E6-8DAB-9987C9BBE0E7}" type="presOf" srcId="{0567ECBB-783D-473E-AD59-69A87D71ABEA}" destId="{387ADEAB-E6F1-46E1-8132-1DF2C45375FF}" srcOrd="0" destOrd="0" presId="urn:microsoft.com/office/officeart/2005/8/layout/radial4"/>
    <dgm:cxn modelId="{1C22E991-B496-4EA2-B190-51F1D9EA7F12}" type="presOf" srcId="{BBA0FDE0-1FAB-47E4-8D06-BB083AF1E84C}" destId="{CD2EC50E-9652-4702-B37F-7C2D90514D60}" srcOrd="0" destOrd="0" presId="urn:microsoft.com/office/officeart/2005/8/layout/radial4"/>
    <dgm:cxn modelId="{6D1FA2AE-D80F-42A4-B18C-0CF6BDA61AE0}" srcId="{AAF83672-0DB1-40AD-B28E-3A47D02D5CAE}" destId="{0567ECBB-783D-473E-AD59-69A87D71ABEA}" srcOrd="0" destOrd="0" parTransId="{BBA0FDE0-1FAB-47E4-8D06-BB083AF1E84C}" sibTransId="{6EBD67FF-F516-4638-AF03-ADEE7E5DE8A7}"/>
    <dgm:cxn modelId="{4ADBF6AE-DACA-44D0-A1A9-2E12741251DC}" type="presOf" srcId="{AAF83672-0DB1-40AD-B28E-3A47D02D5CAE}" destId="{BA282E2A-9136-4CA0-95DD-B2A08D198048}" srcOrd="0" destOrd="0" presId="urn:microsoft.com/office/officeart/2005/8/layout/radial4"/>
    <dgm:cxn modelId="{AFEB97B7-BD2F-43F5-A790-DB080B641812}" type="presOf" srcId="{D0187970-F261-466B-9FB6-EAAFB0E7D8C8}" destId="{E74DC7E8-88C8-436D-A9C7-E9678F5A5B04}" srcOrd="0" destOrd="0" presId="urn:microsoft.com/office/officeart/2005/8/layout/radial4"/>
    <dgm:cxn modelId="{73251DDF-E573-4063-9D81-10DA43953833}" type="presParOf" srcId="{E74DC7E8-88C8-436D-A9C7-E9678F5A5B04}" destId="{BA282E2A-9136-4CA0-95DD-B2A08D198048}" srcOrd="0" destOrd="0" presId="urn:microsoft.com/office/officeart/2005/8/layout/radial4"/>
    <dgm:cxn modelId="{6298F524-E3FB-47D8-A2AF-0097DC18A7D0}" type="presParOf" srcId="{E74DC7E8-88C8-436D-A9C7-E9678F5A5B04}" destId="{CD2EC50E-9652-4702-B37F-7C2D90514D60}" srcOrd="1" destOrd="0" presId="urn:microsoft.com/office/officeart/2005/8/layout/radial4"/>
    <dgm:cxn modelId="{2FB33B58-5099-479A-9900-6540935904CC}" type="presParOf" srcId="{E74DC7E8-88C8-436D-A9C7-E9678F5A5B04}" destId="{387ADEAB-E6F1-46E1-8132-1DF2C45375FF}" srcOrd="2" destOrd="0" presId="urn:microsoft.com/office/officeart/2005/8/layout/radial4"/>
    <dgm:cxn modelId="{BBA78427-5B5C-4283-95BD-DBB7A04172C9}" type="presParOf" srcId="{E74DC7E8-88C8-436D-A9C7-E9678F5A5B04}" destId="{EFBC94FD-23B2-4F67-B6FE-D98EC8A56E2A}" srcOrd="3" destOrd="0" presId="urn:microsoft.com/office/officeart/2005/8/layout/radial4"/>
    <dgm:cxn modelId="{65E5A930-C145-4EB9-A235-D9C4BE8570A2}" type="presParOf" srcId="{E74DC7E8-88C8-436D-A9C7-E9678F5A5B04}" destId="{D3741ABC-7122-4DA5-BBD7-F24910428CA2}" srcOrd="4"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0187970-F261-466B-9FB6-EAAFB0E7D8C8}" type="doc">
      <dgm:prSet loTypeId="urn:microsoft.com/office/officeart/2005/8/layout/radial4" loCatId="relationship" qsTypeId="urn:microsoft.com/office/officeart/2005/8/quickstyle/simple1" qsCatId="simple" csTypeId="urn:microsoft.com/office/officeart/2005/8/colors/accent0_1" csCatId="mainScheme" phldr="1"/>
      <dgm:spPr/>
      <dgm:t>
        <a:bodyPr/>
        <a:lstStyle/>
        <a:p>
          <a:endParaRPr lang="es-CO"/>
        </a:p>
      </dgm:t>
    </dgm:pt>
    <dgm:pt modelId="{AAF83672-0DB1-40AD-B28E-3A47D02D5CAE}">
      <dgm:prSet phldrT="[Texto]" custT="1"/>
      <dgm:spPr/>
      <dgm:t>
        <a:bodyPr/>
        <a:lstStyle/>
        <a:p>
          <a:pPr algn="ctr"/>
          <a:r>
            <a:rPr lang="es-CO" sz="2000" b="1" dirty="0"/>
            <a:t>Tecnología de la información</a:t>
          </a:r>
          <a:endParaRPr lang="es-CO" sz="2000" b="1" dirty="0">
            <a:latin typeface="Calibri" panose="020F0502020204030204" pitchFamily="34" charset="0"/>
          </a:endParaRPr>
        </a:p>
      </dgm:t>
    </dgm:pt>
    <dgm:pt modelId="{D8B150CD-A3B3-49C8-ADA7-6294270725A1}" type="parTrans" cxnId="{DB8D7547-2622-41F7-A0FC-FB22CE88181F}">
      <dgm:prSet/>
      <dgm:spPr/>
      <dgm:t>
        <a:bodyPr/>
        <a:lstStyle/>
        <a:p>
          <a:pPr algn="just"/>
          <a:endParaRPr lang="es-CO" sz="1400" b="1">
            <a:latin typeface="Calibri" panose="020F0502020204030204" pitchFamily="34" charset="0"/>
          </a:endParaRPr>
        </a:p>
      </dgm:t>
    </dgm:pt>
    <dgm:pt modelId="{455DDCB3-870D-493B-91B2-5F2CA633FC67}" type="sibTrans" cxnId="{DB8D7547-2622-41F7-A0FC-FB22CE88181F}">
      <dgm:prSet/>
      <dgm:spPr/>
      <dgm:t>
        <a:bodyPr/>
        <a:lstStyle/>
        <a:p>
          <a:pPr algn="just"/>
          <a:endParaRPr lang="es-CO" sz="1400" b="1">
            <a:latin typeface="Calibri" panose="020F0502020204030204" pitchFamily="34" charset="0"/>
          </a:endParaRPr>
        </a:p>
      </dgm:t>
    </dgm:pt>
    <dgm:pt modelId="{0567ECBB-783D-473E-AD59-69A87D71ABEA}">
      <dgm:prSet custT="1"/>
      <dgm:spPr/>
      <dgm:t>
        <a:bodyPr/>
        <a:lstStyle/>
        <a:p>
          <a:pPr algn="just"/>
          <a:r>
            <a:rPr lang="es-CO" sz="1400"/>
            <a:t>Analizar lo adecuado de los controles generales de tecnología de información y controles de aplicación pertinentes.</a:t>
          </a:r>
          <a:endParaRPr lang="es-CO" sz="1400" dirty="0"/>
        </a:p>
      </dgm:t>
    </dgm:pt>
    <dgm:pt modelId="{BBA0FDE0-1FAB-47E4-8D06-BB083AF1E84C}" type="parTrans" cxnId="{6D1FA2AE-D80F-42A4-B18C-0CF6BDA61AE0}">
      <dgm:prSet/>
      <dgm:spPr/>
      <dgm:t>
        <a:bodyPr/>
        <a:lstStyle/>
        <a:p>
          <a:pPr algn="just"/>
          <a:endParaRPr lang="es-CO" sz="1400"/>
        </a:p>
      </dgm:t>
    </dgm:pt>
    <dgm:pt modelId="{6EBD67FF-F516-4638-AF03-ADEE7E5DE8A7}" type="sibTrans" cxnId="{6D1FA2AE-D80F-42A4-B18C-0CF6BDA61AE0}">
      <dgm:prSet/>
      <dgm:spPr/>
      <dgm:t>
        <a:bodyPr/>
        <a:lstStyle/>
        <a:p>
          <a:pPr algn="just"/>
          <a:endParaRPr lang="es-CO" sz="1400"/>
        </a:p>
      </dgm:t>
    </dgm:pt>
    <dgm:pt modelId="{69743100-87DA-48DB-8CEC-6612F6B280DF}">
      <dgm:prSet custT="1"/>
      <dgm:spPr/>
      <dgm:t>
        <a:bodyPr/>
        <a:lstStyle/>
        <a:p>
          <a:r>
            <a:rPr lang="es-CO" sz="1400"/>
            <a:t>Explicar cómo la tecnología de la información contribuye al análisis de datos y toma de decisiones.</a:t>
          </a:r>
        </a:p>
      </dgm:t>
    </dgm:pt>
    <dgm:pt modelId="{C28C7C7A-3228-4391-9DFE-8A43D686FF71}" type="parTrans" cxnId="{3CC4338A-74AB-46BF-9D0B-3355975C6E0F}">
      <dgm:prSet/>
      <dgm:spPr/>
      <dgm:t>
        <a:bodyPr/>
        <a:lstStyle/>
        <a:p>
          <a:endParaRPr lang="es-CO" sz="1400"/>
        </a:p>
      </dgm:t>
    </dgm:pt>
    <dgm:pt modelId="{1AD131BE-72E5-4BA3-8906-81EE601677A5}" type="sibTrans" cxnId="{3CC4338A-74AB-46BF-9D0B-3355975C6E0F}">
      <dgm:prSet/>
      <dgm:spPr/>
      <dgm:t>
        <a:bodyPr/>
        <a:lstStyle/>
        <a:p>
          <a:endParaRPr lang="es-CO" sz="1400"/>
        </a:p>
      </dgm:t>
    </dgm:pt>
    <dgm:pt modelId="{CCA61D97-AA51-440C-B63E-1403952CDCBC}">
      <dgm:prSet custT="1"/>
      <dgm:spPr/>
      <dgm:t>
        <a:bodyPr/>
        <a:lstStyle/>
        <a:p>
          <a:r>
            <a:rPr lang="es-CO" sz="1400"/>
            <a:t>Usar tecnología de la información para apoyar la toma de decisiones a través de análisis de negocios.</a:t>
          </a:r>
        </a:p>
      </dgm:t>
    </dgm:pt>
    <dgm:pt modelId="{CF0DB060-8E92-4A49-A75B-8307FB785530}" type="parTrans" cxnId="{92D0FB9C-B088-4F75-8205-E581EBE1AAA0}">
      <dgm:prSet/>
      <dgm:spPr/>
      <dgm:t>
        <a:bodyPr/>
        <a:lstStyle/>
        <a:p>
          <a:endParaRPr lang="es-CO" sz="1400"/>
        </a:p>
      </dgm:t>
    </dgm:pt>
    <dgm:pt modelId="{CCE3FB61-A664-4912-A86C-CBF1C9DA51CF}" type="sibTrans" cxnId="{92D0FB9C-B088-4F75-8205-E581EBE1AAA0}">
      <dgm:prSet/>
      <dgm:spPr/>
      <dgm:t>
        <a:bodyPr/>
        <a:lstStyle/>
        <a:p>
          <a:endParaRPr lang="es-CO" sz="1400"/>
        </a:p>
      </dgm:t>
    </dgm:pt>
    <dgm:pt modelId="{E74DC7E8-88C8-436D-A9C7-E9678F5A5B04}" type="pres">
      <dgm:prSet presAssocID="{D0187970-F261-466B-9FB6-EAAFB0E7D8C8}" presName="cycle" presStyleCnt="0">
        <dgm:presLayoutVars>
          <dgm:chMax val="1"/>
          <dgm:dir/>
          <dgm:animLvl val="ctr"/>
          <dgm:resizeHandles val="exact"/>
        </dgm:presLayoutVars>
      </dgm:prSet>
      <dgm:spPr/>
    </dgm:pt>
    <dgm:pt modelId="{BA282E2A-9136-4CA0-95DD-B2A08D198048}" type="pres">
      <dgm:prSet presAssocID="{AAF83672-0DB1-40AD-B28E-3A47D02D5CAE}" presName="centerShape" presStyleLbl="node0" presStyleIdx="0" presStyleCnt="1"/>
      <dgm:spPr/>
    </dgm:pt>
    <dgm:pt modelId="{CD2EC50E-9652-4702-B37F-7C2D90514D60}" type="pres">
      <dgm:prSet presAssocID="{BBA0FDE0-1FAB-47E4-8D06-BB083AF1E84C}" presName="parTrans" presStyleLbl="bgSibTrans2D1" presStyleIdx="0" presStyleCnt="3"/>
      <dgm:spPr/>
    </dgm:pt>
    <dgm:pt modelId="{387ADEAB-E6F1-46E1-8132-1DF2C45375FF}" type="pres">
      <dgm:prSet presAssocID="{0567ECBB-783D-473E-AD59-69A87D71ABEA}" presName="node" presStyleLbl="node1" presStyleIdx="0" presStyleCnt="3">
        <dgm:presLayoutVars>
          <dgm:bulletEnabled val="1"/>
        </dgm:presLayoutVars>
      </dgm:prSet>
      <dgm:spPr/>
    </dgm:pt>
    <dgm:pt modelId="{5875363A-8EEB-4C01-9473-6FBB6C6024E6}" type="pres">
      <dgm:prSet presAssocID="{C28C7C7A-3228-4391-9DFE-8A43D686FF71}" presName="parTrans" presStyleLbl="bgSibTrans2D1" presStyleIdx="1" presStyleCnt="3"/>
      <dgm:spPr/>
    </dgm:pt>
    <dgm:pt modelId="{5CC9830C-4F62-4AC7-BC94-741B349F7368}" type="pres">
      <dgm:prSet presAssocID="{69743100-87DA-48DB-8CEC-6612F6B280DF}" presName="node" presStyleLbl="node1" presStyleIdx="1" presStyleCnt="3">
        <dgm:presLayoutVars>
          <dgm:bulletEnabled val="1"/>
        </dgm:presLayoutVars>
      </dgm:prSet>
      <dgm:spPr/>
    </dgm:pt>
    <dgm:pt modelId="{8C0C5B6B-B637-428A-8B41-1B766AA17139}" type="pres">
      <dgm:prSet presAssocID="{CF0DB060-8E92-4A49-A75B-8307FB785530}" presName="parTrans" presStyleLbl="bgSibTrans2D1" presStyleIdx="2" presStyleCnt="3"/>
      <dgm:spPr/>
    </dgm:pt>
    <dgm:pt modelId="{04BBA4CA-0BA3-4EDA-89AB-4E006AB84004}" type="pres">
      <dgm:prSet presAssocID="{CCA61D97-AA51-440C-B63E-1403952CDCBC}" presName="node" presStyleLbl="node1" presStyleIdx="2" presStyleCnt="3">
        <dgm:presLayoutVars>
          <dgm:bulletEnabled val="1"/>
        </dgm:presLayoutVars>
      </dgm:prSet>
      <dgm:spPr/>
    </dgm:pt>
  </dgm:ptLst>
  <dgm:cxnLst>
    <dgm:cxn modelId="{53F31C1F-FF7B-456D-9D0B-EC2EE1561952}" type="presOf" srcId="{D0187970-F261-466B-9FB6-EAAFB0E7D8C8}" destId="{E74DC7E8-88C8-436D-A9C7-E9678F5A5B04}" srcOrd="0" destOrd="0" presId="urn:microsoft.com/office/officeart/2005/8/layout/radial4"/>
    <dgm:cxn modelId="{90454E24-A2A0-4D15-9FF6-5AF4F2F5C21F}" type="presOf" srcId="{C28C7C7A-3228-4391-9DFE-8A43D686FF71}" destId="{5875363A-8EEB-4C01-9473-6FBB6C6024E6}" srcOrd="0" destOrd="0" presId="urn:microsoft.com/office/officeart/2005/8/layout/radial4"/>
    <dgm:cxn modelId="{645ED43B-3B6E-48C2-AA11-78920AEFEA0C}" type="presOf" srcId="{AAF83672-0DB1-40AD-B28E-3A47D02D5CAE}" destId="{BA282E2A-9136-4CA0-95DD-B2A08D198048}" srcOrd="0" destOrd="0" presId="urn:microsoft.com/office/officeart/2005/8/layout/radial4"/>
    <dgm:cxn modelId="{003BD240-D0D9-4C63-A8FD-19B0338DCBD8}" type="presOf" srcId="{0567ECBB-783D-473E-AD59-69A87D71ABEA}" destId="{387ADEAB-E6F1-46E1-8132-1DF2C45375FF}" srcOrd="0" destOrd="0" presId="urn:microsoft.com/office/officeart/2005/8/layout/radial4"/>
    <dgm:cxn modelId="{DB8D7547-2622-41F7-A0FC-FB22CE88181F}" srcId="{D0187970-F261-466B-9FB6-EAAFB0E7D8C8}" destId="{AAF83672-0DB1-40AD-B28E-3A47D02D5CAE}" srcOrd="0" destOrd="0" parTransId="{D8B150CD-A3B3-49C8-ADA7-6294270725A1}" sibTransId="{455DDCB3-870D-493B-91B2-5F2CA633FC67}"/>
    <dgm:cxn modelId="{3CC4338A-74AB-46BF-9D0B-3355975C6E0F}" srcId="{AAF83672-0DB1-40AD-B28E-3A47D02D5CAE}" destId="{69743100-87DA-48DB-8CEC-6612F6B280DF}" srcOrd="1" destOrd="0" parTransId="{C28C7C7A-3228-4391-9DFE-8A43D686FF71}" sibTransId="{1AD131BE-72E5-4BA3-8906-81EE601677A5}"/>
    <dgm:cxn modelId="{92D0FB9C-B088-4F75-8205-E581EBE1AAA0}" srcId="{AAF83672-0DB1-40AD-B28E-3A47D02D5CAE}" destId="{CCA61D97-AA51-440C-B63E-1403952CDCBC}" srcOrd="2" destOrd="0" parTransId="{CF0DB060-8E92-4A49-A75B-8307FB785530}" sibTransId="{CCE3FB61-A664-4912-A86C-CBF1C9DA51CF}"/>
    <dgm:cxn modelId="{8712FA9F-9221-4D64-B509-5C540BE5ABAA}" type="presOf" srcId="{BBA0FDE0-1FAB-47E4-8D06-BB083AF1E84C}" destId="{CD2EC50E-9652-4702-B37F-7C2D90514D60}" srcOrd="0" destOrd="0" presId="urn:microsoft.com/office/officeart/2005/8/layout/radial4"/>
    <dgm:cxn modelId="{DA4FBCA2-F686-47E0-AD71-B9210ACC6AFC}" type="presOf" srcId="{69743100-87DA-48DB-8CEC-6612F6B280DF}" destId="{5CC9830C-4F62-4AC7-BC94-741B349F7368}" srcOrd="0" destOrd="0" presId="urn:microsoft.com/office/officeart/2005/8/layout/radial4"/>
    <dgm:cxn modelId="{32CC9CA9-A9C8-4D67-BBB9-9C9D12C4AB89}" type="presOf" srcId="{CF0DB060-8E92-4A49-A75B-8307FB785530}" destId="{8C0C5B6B-B637-428A-8B41-1B766AA17139}" srcOrd="0" destOrd="0" presId="urn:microsoft.com/office/officeart/2005/8/layout/radial4"/>
    <dgm:cxn modelId="{6D1FA2AE-D80F-42A4-B18C-0CF6BDA61AE0}" srcId="{AAF83672-0DB1-40AD-B28E-3A47D02D5CAE}" destId="{0567ECBB-783D-473E-AD59-69A87D71ABEA}" srcOrd="0" destOrd="0" parTransId="{BBA0FDE0-1FAB-47E4-8D06-BB083AF1E84C}" sibTransId="{6EBD67FF-F516-4638-AF03-ADEE7E5DE8A7}"/>
    <dgm:cxn modelId="{928952D6-E05C-4AF2-85F6-4F8B2562F2CE}" type="presOf" srcId="{CCA61D97-AA51-440C-B63E-1403952CDCBC}" destId="{04BBA4CA-0BA3-4EDA-89AB-4E006AB84004}" srcOrd="0" destOrd="0" presId="urn:microsoft.com/office/officeart/2005/8/layout/radial4"/>
    <dgm:cxn modelId="{0D4EE56F-1887-4D45-8854-FEEF6317C917}" type="presParOf" srcId="{E74DC7E8-88C8-436D-A9C7-E9678F5A5B04}" destId="{BA282E2A-9136-4CA0-95DD-B2A08D198048}" srcOrd="0" destOrd="0" presId="urn:microsoft.com/office/officeart/2005/8/layout/radial4"/>
    <dgm:cxn modelId="{E30F68EE-3EDB-4EC5-A306-05099197D0DA}" type="presParOf" srcId="{E74DC7E8-88C8-436D-A9C7-E9678F5A5B04}" destId="{CD2EC50E-9652-4702-B37F-7C2D90514D60}" srcOrd="1" destOrd="0" presId="urn:microsoft.com/office/officeart/2005/8/layout/radial4"/>
    <dgm:cxn modelId="{5977D388-0FA2-42E9-88DC-78DB1CF1A45D}" type="presParOf" srcId="{E74DC7E8-88C8-436D-A9C7-E9678F5A5B04}" destId="{387ADEAB-E6F1-46E1-8132-1DF2C45375FF}" srcOrd="2" destOrd="0" presId="urn:microsoft.com/office/officeart/2005/8/layout/radial4"/>
    <dgm:cxn modelId="{B050C539-D2BC-4301-AF50-6E62BF81A9FE}" type="presParOf" srcId="{E74DC7E8-88C8-436D-A9C7-E9678F5A5B04}" destId="{5875363A-8EEB-4C01-9473-6FBB6C6024E6}" srcOrd="3" destOrd="0" presId="urn:microsoft.com/office/officeart/2005/8/layout/radial4"/>
    <dgm:cxn modelId="{C322F6ED-ACC1-4E78-9E95-167B4453D586}" type="presParOf" srcId="{E74DC7E8-88C8-436D-A9C7-E9678F5A5B04}" destId="{5CC9830C-4F62-4AC7-BC94-741B349F7368}" srcOrd="4" destOrd="0" presId="urn:microsoft.com/office/officeart/2005/8/layout/radial4"/>
    <dgm:cxn modelId="{5D4A070C-56B3-4BEA-840C-0F178A453707}" type="presParOf" srcId="{E74DC7E8-88C8-436D-A9C7-E9678F5A5B04}" destId="{8C0C5B6B-B637-428A-8B41-1B766AA17139}" srcOrd="5" destOrd="0" presId="urn:microsoft.com/office/officeart/2005/8/layout/radial4"/>
    <dgm:cxn modelId="{4C8A7EBF-507E-4F32-9E9B-21A9A6682AF6}" type="presParOf" srcId="{E74DC7E8-88C8-436D-A9C7-E9678F5A5B04}" destId="{04BBA4CA-0BA3-4EDA-89AB-4E006AB84004}" srcOrd="6"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D0187970-F261-466B-9FB6-EAAFB0E7D8C8}" type="doc">
      <dgm:prSet loTypeId="urn:microsoft.com/office/officeart/2005/8/layout/radial4" loCatId="relationship" qsTypeId="urn:microsoft.com/office/officeart/2005/8/quickstyle/simple1" qsCatId="simple" csTypeId="urn:microsoft.com/office/officeart/2005/8/colors/accent0_1" csCatId="mainScheme" phldr="1"/>
      <dgm:spPr/>
      <dgm:t>
        <a:bodyPr/>
        <a:lstStyle/>
        <a:p>
          <a:endParaRPr lang="es-CO"/>
        </a:p>
      </dgm:t>
    </dgm:pt>
    <dgm:pt modelId="{AAF83672-0DB1-40AD-B28E-3A47D02D5CAE}">
      <dgm:prSet phldrT="[Texto]" custT="1"/>
      <dgm:spPr/>
      <dgm:t>
        <a:bodyPr/>
        <a:lstStyle/>
        <a:p>
          <a:pPr algn="ctr"/>
          <a:r>
            <a:rPr lang="es-CO" sz="2000" b="1" dirty="0"/>
            <a:t>Entorno empresarial y organizacional</a:t>
          </a:r>
          <a:endParaRPr lang="es-CO" sz="2000" b="1" dirty="0">
            <a:latin typeface="Calibri" panose="020F0502020204030204" pitchFamily="34" charset="0"/>
          </a:endParaRPr>
        </a:p>
      </dgm:t>
    </dgm:pt>
    <dgm:pt modelId="{D8B150CD-A3B3-49C8-ADA7-6294270725A1}" type="parTrans" cxnId="{DB8D7547-2622-41F7-A0FC-FB22CE88181F}">
      <dgm:prSet/>
      <dgm:spPr/>
      <dgm:t>
        <a:bodyPr/>
        <a:lstStyle/>
        <a:p>
          <a:pPr algn="just"/>
          <a:endParaRPr lang="es-CO" sz="1200" b="1">
            <a:latin typeface="Calibri" panose="020F0502020204030204" pitchFamily="34" charset="0"/>
          </a:endParaRPr>
        </a:p>
      </dgm:t>
    </dgm:pt>
    <dgm:pt modelId="{455DDCB3-870D-493B-91B2-5F2CA633FC67}" type="sibTrans" cxnId="{DB8D7547-2622-41F7-A0FC-FB22CE88181F}">
      <dgm:prSet/>
      <dgm:spPr/>
      <dgm:t>
        <a:bodyPr/>
        <a:lstStyle/>
        <a:p>
          <a:pPr algn="just"/>
          <a:endParaRPr lang="es-CO" sz="1200" b="1">
            <a:latin typeface="Calibri" panose="020F0502020204030204" pitchFamily="34" charset="0"/>
          </a:endParaRPr>
        </a:p>
      </dgm:t>
    </dgm:pt>
    <dgm:pt modelId="{0567ECBB-783D-473E-AD59-69A87D71ABEA}">
      <dgm:prSet custT="1"/>
      <dgm:spPr/>
      <dgm:t>
        <a:bodyPr/>
        <a:lstStyle/>
        <a:p>
          <a:pPr algn="just"/>
          <a:r>
            <a:rPr lang="es-CO" sz="1200"/>
            <a:t>Describir el entorno en el que opera una organización, incluidas las principales fuerzas económicas, jurídicas, políticas, sociales, técnicos, internacionales y culturales.</a:t>
          </a:r>
          <a:endParaRPr lang="es-CO" sz="1200" dirty="0"/>
        </a:p>
      </dgm:t>
    </dgm:pt>
    <dgm:pt modelId="{BBA0FDE0-1FAB-47E4-8D06-BB083AF1E84C}" type="parTrans" cxnId="{6D1FA2AE-D80F-42A4-B18C-0CF6BDA61AE0}">
      <dgm:prSet/>
      <dgm:spPr/>
      <dgm:t>
        <a:bodyPr/>
        <a:lstStyle/>
        <a:p>
          <a:pPr algn="just"/>
          <a:endParaRPr lang="es-CO" sz="1200"/>
        </a:p>
      </dgm:t>
    </dgm:pt>
    <dgm:pt modelId="{6EBD67FF-F516-4638-AF03-ADEE7E5DE8A7}" type="sibTrans" cxnId="{6D1FA2AE-D80F-42A4-B18C-0CF6BDA61AE0}">
      <dgm:prSet/>
      <dgm:spPr/>
      <dgm:t>
        <a:bodyPr/>
        <a:lstStyle/>
        <a:p>
          <a:pPr algn="just"/>
          <a:endParaRPr lang="es-CO" sz="1200"/>
        </a:p>
      </dgm:t>
    </dgm:pt>
    <dgm:pt modelId="{58E53C06-F316-47E3-92F5-E028FF439486}">
      <dgm:prSet custT="1"/>
      <dgm:spPr/>
      <dgm:t>
        <a:bodyPr/>
        <a:lstStyle/>
        <a:p>
          <a:r>
            <a:rPr lang="es-CO" sz="1200"/>
            <a:t>Analizar aspectos del entorno global que afectan el comercio y las finanzas internacionales.</a:t>
          </a:r>
        </a:p>
      </dgm:t>
    </dgm:pt>
    <dgm:pt modelId="{F997EE10-774E-4918-9D79-E50CB2F4BD95}" type="parTrans" cxnId="{442E9E11-C2A2-41E3-A213-EBE8879E9558}">
      <dgm:prSet/>
      <dgm:spPr/>
      <dgm:t>
        <a:bodyPr/>
        <a:lstStyle/>
        <a:p>
          <a:endParaRPr lang="es-CO" sz="1200"/>
        </a:p>
      </dgm:t>
    </dgm:pt>
    <dgm:pt modelId="{3760EA9F-4AA4-487C-ADFE-42E4D7682444}" type="sibTrans" cxnId="{442E9E11-C2A2-41E3-A213-EBE8879E9558}">
      <dgm:prSet/>
      <dgm:spPr/>
      <dgm:t>
        <a:bodyPr/>
        <a:lstStyle/>
        <a:p>
          <a:endParaRPr lang="es-CO" sz="1200"/>
        </a:p>
      </dgm:t>
    </dgm:pt>
    <dgm:pt modelId="{6961B329-684A-4F20-929E-2E2CC6933D80}">
      <dgm:prSet custT="1"/>
      <dgm:spPr/>
      <dgm:t>
        <a:bodyPr/>
        <a:lstStyle/>
        <a:p>
          <a:r>
            <a:rPr lang="es-CO" sz="1200"/>
            <a:t>Identificar las características de la globalización, incluyendo el papel de las multinacionales, el comercio electrónico, y los mercados emergentes.</a:t>
          </a:r>
        </a:p>
      </dgm:t>
    </dgm:pt>
    <dgm:pt modelId="{56AC0B1B-B9D0-4E74-87AA-EF3A5889EB0B}" type="parTrans" cxnId="{A97B6A62-4918-4238-AD36-8CD8E80B0818}">
      <dgm:prSet/>
      <dgm:spPr/>
      <dgm:t>
        <a:bodyPr/>
        <a:lstStyle/>
        <a:p>
          <a:endParaRPr lang="es-CO" sz="1200"/>
        </a:p>
      </dgm:t>
    </dgm:pt>
    <dgm:pt modelId="{F64B5FBA-39B6-4F1B-884D-B9C9E1AACD17}" type="sibTrans" cxnId="{A97B6A62-4918-4238-AD36-8CD8E80B0818}">
      <dgm:prSet/>
      <dgm:spPr/>
      <dgm:t>
        <a:bodyPr/>
        <a:lstStyle/>
        <a:p>
          <a:endParaRPr lang="es-CO" sz="1200"/>
        </a:p>
      </dgm:t>
    </dgm:pt>
    <dgm:pt modelId="{E74DC7E8-88C8-436D-A9C7-E9678F5A5B04}" type="pres">
      <dgm:prSet presAssocID="{D0187970-F261-466B-9FB6-EAAFB0E7D8C8}" presName="cycle" presStyleCnt="0">
        <dgm:presLayoutVars>
          <dgm:chMax val="1"/>
          <dgm:dir/>
          <dgm:animLvl val="ctr"/>
          <dgm:resizeHandles val="exact"/>
        </dgm:presLayoutVars>
      </dgm:prSet>
      <dgm:spPr/>
    </dgm:pt>
    <dgm:pt modelId="{BA282E2A-9136-4CA0-95DD-B2A08D198048}" type="pres">
      <dgm:prSet presAssocID="{AAF83672-0DB1-40AD-B28E-3A47D02D5CAE}" presName="centerShape" presStyleLbl="node0" presStyleIdx="0" presStyleCnt="1"/>
      <dgm:spPr/>
    </dgm:pt>
    <dgm:pt modelId="{CD2EC50E-9652-4702-B37F-7C2D90514D60}" type="pres">
      <dgm:prSet presAssocID="{BBA0FDE0-1FAB-47E4-8D06-BB083AF1E84C}" presName="parTrans" presStyleLbl="bgSibTrans2D1" presStyleIdx="0" presStyleCnt="3"/>
      <dgm:spPr/>
    </dgm:pt>
    <dgm:pt modelId="{387ADEAB-E6F1-46E1-8132-1DF2C45375FF}" type="pres">
      <dgm:prSet presAssocID="{0567ECBB-783D-473E-AD59-69A87D71ABEA}" presName="node" presStyleLbl="node1" presStyleIdx="0" presStyleCnt="3">
        <dgm:presLayoutVars>
          <dgm:bulletEnabled val="1"/>
        </dgm:presLayoutVars>
      </dgm:prSet>
      <dgm:spPr/>
    </dgm:pt>
    <dgm:pt modelId="{BC58A4BA-D46E-4BCE-A548-71497ED24425}" type="pres">
      <dgm:prSet presAssocID="{F997EE10-774E-4918-9D79-E50CB2F4BD95}" presName="parTrans" presStyleLbl="bgSibTrans2D1" presStyleIdx="1" presStyleCnt="3"/>
      <dgm:spPr/>
    </dgm:pt>
    <dgm:pt modelId="{15C5C1F5-B78A-4EE9-BD1C-4EF629887478}" type="pres">
      <dgm:prSet presAssocID="{58E53C06-F316-47E3-92F5-E028FF439486}" presName="node" presStyleLbl="node1" presStyleIdx="1" presStyleCnt="3">
        <dgm:presLayoutVars>
          <dgm:bulletEnabled val="1"/>
        </dgm:presLayoutVars>
      </dgm:prSet>
      <dgm:spPr/>
    </dgm:pt>
    <dgm:pt modelId="{92216CF3-FC45-41E7-A39F-BFD5552EF172}" type="pres">
      <dgm:prSet presAssocID="{56AC0B1B-B9D0-4E74-87AA-EF3A5889EB0B}" presName="parTrans" presStyleLbl="bgSibTrans2D1" presStyleIdx="2" presStyleCnt="3"/>
      <dgm:spPr/>
    </dgm:pt>
    <dgm:pt modelId="{07DE7995-0564-4382-BE9E-4BD47BA9D908}" type="pres">
      <dgm:prSet presAssocID="{6961B329-684A-4F20-929E-2E2CC6933D80}" presName="node" presStyleLbl="node1" presStyleIdx="2" presStyleCnt="3">
        <dgm:presLayoutVars>
          <dgm:bulletEnabled val="1"/>
        </dgm:presLayoutVars>
      </dgm:prSet>
      <dgm:spPr/>
    </dgm:pt>
  </dgm:ptLst>
  <dgm:cxnLst>
    <dgm:cxn modelId="{442E9E11-C2A2-41E3-A213-EBE8879E9558}" srcId="{AAF83672-0DB1-40AD-B28E-3A47D02D5CAE}" destId="{58E53C06-F316-47E3-92F5-E028FF439486}" srcOrd="1" destOrd="0" parTransId="{F997EE10-774E-4918-9D79-E50CB2F4BD95}" sibTransId="{3760EA9F-4AA4-487C-ADFE-42E4D7682444}"/>
    <dgm:cxn modelId="{CF659E11-773E-4795-9B82-D95945088BB1}" type="presOf" srcId="{AAF83672-0DB1-40AD-B28E-3A47D02D5CAE}" destId="{BA282E2A-9136-4CA0-95DD-B2A08D198048}" srcOrd="0" destOrd="0" presId="urn:microsoft.com/office/officeart/2005/8/layout/radial4"/>
    <dgm:cxn modelId="{B2262F20-386F-49CE-821B-81DE05D34D3A}" type="presOf" srcId="{56AC0B1B-B9D0-4E74-87AA-EF3A5889EB0B}" destId="{92216CF3-FC45-41E7-A39F-BFD5552EF172}" srcOrd="0" destOrd="0" presId="urn:microsoft.com/office/officeart/2005/8/layout/radial4"/>
    <dgm:cxn modelId="{5F315C42-8928-40FF-ACB0-3C9CA9390C3C}" type="presOf" srcId="{BBA0FDE0-1FAB-47E4-8D06-BB083AF1E84C}" destId="{CD2EC50E-9652-4702-B37F-7C2D90514D60}" srcOrd="0" destOrd="0" presId="urn:microsoft.com/office/officeart/2005/8/layout/radial4"/>
    <dgm:cxn modelId="{A97B6A62-4918-4238-AD36-8CD8E80B0818}" srcId="{AAF83672-0DB1-40AD-B28E-3A47D02D5CAE}" destId="{6961B329-684A-4F20-929E-2E2CC6933D80}" srcOrd="2" destOrd="0" parTransId="{56AC0B1B-B9D0-4E74-87AA-EF3A5889EB0B}" sibTransId="{F64B5FBA-39B6-4F1B-884D-B9C9E1AACD17}"/>
    <dgm:cxn modelId="{DB8D7547-2622-41F7-A0FC-FB22CE88181F}" srcId="{D0187970-F261-466B-9FB6-EAAFB0E7D8C8}" destId="{AAF83672-0DB1-40AD-B28E-3A47D02D5CAE}" srcOrd="0" destOrd="0" parTransId="{D8B150CD-A3B3-49C8-ADA7-6294270725A1}" sibTransId="{455DDCB3-870D-493B-91B2-5F2CA633FC67}"/>
    <dgm:cxn modelId="{70761A6B-91D5-4B98-B6BC-785461ACB36D}" type="presOf" srcId="{58E53C06-F316-47E3-92F5-E028FF439486}" destId="{15C5C1F5-B78A-4EE9-BD1C-4EF629887478}" srcOrd="0" destOrd="0" presId="urn:microsoft.com/office/officeart/2005/8/layout/radial4"/>
    <dgm:cxn modelId="{3CF51070-273D-4FB0-8A07-E44D351FF0B2}" type="presOf" srcId="{D0187970-F261-466B-9FB6-EAAFB0E7D8C8}" destId="{E74DC7E8-88C8-436D-A9C7-E9678F5A5B04}" srcOrd="0" destOrd="0" presId="urn:microsoft.com/office/officeart/2005/8/layout/radial4"/>
    <dgm:cxn modelId="{8F47F8AB-8ED7-44DF-B18D-EFD33DC41AA2}" type="presOf" srcId="{6961B329-684A-4F20-929E-2E2CC6933D80}" destId="{07DE7995-0564-4382-BE9E-4BD47BA9D908}" srcOrd="0" destOrd="0" presId="urn:microsoft.com/office/officeart/2005/8/layout/radial4"/>
    <dgm:cxn modelId="{6D1FA2AE-D80F-42A4-B18C-0CF6BDA61AE0}" srcId="{AAF83672-0DB1-40AD-B28E-3A47D02D5CAE}" destId="{0567ECBB-783D-473E-AD59-69A87D71ABEA}" srcOrd="0" destOrd="0" parTransId="{BBA0FDE0-1FAB-47E4-8D06-BB083AF1E84C}" sibTransId="{6EBD67FF-F516-4638-AF03-ADEE7E5DE8A7}"/>
    <dgm:cxn modelId="{FBBAE7B2-C0BA-4306-9287-66775069CF7E}" type="presOf" srcId="{0567ECBB-783D-473E-AD59-69A87D71ABEA}" destId="{387ADEAB-E6F1-46E1-8132-1DF2C45375FF}" srcOrd="0" destOrd="0" presId="urn:microsoft.com/office/officeart/2005/8/layout/radial4"/>
    <dgm:cxn modelId="{708FD5D9-4030-482B-8F56-6E94EE26485A}" type="presOf" srcId="{F997EE10-774E-4918-9D79-E50CB2F4BD95}" destId="{BC58A4BA-D46E-4BCE-A548-71497ED24425}" srcOrd="0" destOrd="0" presId="urn:microsoft.com/office/officeart/2005/8/layout/radial4"/>
    <dgm:cxn modelId="{BC4D46AA-C224-40E5-BCF7-61CC8C3310AB}" type="presParOf" srcId="{E74DC7E8-88C8-436D-A9C7-E9678F5A5B04}" destId="{BA282E2A-9136-4CA0-95DD-B2A08D198048}" srcOrd="0" destOrd="0" presId="urn:microsoft.com/office/officeart/2005/8/layout/radial4"/>
    <dgm:cxn modelId="{FD3AB383-0483-404F-97D3-0E04D33DE3EE}" type="presParOf" srcId="{E74DC7E8-88C8-436D-A9C7-E9678F5A5B04}" destId="{CD2EC50E-9652-4702-B37F-7C2D90514D60}" srcOrd="1" destOrd="0" presId="urn:microsoft.com/office/officeart/2005/8/layout/radial4"/>
    <dgm:cxn modelId="{FA0F62A6-777F-44E7-833C-5F22FF7FAF7A}" type="presParOf" srcId="{E74DC7E8-88C8-436D-A9C7-E9678F5A5B04}" destId="{387ADEAB-E6F1-46E1-8132-1DF2C45375FF}" srcOrd="2" destOrd="0" presId="urn:microsoft.com/office/officeart/2005/8/layout/radial4"/>
    <dgm:cxn modelId="{D3B25379-4D69-42CE-B76C-E8E5C7670A31}" type="presParOf" srcId="{E74DC7E8-88C8-436D-A9C7-E9678F5A5B04}" destId="{BC58A4BA-D46E-4BCE-A548-71497ED24425}" srcOrd="3" destOrd="0" presId="urn:microsoft.com/office/officeart/2005/8/layout/radial4"/>
    <dgm:cxn modelId="{048D13F0-DCB0-490C-9602-00E8163FAF60}" type="presParOf" srcId="{E74DC7E8-88C8-436D-A9C7-E9678F5A5B04}" destId="{15C5C1F5-B78A-4EE9-BD1C-4EF629887478}" srcOrd="4" destOrd="0" presId="urn:microsoft.com/office/officeart/2005/8/layout/radial4"/>
    <dgm:cxn modelId="{BA8F8255-CD85-41A0-8FD2-D286546E11F3}" type="presParOf" srcId="{E74DC7E8-88C8-436D-A9C7-E9678F5A5B04}" destId="{92216CF3-FC45-41E7-A39F-BFD5552EF172}" srcOrd="5" destOrd="0" presId="urn:microsoft.com/office/officeart/2005/8/layout/radial4"/>
    <dgm:cxn modelId="{5F9C95AD-BD1D-4004-B20A-9060D49916C3}" type="presParOf" srcId="{E74DC7E8-88C8-436D-A9C7-E9678F5A5B04}" destId="{07DE7995-0564-4382-BE9E-4BD47BA9D908}" srcOrd="6"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D0187970-F261-466B-9FB6-EAAFB0E7D8C8}" type="doc">
      <dgm:prSet loTypeId="urn:microsoft.com/office/officeart/2005/8/layout/radial4" loCatId="relationship" qsTypeId="urn:microsoft.com/office/officeart/2005/8/quickstyle/simple1" qsCatId="simple" csTypeId="urn:microsoft.com/office/officeart/2005/8/colors/accent0_1" csCatId="mainScheme" phldr="1"/>
      <dgm:spPr/>
      <dgm:t>
        <a:bodyPr/>
        <a:lstStyle/>
        <a:p>
          <a:endParaRPr lang="es-CO"/>
        </a:p>
      </dgm:t>
    </dgm:pt>
    <dgm:pt modelId="{AAF83672-0DB1-40AD-B28E-3A47D02D5CAE}">
      <dgm:prSet phldrT="[Texto]" custT="1"/>
      <dgm:spPr/>
      <dgm:t>
        <a:bodyPr/>
        <a:lstStyle/>
        <a:p>
          <a:pPr algn="ctr"/>
          <a:r>
            <a:rPr lang="es-CO" sz="2000" b="1" dirty="0"/>
            <a:t>Ciencias Económicas</a:t>
          </a:r>
          <a:endParaRPr lang="es-CO" sz="2000" b="1" dirty="0">
            <a:latin typeface="Calibri" panose="020F0502020204030204" pitchFamily="34" charset="0"/>
          </a:endParaRPr>
        </a:p>
      </dgm:t>
    </dgm:pt>
    <dgm:pt modelId="{D8B150CD-A3B3-49C8-ADA7-6294270725A1}" type="parTrans" cxnId="{DB8D7547-2622-41F7-A0FC-FB22CE88181F}">
      <dgm:prSet/>
      <dgm:spPr/>
      <dgm:t>
        <a:bodyPr/>
        <a:lstStyle/>
        <a:p>
          <a:pPr algn="just"/>
          <a:endParaRPr lang="es-CO" sz="1400" b="1">
            <a:latin typeface="Calibri" panose="020F0502020204030204" pitchFamily="34" charset="0"/>
          </a:endParaRPr>
        </a:p>
      </dgm:t>
    </dgm:pt>
    <dgm:pt modelId="{455DDCB3-870D-493B-91B2-5F2CA633FC67}" type="sibTrans" cxnId="{DB8D7547-2622-41F7-A0FC-FB22CE88181F}">
      <dgm:prSet/>
      <dgm:spPr/>
      <dgm:t>
        <a:bodyPr/>
        <a:lstStyle/>
        <a:p>
          <a:pPr algn="just"/>
          <a:endParaRPr lang="es-CO" sz="1400" b="1">
            <a:latin typeface="Calibri" panose="020F0502020204030204" pitchFamily="34" charset="0"/>
          </a:endParaRPr>
        </a:p>
      </dgm:t>
    </dgm:pt>
    <dgm:pt modelId="{0567ECBB-783D-473E-AD59-69A87D71ABEA}">
      <dgm:prSet custT="1"/>
      <dgm:spPr/>
      <dgm:t>
        <a:bodyPr/>
        <a:lstStyle/>
        <a:p>
          <a:pPr algn="just"/>
          <a:r>
            <a:rPr lang="es-CO" sz="1400"/>
            <a:t>Describir los principios fundamentales de microeconomía y macroeconomía.</a:t>
          </a:r>
          <a:endParaRPr lang="es-CO" sz="1400" dirty="0"/>
        </a:p>
      </dgm:t>
    </dgm:pt>
    <dgm:pt modelId="{BBA0FDE0-1FAB-47E4-8D06-BB083AF1E84C}" type="parTrans" cxnId="{6D1FA2AE-D80F-42A4-B18C-0CF6BDA61AE0}">
      <dgm:prSet/>
      <dgm:spPr/>
      <dgm:t>
        <a:bodyPr/>
        <a:lstStyle/>
        <a:p>
          <a:pPr algn="just"/>
          <a:endParaRPr lang="es-CO" sz="1400"/>
        </a:p>
      </dgm:t>
    </dgm:pt>
    <dgm:pt modelId="{6EBD67FF-F516-4638-AF03-ADEE7E5DE8A7}" type="sibTrans" cxnId="{6D1FA2AE-D80F-42A4-B18C-0CF6BDA61AE0}">
      <dgm:prSet/>
      <dgm:spPr/>
      <dgm:t>
        <a:bodyPr/>
        <a:lstStyle/>
        <a:p>
          <a:pPr algn="just"/>
          <a:endParaRPr lang="es-CO" sz="1400"/>
        </a:p>
      </dgm:t>
    </dgm:pt>
    <dgm:pt modelId="{7D985092-1C9B-4D0A-8C49-F5C6504B53D3}">
      <dgm:prSet custT="1"/>
      <dgm:spPr/>
      <dgm:t>
        <a:bodyPr/>
        <a:lstStyle/>
        <a:p>
          <a:r>
            <a:rPr lang="es-CO" sz="1400"/>
            <a:t>Describir el efecto de los cambios en los indicadores macroeconómicos sobre la actividad empresarial.</a:t>
          </a:r>
        </a:p>
      </dgm:t>
    </dgm:pt>
    <dgm:pt modelId="{8A209BFB-FAF6-479C-8E55-7C023C28017E}" type="parTrans" cxnId="{0EEBA128-43E2-4157-A0D4-95676335BBBD}">
      <dgm:prSet/>
      <dgm:spPr/>
      <dgm:t>
        <a:bodyPr/>
        <a:lstStyle/>
        <a:p>
          <a:endParaRPr lang="es-CO" sz="1400"/>
        </a:p>
      </dgm:t>
    </dgm:pt>
    <dgm:pt modelId="{ED094D9F-5120-473A-A44A-C269BA1F0FEE}" type="sibTrans" cxnId="{0EEBA128-43E2-4157-A0D4-95676335BBBD}">
      <dgm:prSet/>
      <dgm:spPr/>
      <dgm:t>
        <a:bodyPr/>
        <a:lstStyle/>
        <a:p>
          <a:endParaRPr lang="es-CO" sz="1400"/>
        </a:p>
      </dgm:t>
    </dgm:pt>
    <dgm:pt modelId="{9D966D1D-BD96-45D7-B402-2D8C3CD64F23}">
      <dgm:prSet custT="1"/>
      <dgm:spPr/>
      <dgm:t>
        <a:bodyPr/>
        <a:lstStyle/>
        <a:p>
          <a:r>
            <a:rPr lang="es-CO" sz="1400"/>
            <a:t>Explicar los diferentes tipos de estructuras de mercado, incluyendo la competencia perfecta, la competencia monopolista, el monopolio y oligopolio.</a:t>
          </a:r>
        </a:p>
      </dgm:t>
    </dgm:pt>
    <dgm:pt modelId="{EA4A7597-2613-48A1-B125-7E176218EE5E}" type="parTrans" cxnId="{4220B9D7-2851-40B4-ACD3-6FDD4325B3B5}">
      <dgm:prSet/>
      <dgm:spPr/>
      <dgm:t>
        <a:bodyPr/>
        <a:lstStyle/>
        <a:p>
          <a:endParaRPr lang="es-CO" sz="1400"/>
        </a:p>
      </dgm:t>
    </dgm:pt>
    <dgm:pt modelId="{9ADD3E46-9BB4-4F57-A17D-8D75EEF3A1C4}" type="sibTrans" cxnId="{4220B9D7-2851-40B4-ACD3-6FDD4325B3B5}">
      <dgm:prSet/>
      <dgm:spPr/>
      <dgm:t>
        <a:bodyPr/>
        <a:lstStyle/>
        <a:p>
          <a:endParaRPr lang="es-CO" sz="1400"/>
        </a:p>
      </dgm:t>
    </dgm:pt>
    <dgm:pt modelId="{E74DC7E8-88C8-436D-A9C7-E9678F5A5B04}" type="pres">
      <dgm:prSet presAssocID="{D0187970-F261-466B-9FB6-EAAFB0E7D8C8}" presName="cycle" presStyleCnt="0">
        <dgm:presLayoutVars>
          <dgm:chMax val="1"/>
          <dgm:dir/>
          <dgm:animLvl val="ctr"/>
          <dgm:resizeHandles val="exact"/>
        </dgm:presLayoutVars>
      </dgm:prSet>
      <dgm:spPr/>
    </dgm:pt>
    <dgm:pt modelId="{BA282E2A-9136-4CA0-95DD-B2A08D198048}" type="pres">
      <dgm:prSet presAssocID="{AAF83672-0DB1-40AD-B28E-3A47D02D5CAE}" presName="centerShape" presStyleLbl="node0" presStyleIdx="0" presStyleCnt="1"/>
      <dgm:spPr/>
    </dgm:pt>
    <dgm:pt modelId="{CD2EC50E-9652-4702-B37F-7C2D90514D60}" type="pres">
      <dgm:prSet presAssocID="{BBA0FDE0-1FAB-47E4-8D06-BB083AF1E84C}" presName="parTrans" presStyleLbl="bgSibTrans2D1" presStyleIdx="0" presStyleCnt="3"/>
      <dgm:spPr/>
    </dgm:pt>
    <dgm:pt modelId="{387ADEAB-E6F1-46E1-8132-1DF2C45375FF}" type="pres">
      <dgm:prSet presAssocID="{0567ECBB-783D-473E-AD59-69A87D71ABEA}" presName="node" presStyleLbl="node1" presStyleIdx="0" presStyleCnt="3">
        <dgm:presLayoutVars>
          <dgm:bulletEnabled val="1"/>
        </dgm:presLayoutVars>
      </dgm:prSet>
      <dgm:spPr/>
    </dgm:pt>
    <dgm:pt modelId="{EDAC7188-4453-4C10-8EA0-B6C90F634313}" type="pres">
      <dgm:prSet presAssocID="{8A209BFB-FAF6-479C-8E55-7C023C28017E}" presName="parTrans" presStyleLbl="bgSibTrans2D1" presStyleIdx="1" presStyleCnt="3"/>
      <dgm:spPr/>
    </dgm:pt>
    <dgm:pt modelId="{A0879A99-FB54-4A35-BEBB-1465F37F35BE}" type="pres">
      <dgm:prSet presAssocID="{7D985092-1C9B-4D0A-8C49-F5C6504B53D3}" presName="node" presStyleLbl="node1" presStyleIdx="1" presStyleCnt="3">
        <dgm:presLayoutVars>
          <dgm:bulletEnabled val="1"/>
        </dgm:presLayoutVars>
      </dgm:prSet>
      <dgm:spPr/>
    </dgm:pt>
    <dgm:pt modelId="{C5ED3B0F-1F43-4C62-BFBC-38D15AFDD7E1}" type="pres">
      <dgm:prSet presAssocID="{EA4A7597-2613-48A1-B125-7E176218EE5E}" presName="parTrans" presStyleLbl="bgSibTrans2D1" presStyleIdx="2" presStyleCnt="3"/>
      <dgm:spPr/>
    </dgm:pt>
    <dgm:pt modelId="{9C1FECA3-27A7-477E-BD70-79FED1B45A24}" type="pres">
      <dgm:prSet presAssocID="{9D966D1D-BD96-45D7-B402-2D8C3CD64F23}" presName="node" presStyleLbl="node1" presStyleIdx="2" presStyleCnt="3">
        <dgm:presLayoutVars>
          <dgm:bulletEnabled val="1"/>
        </dgm:presLayoutVars>
      </dgm:prSet>
      <dgm:spPr/>
    </dgm:pt>
  </dgm:ptLst>
  <dgm:cxnLst>
    <dgm:cxn modelId="{19D1860E-CB2B-4097-99DD-08F6828FBFF4}" type="presOf" srcId="{AAF83672-0DB1-40AD-B28E-3A47D02D5CAE}" destId="{BA282E2A-9136-4CA0-95DD-B2A08D198048}" srcOrd="0" destOrd="0" presId="urn:microsoft.com/office/officeart/2005/8/layout/radial4"/>
    <dgm:cxn modelId="{5B918C0F-CC74-466A-80D6-4C3E74AC7858}" type="presOf" srcId="{EA4A7597-2613-48A1-B125-7E176218EE5E}" destId="{C5ED3B0F-1F43-4C62-BFBC-38D15AFDD7E1}" srcOrd="0" destOrd="0" presId="urn:microsoft.com/office/officeart/2005/8/layout/radial4"/>
    <dgm:cxn modelId="{E6DB3727-EC1A-4DE7-AD13-D2004E98E248}" type="presOf" srcId="{9D966D1D-BD96-45D7-B402-2D8C3CD64F23}" destId="{9C1FECA3-27A7-477E-BD70-79FED1B45A24}" srcOrd="0" destOrd="0" presId="urn:microsoft.com/office/officeart/2005/8/layout/radial4"/>
    <dgm:cxn modelId="{0EEBA128-43E2-4157-A0D4-95676335BBBD}" srcId="{AAF83672-0DB1-40AD-B28E-3A47D02D5CAE}" destId="{7D985092-1C9B-4D0A-8C49-F5C6504B53D3}" srcOrd="1" destOrd="0" parTransId="{8A209BFB-FAF6-479C-8E55-7C023C28017E}" sibTransId="{ED094D9F-5120-473A-A44A-C269BA1F0FEE}"/>
    <dgm:cxn modelId="{6019972C-820C-4263-B597-90205A2FC229}" type="presOf" srcId="{0567ECBB-783D-473E-AD59-69A87D71ABEA}" destId="{387ADEAB-E6F1-46E1-8132-1DF2C45375FF}" srcOrd="0" destOrd="0" presId="urn:microsoft.com/office/officeart/2005/8/layout/radial4"/>
    <dgm:cxn modelId="{4FD12B2D-7DE5-4AEA-88C8-0D8D66E0358F}" type="presOf" srcId="{BBA0FDE0-1FAB-47E4-8D06-BB083AF1E84C}" destId="{CD2EC50E-9652-4702-B37F-7C2D90514D60}" srcOrd="0" destOrd="0" presId="urn:microsoft.com/office/officeart/2005/8/layout/radial4"/>
    <dgm:cxn modelId="{EB773A63-23F6-4A97-A84F-ED7473AC2528}" type="presOf" srcId="{7D985092-1C9B-4D0A-8C49-F5C6504B53D3}" destId="{A0879A99-FB54-4A35-BEBB-1465F37F35BE}" srcOrd="0" destOrd="0" presId="urn:microsoft.com/office/officeart/2005/8/layout/radial4"/>
    <dgm:cxn modelId="{DB8D7547-2622-41F7-A0FC-FB22CE88181F}" srcId="{D0187970-F261-466B-9FB6-EAAFB0E7D8C8}" destId="{AAF83672-0DB1-40AD-B28E-3A47D02D5CAE}" srcOrd="0" destOrd="0" parTransId="{D8B150CD-A3B3-49C8-ADA7-6294270725A1}" sibTransId="{455DDCB3-870D-493B-91B2-5F2CA633FC67}"/>
    <dgm:cxn modelId="{15CB4169-5474-4510-8322-7602CB3E8536}" type="presOf" srcId="{8A209BFB-FAF6-479C-8E55-7C023C28017E}" destId="{EDAC7188-4453-4C10-8EA0-B6C90F634313}" srcOrd="0" destOrd="0" presId="urn:microsoft.com/office/officeart/2005/8/layout/radial4"/>
    <dgm:cxn modelId="{487FA68F-353A-43E0-95A0-62CA0497D5EC}" type="presOf" srcId="{D0187970-F261-466B-9FB6-EAAFB0E7D8C8}" destId="{E74DC7E8-88C8-436D-A9C7-E9678F5A5B04}" srcOrd="0" destOrd="0" presId="urn:microsoft.com/office/officeart/2005/8/layout/radial4"/>
    <dgm:cxn modelId="{6D1FA2AE-D80F-42A4-B18C-0CF6BDA61AE0}" srcId="{AAF83672-0DB1-40AD-B28E-3A47D02D5CAE}" destId="{0567ECBB-783D-473E-AD59-69A87D71ABEA}" srcOrd="0" destOrd="0" parTransId="{BBA0FDE0-1FAB-47E4-8D06-BB083AF1E84C}" sibTransId="{6EBD67FF-F516-4638-AF03-ADEE7E5DE8A7}"/>
    <dgm:cxn modelId="{4220B9D7-2851-40B4-ACD3-6FDD4325B3B5}" srcId="{AAF83672-0DB1-40AD-B28E-3A47D02D5CAE}" destId="{9D966D1D-BD96-45D7-B402-2D8C3CD64F23}" srcOrd="2" destOrd="0" parTransId="{EA4A7597-2613-48A1-B125-7E176218EE5E}" sibTransId="{9ADD3E46-9BB4-4F57-A17D-8D75EEF3A1C4}"/>
    <dgm:cxn modelId="{47D1C206-2003-4FD9-AC34-2619FBFF1F6B}" type="presParOf" srcId="{E74DC7E8-88C8-436D-A9C7-E9678F5A5B04}" destId="{BA282E2A-9136-4CA0-95DD-B2A08D198048}" srcOrd="0" destOrd="0" presId="urn:microsoft.com/office/officeart/2005/8/layout/radial4"/>
    <dgm:cxn modelId="{0007EE69-B714-4341-A2E6-5FFB8A52FB91}" type="presParOf" srcId="{E74DC7E8-88C8-436D-A9C7-E9678F5A5B04}" destId="{CD2EC50E-9652-4702-B37F-7C2D90514D60}" srcOrd="1" destOrd="0" presId="urn:microsoft.com/office/officeart/2005/8/layout/radial4"/>
    <dgm:cxn modelId="{664C92CD-E269-4D6A-89F4-7CEBA6E34871}" type="presParOf" srcId="{E74DC7E8-88C8-436D-A9C7-E9678F5A5B04}" destId="{387ADEAB-E6F1-46E1-8132-1DF2C45375FF}" srcOrd="2" destOrd="0" presId="urn:microsoft.com/office/officeart/2005/8/layout/radial4"/>
    <dgm:cxn modelId="{6469FD7B-F7E5-441E-ACCD-6FB89695225E}" type="presParOf" srcId="{E74DC7E8-88C8-436D-A9C7-E9678F5A5B04}" destId="{EDAC7188-4453-4C10-8EA0-B6C90F634313}" srcOrd="3" destOrd="0" presId="urn:microsoft.com/office/officeart/2005/8/layout/radial4"/>
    <dgm:cxn modelId="{883ABB65-EB2E-4B93-99F3-DB6C1C4CCDD5}" type="presParOf" srcId="{E74DC7E8-88C8-436D-A9C7-E9678F5A5B04}" destId="{A0879A99-FB54-4A35-BEBB-1465F37F35BE}" srcOrd="4" destOrd="0" presId="urn:microsoft.com/office/officeart/2005/8/layout/radial4"/>
    <dgm:cxn modelId="{CF424F12-6D85-4E65-8440-7BBCEFD00035}" type="presParOf" srcId="{E74DC7E8-88C8-436D-A9C7-E9678F5A5B04}" destId="{C5ED3B0F-1F43-4C62-BFBC-38D15AFDD7E1}" srcOrd="5" destOrd="0" presId="urn:microsoft.com/office/officeart/2005/8/layout/radial4"/>
    <dgm:cxn modelId="{989E48C9-EB70-4B87-B1C6-1B3BA5368F40}" type="presParOf" srcId="{E74DC7E8-88C8-436D-A9C7-E9678F5A5B04}" destId="{9C1FECA3-27A7-477E-BD70-79FED1B45A24}" srcOrd="6"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D0187970-F261-466B-9FB6-EAAFB0E7D8C8}" type="doc">
      <dgm:prSet loTypeId="urn:microsoft.com/office/officeart/2005/8/layout/radial4" loCatId="relationship" qsTypeId="urn:microsoft.com/office/officeart/2005/8/quickstyle/simple1" qsCatId="simple" csTypeId="urn:microsoft.com/office/officeart/2005/8/colors/accent0_1" csCatId="mainScheme" phldr="1"/>
      <dgm:spPr/>
      <dgm:t>
        <a:bodyPr/>
        <a:lstStyle/>
        <a:p>
          <a:endParaRPr lang="es-CO"/>
        </a:p>
      </dgm:t>
    </dgm:pt>
    <dgm:pt modelId="{AAF83672-0DB1-40AD-B28E-3A47D02D5CAE}">
      <dgm:prSet phldrT="[Texto]" custT="1"/>
      <dgm:spPr/>
      <dgm:t>
        <a:bodyPr/>
        <a:lstStyle/>
        <a:p>
          <a:pPr algn="ctr"/>
          <a:r>
            <a:rPr lang="es-CO" sz="2000" b="1" dirty="0"/>
            <a:t>Estrategias y gestión empresarial</a:t>
          </a:r>
          <a:endParaRPr lang="es-CO" sz="2000" b="1" dirty="0">
            <a:latin typeface="Calibri" panose="020F0502020204030204" pitchFamily="34" charset="0"/>
          </a:endParaRPr>
        </a:p>
      </dgm:t>
    </dgm:pt>
    <dgm:pt modelId="{D8B150CD-A3B3-49C8-ADA7-6294270725A1}" type="parTrans" cxnId="{DB8D7547-2622-41F7-A0FC-FB22CE88181F}">
      <dgm:prSet/>
      <dgm:spPr/>
      <dgm:t>
        <a:bodyPr/>
        <a:lstStyle/>
        <a:p>
          <a:pPr algn="just"/>
          <a:endParaRPr lang="es-CO" sz="1400" b="1">
            <a:latin typeface="Calibri" panose="020F0502020204030204" pitchFamily="34" charset="0"/>
          </a:endParaRPr>
        </a:p>
      </dgm:t>
    </dgm:pt>
    <dgm:pt modelId="{455DDCB3-870D-493B-91B2-5F2CA633FC67}" type="sibTrans" cxnId="{DB8D7547-2622-41F7-A0FC-FB22CE88181F}">
      <dgm:prSet/>
      <dgm:spPr/>
      <dgm:t>
        <a:bodyPr/>
        <a:lstStyle/>
        <a:p>
          <a:pPr algn="just"/>
          <a:endParaRPr lang="es-CO" sz="1400" b="1">
            <a:latin typeface="Calibri" panose="020F0502020204030204" pitchFamily="34" charset="0"/>
          </a:endParaRPr>
        </a:p>
      </dgm:t>
    </dgm:pt>
    <dgm:pt modelId="{0567ECBB-783D-473E-AD59-69A87D71ABEA}">
      <dgm:prSet custT="1"/>
      <dgm:spPr/>
      <dgm:t>
        <a:bodyPr/>
        <a:lstStyle/>
        <a:p>
          <a:pPr algn="just"/>
          <a:r>
            <a:rPr lang="es-CO" sz="1400" dirty="0"/>
            <a:t>Explicar las diversas formas en que las organizaciones pueden ser diseñadas y estructuradas.</a:t>
          </a:r>
        </a:p>
      </dgm:t>
    </dgm:pt>
    <dgm:pt modelId="{BBA0FDE0-1FAB-47E4-8D06-BB083AF1E84C}" type="parTrans" cxnId="{6D1FA2AE-D80F-42A4-B18C-0CF6BDA61AE0}">
      <dgm:prSet/>
      <dgm:spPr/>
      <dgm:t>
        <a:bodyPr/>
        <a:lstStyle/>
        <a:p>
          <a:pPr algn="just"/>
          <a:endParaRPr lang="es-CO" sz="1400"/>
        </a:p>
      </dgm:t>
    </dgm:pt>
    <dgm:pt modelId="{6EBD67FF-F516-4638-AF03-ADEE7E5DE8A7}" type="sibTrans" cxnId="{6D1FA2AE-D80F-42A4-B18C-0CF6BDA61AE0}">
      <dgm:prSet/>
      <dgm:spPr/>
      <dgm:t>
        <a:bodyPr/>
        <a:lstStyle/>
        <a:p>
          <a:pPr algn="just"/>
          <a:endParaRPr lang="es-CO" sz="1400"/>
        </a:p>
      </dgm:t>
    </dgm:pt>
    <dgm:pt modelId="{29AF10BB-47E9-4607-8394-B5BA43444365}">
      <dgm:prSet/>
      <dgm:spPr/>
      <dgm:t>
        <a:bodyPr/>
        <a:lstStyle/>
        <a:p>
          <a:r>
            <a:rPr lang="es-CO"/>
            <a:t>Explicar el propósito y la importancia de los diferentes tipos de áreas funcionales y operativas dentro de las organizaciones.</a:t>
          </a:r>
        </a:p>
      </dgm:t>
    </dgm:pt>
    <dgm:pt modelId="{63C1F69D-97EB-4A86-B112-F03AAB0085B7}" type="parTrans" cxnId="{966C8FE7-D9F6-4817-989E-3B9497F22A11}">
      <dgm:prSet/>
      <dgm:spPr/>
      <dgm:t>
        <a:bodyPr/>
        <a:lstStyle/>
        <a:p>
          <a:endParaRPr lang="es-CO"/>
        </a:p>
      </dgm:t>
    </dgm:pt>
    <dgm:pt modelId="{671F4715-DF55-4F79-A7C8-3EE9BA041E8B}" type="sibTrans" cxnId="{966C8FE7-D9F6-4817-989E-3B9497F22A11}">
      <dgm:prSet/>
      <dgm:spPr/>
      <dgm:t>
        <a:bodyPr/>
        <a:lstStyle/>
        <a:p>
          <a:endParaRPr lang="es-CO"/>
        </a:p>
      </dgm:t>
    </dgm:pt>
    <dgm:pt modelId="{990D6203-0EB6-47DE-9023-8669476CBE53}">
      <dgm:prSet/>
      <dgm:spPr/>
      <dgm:t>
        <a:bodyPr/>
        <a:lstStyle/>
        <a:p>
          <a:r>
            <a:rPr lang="es-CO"/>
            <a:t>Analizar los factores externos e internos que pueden influir en la estrategia de una organización.</a:t>
          </a:r>
        </a:p>
      </dgm:t>
    </dgm:pt>
    <dgm:pt modelId="{2096DFD2-726E-4028-9823-D9D52C71CA1E}" type="parTrans" cxnId="{613A5748-DC5A-43CC-900E-ABD8F9145EC9}">
      <dgm:prSet/>
      <dgm:spPr/>
      <dgm:t>
        <a:bodyPr/>
        <a:lstStyle/>
        <a:p>
          <a:endParaRPr lang="es-CO"/>
        </a:p>
      </dgm:t>
    </dgm:pt>
    <dgm:pt modelId="{4688FD28-D533-44C8-96AB-1EB8D7B12770}" type="sibTrans" cxnId="{613A5748-DC5A-43CC-900E-ABD8F9145EC9}">
      <dgm:prSet/>
      <dgm:spPr/>
      <dgm:t>
        <a:bodyPr/>
        <a:lstStyle/>
        <a:p>
          <a:endParaRPr lang="es-CO"/>
        </a:p>
      </dgm:t>
    </dgm:pt>
    <dgm:pt modelId="{6AC88C53-05E3-4DDB-8F7F-034CFCF06C4B}">
      <dgm:prSet/>
      <dgm:spPr/>
      <dgm:t>
        <a:bodyPr/>
        <a:lstStyle/>
        <a:p>
          <a:r>
            <a:rPr lang="es-CO"/>
            <a:t>Explicar los procesos que pueden ser utilizados para implementar la estrategia de una organización.</a:t>
          </a:r>
        </a:p>
      </dgm:t>
    </dgm:pt>
    <dgm:pt modelId="{A3382356-021F-4E5C-A5F7-B8B852207B02}" type="parTrans" cxnId="{2C9B868A-4378-465E-8747-F5B275F52C3C}">
      <dgm:prSet/>
      <dgm:spPr/>
      <dgm:t>
        <a:bodyPr/>
        <a:lstStyle/>
        <a:p>
          <a:endParaRPr lang="es-CO"/>
        </a:p>
      </dgm:t>
    </dgm:pt>
    <dgm:pt modelId="{F2374A72-4292-4C85-A224-CF42DAE3A806}" type="sibTrans" cxnId="{2C9B868A-4378-465E-8747-F5B275F52C3C}">
      <dgm:prSet/>
      <dgm:spPr/>
      <dgm:t>
        <a:bodyPr/>
        <a:lstStyle/>
        <a:p>
          <a:endParaRPr lang="es-CO"/>
        </a:p>
      </dgm:t>
    </dgm:pt>
    <dgm:pt modelId="{9F9FA67D-C94E-430A-B12B-21A294EF45E8}">
      <dgm:prSet/>
      <dgm:spPr/>
      <dgm:t>
        <a:bodyPr/>
        <a:lstStyle/>
        <a:p>
          <a:r>
            <a:rPr lang="es-CO"/>
            <a:t>Explicar cómo las teorías de comportamiento organizacional se pueden utilizar para mejorar el rendimiento de los equipos individuales, y la organización.</a:t>
          </a:r>
        </a:p>
      </dgm:t>
    </dgm:pt>
    <dgm:pt modelId="{DFFFFFED-0A5F-4956-B173-2F415479C6CB}" type="parTrans" cxnId="{E9A4EB12-F03F-425B-98EC-2C65D0A0B996}">
      <dgm:prSet/>
      <dgm:spPr/>
      <dgm:t>
        <a:bodyPr/>
        <a:lstStyle/>
        <a:p>
          <a:endParaRPr lang="es-CO"/>
        </a:p>
      </dgm:t>
    </dgm:pt>
    <dgm:pt modelId="{9CF02B29-F944-4E33-9E4B-4649B9A0D94D}" type="sibTrans" cxnId="{E9A4EB12-F03F-425B-98EC-2C65D0A0B996}">
      <dgm:prSet/>
      <dgm:spPr/>
      <dgm:t>
        <a:bodyPr/>
        <a:lstStyle/>
        <a:p>
          <a:endParaRPr lang="es-CO"/>
        </a:p>
      </dgm:t>
    </dgm:pt>
    <dgm:pt modelId="{E74DC7E8-88C8-436D-A9C7-E9678F5A5B04}" type="pres">
      <dgm:prSet presAssocID="{D0187970-F261-466B-9FB6-EAAFB0E7D8C8}" presName="cycle" presStyleCnt="0">
        <dgm:presLayoutVars>
          <dgm:chMax val="1"/>
          <dgm:dir/>
          <dgm:animLvl val="ctr"/>
          <dgm:resizeHandles val="exact"/>
        </dgm:presLayoutVars>
      </dgm:prSet>
      <dgm:spPr/>
    </dgm:pt>
    <dgm:pt modelId="{BA282E2A-9136-4CA0-95DD-B2A08D198048}" type="pres">
      <dgm:prSet presAssocID="{AAF83672-0DB1-40AD-B28E-3A47D02D5CAE}" presName="centerShape" presStyleLbl="node0" presStyleIdx="0" presStyleCnt="1"/>
      <dgm:spPr/>
    </dgm:pt>
    <dgm:pt modelId="{CD2EC50E-9652-4702-B37F-7C2D90514D60}" type="pres">
      <dgm:prSet presAssocID="{BBA0FDE0-1FAB-47E4-8D06-BB083AF1E84C}" presName="parTrans" presStyleLbl="bgSibTrans2D1" presStyleIdx="0" presStyleCnt="5"/>
      <dgm:spPr/>
    </dgm:pt>
    <dgm:pt modelId="{387ADEAB-E6F1-46E1-8132-1DF2C45375FF}" type="pres">
      <dgm:prSet presAssocID="{0567ECBB-783D-473E-AD59-69A87D71ABEA}" presName="node" presStyleLbl="node1" presStyleIdx="0" presStyleCnt="5">
        <dgm:presLayoutVars>
          <dgm:bulletEnabled val="1"/>
        </dgm:presLayoutVars>
      </dgm:prSet>
      <dgm:spPr/>
    </dgm:pt>
    <dgm:pt modelId="{8488D873-B12D-4677-9392-8A70B0CD08F2}" type="pres">
      <dgm:prSet presAssocID="{63C1F69D-97EB-4A86-B112-F03AAB0085B7}" presName="parTrans" presStyleLbl="bgSibTrans2D1" presStyleIdx="1" presStyleCnt="5"/>
      <dgm:spPr/>
    </dgm:pt>
    <dgm:pt modelId="{8AB77C96-9F53-4EF6-8299-93CFA8C4BEF6}" type="pres">
      <dgm:prSet presAssocID="{29AF10BB-47E9-4607-8394-B5BA43444365}" presName="node" presStyleLbl="node1" presStyleIdx="1" presStyleCnt="5">
        <dgm:presLayoutVars>
          <dgm:bulletEnabled val="1"/>
        </dgm:presLayoutVars>
      </dgm:prSet>
      <dgm:spPr/>
    </dgm:pt>
    <dgm:pt modelId="{280DBB34-1451-4154-8D01-AD7DAF639232}" type="pres">
      <dgm:prSet presAssocID="{2096DFD2-726E-4028-9823-D9D52C71CA1E}" presName="parTrans" presStyleLbl="bgSibTrans2D1" presStyleIdx="2" presStyleCnt="5"/>
      <dgm:spPr/>
    </dgm:pt>
    <dgm:pt modelId="{76731DB9-2967-42A8-B553-54F0810A54C7}" type="pres">
      <dgm:prSet presAssocID="{990D6203-0EB6-47DE-9023-8669476CBE53}" presName="node" presStyleLbl="node1" presStyleIdx="2" presStyleCnt="5">
        <dgm:presLayoutVars>
          <dgm:bulletEnabled val="1"/>
        </dgm:presLayoutVars>
      </dgm:prSet>
      <dgm:spPr/>
    </dgm:pt>
    <dgm:pt modelId="{D27089B4-3E44-4CAA-987D-60285D969B9D}" type="pres">
      <dgm:prSet presAssocID="{A3382356-021F-4E5C-A5F7-B8B852207B02}" presName="parTrans" presStyleLbl="bgSibTrans2D1" presStyleIdx="3" presStyleCnt="5"/>
      <dgm:spPr/>
    </dgm:pt>
    <dgm:pt modelId="{8D6425D4-3177-489B-B4C7-3CA157BD39B6}" type="pres">
      <dgm:prSet presAssocID="{6AC88C53-05E3-4DDB-8F7F-034CFCF06C4B}" presName="node" presStyleLbl="node1" presStyleIdx="3" presStyleCnt="5">
        <dgm:presLayoutVars>
          <dgm:bulletEnabled val="1"/>
        </dgm:presLayoutVars>
      </dgm:prSet>
      <dgm:spPr/>
    </dgm:pt>
    <dgm:pt modelId="{E4457814-AA7A-48DD-96B4-A8FCFC25753A}" type="pres">
      <dgm:prSet presAssocID="{DFFFFFED-0A5F-4956-B173-2F415479C6CB}" presName="parTrans" presStyleLbl="bgSibTrans2D1" presStyleIdx="4" presStyleCnt="5"/>
      <dgm:spPr/>
    </dgm:pt>
    <dgm:pt modelId="{735153D1-B436-4987-9BA1-2C7FE570E60F}" type="pres">
      <dgm:prSet presAssocID="{9F9FA67D-C94E-430A-B12B-21A294EF45E8}" presName="node" presStyleLbl="node1" presStyleIdx="4" presStyleCnt="5">
        <dgm:presLayoutVars>
          <dgm:bulletEnabled val="1"/>
        </dgm:presLayoutVars>
      </dgm:prSet>
      <dgm:spPr/>
    </dgm:pt>
  </dgm:ptLst>
  <dgm:cxnLst>
    <dgm:cxn modelId="{E9A4EB12-F03F-425B-98EC-2C65D0A0B996}" srcId="{AAF83672-0DB1-40AD-B28E-3A47D02D5CAE}" destId="{9F9FA67D-C94E-430A-B12B-21A294EF45E8}" srcOrd="4" destOrd="0" parTransId="{DFFFFFED-0A5F-4956-B173-2F415479C6CB}" sibTransId="{9CF02B29-F944-4E33-9E4B-4649B9A0D94D}"/>
    <dgm:cxn modelId="{9438AF28-5E3C-4170-9ABE-C42818DAA294}" type="presOf" srcId="{AAF83672-0DB1-40AD-B28E-3A47D02D5CAE}" destId="{BA282E2A-9136-4CA0-95DD-B2A08D198048}" srcOrd="0" destOrd="0" presId="urn:microsoft.com/office/officeart/2005/8/layout/radial4"/>
    <dgm:cxn modelId="{52306431-1797-4C8A-85B5-405EAB6CB74D}" type="presOf" srcId="{A3382356-021F-4E5C-A5F7-B8B852207B02}" destId="{D27089B4-3E44-4CAA-987D-60285D969B9D}" srcOrd="0" destOrd="0" presId="urn:microsoft.com/office/officeart/2005/8/layout/radial4"/>
    <dgm:cxn modelId="{A7928639-02F4-4B1F-B9B5-371216E52C2D}" type="presOf" srcId="{29AF10BB-47E9-4607-8394-B5BA43444365}" destId="{8AB77C96-9F53-4EF6-8299-93CFA8C4BEF6}" srcOrd="0" destOrd="0" presId="urn:microsoft.com/office/officeart/2005/8/layout/radial4"/>
    <dgm:cxn modelId="{DB8D7547-2622-41F7-A0FC-FB22CE88181F}" srcId="{D0187970-F261-466B-9FB6-EAAFB0E7D8C8}" destId="{AAF83672-0DB1-40AD-B28E-3A47D02D5CAE}" srcOrd="0" destOrd="0" parTransId="{D8B150CD-A3B3-49C8-ADA7-6294270725A1}" sibTransId="{455DDCB3-870D-493B-91B2-5F2CA633FC67}"/>
    <dgm:cxn modelId="{613A5748-DC5A-43CC-900E-ABD8F9145EC9}" srcId="{AAF83672-0DB1-40AD-B28E-3A47D02D5CAE}" destId="{990D6203-0EB6-47DE-9023-8669476CBE53}" srcOrd="2" destOrd="0" parTransId="{2096DFD2-726E-4028-9823-D9D52C71CA1E}" sibTransId="{4688FD28-D533-44C8-96AB-1EB8D7B12770}"/>
    <dgm:cxn modelId="{E3BDB56E-E2B1-41E2-B4F4-69660C199CDE}" type="presOf" srcId="{63C1F69D-97EB-4A86-B112-F03AAB0085B7}" destId="{8488D873-B12D-4677-9392-8A70B0CD08F2}" srcOrd="0" destOrd="0" presId="urn:microsoft.com/office/officeart/2005/8/layout/radial4"/>
    <dgm:cxn modelId="{87571054-CC32-4D70-ADD7-621BBF944E40}" type="presOf" srcId="{6AC88C53-05E3-4DDB-8F7F-034CFCF06C4B}" destId="{8D6425D4-3177-489B-B4C7-3CA157BD39B6}" srcOrd="0" destOrd="0" presId="urn:microsoft.com/office/officeart/2005/8/layout/radial4"/>
    <dgm:cxn modelId="{15ADD755-9947-443D-ABE2-933DD3E9B108}" type="presOf" srcId="{BBA0FDE0-1FAB-47E4-8D06-BB083AF1E84C}" destId="{CD2EC50E-9652-4702-B37F-7C2D90514D60}" srcOrd="0" destOrd="0" presId="urn:microsoft.com/office/officeart/2005/8/layout/radial4"/>
    <dgm:cxn modelId="{56B8BF7E-26B7-4D3B-9843-3C1D938F6C6A}" type="presOf" srcId="{990D6203-0EB6-47DE-9023-8669476CBE53}" destId="{76731DB9-2967-42A8-B553-54F0810A54C7}" srcOrd="0" destOrd="0" presId="urn:microsoft.com/office/officeart/2005/8/layout/radial4"/>
    <dgm:cxn modelId="{2C9B868A-4378-465E-8747-F5B275F52C3C}" srcId="{AAF83672-0DB1-40AD-B28E-3A47D02D5CAE}" destId="{6AC88C53-05E3-4DDB-8F7F-034CFCF06C4B}" srcOrd="3" destOrd="0" parTransId="{A3382356-021F-4E5C-A5F7-B8B852207B02}" sibTransId="{F2374A72-4292-4C85-A224-CF42DAE3A806}"/>
    <dgm:cxn modelId="{5133FAA3-7D49-4563-B657-C17771BDCAAC}" type="presOf" srcId="{D0187970-F261-466B-9FB6-EAAFB0E7D8C8}" destId="{E74DC7E8-88C8-436D-A9C7-E9678F5A5B04}" srcOrd="0" destOrd="0" presId="urn:microsoft.com/office/officeart/2005/8/layout/radial4"/>
    <dgm:cxn modelId="{74E1ECA4-DA7B-4E2E-8077-B4355635B096}" type="presOf" srcId="{0567ECBB-783D-473E-AD59-69A87D71ABEA}" destId="{387ADEAB-E6F1-46E1-8132-1DF2C45375FF}" srcOrd="0" destOrd="0" presId="urn:microsoft.com/office/officeart/2005/8/layout/radial4"/>
    <dgm:cxn modelId="{6D1FA2AE-D80F-42A4-B18C-0CF6BDA61AE0}" srcId="{AAF83672-0DB1-40AD-B28E-3A47D02D5CAE}" destId="{0567ECBB-783D-473E-AD59-69A87D71ABEA}" srcOrd="0" destOrd="0" parTransId="{BBA0FDE0-1FAB-47E4-8D06-BB083AF1E84C}" sibTransId="{6EBD67FF-F516-4638-AF03-ADEE7E5DE8A7}"/>
    <dgm:cxn modelId="{5C95FED9-0A1A-4845-B0C7-36EA96379386}" type="presOf" srcId="{DFFFFFED-0A5F-4956-B173-2F415479C6CB}" destId="{E4457814-AA7A-48DD-96B4-A8FCFC25753A}" srcOrd="0" destOrd="0" presId="urn:microsoft.com/office/officeart/2005/8/layout/radial4"/>
    <dgm:cxn modelId="{BEA6BEDB-355C-414A-84B2-BC9EBF696DA4}" type="presOf" srcId="{9F9FA67D-C94E-430A-B12B-21A294EF45E8}" destId="{735153D1-B436-4987-9BA1-2C7FE570E60F}" srcOrd="0" destOrd="0" presId="urn:microsoft.com/office/officeart/2005/8/layout/radial4"/>
    <dgm:cxn modelId="{966C8FE7-D9F6-4817-989E-3B9497F22A11}" srcId="{AAF83672-0DB1-40AD-B28E-3A47D02D5CAE}" destId="{29AF10BB-47E9-4607-8394-B5BA43444365}" srcOrd="1" destOrd="0" parTransId="{63C1F69D-97EB-4A86-B112-F03AAB0085B7}" sibTransId="{671F4715-DF55-4F79-A7C8-3EE9BA041E8B}"/>
    <dgm:cxn modelId="{906504FE-A7B1-4745-AE9F-6CEB8C70F0F3}" type="presOf" srcId="{2096DFD2-726E-4028-9823-D9D52C71CA1E}" destId="{280DBB34-1451-4154-8D01-AD7DAF639232}" srcOrd="0" destOrd="0" presId="urn:microsoft.com/office/officeart/2005/8/layout/radial4"/>
    <dgm:cxn modelId="{7896A9D8-4008-41E1-B161-3F9FA75FBB71}" type="presParOf" srcId="{E74DC7E8-88C8-436D-A9C7-E9678F5A5B04}" destId="{BA282E2A-9136-4CA0-95DD-B2A08D198048}" srcOrd="0" destOrd="0" presId="urn:microsoft.com/office/officeart/2005/8/layout/radial4"/>
    <dgm:cxn modelId="{F301CEE8-3C8B-4FCA-A3E2-F96A5C93E90A}" type="presParOf" srcId="{E74DC7E8-88C8-436D-A9C7-E9678F5A5B04}" destId="{CD2EC50E-9652-4702-B37F-7C2D90514D60}" srcOrd="1" destOrd="0" presId="urn:microsoft.com/office/officeart/2005/8/layout/radial4"/>
    <dgm:cxn modelId="{512D3C95-C1EA-40F4-8978-54975365849E}" type="presParOf" srcId="{E74DC7E8-88C8-436D-A9C7-E9678F5A5B04}" destId="{387ADEAB-E6F1-46E1-8132-1DF2C45375FF}" srcOrd="2" destOrd="0" presId="urn:microsoft.com/office/officeart/2005/8/layout/radial4"/>
    <dgm:cxn modelId="{D07D13E1-FAAC-4948-B59D-BA48FDFF5181}" type="presParOf" srcId="{E74DC7E8-88C8-436D-A9C7-E9678F5A5B04}" destId="{8488D873-B12D-4677-9392-8A70B0CD08F2}" srcOrd="3" destOrd="0" presId="urn:microsoft.com/office/officeart/2005/8/layout/radial4"/>
    <dgm:cxn modelId="{1A589C19-7D52-43C7-BD72-ACA93B8282F6}" type="presParOf" srcId="{E74DC7E8-88C8-436D-A9C7-E9678F5A5B04}" destId="{8AB77C96-9F53-4EF6-8299-93CFA8C4BEF6}" srcOrd="4" destOrd="0" presId="urn:microsoft.com/office/officeart/2005/8/layout/radial4"/>
    <dgm:cxn modelId="{922D5CB7-D2FC-4CEA-B69B-3FE734691736}" type="presParOf" srcId="{E74DC7E8-88C8-436D-A9C7-E9678F5A5B04}" destId="{280DBB34-1451-4154-8D01-AD7DAF639232}" srcOrd="5" destOrd="0" presId="urn:microsoft.com/office/officeart/2005/8/layout/radial4"/>
    <dgm:cxn modelId="{7C9CB5D1-0BA8-4428-9136-98387108A39E}" type="presParOf" srcId="{E74DC7E8-88C8-436D-A9C7-E9678F5A5B04}" destId="{76731DB9-2967-42A8-B553-54F0810A54C7}" srcOrd="6" destOrd="0" presId="urn:microsoft.com/office/officeart/2005/8/layout/radial4"/>
    <dgm:cxn modelId="{8DEDFBD1-95CB-430D-95BA-515C5A1E1DA0}" type="presParOf" srcId="{E74DC7E8-88C8-436D-A9C7-E9678F5A5B04}" destId="{D27089B4-3E44-4CAA-987D-60285D969B9D}" srcOrd="7" destOrd="0" presId="urn:microsoft.com/office/officeart/2005/8/layout/radial4"/>
    <dgm:cxn modelId="{3BA91402-31E7-4ACE-B2FE-B4C042D2C5EE}" type="presParOf" srcId="{E74DC7E8-88C8-436D-A9C7-E9678F5A5B04}" destId="{8D6425D4-3177-489B-B4C7-3CA157BD39B6}" srcOrd="8" destOrd="0" presId="urn:microsoft.com/office/officeart/2005/8/layout/radial4"/>
    <dgm:cxn modelId="{A4B1C4F6-15A1-428F-9C72-766738CA3849}" type="presParOf" srcId="{E74DC7E8-88C8-436D-A9C7-E9678F5A5B04}" destId="{E4457814-AA7A-48DD-96B4-A8FCFC25753A}" srcOrd="9" destOrd="0" presId="urn:microsoft.com/office/officeart/2005/8/layout/radial4"/>
    <dgm:cxn modelId="{7F8DDC6D-B360-48CF-A1EB-343618594816}" type="presParOf" srcId="{E74DC7E8-88C8-436D-A9C7-E9678F5A5B04}" destId="{735153D1-B436-4987-9BA1-2C7FE570E60F}" srcOrd="10"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D0187970-F261-466B-9FB6-EAAFB0E7D8C8}" type="doc">
      <dgm:prSet loTypeId="urn:microsoft.com/office/officeart/2005/8/layout/cycle6" loCatId="relationship" qsTypeId="urn:microsoft.com/office/officeart/2005/8/quickstyle/simple1" qsCatId="simple" csTypeId="urn:microsoft.com/office/officeart/2005/8/colors/accent0_1" csCatId="mainScheme" phldr="1"/>
      <dgm:spPr/>
      <dgm:t>
        <a:bodyPr/>
        <a:lstStyle/>
        <a:p>
          <a:endParaRPr lang="es-CO"/>
        </a:p>
      </dgm:t>
    </dgm:pt>
    <dgm:pt modelId="{AAF83672-0DB1-40AD-B28E-3A47D02D5CAE}">
      <dgm:prSet phldrT="[Texto]" custT="1"/>
      <dgm:spPr/>
      <dgm:t>
        <a:bodyPr/>
        <a:lstStyle/>
        <a:p>
          <a:r>
            <a:rPr lang="es-CO" sz="2800" b="1" dirty="0">
              <a:latin typeface="Calibri" panose="020F0502020204030204" pitchFamily="34" charset="0"/>
            </a:rPr>
            <a:t>Un elemento importante de un marco de fomento para creación de capacidad es el </a:t>
          </a:r>
          <a:r>
            <a:rPr lang="es-CO" sz="2800" b="1" dirty="0">
              <a:solidFill>
                <a:srgbClr val="FF0000"/>
              </a:solidFill>
              <a:latin typeface="Calibri" panose="020F0502020204030204" pitchFamily="34" charset="0"/>
            </a:rPr>
            <a:t>propio proceso de creación de capacidad</a:t>
          </a:r>
          <a:r>
            <a:rPr lang="es-CO" sz="2800" b="1" dirty="0">
              <a:latin typeface="Calibri" panose="020F0502020204030204" pitchFamily="34" charset="0"/>
            </a:rPr>
            <a:t>. Este incluye:</a:t>
          </a:r>
        </a:p>
      </dgm:t>
    </dgm:pt>
    <dgm:pt modelId="{D8B150CD-A3B3-49C8-ADA7-6294270725A1}" type="parTrans" cxnId="{DB8D7547-2622-41F7-A0FC-FB22CE88181F}">
      <dgm:prSet/>
      <dgm:spPr/>
      <dgm:t>
        <a:bodyPr/>
        <a:lstStyle/>
        <a:p>
          <a:endParaRPr lang="es-CO" sz="1400" b="1">
            <a:solidFill>
              <a:schemeClr val="tx1"/>
            </a:solidFill>
            <a:latin typeface="Calibri" panose="020F0502020204030204" pitchFamily="34" charset="0"/>
          </a:endParaRPr>
        </a:p>
      </dgm:t>
    </dgm:pt>
    <dgm:pt modelId="{455DDCB3-870D-493B-91B2-5F2CA633FC67}" type="sibTrans" cxnId="{DB8D7547-2622-41F7-A0FC-FB22CE88181F}">
      <dgm:prSet/>
      <dgm:spPr/>
      <dgm:t>
        <a:bodyPr/>
        <a:lstStyle/>
        <a:p>
          <a:endParaRPr lang="es-CO" sz="1400" b="1">
            <a:solidFill>
              <a:schemeClr val="tx1"/>
            </a:solidFill>
            <a:latin typeface="Calibri" panose="020F0502020204030204" pitchFamily="34" charset="0"/>
          </a:endParaRPr>
        </a:p>
      </dgm:t>
    </dgm:pt>
    <dgm:pt modelId="{D9F61430-8730-4A1C-AC77-A7EF6FAEC26B}">
      <dgm:prSet phldrT="[Texto]" custT="1"/>
      <dgm:spPr/>
      <dgm:t>
        <a:bodyPr/>
        <a:lstStyle/>
        <a:p>
          <a:r>
            <a:rPr lang="es-CO" sz="1600" b="1" dirty="0">
              <a:latin typeface="Calibri" panose="020F0502020204030204" pitchFamily="34" charset="0"/>
            </a:rPr>
            <a:t>La Estrategia, y</a:t>
          </a:r>
          <a:endParaRPr lang="es-CO" sz="2800" b="1" dirty="0">
            <a:latin typeface="Calibri" panose="020F0502020204030204" pitchFamily="34" charset="0"/>
          </a:endParaRPr>
        </a:p>
      </dgm:t>
    </dgm:pt>
    <dgm:pt modelId="{8719CF11-5013-42FA-9059-9B299598EC89}" type="parTrans" cxnId="{6EA32878-CE7B-4CD3-AFFD-0006540EAF99}">
      <dgm:prSet/>
      <dgm:spPr/>
      <dgm:t>
        <a:bodyPr/>
        <a:lstStyle/>
        <a:p>
          <a:endParaRPr lang="es-CO" sz="1400" b="1">
            <a:solidFill>
              <a:schemeClr val="tx1"/>
            </a:solidFill>
            <a:latin typeface="Calibri" panose="020F0502020204030204" pitchFamily="34" charset="0"/>
          </a:endParaRPr>
        </a:p>
      </dgm:t>
    </dgm:pt>
    <dgm:pt modelId="{31B15783-DFC6-4A44-9677-0E421B4855C4}" type="sibTrans" cxnId="{6EA32878-CE7B-4CD3-AFFD-0006540EAF99}">
      <dgm:prSet/>
      <dgm:spPr/>
      <dgm:t>
        <a:bodyPr/>
        <a:lstStyle/>
        <a:p>
          <a:endParaRPr lang="es-CO" sz="1400" b="1">
            <a:solidFill>
              <a:schemeClr val="tx1"/>
            </a:solidFill>
            <a:latin typeface="Calibri" panose="020F0502020204030204" pitchFamily="34" charset="0"/>
          </a:endParaRPr>
        </a:p>
      </dgm:t>
    </dgm:pt>
    <dgm:pt modelId="{82A7A4F6-553F-4A1F-B739-FE2E1B8E1747}">
      <dgm:prSet phldrT="[Texto]" custT="1"/>
      <dgm:spPr/>
      <dgm:t>
        <a:bodyPr/>
        <a:lstStyle/>
        <a:p>
          <a:r>
            <a:rPr lang="es-CO" sz="1600" b="1">
              <a:latin typeface="Calibri" panose="020F0502020204030204" pitchFamily="34" charset="0"/>
            </a:rPr>
            <a:t>Un  Plan de Acción realista que:</a:t>
          </a:r>
          <a:endParaRPr lang="es-CO" sz="1600" b="1" dirty="0">
            <a:latin typeface="Calibri" panose="020F0502020204030204" pitchFamily="34" charset="0"/>
          </a:endParaRPr>
        </a:p>
      </dgm:t>
    </dgm:pt>
    <dgm:pt modelId="{21821901-947B-4994-943C-0D18AE223763}" type="parTrans" cxnId="{E06D85F2-D38C-42F9-A286-44C9EED32841}">
      <dgm:prSet/>
      <dgm:spPr/>
      <dgm:t>
        <a:bodyPr/>
        <a:lstStyle/>
        <a:p>
          <a:endParaRPr lang="es-CO" sz="1400" b="1">
            <a:solidFill>
              <a:schemeClr val="tx1"/>
            </a:solidFill>
            <a:latin typeface="Calibri" panose="020F0502020204030204" pitchFamily="34" charset="0"/>
          </a:endParaRPr>
        </a:p>
      </dgm:t>
    </dgm:pt>
    <dgm:pt modelId="{5BC2CA4E-225E-4ED6-A82B-DA83D74589C8}" type="sibTrans" cxnId="{E06D85F2-D38C-42F9-A286-44C9EED32841}">
      <dgm:prSet/>
      <dgm:spPr/>
      <dgm:t>
        <a:bodyPr/>
        <a:lstStyle/>
        <a:p>
          <a:endParaRPr lang="es-CO" sz="1400" b="1">
            <a:solidFill>
              <a:schemeClr val="tx1"/>
            </a:solidFill>
            <a:latin typeface="Calibri" panose="020F0502020204030204" pitchFamily="34" charset="0"/>
          </a:endParaRPr>
        </a:p>
      </dgm:t>
    </dgm:pt>
    <dgm:pt modelId="{9CFEF4D7-E8F3-4EAD-B917-D0489458A436}">
      <dgm:prSet phldrT="[Texto]" custT="1"/>
      <dgm:spPr/>
      <dgm:t>
        <a:bodyPr/>
        <a:lstStyle/>
        <a:p>
          <a:r>
            <a:rPr lang="es-CO" sz="1600" b="1">
              <a:latin typeface="Calibri" panose="020F0502020204030204" pitchFamily="34" charset="0"/>
            </a:rPr>
            <a:t>Identifique prioridades;</a:t>
          </a:r>
          <a:endParaRPr lang="es-CO" sz="1600" b="1" dirty="0">
            <a:latin typeface="Calibri" panose="020F0502020204030204" pitchFamily="34" charset="0"/>
          </a:endParaRPr>
        </a:p>
      </dgm:t>
    </dgm:pt>
    <dgm:pt modelId="{463F7703-D25D-4969-BC0A-0171608D59AE}" type="parTrans" cxnId="{2BA66648-3FF4-4A1B-99F8-DACBCB79E50F}">
      <dgm:prSet/>
      <dgm:spPr/>
      <dgm:t>
        <a:bodyPr/>
        <a:lstStyle/>
        <a:p>
          <a:endParaRPr lang="es-CO" sz="1400" b="1">
            <a:solidFill>
              <a:schemeClr val="tx1"/>
            </a:solidFill>
            <a:latin typeface="Calibri" panose="020F0502020204030204" pitchFamily="34" charset="0"/>
          </a:endParaRPr>
        </a:p>
      </dgm:t>
    </dgm:pt>
    <dgm:pt modelId="{521ADB52-9DB9-44DC-9F53-FF51CF2ADDAC}" type="sibTrans" cxnId="{2BA66648-3FF4-4A1B-99F8-DACBCB79E50F}">
      <dgm:prSet/>
      <dgm:spPr/>
      <dgm:t>
        <a:bodyPr/>
        <a:lstStyle/>
        <a:p>
          <a:endParaRPr lang="es-CO" sz="1400" b="1">
            <a:solidFill>
              <a:schemeClr val="tx1"/>
            </a:solidFill>
            <a:latin typeface="Calibri" panose="020F0502020204030204" pitchFamily="34" charset="0"/>
          </a:endParaRPr>
        </a:p>
      </dgm:t>
    </dgm:pt>
    <dgm:pt modelId="{FE506012-A947-472B-A590-5632EF25ED3D}">
      <dgm:prSet phldrT="[Texto]" custT="1"/>
      <dgm:spPr/>
      <dgm:t>
        <a:bodyPr/>
        <a:lstStyle/>
        <a:p>
          <a:r>
            <a:rPr lang="es-CO" sz="1600" b="1">
              <a:latin typeface="Calibri" panose="020F0502020204030204" pitchFamily="34" charset="0"/>
            </a:rPr>
            <a:t>Establezca líneas de tiempo;</a:t>
          </a:r>
          <a:endParaRPr lang="es-CO" sz="1600" b="1" dirty="0">
            <a:latin typeface="Calibri" panose="020F0502020204030204" pitchFamily="34" charset="0"/>
          </a:endParaRPr>
        </a:p>
      </dgm:t>
    </dgm:pt>
    <dgm:pt modelId="{BC9AE027-DBC3-4986-8301-2E3F02188157}" type="parTrans" cxnId="{567AAF61-FEA9-4C97-89BE-C09247C056BC}">
      <dgm:prSet/>
      <dgm:spPr/>
      <dgm:t>
        <a:bodyPr/>
        <a:lstStyle/>
        <a:p>
          <a:endParaRPr lang="es-CO" sz="1400" b="1">
            <a:solidFill>
              <a:schemeClr val="tx1"/>
            </a:solidFill>
            <a:latin typeface="Calibri" panose="020F0502020204030204" pitchFamily="34" charset="0"/>
          </a:endParaRPr>
        </a:p>
      </dgm:t>
    </dgm:pt>
    <dgm:pt modelId="{FF34E71A-712E-4E72-8515-68E7367491E3}" type="sibTrans" cxnId="{567AAF61-FEA9-4C97-89BE-C09247C056BC}">
      <dgm:prSet/>
      <dgm:spPr/>
      <dgm:t>
        <a:bodyPr/>
        <a:lstStyle/>
        <a:p>
          <a:endParaRPr lang="es-CO" sz="1400" b="1">
            <a:solidFill>
              <a:schemeClr val="tx1"/>
            </a:solidFill>
            <a:latin typeface="Calibri" panose="020F0502020204030204" pitchFamily="34" charset="0"/>
          </a:endParaRPr>
        </a:p>
      </dgm:t>
    </dgm:pt>
    <dgm:pt modelId="{9A5B1FEF-E069-4DDE-8089-607047B7F3C8}">
      <dgm:prSet phldrT="[Texto]" custT="1"/>
      <dgm:spPr/>
      <dgm:t>
        <a:bodyPr/>
        <a:lstStyle/>
        <a:p>
          <a:r>
            <a:rPr lang="es-CO" sz="1600" b="1">
              <a:latin typeface="Calibri" panose="020F0502020204030204" pitchFamily="34" charset="0"/>
            </a:rPr>
            <a:t>Determine los Recursos humanos; </a:t>
          </a:r>
          <a:endParaRPr lang="es-CO" sz="1600" b="1" dirty="0">
            <a:latin typeface="Calibri" panose="020F0502020204030204" pitchFamily="34" charset="0"/>
          </a:endParaRPr>
        </a:p>
      </dgm:t>
    </dgm:pt>
    <dgm:pt modelId="{6F7BA37E-52A1-490D-B137-6D6A2B844DED}" type="parTrans" cxnId="{BA4F1776-A81A-4F58-B18E-A1EBE86E344A}">
      <dgm:prSet/>
      <dgm:spPr/>
      <dgm:t>
        <a:bodyPr/>
        <a:lstStyle/>
        <a:p>
          <a:endParaRPr lang="es-CO" sz="1400" b="1">
            <a:solidFill>
              <a:schemeClr val="tx1"/>
            </a:solidFill>
            <a:latin typeface="Calibri" panose="020F0502020204030204" pitchFamily="34" charset="0"/>
          </a:endParaRPr>
        </a:p>
      </dgm:t>
    </dgm:pt>
    <dgm:pt modelId="{1C3711CC-6233-4093-B4D7-0C2A0EF45291}" type="sibTrans" cxnId="{BA4F1776-A81A-4F58-B18E-A1EBE86E344A}">
      <dgm:prSet/>
      <dgm:spPr/>
      <dgm:t>
        <a:bodyPr/>
        <a:lstStyle/>
        <a:p>
          <a:endParaRPr lang="es-CO" sz="1400" b="1">
            <a:solidFill>
              <a:schemeClr val="tx1"/>
            </a:solidFill>
            <a:latin typeface="Calibri" panose="020F0502020204030204" pitchFamily="34" charset="0"/>
          </a:endParaRPr>
        </a:p>
      </dgm:t>
    </dgm:pt>
    <dgm:pt modelId="{799201BD-6987-4E9C-9E45-AF61701D3953}">
      <dgm:prSet phldrT="[Texto]" custT="1"/>
      <dgm:spPr/>
      <dgm:t>
        <a:bodyPr/>
        <a:lstStyle/>
        <a:p>
          <a:r>
            <a:rPr lang="es-CO" sz="1600" b="1">
              <a:latin typeface="Calibri" panose="020F0502020204030204" pitchFamily="34" charset="0"/>
            </a:rPr>
            <a:t>Asegure el suministro de Recursos financieros; </a:t>
          </a:r>
          <a:endParaRPr lang="es-CO" sz="1600" b="1" dirty="0">
            <a:latin typeface="Calibri" panose="020F0502020204030204" pitchFamily="34" charset="0"/>
          </a:endParaRPr>
        </a:p>
      </dgm:t>
    </dgm:pt>
    <dgm:pt modelId="{DDE4B65E-E9F4-4596-9B8F-3F180D02E8C0}" type="parTrans" cxnId="{FFC5527A-DB08-431E-B047-72F58CAFC740}">
      <dgm:prSet/>
      <dgm:spPr/>
      <dgm:t>
        <a:bodyPr/>
        <a:lstStyle/>
        <a:p>
          <a:endParaRPr lang="es-CO" sz="1400" b="1">
            <a:solidFill>
              <a:schemeClr val="tx1"/>
            </a:solidFill>
            <a:latin typeface="Calibri" panose="020F0502020204030204" pitchFamily="34" charset="0"/>
          </a:endParaRPr>
        </a:p>
      </dgm:t>
    </dgm:pt>
    <dgm:pt modelId="{7FCD128B-0086-45AF-9C54-7B496AC21F95}" type="sibTrans" cxnId="{FFC5527A-DB08-431E-B047-72F58CAFC740}">
      <dgm:prSet/>
      <dgm:spPr/>
      <dgm:t>
        <a:bodyPr/>
        <a:lstStyle/>
        <a:p>
          <a:endParaRPr lang="es-CO" sz="1400" b="1">
            <a:solidFill>
              <a:schemeClr val="tx1"/>
            </a:solidFill>
            <a:latin typeface="Calibri" panose="020F0502020204030204" pitchFamily="34" charset="0"/>
          </a:endParaRPr>
        </a:p>
      </dgm:t>
    </dgm:pt>
    <dgm:pt modelId="{D5633AE0-4EA5-4010-AF6D-E8BDB5747DC2}">
      <dgm:prSet phldrT="[Texto]" custT="1"/>
      <dgm:spPr/>
      <dgm:t>
        <a:bodyPr/>
        <a:lstStyle/>
        <a:p>
          <a:r>
            <a:rPr lang="es-CO" sz="1600" b="1" dirty="0">
              <a:latin typeface="Calibri" panose="020F0502020204030204" pitchFamily="34" charset="0"/>
            </a:rPr>
            <a:t>Identifique los actores clave, y</a:t>
          </a:r>
        </a:p>
      </dgm:t>
    </dgm:pt>
    <dgm:pt modelId="{C49DBF3C-D2B9-45DC-B904-BD20E18F8434}" type="parTrans" cxnId="{F811A7B3-E1A6-4C99-BB97-108F8BC9CBE9}">
      <dgm:prSet/>
      <dgm:spPr/>
      <dgm:t>
        <a:bodyPr/>
        <a:lstStyle/>
        <a:p>
          <a:endParaRPr lang="es-CO" sz="1400" b="1">
            <a:solidFill>
              <a:schemeClr val="tx1"/>
            </a:solidFill>
            <a:latin typeface="Calibri" panose="020F0502020204030204" pitchFamily="34" charset="0"/>
          </a:endParaRPr>
        </a:p>
      </dgm:t>
    </dgm:pt>
    <dgm:pt modelId="{C5F80E57-5873-40F3-BBA6-3B650B3DE7A6}" type="sibTrans" cxnId="{F811A7B3-E1A6-4C99-BB97-108F8BC9CBE9}">
      <dgm:prSet/>
      <dgm:spPr/>
      <dgm:t>
        <a:bodyPr/>
        <a:lstStyle/>
        <a:p>
          <a:endParaRPr lang="es-CO" sz="1400" b="1">
            <a:solidFill>
              <a:schemeClr val="tx1"/>
            </a:solidFill>
            <a:latin typeface="Calibri" panose="020F0502020204030204" pitchFamily="34" charset="0"/>
          </a:endParaRPr>
        </a:p>
      </dgm:t>
    </dgm:pt>
    <dgm:pt modelId="{31575999-4DA6-4F5D-AFFD-CDB823BCFEFF}">
      <dgm:prSet phldrT="[Texto]" custT="1"/>
      <dgm:spPr/>
      <dgm:t>
        <a:bodyPr/>
        <a:lstStyle/>
        <a:p>
          <a:r>
            <a:rPr lang="es-CO" sz="1600" b="1" dirty="0">
              <a:latin typeface="Calibri" panose="020F0502020204030204" pitchFamily="34" charset="0"/>
            </a:rPr>
            <a:t>Asigne las responsabilidades.</a:t>
          </a:r>
        </a:p>
      </dgm:t>
    </dgm:pt>
    <dgm:pt modelId="{173654E2-37D0-4C89-B24B-E9B68F80EAF7}" type="parTrans" cxnId="{D2ED6542-6A6A-46DF-97F8-60A992A29882}">
      <dgm:prSet/>
      <dgm:spPr/>
      <dgm:t>
        <a:bodyPr/>
        <a:lstStyle/>
        <a:p>
          <a:endParaRPr lang="es-CO" sz="1400" b="1">
            <a:solidFill>
              <a:schemeClr val="tx1"/>
            </a:solidFill>
            <a:latin typeface="Calibri" panose="020F0502020204030204" pitchFamily="34" charset="0"/>
          </a:endParaRPr>
        </a:p>
      </dgm:t>
    </dgm:pt>
    <dgm:pt modelId="{1B959150-0431-420C-ACA8-99BB0587EB45}" type="sibTrans" cxnId="{D2ED6542-6A6A-46DF-97F8-60A992A29882}">
      <dgm:prSet/>
      <dgm:spPr/>
      <dgm:t>
        <a:bodyPr/>
        <a:lstStyle/>
        <a:p>
          <a:endParaRPr lang="es-CO" sz="1400" b="1">
            <a:solidFill>
              <a:schemeClr val="tx1"/>
            </a:solidFill>
            <a:latin typeface="Calibri" panose="020F0502020204030204" pitchFamily="34" charset="0"/>
          </a:endParaRPr>
        </a:p>
      </dgm:t>
    </dgm:pt>
    <dgm:pt modelId="{50EED7FA-6311-4E42-8490-B3A487E4F4C1}" type="pres">
      <dgm:prSet presAssocID="{D0187970-F261-466B-9FB6-EAAFB0E7D8C8}" presName="cycle" presStyleCnt="0">
        <dgm:presLayoutVars>
          <dgm:dir/>
          <dgm:resizeHandles val="exact"/>
        </dgm:presLayoutVars>
      </dgm:prSet>
      <dgm:spPr/>
    </dgm:pt>
    <dgm:pt modelId="{4941A9D7-9A4E-44A8-AF1E-F286B1C65A55}" type="pres">
      <dgm:prSet presAssocID="{AAF83672-0DB1-40AD-B28E-3A47D02D5CAE}" presName="node" presStyleLbl="node1" presStyleIdx="0" presStyleCnt="1">
        <dgm:presLayoutVars>
          <dgm:bulletEnabled val="1"/>
        </dgm:presLayoutVars>
      </dgm:prSet>
      <dgm:spPr/>
    </dgm:pt>
  </dgm:ptLst>
  <dgm:cxnLst>
    <dgm:cxn modelId="{567AAF61-FEA9-4C97-89BE-C09247C056BC}" srcId="{82A7A4F6-553F-4A1F-B739-FE2E1B8E1747}" destId="{FE506012-A947-472B-A590-5632EF25ED3D}" srcOrd="1" destOrd="0" parTransId="{BC9AE027-DBC3-4986-8301-2E3F02188157}" sibTransId="{FF34E71A-712E-4E72-8515-68E7367491E3}"/>
    <dgm:cxn modelId="{D2ED6542-6A6A-46DF-97F8-60A992A29882}" srcId="{82A7A4F6-553F-4A1F-B739-FE2E1B8E1747}" destId="{31575999-4DA6-4F5D-AFFD-CDB823BCFEFF}" srcOrd="5" destOrd="0" parTransId="{173654E2-37D0-4C89-B24B-E9B68F80EAF7}" sibTransId="{1B959150-0431-420C-ACA8-99BB0587EB45}"/>
    <dgm:cxn modelId="{DAD8F744-2361-4DBD-9FC4-C8E4C0446B68}" type="presOf" srcId="{FE506012-A947-472B-A590-5632EF25ED3D}" destId="{4941A9D7-9A4E-44A8-AF1E-F286B1C65A55}" srcOrd="0" destOrd="4" presId="urn:microsoft.com/office/officeart/2005/8/layout/cycle6"/>
    <dgm:cxn modelId="{81CD0547-51AB-4F5C-AD41-D36FB56D4530}" type="presOf" srcId="{9CFEF4D7-E8F3-4EAD-B917-D0489458A436}" destId="{4941A9D7-9A4E-44A8-AF1E-F286B1C65A55}" srcOrd="0" destOrd="3" presId="urn:microsoft.com/office/officeart/2005/8/layout/cycle6"/>
    <dgm:cxn modelId="{DB8D7547-2622-41F7-A0FC-FB22CE88181F}" srcId="{D0187970-F261-466B-9FB6-EAAFB0E7D8C8}" destId="{AAF83672-0DB1-40AD-B28E-3A47D02D5CAE}" srcOrd="0" destOrd="0" parTransId="{D8B150CD-A3B3-49C8-ADA7-6294270725A1}" sibTransId="{455DDCB3-870D-493B-91B2-5F2CA633FC67}"/>
    <dgm:cxn modelId="{2BA66648-3FF4-4A1B-99F8-DACBCB79E50F}" srcId="{82A7A4F6-553F-4A1F-B739-FE2E1B8E1747}" destId="{9CFEF4D7-E8F3-4EAD-B917-D0489458A436}" srcOrd="0" destOrd="0" parTransId="{463F7703-D25D-4969-BC0A-0171608D59AE}" sibTransId="{521ADB52-9DB9-44DC-9F53-FF51CF2ADDAC}"/>
    <dgm:cxn modelId="{FC7A8469-12B8-4699-AD20-4E674F512E37}" type="presOf" srcId="{AAF83672-0DB1-40AD-B28E-3A47D02D5CAE}" destId="{4941A9D7-9A4E-44A8-AF1E-F286B1C65A55}" srcOrd="0" destOrd="0" presId="urn:microsoft.com/office/officeart/2005/8/layout/cycle6"/>
    <dgm:cxn modelId="{BA4F1776-A81A-4F58-B18E-A1EBE86E344A}" srcId="{82A7A4F6-553F-4A1F-B739-FE2E1B8E1747}" destId="{9A5B1FEF-E069-4DDE-8089-607047B7F3C8}" srcOrd="2" destOrd="0" parTransId="{6F7BA37E-52A1-490D-B137-6D6A2B844DED}" sibTransId="{1C3711CC-6233-4093-B4D7-0C2A0EF45291}"/>
    <dgm:cxn modelId="{6EA32878-CE7B-4CD3-AFFD-0006540EAF99}" srcId="{AAF83672-0DB1-40AD-B28E-3A47D02D5CAE}" destId="{D9F61430-8730-4A1C-AC77-A7EF6FAEC26B}" srcOrd="0" destOrd="0" parTransId="{8719CF11-5013-42FA-9059-9B299598EC89}" sibTransId="{31B15783-DFC6-4A44-9677-0E421B4855C4}"/>
    <dgm:cxn modelId="{FFC5527A-DB08-431E-B047-72F58CAFC740}" srcId="{82A7A4F6-553F-4A1F-B739-FE2E1B8E1747}" destId="{799201BD-6987-4E9C-9E45-AF61701D3953}" srcOrd="3" destOrd="0" parTransId="{DDE4B65E-E9F4-4596-9B8F-3F180D02E8C0}" sibTransId="{7FCD128B-0086-45AF-9C54-7B496AC21F95}"/>
    <dgm:cxn modelId="{F4412698-79DD-42BA-9D38-E3F639DBF948}" type="presOf" srcId="{31575999-4DA6-4F5D-AFFD-CDB823BCFEFF}" destId="{4941A9D7-9A4E-44A8-AF1E-F286B1C65A55}" srcOrd="0" destOrd="8" presId="urn:microsoft.com/office/officeart/2005/8/layout/cycle6"/>
    <dgm:cxn modelId="{5321EF9E-9000-42E7-AFD7-9A11362142DF}" type="presOf" srcId="{D5633AE0-4EA5-4010-AF6D-E8BDB5747DC2}" destId="{4941A9D7-9A4E-44A8-AF1E-F286B1C65A55}" srcOrd="0" destOrd="7" presId="urn:microsoft.com/office/officeart/2005/8/layout/cycle6"/>
    <dgm:cxn modelId="{F811A7B3-E1A6-4C99-BB97-108F8BC9CBE9}" srcId="{82A7A4F6-553F-4A1F-B739-FE2E1B8E1747}" destId="{D5633AE0-4EA5-4010-AF6D-E8BDB5747DC2}" srcOrd="4" destOrd="0" parTransId="{C49DBF3C-D2B9-45DC-B904-BD20E18F8434}" sibTransId="{C5F80E57-5873-40F3-BBA6-3B650B3DE7A6}"/>
    <dgm:cxn modelId="{015083BC-AC22-44F7-8336-DF256E8827D4}" type="presOf" srcId="{799201BD-6987-4E9C-9E45-AF61701D3953}" destId="{4941A9D7-9A4E-44A8-AF1E-F286B1C65A55}" srcOrd="0" destOrd="6" presId="urn:microsoft.com/office/officeart/2005/8/layout/cycle6"/>
    <dgm:cxn modelId="{1933E3BF-8DD9-46D8-87AF-357919FFCE6A}" type="presOf" srcId="{9A5B1FEF-E069-4DDE-8089-607047B7F3C8}" destId="{4941A9D7-9A4E-44A8-AF1E-F286B1C65A55}" srcOrd="0" destOrd="5" presId="urn:microsoft.com/office/officeart/2005/8/layout/cycle6"/>
    <dgm:cxn modelId="{FD187BC8-E464-4227-8BCA-ED2A273E42F3}" type="presOf" srcId="{D9F61430-8730-4A1C-AC77-A7EF6FAEC26B}" destId="{4941A9D7-9A4E-44A8-AF1E-F286B1C65A55}" srcOrd="0" destOrd="1" presId="urn:microsoft.com/office/officeart/2005/8/layout/cycle6"/>
    <dgm:cxn modelId="{26E94BCF-AD16-4355-9BA2-8236DB570049}" type="presOf" srcId="{82A7A4F6-553F-4A1F-B739-FE2E1B8E1747}" destId="{4941A9D7-9A4E-44A8-AF1E-F286B1C65A55}" srcOrd="0" destOrd="2" presId="urn:microsoft.com/office/officeart/2005/8/layout/cycle6"/>
    <dgm:cxn modelId="{E06D85F2-D38C-42F9-A286-44C9EED32841}" srcId="{AAF83672-0DB1-40AD-B28E-3A47D02D5CAE}" destId="{82A7A4F6-553F-4A1F-B739-FE2E1B8E1747}" srcOrd="1" destOrd="0" parTransId="{21821901-947B-4994-943C-0D18AE223763}" sibTransId="{5BC2CA4E-225E-4ED6-A82B-DA83D74589C8}"/>
    <dgm:cxn modelId="{92AEF2F2-57E1-4A13-8765-00F54017F406}" type="presOf" srcId="{D0187970-F261-466B-9FB6-EAAFB0E7D8C8}" destId="{50EED7FA-6311-4E42-8490-B3A487E4F4C1}" srcOrd="0" destOrd="0" presId="urn:microsoft.com/office/officeart/2005/8/layout/cycle6"/>
    <dgm:cxn modelId="{8A65D59A-17FA-442B-8633-06386EE5B2C4}" type="presParOf" srcId="{50EED7FA-6311-4E42-8490-B3A487E4F4C1}" destId="{4941A9D7-9A4E-44A8-AF1E-F286B1C65A55}" srcOrd="0" destOrd="0" presId="urn:microsoft.com/office/officeart/2005/8/layout/cycle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37E45D0F-07F7-4906-9325-B8EA210E9FE1}" type="doc">
      <dgm:prSet loTypeId="urn:microsoft.com/office/officeart/2005/8/layout/vList6" loCatId="list" qsTypeId="urn:microsoft.com/office/officeart/2005/8/quickstyle/simple1" qsCatId="simple" csTypeId="urn:microsoft.com/office/officeart/2005/8/colors/accent1_1" csCatId="accent1" phldr="1"/>
      <dgm:spPr/>
      <dgm:t>
        <a:bodyPr/>
        <a:lstStyle/>
        <a:p>
          <a:endParaRPr lang="es-CO"/>
        </a:p>
      </dgm:t>
    </dgm:pt>
    <dgm:pt modelId="{137A1848-CACF-4012-9453-4A4E91BBF431}">
      <dgm:prSet phldrT="[Texto]" custT="1"/>
      <dgm:spPr/>
      <dgm:t>
        <a:bodyPr/>
        <a:lstStyle/>
        <a:p>
          <a:r>
            <a:rPr lang="es-MX" sz="1800" b="1" dirty="0"/>
            <a:t>La Ley 1314 de 2009, estableció los criterios y procedimientos que debe aplicar el CTCP en la elaboración de los proyectos de normas que debe someter a consideración de las autoridades de regulación.  Para tal fin el CTCP debe:</a:t>
          </a:r>
          <a:endParaRPr lang="es-CO" sz="1800" dirty="0"/>
        </a:p>
      </dgm:t>
    </dgm:pt>
    <dgm:pt modelId="{F1DEDF28-EFDE-4C41-B984-BE69D8796DEE}" type="parTrans" cxnId="{6BC5FDD8-51E3-4244-8B65-95979A5B238B}">
      <dgm:prSet/>
      <dgm:spPr/>
      <dgm:t>
        <a:bodyPr/>
        <a:lstStyle/>
        <a:p>
          <a:endParaRPr lang="es-CO" sz="1800"/>
        </a:p>
      </dgm:t>
    </dgm:pt>
    <dgm:pt modelId="{BDC26571-F0A6-419F-AEB7-D5FF731F5A82}" type="sibTrans" cxnId="{6BC5FDD8-51E3-4244-8B65-95979A5B238B}">
      <dgm:prSet/>
      <dgm:spPr/>
      <dgm:t>
        <a:bodyPr/>
        <a:lstStyle/>
        <a:p>
          <a:endParaRPr lang="es-CO" sz="1800"/>
        </a:p>
      </dgm:t>
    </dgm:pt>
    <dgm:pt modelId="{15638309-CD25-4937-B1EA-2A82AF9D2DF2}">
      <dgm:prSet custT="1"/>
      <dgm:spPr/>
      <dgm:t>
        <a:bodyPr/>
        <a:lstStyle/>
        <a:p>
          <a:r>
            <a:rPr lang="es-MX" sz="1200" b="1" dirty="0"/>
            <a:t>Asegurarse que sus propuestas consideren los estándares más recientes y de mayor aceptación en el mundo. </a:t>
          </a:r>
        </a:p>
      </dgm:t>
    </dgm:pt>
    <dgm:pt modelId="{99F64B7E-ECCD-4EA2-A556-7A614E9FC01A}" type="parTrans" cxnId="{2E8CDDA8-5D6C-449D-B4F5-817E76A7613D}">
      <dgm:prSet/>
      <dgm:spPr/>
      <dgm:t>
        <a:bodyPr/>
        <a:lstStyle/>
        <a:p>
          <a:endParaRPr lang="es-CO" sz="1800"/>
        </a:p>
      </dgm:t>
    </dgm:pt>
    <dgm:pt modelId="{9460EFE0-4F90-41E1-ABA5-E82543F2CF50}" type="sibTrans" cxnId="{2E8CDDA8-5D6C-449D-B4F5-817E76A7613D}">
      <dgm:prSet/>
      <dgm:spPr/>
      <dgm:t>
        <a:bodyPr/>
        <a:lstStyle/>
        <a:p>
          <a:endParaRPr lang="es-CO" sz="1800"/>
        </a:p>
      </dgm:t>
    </dgm:pt>
    <dgm:pt modelId="{9333DF0C-55AE-4E5D-A9A7-5D9B6ECB5EEA}">
      <dgm:prSet custT="1"/>
      <dgm:spPr/>
      <dgm:t>
        <a:bodyPr/>
        <a:lstStyle/>
        <a:p>
          <a:r>
            <a:rPr lang="es-MX" sz="1200" b="1" dirty="0"/>
            <a:t>Considerar las diferencias entre los entes económicos, </a:t>
          </a:r>
        </a:p>
      </dgm:t>
    </dgm:pt>
    <dgm:pt modelId="{D808DDC4-B0DF-4B5E-9E7A-C3B1A5EA8F3D}" type="parTrans" cxnId="{04D023FC-B88F-46F5-A5EE-EDEB863D55D2}">
      <dgm:prSet/>
      <dgm:spPr/>
      <dgm:t>
        <a:bodyPr/>
        <a:lstStyle/>
        <a:p>
          <a:endParaRPr lang="es-CO" sz="1800"/>
        </a:p>
      </dgm:t>
    </dgm:pt>
    <dgm:pt modelId="{2A3AB09A-B013-474C-B1A7-2EC26BC5588A}" type="sibTrans" cxnId="{04D023FC-B88F-46F5-A5EE-EDEB863D55D2}">
      <dgm:prSet/>
      <dgm:spPr/>
      <dgm:t>
        <a:bodyPr/>
        <a:lstStyle/>
        <a:p>
          <a:endParaRPr lang="es-CO" sz="1800"/>
        </a:p>
      </dgm:t>
    </dgm:pt>
    <dgm:pt modelId="{08A8DD06-4B9E-4863-9920-CFFF5AC1EDFC}">
      <dgm:prSet custT="1"/>
      <dgm:spPr/>
      <dgm:t>
        <a:bodyPr/>
        <a:lstStyle/>
        <a:p>
          <a:r>
            <a:rPr lang="es-MX" sz="1200" b="1" dirty="0"/>
            <a:t>Propender por la participación de expertos, </a:t>
          </a:r>
        </a:p>
      </dgm:t>
    </dgm:pt>
    <dgm:pt modelId="{CD032A7C-CD76-4F55-879E-8300D6558676}" type="parTrans" cxnId="{657E5471-DEF6-4C91-AAB3-0D1C12B992CE}">
      <dgm:prSet/>
      <dgm:spPr/>
      <dgm:t>
        <a:bodyPr/>
        <a:lstStyle/>
        <a:p>
          <a:endParaRPr lang="es-CO" sz="1800"/>
        </a:p>
      </dgm:t>
    </dgm:pt>
    <dgm:pt modelId="{9FC63BBD-F928-466F-999D-9B3BD36E20B1}" type="sibTrans" cxnId="{657E5471-DEF6-4C91-AAB3-0D1C12B992CE}">
      <dgm:prSet/>
      <dgm:spPr/>
      <dgm:t>
        <a:bodyPr/>
        <a:lstStyle/>
        <a:p>
          <a:endParaRPr lang="es-CO" sz="1800"/>
        </a:p>
      </dgm:t>
    </dgm:pt>
    <dgm:pt modelId="{EBB9AAF4-70EB-4998-BA04-D747274CAB21}">
      <dgm:prSet custT="1"/>
      <dgm:spPr/>
      <dgm:t>
        <a:bodyPr/>
        <a:lstStyle/>
        <a:p>
          <a:r>
            <a:rPr lang="es-MX" sz="1200" b="1" dirty="0"/>
            <a:t>establecer comités técnicos, </a:t>
          </a:r>
        </a:p>
      </dgm:t>
    </dgm:pt>
    <dgm:pt modelId="{8B491418-0103-44E0-A71A-F14576DA842E}" type="parTrans" cxnId="{95979F05-5D3B-4E49-BCDE-C13DC97C765A}">
      <dgm:prSet/>
      <dgm:spPr/>
      <dgm:t>
        <a:bodyPr/>
        <a:lstStyle/>
        <a:p>
          <a:endParaRPr lang="es-CO" sz="1800"/>
        </a:p>
      </dgm:t>
    </dgm:pt>
    <dgm:pt modelId="{46BE9FA4-3903-4357-B00A-E91325C2FA11}" type="sibTrans" cxnId="{95979F05-5D3B-4E49-BCDE-C13DC97C765A}">
      <dgm:prSet/>
      <dgm:spPr/>
      <dgm:t>
        <a:bodyPr/>
        <a:lstStyle/>
        <a:p>
          <a:endParaRPr lang="es-CO" sz="1800"/>
        </a:p>
      </dgm:t>
    </dgm:pt>
    <dgm:pt modelId="{093B7B61-56CC-4C79-8730-BC0DCB27E2B4}">
      <dgm:prSet custT="1"/>
      <dgm:spPr/>
      <dgm:t>
        <a:bodyPr/>
        <a:lstStyle/>
        <a:p>
          <a:r>
            <a:rPr lang="es-MX" sz="1200" b="1" dirty="0"/>
            <a:t>Considerar recomendaciones de otras autoridades, </a:t>
          </a:r>
        </a:p>
      </dgm:t>
    </dgm:pt>
    <dgm:pt modelId="{C763B7B8-C788-4C40-90A3-EF05E26584D6}" type="parTrans" cxnId="{22A3C8DE-9677-46F5-912F-68DB146C220B}">
      <dgm:prSet/>
      <dgm:spPr/>
      <dgm:t>
        <a:bodyPr/>
        <a:lstStyle/>
        <a:p>
          <a:endParaRPr lang="es-CO" sz="1800"/>
        </a:p>
      </dgm:t>
    </dgm:pt>
    <dgm:pt modelId="{52580D11-38AF-4C75-90D3-8D2A099DD34D}" type="sibTrans" cxnId="{22A3C8DE-9677-46F5-912F-68DB146C220B}">
      <dgm:prSet/>
      <dgm:spPr/>
      <dgm:t>
        <a:bodyPr/>
        <a:lstStyle/>
        <a:p>
          <a:endParaRPr lang="es-CO" sz="1800"/>
        </a:p>
      </dgm:t>
    </dgm:pt>
    <dgm:pt modelId="{ACF8CEE7-9870-4410-BA96-BC2BAD64D5DD}">
      <dgm:prSet custT="1"/>
      <dgm:spPr/>
      <dgm:t>
        <a:bodyPr/>
        <a:lstStyle/>
        <a:p>
          <a:r>
            <a:rPr lang="es-MX" sz="1200" b="1" dirty="0"/>
            <a:t>Publicar las propuestas para discusión pública, </a:t>
          </a:r>
        </a:p>
      </dgm:t>
    </dgm:pt>
    <dgm:pt modelId="{906E9555-D183-4473-B598-B2C33133375C}" type="parTrans" cxnId="{2CA32F29-81B9-4603-897B-2448B6B0010F}">
      <dgm:prSet/>
      <dgm:spPr/>
      <dgm:t>
        <a:bodyPr/>
        <a:lstStyle/>
        <a:p>
          <a:endParaRPr lang="es-CO" sz="1800"/>
        </a:p>
      </dgm:t>
    </dgm:pt>
    <dgm:pt modelId="{65E6BA79-B0F9-43BB-BACA-829832F25D24}" type="sibTrans" cxnId="{2CA32F29-81B9-4603-897B-2448B6B0010F}">
      <dgm:prSet/>
      <dgm:spPr/>
      <dgm:t>
        <a:bodyPr/>
        <a:lstStyle/>
        <a:p>
          <a:endParaRPr lang="es-CO" sz="1800"/>
        </a:p>
      </dgm:t>
    </dgm:pt>
    <dgm:pt modelId="{A3189F51-99C8-424B-AE65-CD32FBD4BA00}">
      <dgm:prSet custT="1"/>
      <dgm:spPr/>
      <dgm:t>
        <a:bodyPr/>
        <a:lstStyle/>
        <a:p>
          <a:r>
            <a:rPr lang="es-MX" sz="1200" b="1" dirty="0"/>
            <a:t>Participar en los procesos de expedición de  las normas internacionales, y </a:t>
          </a:r>
        </a:p>
      </dgm:t>
    </dgm:pt>
    <dgm:pt modelId="{57E692F8-936B-4AC3-A3C3-6C47C02BF838}" type="parTrans" cxnId="{3BB90E99-1419-42FF-9AB9-7C4F70D07FA9}">
      <dgm:prSet/>
      <dgm:spPr/>
      <dgm:t>
        <a:bodyPr/>
        <a:lstStyle/>
        <a:p>
          <a:endParaRPr lang="es-CO" sz="1800"/>
        </a:p>
      </dgm:t>
    </dgm:pt>
    <dgm:pt modelId="{A9E46B73-EA43-4B7F-AFE8-8A403A2440DF}" type="sibTrans" cxnId="{3BB90E99-1419-42FF-9AB9-7C4F70D07FA9}">
      <dgm:prSet/>
      <dgm:spPr/>
      <dgm:t>
        <a:bodyPr/>
        <a:lstStyle/>
        <a:p>
          <a:endParaRPr lang="es-CO" sz="1800"/>
        </a:p>
      </dgm:t>
    </dgm:pt>
    <dgm:pt modelId="{8AF25B63-760F-4417-9539-AC421C30D0B2}">
      <dgm:prSet custT="1"/>
      <dgm:spPr/>
      <dgm:t>
        <a:bodyPr/>
        <a:lstStyle/>
        <a:p>
          <a:r>
            <a:rPr lang="es-MX" sz="1200" b="1" dirty="0"/>
            <a:t>Promover un proceso de divulgación, conocimiento y comprensión, sensibilización y socialización de la convergencia</a:t>
          </a:r>
          <a:endParaRPr lang="es-CO" sz="1200" dirty="0">
            <a:latin typeface="Arial Black" panose="020B0A04020102020204" pitchFamily="34" charset="0"/>
          </a:endParaRPr>
        </a:p>
      </dgm:t>
    </dgm:pt>
    <dgm:pt modelId="{A8D2594F-840B-44AB-B131-771979CA2187}" type="parTrans" cxnId="{476576DA-BC5B-4ECF-9801-0D87B0CDDE1E}">
      <dgm:prSet/>
      <dgm:spPr/>
      <dgm:t>
        <a:bodyPr/>
        <a:lstStyle/>
        <a:p>
          <a:endParaRPr lang="es-CO" sz="1800"/>
        </a:p>
      </dgm:t>
    </dgm:pt>
    <dgm:pt modelId="{2DAF3DC3-3087-480F-81DD-5EE071AC11B0}" type="sibTrans" cxnId="{476576DA-BC5B-4ECF-9801-0D87B0CDDE1E}">
      <dgm:prSet/>
      <dgm:spPr/>
      <dgm:t>
        <a:bodyPr/>
        <a:lstStyle/>
        <a:p>
          <a:endParaRPr lang="es-CO" sz="1800"/>
        </a:p>
      </dgm:t>
    </dgm:pt>
    <dgm:pt modelId="{393E6CC0-EF40-4C07-8100-A3D44C2CB36B}" type="pres">
      <dgm:prSet presAssocID="{37E45D0F-07F7-4906-9325-B8EA210E9FE1}" presName="Name0" presStyleCnt="0">
        <dgm:presLayoutVars>
          <dgm:dir/>
          <dgm:animLvl val="lvl"/>
          <dgm:resizeHandles/>
        </dgm:presLayoutVars>
      </dgm:prSet>
      <dgm:spPr/>
    </dgm:pt>
    <dgm:pt modelId="{EC4AF7CB-577C-4001-BBBD-84CB4CA54CC9}" type="pres">
      <dgm:prSet presAssocID="{137A1848-CACF-4012-9453-4A4E91BBF431}" presName="linNode" presStyleCnt="0"/>
      <dgm:spPr/>
    </dgm:pt>
    <dgm:pt modelId="{57F6DD54-0721-4DB1-8A6C-23DFE2A4C26A}" type="pres">
      <dgm:prSet presAssocID="{137A1848-CACF-4012-9453-4A4E91BBF431}" presName="parentShp" presStyleLbl="node1" presStyleIdx="0" presStyleCnt="1">
        <dgm:presLayoutVars>
          <dgm:bulletEnabled val="1"/>
        </dgm:presLayoutVars>
      </dgm:prSet>
      <dgm:spPr/>
    </dgm:pt>
    <dgm:pt modelId="{91A76B20-B9AB-4C76-A11D-D531232AB7AA}" type="pres">
      <dgm:prSet presAssocID="{137A1848-CACF-4012-9453-4A4E91BBF431}" presName="childShp" presStyleLbl="bgAccFollowNode1" presStyleIdx="0" presStyleCnt="1">
        <dgm:presLayoutVars>
          <dgm:bulletEnabled val="1"/>
        </dgm:presLayoutVars>
      </dgm:prSet>
      <dgm:spPr/>
    </dgm:pt>
  </dgm:ptLst>
  <dgm:cxnLst>
    <dgm:cxn modelId="{1D49AB04-93F0-484E-842B-2D3302FF9BC1}" type="presOf" srcId="{15638309-CD25-4937-B1EA-2A82AF9D2DF2}" destId="{91A76B20-B9AB-4C76-A11D-D531232AB7AA}" srcOrd="0" destOrd="0" presId="urn:microsoft.com/office/officeart/2005/8/layout/vList6"/>
    <dgm:cxn modelId="{95979F05-5D3B-4E49-BCDE-C13DC97C765A}" srcId="{137A1848-CACF-4012-9453-4A4E91BBF431}" destId="{EBB9AAF4-70EB-4998-BA04-D747274CAB21}" srcOrd="3" destOrd="0" parTransId="{8B491418-0103-44E0-A71A-F14576DA842E}" sibTransId="{46BE9FA4-3903-4357-B00A-E91325C2FA11}"/>
    <dgm:cxn modelId="{1D43E908-0F7E-4D60-94A0-4FF42272D537}" type="presOf" srcId="{ACF8CEE7-9870-4410-BA96-BC2BAD64D5DD}" destId="{91A76B20-B9AB-4C76-A11D-D531232AB7AA}" srcOrd="0" destOrd="5" presId="urn:microsoft.com/office/officeart/2005/8/layout/vList6"/>
    <dgm:cxn modelId="{2CA32F29-81B9-4603-897B-2448B6B0010F}" srcId="{137A1848-CACF-4012-9453-4A4E91BBF431}" destId="{ACF8CEE7-9870-4410-BA96-BC2BAD64D5DD}" srcOrd="5" destOrd="0" parTransId="{906E9555-D183-4473-B598-B2C33133375C}" sibTransId="{65E6BA79-B0F9-43BB-BACA-829832F25D24}"/>
    <dgm:cxn modelId="{9F058F3E-C401-4F35-BFE2-625820FF631B}" type="presOf" srcId="{137A1848-CACF-4012-9453-4A4E91BBF431}" destId="{57F6DD54-0721-4DB1-8A6C-23DFE2A4C26A}" srcOrd="0" destOrd="0" presId="urn:microsoft.com/office/officeart/2005/8/layout/vList6"/>
    <dgm:cxn modelId="{A9E1313F-C682-4330-B864-082B5FF4BF9E}" type="presOf" srcId="{8AF25B63-760F-4417-9539-AC421C30D0B2}" destId="{91A76B20-B9AB-4C76-A11D-D531232AB7AA}" srcOrd="0" destOrd="7" presId="urn:microsoft.com/office/officeart/2005/8/layout/vList6"/>
    <dgm:cxn modelId="{657E5471-DEF6-4C91-AAB3-0D1C12B992CE}" srcId="{137A1848-CACF-4012-9453-4A4E91BBF431}" destId="{08A8DD06-4B9E-4863-9920-CFFF5AC1EDFC}" srcOrd="2" destOrd="0" parTransId="{CD032A7C-CD76-4F55-879E-8300D6558676}" sibTransId="{9FC63BBD-F928-466F-999D-9B3BD36E20B1}"/>
    <dgm:cxn modelId="{6B375C59-8F9B-4CC3-84ED-03AE1A400EC7}" type="presOf" srcId="{37E45D0F-07F7-4906-9325-B8EA210E9FE1}" destId="{393E6CC0-EF40-4C07-8100-A3D44C2CB36B}" srcOrd="0" destOrd="0" presId="urn:microsoft.com/office/officeart/2005/8/layout/vList6"/>
    <dgm:cxn modelId="{3BB90E99-1419-42FF-9AB9-7C4F70D07FA9}" srcId="{137A1848-CACF-4012-9453-4A4E91BBF431}" destId="{A3189F51-99C8-424B-AE65-CD32FBD4BA00}" srcOrd="6" destOrd="0" parTransId="{57E692F8-936B-4AC3-A3C3-6C47C02BF838}" sibTransId="{A9E46B73-EA43-4B7F-AFE8-8A403A2440DF}"/>
    <dgm:cxn modelId="{2E8CDDA8-5D6C-449D-B4F5-817E76A7613D}" srcId="{137A1848-CACF-4012-9453-4A4E91BBF431}" destId="{15638309-CD25-4937-B1EA-2A82AF9D2DF2}" srcOrd="0" destOrd="0" parTransId="{99F64B7E-ECCD-4EA2-A556-7A614E9FC01A}" sibTransId="{9460EFE0-4F90-41E1-ABA5-E82543F2CF50}"/>
    <dgm:cxn modelId="{049C0DB0-2C20-4DDD-9345-FA181375045F}" type="presOf" srcId="{093B7B61-56CC-4C79-8730-BC0DCB27E2B4}" destId="{91A76B20-B9AB-4C76-A11D-D531232AB7AA}" srcOrd="0" destOrd="4" presId="urn:microsoft.com/office/officeart/2005/8/layout/vList6"/>
    <dgm:cxn modelId="{33D544BC-A21D-4D28-BE76-91F66B2AB4F5}" type="presOf" srcId="{9333DF0C-55AE-4E5D-A9A7-5D9B6ECB5EEA}" destId="{91A76B20-B9AB-4C76-A11D-D531232AB7AA}" srcOrd="0" destOrd="1" presId="urn:microsoft.com/office/officeart/2005/8/layout/vList6"/>
    <dgm:cxn modelId="{6BC5FDD8-51E3-4244-8B65-95979A5B238B}" srcId="{37E45D0F-07F7-4906-9325-B8EA210E9FE1}" destId="{137A1848-CACF-4012-9453-4A4E91BBF431}" srcOrd="0" destOrd="0" parTransId="{F1DEDF28-EFDE-4C41-B984-BE69D8796DEE}" sibTransId="{BDC26571-F0A6-419F-AEB7-D5FF731F5A82}"/>
    <dgm:cxn modelId="{476576DA-BC5B-4ECF-9801-0D87B0CDDE1E}" srcId="{137A1848-CACF-4012-9453-4A4E91BBF431}" destId="{8AF25B63-760F-4417-9539-AC421C30D0B2}" srcOrd="7" destOrd="0" parTransId="{A8D2594F-840B-44AB-B131-771979CA2187}" sibTransId="{2DAF3DC3-3087-480F-81DD-5EE071AC11B0}"/>
    <dgm:cxn modelId="{6F060BDE-BE14-4FFB-8546-C7E475ABE8E9}" type="presOf" srcId="{A3189F51-99C8-424B-AE65-CD32FBD4BA00}" destId="{91A76B20-B9AB-4C76-A11D-D531232AB7AA}" srcOrd="0" destOrd="6" presId="urn:microsoft.com/office/officeart/2005/8/layout/vList6"/>
    <dgm:cxn modelId="{22A3C8DE-9677-46F5-912F-68DB146C220B}" srcId="{137A1848-CACF-4012-9453-4A4E91BBF431}" destId="{093B7B61-56CC-4C79-8730-BC0DCB27E2B4}" srcOrd="4" destOrd="0" parTransId="{C763B7B8-C788-4C40-90A3-EF05E26584D6}" sibTransId="{52580D11-38AF-4C75-90D3-8D2A099DD34D}"/>
    <dgm:cxn modelId="{1943B3F9-B7A5-4417-84A7-912B0A5CEE48}" type="presOf" srcId="{08A8DD06-4B9E-4863-9920-CFFF5AC1EDFC}" destId="{91A76B20-B9AB-4C76-A11D-D531232AB7AA}" srcOrd="0" destOrd="2" presId="urn:microsoft.com/office/officeart/2005/8/layout/vList6"/>
    <dgm:cxn modelId="{2374C4FB-F880-4F00-B4E9-8A24517CA510}" type="presOf" srcId="{EBB9AAF4-70EB-4998-BA04-D747274CAB21}" destId="{91A76B20-B9AB-4C76-A11D-D531232AB7AA}" srcOrd="0" destOrd="3" presId="urn:microsoft.com/office/officeart/2005/8/layout/vList6"/>
    <dgm:cxn modelId="{04D023FC-B88F-46F5-A5EE-EDEB863D55D2}" srcId="{137A1848-CACF-4012-9453-4A4E91BBF431}" destId="{9333DF0C-55AE-4E5D-A9A7-5D9B6ECB5EEA}" srcOrd="1" destOrd="0" parTransId="{D808DDC4-B0DF-4B5E-9E7A-C3B1A5EA8F3D}" sibTransId="{2A3AB09A-B013-474C-B1A7-2EC26BC5588A}"/>
    <dgm:cxn modelId="{0B0D2BEC-33CD-4D1D-8739-FE3CD7C7FD91}" type="presParOf" srcId="{393E6CC0-EF40-4C07-8100-A3D44C2CB36B}" destId="{EC4AF7CB-577C-4001-BBBD-84CB4CA54CC9}" srcOrd="0" destOrd="0" presId="urn:microsoft.com/office/officeart/2005/8/layout/vList6"/>
    <dgm:cxn modelId="{60EC3F5E-5175-4B81-AA33-1E3485F61444}" type="presParOf" srcId="{EC4AF7CB-577C-4001-BBBD-84CB4CA54CC9}" destId="{57F6DD54-0721-4DB1-8A6C-23DFE2A4C26A}" srcOrd="0" destOrd="0" presId="urn:microsoft.com/office/officeart/2005/8/layout/vList6"/>
    <dgm:cxn modelId="{88E960A0-2FC7-44A2-9441-38679B7E38A7}" type="presParOf" srcId="{EC4AF7CB-577C-4001-BBBD-84CB4CA54CC9}" destId="{91A76B20-B9AB-4C76-A11D-D531232AB7AA}" srcOrd="1" destOrd="0" presId="urn:microsoft.com/office/officeart/2005/8/layout/vList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351DA45C-A7DA-4060-952D-96AE9F053B13}" type="doc">
      <dgm:prSet loTypeId="urn:microsoft.com/office/officeart/2005/8/layout/vList4" loCatId="list" qsTypeId="urn:microsoft.com/office/officeart/2005/8/quickstyle/simple1" qsCatId="simple" csTypeId="urn:microsoft.com/office/officeart/2005/8/colors/accent1_1" csCatId="accent1" phldr="1"/>
      <dgm:spPr/>
      <dgm:t>
        <a:bodyPr/>
        <a:lstStyle/>
        <a:p>
          <a:endParaRPr lang="es-CO"/>
        </a:p>
      </dgm:t>
    </dgm:pt>
    <dgm:pt modelId="{B59BD3EB-6BC0-4D67-812F-B22F0421A383}">
      <dgm:prSet phldrT="[Texto]" custT="1"/>
      <dgm:spPr/>
      <dgm:t>
        <a:bodyPr/>
        <a:lstStyle/>
        <a:p>
          <a:pPr algn="l"/>
          <a:r>
            <a:rPr lang="es-MX" sz="1800" b="1" dirty="0"/>
            <a:t>Debido proceso y recomendaciones para la actualización de las normas.</a:t>
          </a:r>
          <a:endParaRPr lang="es-CO" sz="1800" b="1" dirty="0"/>
        </a:p>
      </dgm:t>
    </dgm:pt>
    <dgm:pt modelId="{04C94784-09AE-4401-B9EC-2D57E827C7C3}" type="parTrans" cxnId="{3D7B0F2C-ABEB-46A0-8475-AD75AB6B9CC5}">
      <dgm:prSet/>
      <dgm:spPr/>
      <dgm:t>
        <a:bodyPr/>
        <a:lstStyle/>
        <a:p>
          <a:pPr algn="l"/>
          <a:endParaRPr lang="es-CO" sz="6000" b="1"/>
        </a:p>
      </dgm:t>
    </dgm:pt>
    <dgm:pt modelId="{72D60E7A-A05D-43E0-8940-8E66F2AB4EDF}" type="sibTrans" cxnId="{3D7B0F2C-ABEB-46A0-8475-AD75AB6B9CC5}">
      <dgm:prSet/>
      <dgm:spPr/>
      <dgm:t>
        <a:bodyPr/>
        <a:lstStyle/>
        <a:p>
          <a:pPr algn="l"/>
          <a:endParaRPr lang="es-CO" sz="6000" b="1"/>
        </a:p>
      </dgm:t>
    </dgm:pt>
    <dgm:pt modelId="{0F000FD4-C6E4-411D-ABE1-A97142285661}">
      <dgm:prSet phldrT="[Texto]" custT="1"/>
      <dgm:spPr/>
      <dgm:t>
        <a:bodyPr/>
        <a:lstStyle/>
        <a:p>
          <a:pPr algn="l"/>
          <a:r>
            <a:rPr lang="es-MX" sz="1800" b="1" dirty="0"/>
            <a:t>Respuestas a consultas y expedición de orientaciones técnicas.</a:t>
          </a:r>
          <a:endParaRPr lang="es-CO" sz="1800" b="1" dirty="0"/>
        </a:p>
      </dgm:t>
    </dgm:pt>
    <dgm:pt modelId="{F59BF3C4-CD69-454E-ADC4-2D3E2B2F51EC}" type="parTrans" cxnId="{93E9B9B8-4C44-42C3-92BB-7AEA77841C7C}">
      <dgm:prSet/>
      <dgm:spPr/>
      <dgm:t>
        <a:bodyPr/>
        <a:lstStyle/>
        <a:p>
          <a:pPr algn="l"/>
          <a:endParaRPr lang="es-CO" sz="2000"/>
        </a:p>
      </dgm:t>
    </dgm:pt>
    <dgm:pt modelId="{76CA7AEC-0C25-4C1F-BC83-4E5C30236D0D}" type="sibTrans" cxnId="{93E9B9B8-4C44-42C3-92BB-7AEA77841C7C}">
      <dgm:prSet/>
      <dgm:spPr/>
      <dgm:t>
        <a:bodyPr/>
        <a:lstStyle/>
        <a:p>
          <a:pPr algn="l"/>
          <a:endParaRPr lang="es-CO" sz="2000"/>
        </a:p>
      </dgm:t>
    </dgm:pt>
    <dgm:pt modelId="{C7FB8E94-AA56-484B-BAF0-D99D930CFEC4}">
      <dgm:prSet phldrT="[Texto]" custT="1"/>
      <dgm:spPr/>
      <dgm:t>
        <a:bodyPr/>
        <a:lstStyle/>
        <a:p>
          <a:pPr algn="l"/>
          <a:r>
            <a:rPr lang="es-MX" sz="1800" b="1" dirty="0"/>
            <a:t>Relacionamiento con las autoridades responsables de la convergencia y otras entidades</a:t>
          </a:r>
          <a:endParaRPr lang="es-CO" sz="1800" b="1" dirty="0"/>
        </a:p>
      </dgm:t>
    </dgm:pt>
    <dgm:pt modelId="{D3878666-7067-4885-B556-2A0AD76CB261}" type="parTrans" cxnId="{A7219056-0F8F-48B2-9EC8-C29DF93AEBD9}">
      <dgm:prSet/>
      <dgm:spPr/>
      <dgm:t>
        <a:bodyPr/>
        <a:lstStyle/>
        <a:p>
          <a:pPr algn="l"/>
          <a:endParaRPr lang="es-CO" sz="2000"/>
        </a:p>
      </dgm:t>
    </dgm:pt>
    <dgm:pt modelId="{A6982BE5-7BA4-4C0C-B8EA-F709F7E913F7}" type="sibTrans" cxnId="{A7219056-0F8F-48B2-9EC8-C29DF93AEBD9}">
      <dgm:prSet/>
      <dgm:spPr/>
      <dgm:t>
        <a:bodyPr/>
        <a:lstStyle/>
        <a:p>
          <a:pPr algn="l"/>
          <a:endParaRPr lang="es-CO" sz="2000"/>
        </a:p>
      </dgm:t>
    </dgm:pt>
    <dgm:pt modelId="{DAE594F5-F34F-455D-A2F7-520194A0701D}">
      <dgm:prSet phldrT="[Texto]" custT="1"/>
      <dgm:spPr/>
      <dgm:t>
        <a:bodyPr/>
        <a:lstStyle/>
        <a:p>
          <a:pPr algn="l"/>
          <a:r>
            <a:rPr lang="es-MX" sz="1800" b="1" dirty="0"/>
            <a:t>Actividades de difusión, conocimiento y comprensión.</a:t>
          </a:r>
          <a:endParaRPr lang="es-CO" sz="1800" b="1" dirty="0"/>
        </a:p>
      </dgm:t>
    </dgm:pt>
    <dgm:pt modelId="{A0B37E8C-2300-4B3E-8479-6F45866FEA7C}" type="parTrans" cxnId="{57DCA334-65EB-4873-9F70-C1573FB075FD}">
      <dgm:prSet/>
      <dgm:spPr/>
      <dgm:t>
        <a:bodyPr/>
        <a:lstStyle/>
        <a:p>
          <a:pPr algn="l"/>
          <a:endParaRPr lang="es-CO" sz="2000"/>
        </a:p>
      </dgm:t>
    </dgm:pt>
    <dgm:pt modelId="{3DFC772D-EE02-48EA-8810-86EC0115DCFF}" type="sibTrans" cxnId="{57DCA334-65EB-4873-9F70-C1573FB075FD}">
      <dgm:prSet/>
      <dgm:spPr/>
      <dgm:t>
        <a:bodyPr/>
        <a:lstStyle/>
        <a:p>
          <a:pPr algn="l"/>
          <a:endParaRPr lang="es-CO" sz="2000"/>
        </a:p>
      </dgm:t>
    </dgm:pt>
    <dgm:pt modelId="{A3806361-32C5-4DEA-9CBD-2CB62E85AAD5}">
      <dgm:prSet phldrT="[Texto]" custT="1"/>
      <dgm:spPr/>
      <dgm:t>
        <a:bodyPr/>
        <a:lstStyle/>
        <a:p>
          <a:pPr algn="l"/>
          <a:r>
            <a:rPr lang="es-MX" sz="1800" b="1" dirty="0"/>
            <a:t>Participación en los proyectos  nacionales que promuevan mejoras en las capacidades…</a:t>
          </a:r>
          <a:endParaRPr lang="es-CO" sz="1800" b="1" dirty="0"/>
        </a:p>
      </dgm:t>
    </dgm:pt>
    <dgm:pt modelId="{F7CD3DA3-1EED-4A0B-9614-B7238614D7CD}" type="parTrans" cxnId="{3D345E37-DC69-4EFD-8E68-8DF2D880D62A}">
      <dgm:prSet/>
      <dgm:spPr/>
      <dgm:t>
        <a:bodyPr/>
        <a:lstStyle/>
        <a:p>
          <a:pPr algn="l"/>
          <a:endParaRPr lang="es-CO" sz="2000"/>
        </a:p>
      </dgm:t>
    </dgm:pt>
    <dgm:pt modelId="{7A485695-46F7-4E37-A1BD-520BA3457D69}" type="sibTrans" cxnId="{3D345E37-DC69-4EFD-8E68-8DF2D880D62A}">
      <dgm:prSet/>
      <dgm:spPr/>
      <dgm:t>
        <a:bodyPr/>
        <a:lstStyle/>
        <a:p>
          <a:pPr algn="l"/>
          <a:endParaRPr lang="es-CO" sz="2000"/>
        </a:p>
      </dgm:t>
    </dgm:pt>
    <dgm:pt modelId="{11D491BA-A0CE-4BAF-82AF-3CF57411336E}">
      <dgm:prSet phldrT="[Texto]" custT="1"/>
      <dgm:spPr/>
      <dgm:t>
        <a:bodyPr/>
        <a:lstStyle/>
        <a:p>
          <a:pPr algn="l"/>
          <a:r>
            <a:rPr lang="es-MX" sz="1800" b="1" dirty="0"/>
            <a:t>Participación  en organismos y foros internacionales.</a:t>
          </a:r>
          <a:endParaRPr lang="es-CO" sz="1800" b="1" dirty="0"/>
        </a:p>
      </dgm:t>
    </dgm:pt>
    <dgm:pt modelId="{B5E864F6-EB53-4518-BCE5-B14F808BAE46}" type="parTrans" cxnId="{0DE2E17A-4FCF-4D10-A291-10193601D8E6}">
      <dgm:prSet/>
      <dgm:spPr/>
      <dgm:t>
        <a:bodyPr/>
        <a:lstStyle/>
        <a:p>
          <a:pPr algn="l"/>
          <a:endParaRPr lang="es-CO" sz="2000"/>
        </a:p>
      </dgm:t>
    </dgm:pt>
    <dgm:pt modelId="{3A4914DB-65C5-4A70-9ABD-F3138584BDD2}" type="sibTrans" cxnId="{0DE2E17A-4FCF-4D10-A291-10193601D8E6}">
      <dgm:prSet/>
      <dgm:spPr/>
      <dgm:t>
        <a:bodyPr/>
        <a:lstStyle/>
        <a:p>
          <a:pPr algn="l"/>
          <a:endParaRPr lang="es-CO" sz="2000"/>
        </a:p>
      </dgm:t>
    </dgm:pt>
    <dgm:pt modelId="{86AB95E5-0E2D-44AD-AA6D-034B86DC4715}">
      <dgm:prSet phldrT="[Texto]" custT="1"/>
      <dgm:spPr/>
      <dgm:t>
        <a:bodyPr/>
        <a:lstStyle/>
        <a:p>
          <a:pPr algn="l"/>
          <a:r>
            <a:rPr lang="es-MX" sz="1800" b="1"/>
            <a:t>Actividades administrativas y de gestión interna.</a:t>
          </a:r>
          <a:endParaRPr lang="es-MX" sz="1800" b="1" dirty="0"/>
        </a:p>
        <a:p>
          <a:pPr algn="l"/>
          <a:endParaRPr lang="es-CO" sz="1800" b="1" dirty="0"/>
        </a:p>
      </dgm:t>
    </dgm:pt>
    <dgm:pt modelId="{D29E43B0-DD7A-4400-833C-3BF3FA93299F}" type="parTrans" cxnId="{7066252C-9784-476F-86A0-8F118854C6FD}">
      <dgm:prSet/>
      <dgm:spPr/>
      <dgm:t>
        <a:bodyPr/>
        <a:lstStyle/>
        <a:p>
          <a:endParaRPr lang="es-CO"/>
        </a:p>
      </dgm:t>
    </dgm:pt>
    <dgm:pt modelId="{65780B23-1C21-4290-B9B0-3BB54D5C4EEA}" type="sibTrans" cxnId="{7066252C-9784-476F-86A0-8F118854C6FD}">
      <dgm:prSet/>
      <dgm:spPr/>
      <dgm:t>
        <a:bodyPr/>
        <a:lstStyle/>
        <a:p>
          <a:endParaRPr lang="es-CO"/>
        </a:p>
      </dgm:t>
    </dgm:pt>
    <dgm:pt modelId="{29382D4F-BE43-4F8C-B6A4-CBB4CF058597}" type="pres">
      <dgm:prSet presAssocID="{351DA45C-A7DA-4060-952D-96AE9F053B13}" presName="linear" presStyleCnt="0">
        <dgm:presLayoutVars>
          <dgm:dir/>
          <dgm:resizeHandles val="exact"/>
        </dgm:presLayoutVars>
      </dgm:prSet>
      <dgm:spPr/>
    </dgm:pt>
    <dgm:pt modelId="{055A9928-0BD8-4025-8D39-5DC3D9EE0A1C}" type="pres">
      <dgm:prSet presAssocID="{B59BD3EB-6BC0-4D67-812F-B22F0421A383}" presName="comp" presStyleCnt="0"/>
      <dgm:spPr/>
    </dgm:pt>
    <dgm:pt modelId="{B9FBC113-CE36-4E38-9D33-6DF0D837F462}" type="pres">
      <dgm:prSet presAssocID="{B59BD3EB-6BC0-4D67-812F-B22F0421A383}" presName="box" presStyleLbl="node1" presStyleIdx="0" presStyleCnt="7"/>
      <dgm:spPr/>
    </dgm:pt>
    <dgm:pt modelId="{3A90931D-BAC8-4136-BDE0-8425FE987CAA}" type="pres">
      <dgm:prSet presAssocID="{B59BD3EB-6BC0-4D67-812F-B22F0421A383}" presName="img" presStyleLbl="fgImgPlace1" presStyleIdx="0" presStyleCnt="7"/>
      <dgm:spPr/>
    </dgm:pt>
    <dgm:pt modelId="{0696DA53-0DDB-4B71-BDA7-F3508EF26509}" type="pres">
      <dgm:prSet presAssocID="{B59BD3EB-6BC0-4D67-812F-B22F0421A383}" presName="text" presStyleLbl="node1" presStyleIdx="0" presStyleCnt="7">
        <dgm:presLayoutVars>
          <dgm:bulletEnabled val="1"/>
        </dgm:presLayoutVars>
      </dgm:prSet>
      <dgm:spPr/>
    </dgm:pt>
    <dgm:pt modelId="{26118E1A-D2EC-435D-8104-DFFA4B4F63FA}" type="pres">
      <dgm:prSet presAssocID="{72D60E7A-A05D-43E0-8940-8E66F2AB4EDF}" presName="spacer" presStyleCnt="0"/>
      <dgm:spPr/>
    </dgm:pt>
    <dgm:pt modelId="{8EC3E820-7345-445E-A35B-35711BDEAE8F}" type="pres">
      <dgm:prSet presAssocID="{0F000FD4-C6E4-411D-ABE1-A97142285661}" presName="comp" presStyleCnt="0"/>
      <dgm:spPr/>
    </dgm:pt>
    <dgm:pt modelId="{FB315FB4-2198-4F9E-9D51-C5C228632188}" type="pres">
      <dgm:prSet presAssocID="{0F000FD4-C6E4-411D-ABE1-A97142285661}" presName="box" presStyleLbl="node1" presStyleIdx="1" presStyleCnt="7"/>
      <dgm:spPr/>
    </dgm:pt>
    <dgm:pt modelId="{1F9EF864-209E-4F68-BA29-D1B5807380BD}" type="pres">
      <dgm:prSet presAssocID="{0F000FD4-C6E4-411D-ABE1-A97142285661}" presName="img" presStyleLbl="fgImgPlace1" presStyleIdx="1" presStyleCnt="7"/>
      <dgm:spPr/>
    </dgm:pt>
    <dgm:pt modelId="{674C75CD-59EC-417E-919D-7521E66E83B9}" type="pres">
      <dgm:prSet presAssocID="{0F000FD4-C6E4-411D-ABE1-A97142285661}" presName="text" presStyleLbl="node1" presStyleIdx="1" presStyleCnt="7">
        <dgm:presLayoutVars>
          <dgm:bulletEnabled val="1"/>
        </dgm:presLayoutVars>
      </dgm:prSet>
      <dgm:spPr/>
    </dgm:pt>
    <dgm:pt modelId="{784E9F46-707D-45C5-9573-FF442F20B200}" type="pres">
      <dgm:prSet presAssocID="{76CA7AEC-0C25-4C1F-BC83-4E5C30236D0D}" presName="spacer" presStyleCnt="0"/>
      <dgm:spPr/>
    </dgm:pt>
    <dgm:pt modelId="{E5D63B00-9F0B-4DF0-8DDC-73407C49CA27}" type="pres">
      <dgm:prSet presAssocID="{C7FB8E94-AA56-484B-BAF0-D99D930CFEC4}" presName="comp" presStyleCnt="0"/>
      <dgm:spPr/>
    </dgm:pt>
    <dgm:pt modelId="{5EC54109-8B78-44A5-83A2-B87A77FDEE44}" type="pres">
      <dgm:prSet presAssocID="{C7FB8E94-AA56-484B-BAF0-D99D930CFEC4}" presName="box" presStyleLbl="node1" presStyleIdx="2" presStyleCnt="7"/>
      <dgm:spPr/>
    </dgm:pt>
    <dgm:pt modelId="{809F4D20-0FE1-47B1-BE94-83A4D4C302B7}" type="pres">
      <dgm:prSet presAssocID="{C7FB8E94-AA56-484B-BAF0-D99D930CFEC4}" presName="img" presStyleLbl="fgImgPlace1" presStyleIdx="2" presStyleCnt="7"/>
      <dgm:spPr/>
    </dgm:pt>
    <dgm:pt modelId="{15BCC062-55FD-4801-970C-C6BCF3189B1D}" type="pres">
      <dgm:prSet presAssocID="{C7FB8E94-AA56-484B-BAF0-D99D930CFEC4}" presName="text" presStyleLbl="node1" presStyleIdx="2" presStyleCnt="7">
        <dgm:presLayoutVars>
          <dgm:bulletEnabled val="1"/>
        </dgm:presLayoutVars>
      </dgm:prSet>
      <dgm:spPr/>
    </dgm:pt>
    <dgm:pt modelId="{3E156755-670B-47BD-84DB-C71D6DF41119}" type="pres">
      <dgm:prSet presAssocID="{A6982BE5-7BA4-4C0C-B8EA-F709F7E913F7}" presName="spacer" presStyleCnt="0"/>
      <dgm:spPr/>
    </dgm:pt>
    <dgm:pt modelId="{2D58D2D1-1129-47F5-9959-A100DB593DA5}" type="pres">
      <dgm:prSet presAssocID="{DAE594F5-F34F-455D-A2F7-520194A0701D}" presName="comp" presStyleCnt="0"/>
      <dgm:spPr/>
    </dgm:pt>
    <dgm:pt modelId="{F68C5BA5-9B70-47C0-B4E1-2771C6993A18}" type="pres">
      <dgm:prSet presAssocID="{DAE594F5-F34F-455D-A2F7-520194A0701D}" presName="box" presStyleLbl="node1" presStyleIdx="3" presStyleCnt="7"/>
      <dgm:spPr/>
    </dgm:pt>
    <dgm:pt modelId="{3B3202B9-C984-43F9-AF73-CC814D62C70A}" type="pres">
      <dgm:prSet presAssocID="{DAE594F5-F34F-455D-A2F7-520194A0701D}" presName="img" presStyleLbl="fgImgPlace1" presStyleIdx="3" presStyleCnt="7"/>
      <dgm:spPr/>
    </dgm:pt>
    <dgm:pt modelId="{E0B11368-2694-4684-921A-FC074137AFEB}" type="pres">
      <dgm:prSet presAssocID="{DAE594F5-F34F-455D-A2F7-520194A0701D}" presName="text" presStyleLbl="node1" presStyleIdx="3" presStyleCnt="7">
        <dgm:presLayoutVars>
          <dgm:bulletEnabled val="1"/>
        </dgm:presLayoutVars>
      </dgm:prSet>
      <dgm:spPr/>
    </dgm:pt>
    <dgm:pt modelId="{5FBEE58C-CE6E-48D4-8A61-7A8EF1793E97}" type="pres">
      <dgm:prSet presAssocID="{3DFC772D-EE02-48EA-8810-86EC0115DCFF}" presName="spacer" presStyleCnt="0"/>
      <dgm:spPr/>
    </dgm:pt>
    <dgm:pt modelId="{0130CC55-290B-4A5E-B803-6704C9F260B9}" type="pres">
      <dgm:prSet presAssocID="{A3806361-32C5-4DEA-9CBD-2CB62E85AAD5}" presName="comp" presStyleCnt="0"/>
      <dgm:spPr/>
    </dgm:pt>
    <dgm:pt modelId="{CB4AF627-FD31-4C79-AC9F-F3BFC977C572}" type="pres">
      <dgm:prSet presAssocID="{A3806361-32C5-4DEA-9CBD-2CB62E85AAD5}" presName="box" presStyleLbl="node1" presStyleIdx="4" presStyleCnt="7"/>
      <dgm:spPr/>
    </dgm:pt>
    <dgm:pt modelId="{C4C90C8B-F1BA-4956-A2A8-6C058B5E1F0E}" type="pres">
      <dgm:prSet presAssocID="{A3806361-32C5-4DEA-9CBD-2CB62E85AAD5}" presName="img" presStyleLbl="fgImgPlace1" presStyleIdx="4" presStyleCnt="7"/>
      <dgm:spPr/>
    </dgm:pt>
    <dgm:pt modelId="{CF66BD17-D4D8-4210-A158-206C54CC0487}" type="pres">
      <dgm:prSet presAssocID="{A3806361-32C5-4DEA-9CBD-2CB62E85AAD5}" presName="text" presStyleLbl="node1" presStyleIdx="4" presStyleCnt="7">
        <dgm:presLayoutVars>
          <dgm:bulletEnabled val="1"/>
        </dgm:presLayoutVars>
      </dgm:prSet>
      <dgm:spPr/>
    </dgm:pt>
    <dgm:pt modelId="{C7E66065-7F39-4940-A64F-C7624A37713A}" type="pres">
      <dgm:prSet presAssocID="{7A485695-46F7-4E37-A1BD-520BA3457D69}" presName="spacer" presStyleCnt="0"/>
      <dgm:spPr/>
    </dgm:pt>
    <dgm:pt modelId="{A15DC6D5-E513-494F-A7A4-04630F27729B}" type="pres">
      <dgm:prSet presAssocID="{11D491BA-A0CE-4BAF-82AF-3CF57411336E}" presName="comp" presStyleCnt="0"/>
      <dgm:spPr/>
    </dgm:pt>
    <dgm:pt modelId="{DD4102C6-FD3B-49E2-8803-3E29F88737C8}" type="pres">
      <dgm:prSet presAssocID="{11D491BA-A0CE-4BAF-82AF-3CF57411336E}" presName="box" presStyleLbl="node1" presStyleIdx="5" presStyleCnt="7"/>
      <dgm:spPr/>
    </dgm:pt>
    <dgm:pt modelId="{0F1CEC7A-61C3-4D0B-9BB3-58DCD26B0645}" type="pres">
      <dgm:prSet presAssocID="{11D491BA-A0CE-4BAF-82AF-3CF57411336E}" presName="img" presStyleLbl="fgImgPlace1" presStyleIdx="5" presStyleCnt="7"/>
      <dgm:spPr/>
    </dgm:pt>
    <dgm:pt modelId="{86C0D7D3-432D-4EE0-83F2-139E34EB8239}" type="pres">
      <dgm:prSet presAssocID="{11D491BA-A0CE-4BAF-82AF-3CF57411336E}" presName="text" presStyleLbl="node1" presStyleIdx="5" presStyleCnt="7">
        <dgm:presLayoutVars>
          <dgm:bulletEnabled val="1"/>
        </dgm:presLayoutVars>
      </dgm:prSet>
      <dgm:spPr/>
    </dgm:pt>
    <dgm:pt modelId="{052C1C20-346E-413B-8582-9F207527559F}" type="pres">
      <dgm:prSet presAssocID="{3A4914DB-65C5-4A70-9ABD-F3138584BDD2}" presName="spacer" presStyleCnt="0"/>
      <dgm:spPr/>
    </dgm:pt>
    <dgm:pt modelId="{A864FE92-FD3A-4D28-B7EF-014D9D8AAE55}" type="pres">
      <dgm:prSet presAssocID="{86AB95E5-0E2D-44AD-AA6D-034B86DC4715}" presName="comp" presStyleCnt="0"/>
      <dgm:spPr/>
    </dgm:pt>
    <dgm:pt modelId="{3B69D250-0E4E-408B-96AE-C53EA080E64F}" type="pres">
      <dgm:prSet presAssocID="{86AB95E5-0E2D-44AD-AA6D-034B86DC4715}" presName="box" presStyleLbl="node1" presStyleIdx="6" presStyleCnt="7"/>
      <dgm:spPr/>
    </dgm:pt>
    <dgm:pt modelId="{0517E96E-AF62-4F26-9C04-01BBCB6D1F80}" type="pres">
      <dgm:prSet presAssocID="{86AB95E5-0E2D-44AD-AA6D-034B86DC4715}" presName="img" presStyleLbl="fgImgPlace1" presStyleIdx="6" presStyleCnt="7"/>
      <dgm:spPr/>
    </dgm:pt>
    <dgm:pt modelId="{B446AC91-0620-47C7-91B5-8ECC3CD02A03}" type="pres">
      <dgm:prSet presAssocID="{86AB95E5-0E2D-44AD-AA6D-034B86DC4715}" presName="text" presStyleLbl="node1" presStyleIdx="6" presStyleCnt="7">
        <dgm:presLayoutVars>
          <dgm:bulletEnabled val="1"/>
        </dgm:presLayoutVars>
      </dgm:prSet>
      <dgm:spPr/>
    </dgm:pt>
  </dgm:ptLst>
  <dgm:cxnLst>
    <dgm:cxn modelId="{6120BE08-54AB-490E-89CD-F2A644EDAB29}" type="presOf" srcId="{11D491BA-A0CE-4BAF-82AF-3CF57411336E}" destId="{86C0D7D3-432D-4EE0-83F2-139E34EB8239}" srcOrd="1" destOrd="0" presId="urn:microsoft.com/office/officeart/2005/8/layout/vList4"/>
    <dgm:cxn modelId="{A668B118-4C69-4336-961E-B437B275B5DA}" type="presOf" srcId="{A3806361-32C5-4DEA-9CBD-2CB62E85AAD5}" destId="{CB4AF627-FD31-4C79-AC9F-F3BFC977C572}" srcOrd="0" destOrd="0" presId="urn:microsoft.com/office/officeart/2005/8/layout/vList4"/>
    <dgm:cxn modelId="{BED64626-A0A3-4CC2-BA3F-FA35F7A089A7}" type="presOf" srcId="{86AB95E5-0E2D-44AD-AA6D-034B86DC4715}" destId="{B446AC91-0620-47C7-91B5-8ECC3CD02A03}" srcOrd="1" destOrd="0" presId="urn:microsoft.com/office/officeart/2005/8/layout/vList4"/>
    <dgm:cxn modelId="{B1231D29-C092-48A6-A559-53C6BB389FD4}" type="presOf" srcId="{B59BD3EB-6BC0-4D67-812F-B22F0421A383}" destId="{B9FBC113-CE36-4E38-9D33-6DF0D837F462}" srcOrd="0" destOrd="0" presId="urn:microsoft.com/office/officeart/2005/8/layout/vList4"/>
    <dgm:cxn modelId="{3D7B0F2C-ABEB-46A0-8475-AD75AB6B9CC5}" srcId="{351DA45C-A7DA-4060-952D-96AE9F053B13}" destId="{B59BD3EB-6BC0-4D67-812F-B22F0421A383}" srcOrd="0" destOrd="0" parTransId="{04C94784-09AE-4401-B9EC-2D57E827C7C3}" sibTransId="{72D60E7A-A05D-43E0-8940-8E66F2AB4EDF}"/>
    <dgm:cxn modelId="{7066252C-9784-476F-86A0-8F118854C6FD}" srcId="{351DA45C-A7DA-4060-952D-96AE9F053B13}" destId="{86AB95E5-0E2D-44AD-AA6D-034B86DC4715}" srcOrd="6" destOrd="0" parTransId="{D29E43B0-DD7A-4400-833C-3BF3FA93299F}" sibTransId="{65780B23-1C21-4290-B9B0-3BB54D5C4EEA}"/>
    <dgm:cxn modelId="{57DCA334-65EB-4873-9F70-C1573FB075FD}" srcId="{351DA45C-A7DA-4060-952D-96AE9F053B13}" destId="{DAE594F5-F34F-455D-A2F7-520194A0701D}" srcOrd="3" destOrd="0" parTransId="{A0B37E8C-2300-4B3E-8479-6F45866FEA7C}" sibTransId="{3DFC772D-EE02-48EA-8810-86EC0115DCFF}"/>
    <dgm:cxn modelId="{3D345E37-DC69-4EFD-8E68-8DF2D880D62A}" srcId="{351DA45C-A7DA-4060-952D-96AE9F053B13}" destId="{A3806361-32C5-4DEA-9CBD-2CB62E85AAD5}" srcOrd="4" destOrd="0" parTransId="{F7CD3DA3-1EED-4A0B-9614-B7238614D7CD}" sibTransId="{7A485695-46F7-4E37-A1BD-520BA3457D69}"/>
    <dgm:cxn modelId="{E0DB115E-2261-4D04-A092-DF2B0311E6D5}" type="presOf" srcId="{351DA45C-A7DA-4060-952D-96AE9F053B13}" destId="{29382D4F-BE43-4F8C-B6A4-CBB4CF058597}" srcOrd="0" destOrd="0" presId="urn:microsoft.com/office/officeart/2005/8/layout/vList4"/>
    <dgm:cxn modelId="{CDEA5169-91CC-456D-A8A0-48E5B853D2D5}" type="presOf" srcId="{C7FB8E94-AA56-484B-BAF0-D99D930CFEC4}" destId="{5EC54109-8B78-44A5-83A2-B87A77FDEE44}" srcOrd="0" destOrd="0" presId="urn:microsoft.com/office/officeart/2005/8/layout/vList4"/>
    <dgm:cxn modelId="{5433C04E-6F1E-473D-96F8-91AAB632CF87}" type="presOf" srcId="{86AB95E5-0E2D-44AD-AA6D-034B86DC4715}" destId="{3B69D250-0E4E-408B-96AE-C53EA080E64F}" srcOrd="0" destOrd="0" presId="urn:microsoft.com/office/officeart/2005/8/layout/vList4"/>
    <dgm:cxn modelId="{A7219056-0F8F-48B2-9EC8-C29DF93AEBD9}" srcId="{351DA45C-A7DA-4060-952D-96AE9F053B13}" destId="{C7FB8E94-AA56-484B-BAF0-D99D930CFEC4}" srcOrd="2" destOrd="0" parTransId="{D3878666-7067-4885-B556-2A0AD76CB261}" sibTransId="{A6982BE5-7BA4-4C0C-B8EA-F709F7E913F7}"/>
    <dgm:cxn modelId="{99B98A59-079D-4267-90B6-CE8D29FFE43D}" type="presOf" srcId="{A3806361-32C5-4DEA-9CBD-2CB62E85AAD5}" destId="{CF66BD17-D4D8-4210-A158-206C54CC0487}" srcOrd="1" destOrd="0" presId="urn:microsoft.com/office/officeart/2005/8/layout/vList4"/>
    <dgm:cxn modelId="{0DE2E17A-4FCF-4D10-A291-10193601D8E6}" srcId="{351DA45C-A7DA-4060-952D-96AE9F053B13}" destId="{11D491BA-A0CE-4BAF-82AF-3CF57411336E}" srcOrd="5" destOrd="0" parTransId="{B5E864F6-EB53-4518-BCE5-B14F808BAE46}" sibTransId="{3A4914DB-65C5-4A70-9ABD-F3138584BDD2}"/>
    <dgm:cxn modelId="{74BB6D7F-01AD-467C-9B50-C9E2B85CC95A}" type="presOf" srcId="{B59BD3EB-6BC0-4D67-812F-B22F0421A383}" destId="{0696DA53-0DDB-4B71-BDA7-F3508EF26509}" srcOrd="1" destOrd="0" presId="urn:microsoft.com/office/officeart/2005/8/layout/vList4"/>
    <dgm:cxn modelId="{A69625AB-40F9-4412-9E96-B7C8886D32FC}" type="presOf" srcId="{0F000FD4-C6E4-411D-ABE1-A97142285661}" destId="{674C75CD-59EC-417E-919D-7521E66E83B9}" srcOrd="1" destOrd="0" presId="urn:microsoft.com/office/officeart/2005/8/layout/vList4"/>
    <dgm:cxn modelId="{E88EF8B1-CB81-4702-B5B8-7A67DD7F165F}" type="presOf" srcId="{DAE594F5-F34F-455D-A2F7-520194A0701D}" destId="{F68C5BA5-9B70-47C0-B4E1-2771C6993A18}" srcOrd="0" destOrd="0" presId="urn:microsoft.com/office/officeart/2005/8/layout/vList4"/>
    <dgm:cxn modelId="{93E9B9B8-4C44-42C3-92BB-7AEA77841C7C}" srcId="{351DA45C-A7DA-4060-952D-96AE9F053B13}" destId="{0F000FD4-C6E4-411D-ABE1-A97142285661}" srcOrd="1" destOrd="0" parTransId="{F59BF3C4-CD69-454E-ADC4-2D3E2B2F51EC}" sibTransId="{76CA7AEC-0C25-4C1F-BC83-4E5C30236D0D}"/>
    <dgm:cxn modelId="{4B4826C1-1371-491C-8803-788B5D2BD499}" type="presOf" srcId="{11D491BA-A0CE-4BAF-82AF-3CF57411336E}" destId="{DD4102C6-FD3B-49E2-8803-3E29F88737C8}" srcOrd="0" destOrd="0" presId="urn:microsoft.com/office/officeart/2005/8/layout/vList4"/>
    <dgm:cxn modelId="{BEE9C5EF-89A4-40AB-B78C-B745853C9495}" type="presOf" srcId="{DAE594F5-F34F-455D-A2F7-520194A0701D}" destId="{E0B11368-2694-4684-921A-FC074137AFEB}" srcOrd="1" destOrd="0" presId="urn:microsoft.com/office/officeart/2005/8/layout/vList4"/>
    <dgm:cxn modelId="{0F23C4FB-66CC-4A10-867D-53CCE563D06A}" type="presOf" srcId="{0F000FD4-C6E4-411D-ABE1-A97142285661}" destId="{FB315FB4-2198-4F9E-9D51-C5C228632188}" srcOrd="0" destOrd="0" presId="urn:microsoft.com/office/officeart/2005/8/layout/vList4"/>
    <dgm:cxn modelId="{960EF8FB-29E8-45A2-B0E0-685017715A87}" type="presOf" srcId="{C7FB8E94-AA56-484B-BAF0-D99D930CFEC4}" destId="{15BCC062-55FD-4801-970C-C6BCF3189B1D}" srcOrd="1" destOrd="0" presId="urn:microsoft.com/office/officeart/2005/8/layout/vList4"/>
    <dgm:cxn modelId="{BF883262-2EE9-4331-B320-42EBDE22D508}" type="presParOf" srcId="{29382D4F-BE43-4F8C-B6A4-CBB4CF058597}" destId="{055A9928-0BD8-4025-8D39-5DC3D9EE0A1C}" srcOrd="0" destOrd="0" presId="urn:microsoft.com/office/officeart/2005/8/layout/vList4"/>
    <dgm:cxn modelId="{189D41AF-C9B8-4C87-A29D-9952E283FC4E}" type="presParOf" srcId="{055A9928-0BD8-4025-8D39-5DC3D9EE0A1C}" destId="{B9FBC113-CE36-4E38-9D33-6DF0D837F462}" srcOrd="0" destOrd="0" presId="urn:microsoft.com/office/officeart/2005/8/layout/vList4"/>
    <dgm:cxn modelId="{FC150173-B23C-44BD-A10F-1BAA4E55C8E2}" type="presParOf" srcId="{055A9928-0BD8-4025-8D39-5DC3D9EE0A1C}" destId="{3A90931D-BAC8-4136-BDE0-8425FE987CAA}" srcOrd="1" destOrd="0" presId="urn:microsoft.com/office/officeart/2005/8/layout/vList4"/>
    <dgm:cxn modelId="{677DCF19-885B-42B9-87CB-1C601823590E}" type="presParOf" srcId="{055A9928-0BD8-4025-8D39-5DC3D9EE0A1C}" destId="{0696DA53-0DDB-4B71-BDA7-F3508EF26509}" srcOrd="2" destOrd="0" presId="urn:microsoft.com/office/officeart/2005/8/layout/vList4"/>
    <dgm:cxn modelId="{9B464543-8B23-4A71-BBC9-E80DA01A2021}" type="presParOf" srcId="{29382D4F-BE43-4F8C-B6A4-CBB4CF058597}" destId="{26118E1A-D2EC-435D-8104-DFFA4B4F63FA}" srcOrd="1" destOrd="0" presId="urn:microsoft.com/office/officeart/2005/8/layout/vList4"/>
    <dgm:cxn modelId="{BE2C67D7-EACD-4EA1-82C5-E3C1AE8F00E3}" type="presParOf" srcId="{29382D4F-BE43-4F8C-B6A4-CBB4CF058597}" destId="{8EC3E820-7345-445E-A35B-35711BDEAE8F}" srcOrd="2" destOrd="0" presId="urn:microsoft.com/office/officeart/2005/8/layout/vList4"/>
    <dgm:cxn modelId="{B554B4FF-78CA-43EE-9BE6-23A3231180BD}" type="presParOf" srcId="{8EC3E820-7345-445E-A35B-35711BDEAE8F}" destId="{FB315FB4-2198-4F9E-9D51-C5C228632188}" srcOrd="0" destOrd="0" presId="urn:microsoft.com/office/officeart/2005/8/layout/vList4"/>
    <dgm:cxn modelId="{D254001A-843C-412D-9AA7-15216F82CAE1}" type="presParOf" srcId="{8EC3E820-7345-445E-A35B-35711BDEAE8F}" destId="{1F9EF864-209E-4F68-BA29-D1B5807380BD}" srcOrd="1" destOrd="0" presId="urn:microsoft.com/office/officeart/2005/8/layout/vList4"/>
    <dgm:cxn modelId="{0FF91ECA-D0D0-4F6C-B0E9-4AE4579F6355}" type="presParOf" srcId="{8EC3E820-7345-445E-A35B-35711BDEAE8F}" destId="{674C75CD-59EC-417E-919D-7521E66E83B9}" srcOrd="2" destOrd="0" presId="urn:microsoft.com/office/officeart/2005/8/layout/vList4"/>
    <dgm:cxn modelId="{92E150E5-2953-4939-BE4A-F45A051A63C0}" type="presParOf" srcId="{29382D4F-BE43-4F8C-B6A4-CBB4CF058597}" destId="{784E9F46-707D-45C5-9573-FF442F20B200}" srcOrd="3" destOrd="0" presId="urn:microsoft.com/office/officeart/2005/8/layout/vList4"/>
    <dgm:cxn modelId="{CE7743F9-FA93-4B49-B628-5DCC9264D341}" type="presParOf" srcId="{29382D4F-BE43-4F8C-B6A4-CBB4CF058597}" destId="{E5D63B00-9F0B-4DF0-8DDC-73407C49CA27}" srcOrd="4" destOrd="0" presId="urn:microsoft.com/office/officeart/2005/8/layout/vList4"/>
    <dgm:cxn modelId="{F843659F-ECB1-437C-9333-2E796011272C}" type="presParOf" srcId="{E5D63B00-9F0B-4DF0-8DDC-73407C49CA27}" destId="{5EC54109-8B78-44A5-83A2-B87A77FDEE44}" srcOrd="0" destOrd="0" presId="urn:microsoft.com/office/officeart/2005/8/layout/vList4"/>
    <dgm:cxn modelId="{F5F9F26B-60DB-4B2C-98C1-449D6E979CED}" type="presParOf" srcId="{E5D63B00-9F0B-4DF0-8DDC-73407C49CA27}" destId="{809F4D20-0FE1-47B1-BE94-83A4D4C302B7}" srcOrd="1" destOrd="0" presId="urn:microsoft.com/office/officeart/2005/8/layout/vList4"/>
    <dgm:cxn modelId="{0B01C811-DCA2-4332-AF41-388D6EE429FA}" type="presParOf" srcId="{E5D63B00-9F0B-4DF0-8DDC-73407C49CA27}" destId="{15BCC062-55FD-4801-970C-C6BCF3189B1D}" srcOrd="2" destOrd="0" presId="urn:microsoft.com/office/officeart/2005/8/layout/vList4"/>
    <dgm:cxn modelId="{374100F8-2188-43B3-B208-8855446C49C9}" type="presParOf" srcId="{29382D4F-BE43-4F8C-B6A4-CBB4CF058597}" destId="{3E156755-670B-47BD-84DB-C71D6DF41119}" srcOrd="5" destOrd="0" presId="urn:microsoft.com/office/officeart/2005/8/layout/vList4"/>
    <dgm:cxn modelId="{AFEE1050-9A56-421B-9BD0-16FDCF3C17E9}" type="presParOf" srcId="{29382D4F-BE43-4F8C-B6A4-CBB4CF058597}" destId="{2D58D2D1-1129-47F5-9959-A100DB593DA5}" srcOrd="6" destOrd="0" presId="urn:microsoft.com/office/officeart/2005/8/layout/vList4"/>
    <dgm:cxn modelId="{DF9F3282-5E18-4071-817D-A32B8C69960C}" type="presParOf" srcId="{2D58D2D1-1129-47F5-9959-A100DB593DA5}" destId="{F68C5BA5-9B70-47C0-B4E1-2771C6993A18}" srcOrd="0" destOrd="0" presId="urn:microsoft.com/office/officeart/2005/8/layout/vList4"/>
    <dgm:cxn modelId="{E7307B1C-C3C8-4187-AF93-0D921778CFCA}" type="presParOf" srcId="{2D58D2D1-1129-47F5-9959-A100DB593DA5}" destId="{3B3202B9-C984-43F9-AF73-CC814D62C70A}" srcOrd="1" destOrd="0" presId="urn:microsoft.com/office/officeart/2005/8/layout/vList4"/>
    <dgm:cxn modelId="{C935785F-E57B-4372-8B97-7C94B8B54F1C}" type="presParOf" srcId="{2D58D2D1-1129-47F5-9959-A100DB593DA5}" destId="{E0B11368-2694-4684-921A-FC074137AFEB}" srcOrd="2" destOrd="0" presId="urn:microsoft.com/office/officeart/2005/8/layout/vList4"/>
    <dgm:cxn modelId="{AF334984-E611-47C4-A23A-A505C32A450C}" type="presParOf" srcId="{29382D4F-BE43-4F8C-B6A4-CBB4CF058597}" destId="{5FBEE58C-CE6E-48D4-8A61-7A8EF1793E97}" srcOrd="7" destOrd="0" presId="urn:microsoft.com/office/officeart/2005/8/layout/vList4"/>
    <dgm:cxn modelId="{8BB150A6-AFEE-4396-A58A-B2A885643C97}" type="presParOf" srcId="{29382D4F-BE43-4F8C-B6A4-CBB4CF058597}" destId="{0130CC55-290B-4A5E-B803-6704C9F260B9}" srcOrd="8" destOrd="0" presId="urn:microsoft.com/office/officeart/2005/8/layout/vList4"/>
    <dgm:cxn modelId="{A3C5D419-CDF5-42D2-AB1D-41A8D6922CB2}" type="presParOf" srcId="{0130CC55-290B-4A5E-B803-6704C9F260B9}" destId="{CB4AF627-FD31-4C79-AC9F-F3BFC977C572}" srcOrd="0" destOrd="0" presId="urn:microsoft.com/office/officeart/2005/8/layout/vList4"/>
    <dgm:cxn modelId="{87106A27-E7B0-4339-BAA8-94A4BD146275}" type="presParOf" srcId="{0130CC55-290B-4A5E-B803-6704C9F260B9}" destId="{C4C90C8B-F1BA-4956-A2A8-6C058B5E1F0E}" srcOrd="1" destOrd="0" presId="urn:microsoft.com/office/officeart/2005/8/layout/vList4"/>
    <dgm:cxn modelId="{6143A889-A18F-4248-A1AB-C1B405DD62CA}" type="presParOf" srcId="{0130CC55-290B-4A5E-B803-6704C9F260B9}" destId="{CF66BD17-D4D8-4210-A158-206C54CC0487}" srcOrd="2" destOrd="0" presId="urn:microsoft.com/office/officeart/2005/8/layout/vList4"/>
    <dgm:cxn modelId="{73268AB1-65FA-4F5F-ACBB-EB62DB9225CD}" type="presParOf" srcId="{29382D4F-BE43-4F8C-B6A4-CBB4CF058597}" destId="{C7E66065-7F39-4940-A64F-C7624A37713A}" srcOrd="9" destOrd="0" presId="urn:microsoft.com/office/officeart/2005/8/layout/vList4"/>
    <dgm:cxn modelId="{D521EAD7-F920-4E6A-8564-580795CB08AD}" type="presParOf" srcId="{29382D4F-BE43-4F8C-B6A4-CBB4CF058597}" destId="{A15DC6D5-E513-494F-A7A4-04630F27729B}" srcOrd="10" destOrd="0" presId="urn:microsoft.com/office/officeart/2005/8/layout/vList4"/>
    <dgm:cxn modelId="{A2015BAD-0C32-4F80-B34E-0DC67FC39995}" type="presParOf" srcId="{A15DC6D5-E513-494F-A7A4-04630F27729B}" destId="{DD4102C6-FD3B-49E2-8803-3E29F88737C8}" srcOrd="0" destOrd="0" presId="urn:microsoft.com/office/officeart/2005/8/layout/vList4"/>
    <dgm:cxn modelId="{38B6CB43-BCA0-475E-B039-B684B233C161}" type="presParOf" srcId="{A15DC6D5-E513-494F-A7A4-04630F27729B}" destId="{0F1CEC7A-61C3-4D0B-9BB3-58DCD26B0645}" srcOrd="1" destOrd="0" presId="urn:microsoft.com/office/officeart/2005/8/layout/vList4"/>
    <dgm:cxn modelId="{77DD1548-3996-4C1E-801E-2FE71DC069E9}" type="presParOf" srcId="{A15DC6D5-E513-494F-A7A4-04630F27729B}" destId="{86C0D7D3-432D-4EE0-83F2-139E34EB8239}" srcOrd="2" destOrd="0" presId="urn:microsoft.com/office/officeart/2005/8/layout/vList4"/>
    <dgm:cxn modelId="{B1206175-280D-449A-BC18-B5C510F48B93}" type="presParOf" srcId="{29382D4F-BE43-4F8C-B6A4-CBB4CF058597}" destId="{052C1C20-346E-413B-8582-9F207527559F}" srcOrd="11" destOrd="0" presId="urn:microsoft.com/office/officeart/2005/8/layout/vList4"/>
    <dgm:cxn modelId="{22496C3F-ED80-483F-A8E5-2003A91FC398}" type="presParOf" srcId="{29382D4F-BE43-4F8C-B6A4-CBB4CF058597}" destId="{A864FE92-FD3A-4D28-B7EF-014D9D8AAE55}" srcOrd="12" destOrd="0" presId="urn:microsoft.com/office/officeart/2005/8/layout/vList4"/>
    <dgm:cxn modelId="{B2D5F295-CDF6-439C-9881-6AFEC82420A3}" type="presParOf" srcId="{A864FE92-FD3A-4D28-B7EF-014D9D8AAE55}" destId="{3B69D250-0E4E-408B-96AE-C53EA080E64F}" srcOrd="0" destOrd="0" presId="urn:microsoft.com/office/officeart/2005/8/layout/vList4"/>
    <dgm:cxn modelId="{DBC1C26A-28FC-4551-AF36-F1E7F89A72C2}" type="presParOf" srcId="{A864FE92-FD3A-4D28-B7EF-014D9D8AAE55}" destId="{0517E96E-AF62-4F26-9C04-01BBCB6D1F80}" srcOrd="1" destOrd="0" presId="urn:microsoft.com/office/officeart/2005/8/layout/vList4"/>
    <dgm:cxn modelId="{F66C9E00-DB3D-4641-812C-EBB7A4ED2AB0}" type="presParOf" srcId="{A864FE92-FD3A-4D28-B7EF-014D9D8AAE55}" destId="{B446AC91-0620-47C7-91B5-8ECC3CD02A03}" srcOrd="2" destOrd="0" presId="urn:microsoft.com/office/officeart/2005/8/layout/vList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785B0705-9164-4FDC-943B-8D6F4914C9F6}" type="doc">
      <dgm:prSet loTypeId="urn:microsoft.com/office/officeart/2005/8/layout/hList3" loCatId="list" qsTypeId="urn:microsoft.com/office/officeart/2005/8/quickstyle/simple1" qsCatId="simple" csTypeId="urn:microsoft.com/office/officeart/2005/8/colors/accent0_2" csCatId="mainScheme" phldr="1"/>
      <dgm:spPr/>
      <dgm:t>
        <a:bodyPr/>
        <a:lstStyle/>
        <a:p>
          <a:endParaRPr lang="es-CO"/>
        </a:p>
      </dgm:t>
    </dgm:pt>
    <dgm:pt modelId="{A32351E3-00AA-45AC-B42B-5D6DF6853F09}">
      <dgm:prSet phldrT="[Texto]"/>
      <dgm:spPr/>
      <dgm:t>
        <a:bodyPr/>
        <a:lstStyle/>
        <a:p>
          <a:r>
            <a:rPr lang="es-MX" b="1" dirty="0"/>
            <a:t>Al establecer el plan del CTCP se consideran los proyectos emprendidos   por el emisor internacional (IASB)*</a:t>
          </a:r>
          <a:endParaRPr lang="es-CO" b="1" dirty="0"/>
        </a:p>
      </dgm:t>
    </dgm:pt>
    <dgm:pt modelId="{358DDBF9-7B20-4779-8BB5-03821B0420A2}" type="parTrans" cxnId="{203E8C65-5155-4BC7-AFE8-BB692FB21012}">
      <dgm:prSet/>
      <dgm:spPr/>
      <dgm:t>
        <a:bodyPr/>
        <a:lstStyle/>
        <a:p>
          <a:endParaRPr lang="es-CO" b="1"/>
        </a:p>
      </dgm:t>
    </dgm:pt>
    <dgm:pt modelId="{F5C22C4F-C571-4602-807F-06BB2EF9EF34}" type="sibTrans" cxnId="{203E8C65-5155-4BC7-AFE8-BB692FB21012}">
      <dgm:prSet/>
      <dgm:spPr/>
      <dgm:t>
        <a:bodyPr/>
        <a:lstStyle/>
        <a:p>
          <a:endParaRPr lang="es-CO" b="1"/>
        </a:p>
      </dgm:t>
    </dgm:pt>
    <dgm:pt modelId="{F58CF3CA-6955-4596-A5E1-8D3127899C83}">
      <dgm:prSet phldrT="[Texto]"/>
      <dgm:spPr/>
      <dgm:t>
        <a:bodyPr/>
        <a:lstStyle/>
        <a:p>
          <a:r>
            <a:rPr lang="es-MX" b="1" dirty="0"/>
            <a:t>Proyectos para actualizar las normas (MP)</a:t>
          </a:r>
          <a:endParaRPr lang="es-CO" b="1" dirty="0"/>
        </a:p>
      </dgm:t>
    </dgm:pt>
    <dgm:pt modelId="{DA930F68-845C-43C6-9C6E-567F83C80A25}" type="parTrans" cxnId="{2653225A-61BE-4C63-B89E-6D69B609EFA3}">
      <dgm:prSet/>
      <dgm:spPr/>
      <dgm:t>
        <a:bodyPr/>
        <a:lstStyle/>
        <a:p>
          <a:endParaRPr lang="es-CO" b="1"/>
        </a:p>
      </dgm:t>
    </dgm:pt>
    <dgm:pt modelId="{DF952D9B-6B14-44CF-A123-32E3DCEBD1BA}" type="sibTrans" cxnId="{2653225A-61BE-4C63-B89E-6D69B609EFA3}">
      <dgm:prSet/>
      <dgm:spPr/>
      <dgm:t>
        <a:bodyPr/>
        <a:lstStyle/>
        <a:p>
          <a:endParaRPr lang="es-CO" b="1"/>
        </a:p>
      </dgm:t>
    </dgm:pt>
    <dgm:pt modelId="{83C2FFBB-6565-43C7-B492-28194C61B4B6}">
      <dgm:prSet phldrT="[Texto]"/>
      <dgm:spPr/>
      <dgm:t>
        <a:bodyPr/>
        <a:lstStyle/>
        <a:p>
          <a:r>
            <a:rPr lang="es-MX" b="1" dirty="0"/>
            <a:t>Proyectos de Investigación (RP)	</a:t>
          </a:r>
          <a:endParaRPr lang="es-CO" b="1" dirty="0"/>
        </a:p>
      </dgm:t>
    </dgm:pt>
    <dgm:pt modelId="{BB6472D6-A938-4F2C-AA3B-27223D32894F}" type="parTrans" cxnId="{E25492AE-3667-4B37-B5B3-9C357739ED05}">
      <dgm:prSet/>
      <dgm:spPr/>
      <dgm:t>
        <a:bodyPr/>
        <a:lstStyle/>
        <a:p>
          <a:endParaRPr lang="es-CO" b="1"/>
        </a:p>
      </dgm:t>
    </dgm:pt>
    <dgm:pt modelId="{946F0AC0-B47A-4EAF-938D-F7B0E1AAC87D}" type="sibTrans" cxnId="{E25492AE-3667-4B37-B5B3-9C357739ED05}">
      <dgm:prSet/>
      <dgm:spPr/>
      <dgm:t>
        <a:bodyPr/>
        <a:lstStyle/>
        <a:p>
          <a:endParaRPr lang="es-CO" b="1"/>
        </a:p>
      </dgm:t>
    </dgm:pt>
    <dgm:pt modelId="{5DC23F50-4613-4947-AEE2-EF16F9E052A7}">
      <dgm:prSet phldrT="[Texto]"/>
      <dgm:spPr/>
      <dgm:t>
        <a:bodyPr/>
        <a:lstStyle/>
        <a:p>
          <a:r>
            <a:rPr lang="es-MX" b="1" dirty="0"/>
            <a:t>Proyectos para la Emisión de nuevos Estándares  (SP)</a:t>
          </a:r>
          <a:endParaRPr lang="es-CO" b="1" dirty="0"/>
        </a:p>
      </dgm:t>
    </dgm:pt>
    <dgm:pt modelId="{E1493322-FB16-4DB1-95A6-DF74669C731B}" type="parTrans" cxnId="{18B48F26-36D7-42D2-ABDF-72AE15CC42F0}">
      <dgm:prSet/>
      <dgm:spPr/>
      <dgm:t>
        <a:bodyPr/>
        <a:lstStyle/>
        <a:p>
          <a:endParaRPr lang="es-CO" b="1"/>
        </a:p>
      </dgm:t>
    </dgm:pt>
    <dgm:pt modelId="{45DBCDEA-20DE-4F87-AD79-819241858A93}" type="sibTrans" cxnId="{18B48F26-36D7-42D2-ABDF-72AE15CC42F0}">
      <dgm:prSet/>
      <dgm:spPr/>
      <dgm:t>
        <a:bodyPr/>
        <a:lstStyle/>
        <a:p>
          <a:endParaRPr lang="es-CO" b="1"/>
        </a:p>
      </dgm:t>
    </dgm:pt>
    <dgm:pt modelId="{FFD4C5E3-40CB-463E-AE29-991E87335A08}">
      <dgm:prSet phldrT="[Texto]"/>
      <dgm:spPr/>
      <dgm:t>
        <a:bodyPr/>
        <a:lstStyle/>
        <a:p>
          <a:r>
            <a:rPr lang="es-CO" b="1" dirty="0"/>
            <a:t>La agenda del IASB Incluye: </a:t>
          </a:r>
        </a:p>
      </dgm:t>
    </dgm:pt>
    <dgm:pt modelId="{EEC12037-7B5C-470E-996F-1652EDEC0AF6}" type="parTrans" cxnId="{D2AB86D3-40BB-49E0-88D9-AB0F7E39017D}">
      <dgm:prSet/>
      <dgm:spPr/>
      <dgm:t>
        <a:bodyPr/>
        <a:lstStyle/>
        <a:p>
          <a:endParaRPr lang="es-CO"/>
        </a:p>
      </dgm:t>
    </dgm:pt>
    <dgm:pt modelId="{4B60C7A0-5FA0-4FC7-A953-4A9C1B792CF5}" type="sibTrans" cxnId="{D2AB86D3-40BB-49E0-88D9-AB0F7E39017D}">
      <dgm:prSet/>
      <dgm:spPr/>
      <dgm:t>
        <a:bodyPr/>
        <a:lstStyle/>
        <a:p>
          <a:endParaRPr lang="es-CO"/>
        </a:p>
      </dgm:t>
    </dgm:pt>
    <dgm:pt modelId="{101CD0CF-8024-4585-BC03-558EAD80D1DF}">
      <dgm:prSet phldrT="[Texto]"/>
      <dgm:spPr/>
      <dgm:t>
        <a:bodyPr/>
        <a:lstStyle/>
        <a:p>
          <a:r>
            <a:rPr lang="es-CO" b="1" dirty="0"/>
            <a:t>Proyectos de revisión de la NIIF para las Pymes</a:t>
          </a:r>
        </a:p>
      </dgm:t>
    </dgm:pt>
    <dgm:pt modelId="{ECCECCBF-924B-4FF0-BCFC-D6FDAC655E8E}" type="parTrans" cxnId="{27C4002C-15A2-42C4-B755-02F886596A51}">
      <dgm:prSet/>
      <dgm:spPr/>
      <dgm:t>
        <a:bodyPr/>
        <a:lstStyle/>
        <a:p>
          <a:endParaRPr lang="es-CO"/>
        </a:p>
      </dgm:t>
    </dgm:pt>
    <dgm:pt modelId="{A3627C92-7B78-40B0-B14D-370A39458280}" type="sibTrans" cxnId="{27C4002C-15A2-42C4-B755-02F886596A51}">
      <dgm:prSet/>
      <dgm:spPr/>
      <dgm:t>
        <a:bodyPr/>
        <a:lstStyle/>
        <a:p>
          <a:endParaRPr lang="es-CO"/>
        </a:p>
      </dgm:t>
    </dgm:pt>
    <dgm:pt modelId="{059A8419-2D10-421C-B9C2-CDC80EFD66B9}">
      <dgm:prSet phldrT="[Texto]"/>
      <dgm:spPr/>
      <dgm:t>
        <a:bodyPr/>
        <a:lstStyle/>
        <a:p>
          <a:r>
            <a:rPr lang="es-MX" b="1" dirty="0"/>
            <a:t>Otros proyectos (OP)</a:t>
          </a:r>
          <a:endParaRPr lang="es-CO" b="1" dirty="0"/>
        </a:p>
      </dgm:t>
    </dgm:pt>
    <dgm:pt modelId="{9C71A882-FF29-4B16-9074-905207DB2513}" type="parTrans" cxnId="{2DA18B2F-5B11-4F09-8112-B10933319762}">
      <dgm:prSet/>
      <dgm:spPr/>
      <dgm:t>
        <a:bodyPr/>
        <a:lstStyle/>
        <a:p>
          <a:endParaRPr lang="es-CO"/>
        </a:p>
      </dgm:t>
    </dgm:pt>
    <dgm:pt modelId="{34FFF738-C7EC-416C-9232-2FC3B9AB7ABB}" type="sibTrans" cxnId="{2DA18B2F-5B11-4F09-8112-B10933319762}">
      <dgm:prSet/>
      <dgm:spPr/>
      <dgm:t>
        <a:bodyPr/>
        <a:lstStyle/>
        <a:p>
          <a:endParaRPr lang="es-CO"/>
        </a:p>
      </dgm:t>
    </dgm:pt>
    <dgm:pt modelId="{78FB6259-394E-45E6-9896-9C34BA2C2AA0}" type="pres">
      <dgm:prSet presAssocID="{785B0705-9164-4FDC-943B-8D6F4914C9F6}" presName="composite" presStyleCnt="0">
        <dgm:presLayoutVars>
          <dgm:chMax val="1"/>
          <dgm:dir/>
          <dgm:resizeHandles val="exact"/>
        </dgm:presLayoutVars>
      </dgm:prSet>
      <dgm:spPr/>
    </dgm:pt>
    <dgm:pt modelId="{EA406291-4DDD-45EE-8E39-3AC2B7159CF2}" type="pres">
      <dgm:prSet presAssocID="{A32351E3-00AA-45AC-B42B-5D6DF6853F09}" presName="roof" presStyleLbl="dkBgShp" presStyleIdx="0" presStyleCnt="2"/>
      <dgm:spPr/>
    </dgm:pt>
    <dgm:pt modelId="{391B7101-094E-431A-915C-75905AF08480}" type="pres">
      <dgm:prSet presAssocID="{A32351E3-00AA-45AC-B42B-5D6DF6853F09}" presName="pillars" presStyleCnt="0"/>
      <dgm:spPr/>
    </dgm:pt>
    <dgm:pt modelId="{F4CBE74C-08DB-4644-A431-4C6948A74E0E}" type="pres">
      <dgm:prSet presAssocID="{A32351E3-00AA-45AC-B42B-5D6DF6853F09}" presName="pillar1" presStyleLbl="node1" presStyleIdx="0" presStyleCnt="1">
        <dgm:presLayoutVars>
          <dgm:bulletEnabled val="1"/>
        </dgm:presLayoutVars>
      </dgm:prSet>
      <dgm:spPr/>
    </dgm:pt>
    <dgm:pt modelId="{7CAE2441-E344-405F-A007-6A3BBB8FC47F}" type="pres">
      <dgm:prSet presAssocID="{A32351E3-00AA-45AC-B42B-5D6DF6853F09}" presName="base" presStyleLbl="dkBgShp" presStyleIdx="1" presStyleCnt="2"/>
      <dgm:spPr/>
    </dgm:pt>
  </dgm:ptLst>
  <dgm:cxnLst>
    <dgm:cxn modelId="{7E4ADD19-C40C-44D8-A29D-CFBB0062EF04}" type="presOf" srcId="{83C2FFBB-6565-43C7-B492-28194C61B4B6}" destId="{F4CBE74C-08DB-4644-A431-4C6948A74E0E}" srcOrd="0" destOrd="3" presId="urn:microsoft.com/office/officeart/2005/8/layout/hList3"/>
    <dgm:cxn modelId="{18B48F26-36D7-42D2-ABDF-72AE15CC42F0}" srcId="{FFD4C5E3-40CB-463E-AE29-991E87335A08}" destId="{5DC23F50-4613-4947-AEE2-EF16F9E052A7}" srcOrd="1" destOrd="0" parTransId="{E1493322-FB16-4DB1-95A6-DF74669C731B}" sibTransId="{45DBCDEA-20DE-4F87-AD79-819241858A93}"/>
    <dgm:cxn modelId="{27C4002C-15A2-42C4-B755-02F886596A51}" srcId="{FFD4C5E3-40CB-463E-AE29-991E87335A08}" destId="{101CD0CF-8024-4585-BC03-558EAD80D1DF}" srcOrd="3" destOrd="0" parTransId="{ECCECCBF-924B-4FF0-BCFC-D6FDAC655E8E}" sibTransId="{A3627C92-7B78-40B0-B14D-370A39458280}"/>
    <dgm:cxn modelId="{2DA18B2F-5B11-4F09-8112-B10933319762}" srcId="{FFD4C5E3-40CB-463E-AE29-991E87335A08}" destId="{059A8419-2D10-421C-B9C2-CDC80EFD66B9}" srcOrd="4" destOrd="0" parTransId="{9C71A882-FF29-4B16-9074-905207DB2513}" sibTransId="{34FFF738-C7EC-416C-9232-2FC3B9AB7ABB}"/>
    <dgm:cxn modelId="{AEFAD35B-52A5-4A9E-B1FA-33AFEC609FCB}" type="presOf" srcId="{059A8419-2D10-421C-B9C2-CDC80EFD66B9}" destId="{F4CBE74C-08DB-4644-A431-4C6948A74E0E}" srcOrd="0" destOrd="5" presId="urn:microsoft.com/office/officeart/2005/8/layout/hList3"/>
    <dgm:cxn modelId="{203E8C65-5155-4BC7-AFE8-BB692FB21012}" srcId="{785B0705-9164-4FDC-943B-8D6F4914C9F6}" destId="{A32351E3-00AA-45AC-B42B-5D6DF6853F09}" srcOrd="0" destOrd="0" parTransId="{358DDBF9-7B20-4779-8BB5-03821B0420A2}" sibTransId="{F5C22C4F-C571-4602-807F-06BB2EF9EF34}"/>
    <dgm:cxn modelId="{1F55EB57-55D2-4130-A848-C9197C668F43}" type="presOf" srcId="{FFD4C5E3-40CB-463E-AE29-991E87335A08}" destId="{F4CBE74C-08DB-4644-A431-4C6948A74E0E}" srcOrd="0" destOrd="0" presId="urn:microsoft.com/office/officeart/2005/8/layout/hList3"/>
    <dgm:cxn modelId="{2653225A-61BE-4C63-B89E-6D69B609EFA3}" srcId="{FFD4C5E3-40CB-463E-AE29-991E87335A08}" destId="{F58CF3CA-6955-4596-A5E1-8D3127899C83}" srcOrd="0" destOrd="0" parTransId="{DA930F68-845C-43C6-9C6E-567F83C80A25}" sibTransId="{DF952D9B-6B14-44CF-A123-32E3DCEBD1BA}"/>
    <dgm:cxn modelId="{EF269396-93DE-45B2-BC4E-BC2B99D25863}" type="presOf" srcId="{F58CF3CA-6955-4596-A5E1-8D3127899C83}" destId="{F4CBE74C-08DB-4644-A431-4C6948A74E0E}" srcOrd="0" destOrd="1" presId="urn:microsoft.com/office/officeart/2005/8/layout/hList3"/>
    <dgm:cxn modelId="{E25492AE-3667-4B37-B5B3-9C357739ED05}" srcId="{FFD4C5E3-40CB-463E-AE29-991E87335A08}" destId="{83C2FFBB-6565-43C7-B492-28194C61B4B6}" srcOrd="2" destOrd="0" parTransId="{BB6472D6-A938-4F2C-AA3B-27223D32894F}" sibTransId="{946F0AC0-B47A-4EAF-938D-F7B0E1AAC87D}"/>
    <dgm:cxn modelId="{0AFC2BB0-1691-4E4B-8CB5-5253B6118390}" type="presOf" srcId="{101CD0CF-8024-4585-BC03-558EAD80D1DF}" destId="{F4CBE74C-08DB-4644-A431-4C6948A74E0E}" srcOrd="0" destOrd="4" presId="urn:microsoft.com/office/officeart/2005/8/layout/hList3"/>
    <dgm:cxn modelId="{DD1CF1CE-3669-4852-8223-B839F67CBF15}" type="presOf" srcId="{785B0705-9164-4FDC-943B-8D6F4914C9F6}" destId="{78FB6259-394E-45E6-9896-9C34BA2C2AA0}" srcOrd="0" destOrd="0" presId="urn:microsoft.com/office/officeart/2005/8/layout/hList3"/>
    <dgm:cxn modelId="{D2AB86D3-40BB-49E0-88D9-AB0F7E39017D}" srcId="{A32351E3-00AA-45AC-B42B-5D6DF6853F09}" destId="{FFD4C5E3-40CB-463E-AE29-991E87335A08}" srcOrd="0" destOrd="0" parTransId="{EEC12037-7B5C-470E-996F-1652EDEC0AF6}" sibTransId="{4B60C7A0-5FA0-4FC7-A953-4A9C1B792CF5}"/>
    <dgm:cxn modelId="{8AC177F7-E04C-449E-BDE3-2AE068E88AAB}" type="presOf" srcId="{5DC23F50-4613-4947-AEE2-EF16F9E052A7}" destId="{F4CBE74C-08DB-4644-A431-4C6948A74E0E}" srcOrd="0" destOrd="2" presId="urn:microsoft.com/office/officeart/2005/8/layout/hList3"/>
    <dgm:cxn modelId="{423BDFFD-87C5-4F2F-BC26-95243A4541CD}" type="presOf" srcId="{A32351E3-00AA-45AC-B42B-5D6DF6853F09}" destId="{EA406291-4DDD-45EE-8E39-3AC2B7159CF2}" srcOrd="0" destOrd="0" presId="urn:microsoft.com/office/officeart/2005/8/layout/hList3"/>
    <dgm:cxn modelId="{EE84D39A-D0EE-41A4-9697-F675B9BA148B}" type="presParOf" srcId="{78FB6259-394E-45E6-9896-9C34BA2C2AA0}" destId="{EA406291-4DDD-45EE-8E39-3AC2B7159CF2}" srcOrd="0" destOrd="0" presId="urn:microsoft.com/office/officeart/2005/8/layout/hList3"/>
    <dgm:cxn modelId="{C3859FED-801E-4F16-9F12-37B564A8203C}" type="presParOf" srcId="{78FB6259-394E-45E6-9896-9C34BA2C2AA0}" destId="{391B7101-094E-431A-915C-75905AF08480}" srcOrd="1" destOrd="0" presId="urn:microsoft.com/office/officeart/2005/8/layout/hList3"/>
    <dgm:cxn modelId="{9119A98D-EAAE-4F5B-B711-F872CE3E5B63}" type="presParOf" srcId="{391B7101-094E-431A-915C-75905AF08480}" destId="{F4CBE74C-08DB-4644-A431-4C6948A74E0E}" srcOrd="0" destOrd="0" presId="urn:microsoft.com/office/officeart/2005/8/layout/hList3"/>
    <dgm:cxn modelId="{38B51743-051A-42DD-8E8B-680F4F22A591}" type="presParOf" srcId="{78FB6259-394E-45E6-9896-9C34BA2C2AA0}" destId="{7CAE2441-E344-405F-A007-6A3BBB8FC47F}" srcOrd="2" destOrd="0" presId="urn:microsoft.com/office/officeart/2005/8/layout/hLis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1DA45C-A7DA-4060-952D-96AE9F053B13}" type="doc">
      <dgm:prSet loTypeId="urn:microsoft.com/office/officeart/2005/8/layout/hierarchy4" loCatId="relationship" qsTypeId="urn:microsoft.com/office/officeart/2005/8/quickstyle/simple1" qsCatId="simple" csTypeId="urn:microsoft.com/office/officeart/2005/8/colors/accent1_1" csCatId="accent1" phldr="1"/>
      <dgm:spPr/>
      <dgm:t>
        <a:bodyPr/>
        <a:lstStyle/>
        <a:p>
          <a:endParaRPr lang="es-CO"/>
        </a:p>
      </dgm:t>
    </dgm:pt>
    <dgm:pt modelId="{32F240BD-1B79-4147-B2AE-43EFB26C6FBB}">
      <dgm:prSet custT="1"/>
      <dgm:spPr/>
      <dgm:t>
        <a:bodyPr/>
        <a:lstStyle/>
        <a:p>
          <a:r>
            <a:rPr lang="es-CO" sz="1400" b="1" dirty="0"/>
            <a:t>Finalmente, una sociedad educada cuenta con una fuerza laboral calificada, que recibe los retornos a la educación a través de oportunidades de generación de ingresos y de empleos de calidad, y cuenta con ciudadanos que resuelven sus conflictos sin recurrir a la violencia. </a:t>
          </a:r>
        </a:p>
      </dgm:t>
    </dgm:pt>
    <dgm:pt modelId="{97AC31B8-A39E-4321-8709-631C58F3F0AE}" type="parTrans" cxnId="{C464A22D-287E-4FA4-A48E-9DAF682BD26B}">
      <dgm:prSet/>
      <dgm:spPr/>
      <dgm:t>
        <a:bodyPr/>
        <a:lstStyle/>
        <a:p>
          <a:pPr algn="ctr"/>
          <a:endParaRPr lang="es-CO" sz="1400" b="1"/>
        </a:p>
      </dgm:t>
    </dgm:pt>
    <dgm:pt modelId="{9ABFC183-9710-4967-82FE-4A3A62638741}" type="sibTrans" cxnId="{C464A22D-287E-4FA4-A48E-9DAF682BD26B}">
      <dgm:prSet/>
      <dgm:spPr/>
      <dgm:t>
        <a:bodyPr/>
        <a:lstStyle/>
        <a:p>
          <a:pPr algn="ctr"/>
          <a:endParaRPr lang="es-CO" sz="1400" b="1"/>
        </a:p>
      </dgm:t>
    </dgm:pt>
    <dgm:pt modelId="{6B9F5926-44BF-4FE7-A2A6-6036D86F0330}">
      <dgm:prSet custT="1"/>
      <dgm:spPr/>
      <dgm:t>
        <a:bodyPr/>
        <a:lstStyle/>
        <a:p>
          <a:pPr algn="ctr"/>
          <a:r>
            <a:rPr lang="es-CO" sz="3600" b="1" dirty="0"/>
            <a:t>Un circulo virtuoso cuyo propósito es construir una Colombia en paz, equitativa y educada</a:t>
          </a:r>
        </a:p>
      </dgm:t>
    </dgm:pt>
    <dgm:pt modelId="{6ABCC5D8-B15D-4793-A7D9-96C34CCE3261}" type="parTrans" cxnId="{5EDE199D-2040-49E0-9A7B-D8CA434A914C}">
      <dgm:prSet/>
      <dgm:spPr/>
      <dgm:t>
        <a:bodyPr/>
        <a:lstStyle/>
        <a:p>
          <a:endParaRPr lang="es-CO" sz="1400" b="1"/>
        </a:p>
      </dgm:t>
    </dgm:pt>
    <dgm:pt modelId="{FA668E2E-7F52-46C1-BBF0-3AAFDD004F56}" type="sibTrans" cxnId="{5EDE199D-2040-49E0-9A7B-D8CA434A914C}">
      <dgm:prSet/>
      <dgm:spPr/>
      <dgm:t>
        <a:bodyPr/>
        <a:lstStyle/>
        <a:p>
          <a:endParaRPr lang="es-CO" sz="1400" b="1"/>
        </a:p>
      </dgm:t>
    </dgm:pt>
    <dgm:pt modelId="{75C617AE-4698-4B15-8A5D-110C221A9946}">
      <dgm:prSet custT="1"/>
      <dgm:spPr/>
      <dgm:t>
        <a:bodyPr/>
        <a:lstStyle/>
        <a:p>
          <a:pPr algn="ctr"/>
          <a:r>
            <a:rPr lang="es-CO" sz="1400" b="1" dirty="0"/>
            <a:t>Una sociedad equitativa en donde todos los habitantes gozan de los mismos derechos y oportunidades permite la convivencia pacífica y facilita las condiciones de formación en capital humano.</a:t>
          </a:r>
        </a:p>
      </dgm:t>
    </dgm:pt>
    <dgm:pt modelId="{AE1A222B-CF4E-4BC2-B190-31962454B97A}" type="parTrans" cxnId="{583B31F7-811C-4307-B4A3-107F9E1D8FAC}">
      <dgm:prSet/>
      <dgm:spPr/>
      <dgm:t>
        <a:bodyPr/>
        <a:lstStyle/>
        <a:p>
          <a:endParaRPr lang="es-CO" sz="1400" b="1"/>
        </a:p>
      </dgm:t>
    </dgm:pt>
    <dgm:pt modelId="{DB0FB121-54D2-4397-AA3E-8696D7BD9A5D}" type="sibTrans" cxnId="{583B31F7-811C-4307-B4A3-107F9E1D8FAC}">
      <dgm:prSet/>
      <dgm:spPr/>
      <dgm:t>
        <a:bodyPr/>
        <a:lstStyle/>
        <a:p>
          <a:endParaRPr lang="es-CO" sz="1400" b="1"/>
        </a:p>
      </dgm:t>
    </dgm:pt>
    <dgm:pt modelId="{073BA298-BF7F-4A17-BEB1-59C7CD82AD80}">
      <dgm:prSet phldrT="[Texto]" custT="1"/>
      <dgm:spPr/>
      <dgm:t>
        <a:bodyPr/>
        <a:lstStyle/>
        <a:p>
          <a:pPr algn="ctr"/>
          <a:r>
            <a:rPr lang="es-CO" sz="1400" b="1" dirty="0"/>
            <a:t>Una sociedad en paz puede focalizar sus esfuerzos en el cierre de brechas y puede invertir recursos en mejorar la cobertura y calidad de su sistema educativo. </a:t>
          </a:r>
        </a:p>
      </dgm:t>
    </dgm:pt>
    <dgm:pt modelId="{22299A73-F26B-4E9E-AAEF-9FC10BBEF9F5}" type="parTrans" cxnId="{9BFA55D8-8F0D-4CAC-B1C9-8C09D1F40557}">
      <dgm:prSet/>
      <dgm:spPr/>
      <dgm:t>
        <a:bodyPr/>
        <a:lstStyle/>
        <a:p>
          <a:endParaRPr lang="es-CO" sz="4000" b="1"/>
        </a:p>
      </dgm:t>
    </dgm:pt>
    <dgm:pt modelId="{65E186C0-0784-4843-9773-C9DAD5D227CF}" type="sibTrans" cxnId="{9BFA55D8-8F0D-4CAC-B1C9-8C09D1F40557}">
      <dgm:prSet/>
      <dgm:spPr/>
      <dgm:t>
        <a:bodyPr/>
        <a:lstStyle/>
        <a:p>
          <a:endParaRPr lang="es-CO" sz="4000" b="1"/>
        </a:p>
      </dgm:t>
    </dgm:pt>
    <dgm:pt modelId="{CE277784-980A-474D-B6FA-AC455C2FD438}" type="pres">
      <dgm:prSet presAssocID="{351DA45C-A7DA-4060-952D-96AE9F053B13}" presName="Name0" presStyleCnt="0">
        <dgm:presLayoutVars>
          <dgm:chPref val="1"/>
          <dgm:dir/>
          <dgm:animOne val="branch"/>
          <dgm:animLvl val="lvl"/>
          <dgm:resizeHandles/>
        </dgm:presLayoutVars>
      </dgm:prSet>
      <dgm:spPr/>
    </dgm:pt>
    <dgm:pt modelId="{2084509D-33EE-4FEC-B93F-C2466B7865EE}" type="pres">
      <dgm:prSet presAssocID="{6B9F5926-44BF-4FE7-A2A6-6036D86F0330}" presName="vertOne" presStyleCnt="0"/>
      <dgm:spPr/>
    </dgm:pt>
    <dgm:pt modelId="{FD68BFC5-A960-4EAA-9124-F6EBCB9481A6}" type="pres">
      <dgm:prSet presAssocID="{6B9F5926-44BF-4FE7-A2A6-6036D86F0330}" presName="txOne" presStyleLbl="node0" presStyleIdx="0" presStyleCnt="1">
        <dgm:presLayoutVars>
          <dgm:chPref val="3"/>
        </dgm:presLayoutVars>
      </dgm:prSet>
      <dgm:spPr/>
    </dgm:pt>
    <dgm:pt modelId="{054460EB-6448-445D-9AF1-F3C5ECC861BC}" type="pres">
      <dgm:prSet presAssocID="{6B9F5926-44BF-4FE7-A2A6-6036D86F0330}" presName="parTransOne" presStyleCnt="0"/>
      <dgm:spPr/>
    </dgm:pt>
    <dgm:pt modelId="{9F531FB7-7F46-40B2-A2FD-8D6F65EC6D8C}" type="pres">
      <dgm:prSet presAssocID="{6B9F5926-44BF-4FE7-A2A6-6036D86F0330}" presName="horzOne" presStyleCnt="0"/>
      <dgm:spPr/>
    </dgm:pt>
    <dgm:pt modelId="{1DE0B82F-5CD9-4B59-892E-7CEA615BC438}" type="pres">
      <dgm:prSet presAssocID="{073BA298-BF7F-4A17-BEB1-59C7CD82AD80}" presName="vertTwo" presStyleCnt="0"/>
      <dgm:spPr/>
    </dgm:pt>
    <dgm:pt modelId="{A7E1E333-21D1-426D-BEFA-CF99F46E2076}" type="pres">
      <dgm:prSet presAssocID="{073BA298-BF7F-4A17-BEB1-59C7CD82AD80}" presName="txTwo" presStyleLbl="node2" presStyleIdx="0" presStyleCnt="3">
        <dgm:presLayoutVars>
          <dgm:chPref val="3"/>
        </dgm:presLayoutVars>
      </dgm:prSet>
      <dgm:spPr/>
    </dgm:pt>
    <dgm:pt modelId="{FC6BDFB1-4827-4560-9371-FA6DCE37B131}" type="pres">
      <dgm:prSet presAssocID="{073BA298-BF7F-4A17-BEB1-59C7CD82AD80}" presName="horzTwo" presStyleCnt="0"/>
      <dgm:spPr/>
    </dgm:pt>
    <dgm:pt modelId="{FB074B9F-157C-4678-9079-EF0C56919CDE}" type="pres">
      <dgm:prSet presAssocID="{65E186C0-0784-4843-9773-C9DAD5D227CF}" presName="sibSpaceTwo" presStyleCnt="0"/>
      <dgm:spPr/>
    </dgm:pt>
    <dgm:pt modelId="{8FC720C6-2D14-426F-9E91-2B77091604CA}" type="pres">
      <dgm:prSet presAssocID="{75C617AE-4698-4B15-8A5D-110C221A9946}" presName="vertTwo" presStyleCnt="0"/>
      <dgm:spPr/>
    </dgm:pt>
    <dgm:pt modelId="{77870D7A-62A3-48BA-9DDE-5E3EA4154BF7}" type="pres">
      <dgm:prSet presAssocID="{75C617AE-4698-4B15-8A5D-110C221A9946}" presName="txTwo" presStyleLbl="node2" presStyleIdx="1" presStyleCnt="3">
        <dgm:presLayoutVars>
          <dgm:chPref val="3"/>
        </dgm:presLayoutVars>
      </dgm:prSet>
      <dgm:spPr/>
    </dgm:pt>
    <dgm:pt modelId="{21743C88-5F92-4604-BCB3-B06533FF2384}" type="pres">
      <dgm:prSet presAssocID="{75C617AE-4698-4B15-8A5D-110C221A9946}" presName="horzTwo" presStyleCnt="0"/>
      <dgm:spPr/>
    </dgm:pt>
    <dgm:pt modelId="{FFC6B4F7-D985-479B-8242-086D32D89B28}" type="pres">
      <dgm:prSet presAssocID="{DB0FB121-54D2-4397-AA3E-8696D7BD9A5D}" presName="sibSpaceTwo" presStyleCnt="0"/>
      <dgm:spPr/>
    </dgm:pt>
    <dgm:pt modelId="{C6071018-DCB7-4855-9DC2-43FA7A297F62}" type="pres">
      <dgm:prSet presAssocID="{32F240BD-1B79-4147-B2AE-43EFB26C6FBB}" presName="vertTwo" presStyleCnt="0"/>
      <dgm:spPr/>
    </dgm:pt>
    <dgm:pt modelId="{A4F4F0F1-8FAE-4220-876B-C28D7375A449}" type="pres">
      <dgm:prSet presAssocID="{32F240BD-1B79-4147-B2AE-43EFB26C6FBB}" presName="txTwo" presStyleLbl="node2" presStyleIdx="2" presStyleCnt="3">
        <dgm:presLayoutVars>
          <dgm:chPref val="3"/>
        </dgm:presLayoutVars>
      </dgm:prSet>
      <dgm:spPr/>
    </dgm:pt>
    <dgm:pt modelId="{E665395C-28EC-4E3E-94B3-282506EB37DD}" type="pres">
      <dgm:prSet presAssocID="{32F240BD-1B79-4147-B2AE-43EFB26C6FBB}" presName="horzTwo" presStyleCnt="0"/>
      <dgm:spPr/>
    </dgm:pt>
  </dgm:ptLst>
  <dgm:cxnLst>
    <dgm:cxn modelId="{7913C703-6BFC-4CD9-98D7-CD34A1C946EE}" type="presOf" srcId="{073BA298-BF7F-4A17-BEB1-59C7CD82AD80}" destId="{A7E1E333-21D1-426D-BEFA-CF99F46E2076}" srcOrd="0" destOrd="0" presId="urn:microsoft.com/office/officeart/2005/8/layout/hierarchy4"/>
    <dgm:cxn modelId="{EFC25A2B-AFA0-4AF0-866B-52E6528923ED}" type="presOf" srcId="{75C617AE-4698-4B15-8A5D-110C221A9946}" destId="{77870D7A-62A3-48BA-9DDE-5E3EA4154BF7}" srcOrd="0" destOrd="0" presId="urn:microsoft.com/office/officeart/2005/8/layout/hierarchy4"/>
    <dgm:cxn modelId="{C464A22D-287E-4FA4-A48E-9DAF682BD26B}" srcId="{6B9F5926-44BF-4FE7-A2A6-6036D86F0330}" destId="{32F240BD-1B79-4147-B2AE-43EFB26C6FBB}" srcOrd="2" destOrd="0" parTransId="{97AC31B8-A39E-4321-8709-631C58F3F0AE}" sibTransId="{9ABFC183-9710-4967-82FE-4A3A62638741}"/>
    <dgm:cxn modelId="{F14A293A-FF21-46A9-AA55-99A2C1E5A571}" type="presOf" srcId="{32F240BD-1B79-4147-B2AE-43EFB26C6FBB}" destId="{A4F4F0F1-8FAE-4220-876B-C28D7375A449}" srcOrd="0" destOrd="0" presId="urn:microsoft.com/office/officeart/2005/8/layout/hierarchy4"/>
    <dgm:cxn modelId="{848A8C47-26B8-4723-B19D-69F5C255A6F9}" type="presOf" srcId="{6B9F5926-44BF-4FE7-A2A6-6036D86F0330}" destId="{FD68BFC5-A960-4EAA-9124-F6EBCB9481A6}" srcOrd="0" destOrd="0" presId="urn:microsoft.com/office/officeart/2005/8/layout/hierarchy4"/>
    <dgm:cxn modelId="{5EDE199D-2040-49E0-9A7B-D8CA434A914C}" srcId="{351DA45C-A7DA-4060-952D-96AE9F053B13}" destId="{6B9F5926-44BF-4FE7-A2A6-6036D86F0330}" srcOrd="0" destOrd="0" parTransId="{6ABCC5D8-B15D-4793-A7D9-96C34CCE3261}" sibTransId="{FA668E2E-7F52-46C1-BBF0-3AAFDD004F56}"/>
    <dgm:cxn modelId="{9BFA55D8-8F0D-4CAC-B1C9-8C09D1F40557}" srcId="{6B9F5926-44BF-4FE7-A2A6-6036D86F0330}" destId="{073BA298-BF7F-4A17-BEB1-59C7CD82AD80}" srcOrd="0" destOrd="0" parTransId="{22299A73-F26B-4E9E-AAEF-9FC10BBEF9F5}" sibTransId="{65E186C0-0784-4843-9773-C9DAD5D227CF}"/>
    <dgm:cxn modelId="{73BC21F0-9BE0-41AB-831B-DC115F6F4992}" type="presOf" srcId="{351DA45C-A7DA-4060-952D-96AE9F053B13}" destId="{CE277784-980A-474D-B6FA-AC455C2FD438}" srcOrd="0" destOrd="0" presId="urn:microsoft.com/office/officeart/2005/8/layout/hierarchy4"/>
    <dgm:cxn modelId="{583B31F7-811C-4307-B4A3-107F9E1D8FAC}" srcId="{6B9F5926-44BF-4FE7-A2A6-6036D86F0330}" destId="{75C617AE-4698-4B15-8A5D-110C221A9946}" srcOrd="1" destOrd="0" parTransId="{AE1A222B-CF4E-4BC2-B190-31962454B97A}" sibTransId="{DB0FB121-54D2-4397-AA3E-8696D7BD9A5D}"/>
    <dgm:cxn modelId="{11FAD0A9-3FCC-4BEF-89C6-F5C0F5ABC921}" type="presParOf" srcId="{CE277784-980A-474D-B6FA-AC455C2FD438}" destId="{2084509D-33EE-4FEC-B93F-C2466B7865EE}" srcOrd="0" destOrd="0" presId="urn:microsoft.com/office/officeart/2005/8/layout/hierarchy4"/>
    <dgm:cxn modelId="{C9416D89-2DFE-4290-932E-D5E7D71AF4C1}" type="presParOf" srcId="{2084509D-33EE-4FEC-B93F-C2466B7865EE}" destId="{FD68BFC5-A960-4EAA-9124-F6EBCB9481A6}" srcOrd="0" destOrd="0" presId="urn:microsoft.com/office/officeart/2005/8/layout/hierarchy4"/>
    <dgm:cxn modelId="{A671CF68-4A7A-46B6-94F8-973E8F1418ED}" type="presParOf" srcId="{2084509D-33EE-4FEC-B93F-C2466B7865EE}" destId="{054460EB-6448-445D-9AF1-F3C5ECC861BC}" srcOrd="1" destOrd="0" presId="urn:microsoft.com/office/officeart/2005/8/layout/hierarchy4"/>
    <dgm:cxn modelId="{9AB844D3-444A-4FE1-B388-0A0FEDB1E692}" type="presParOf" srcId="{2084509D-33EE-4FEC-B93F-C2466B7865EE}" destId="{9F531FB7-7F46-40B2-A2FD-8D6F65EC6D8C}" srcOrd="2" destOrd="0" presId="urn:microsoft.com/office/officeart/2005/8/layout/hierarchy4"/>
    <dgm:cxn modelId="{25BFB864-7CCF-4182-A98B-8C40D61F1DF1}" type="presParOf" srcId="{9F531FB7-7F46-40B2-A2FD-8D6F65EC6D8C}" destId="{1DE0B82F-5CD9-4B59-892E-7CEA615BC438}" srcOrd="0" destOrd="0" presId="urn:microsoft.com/office/officeart/2005/8/layout/hierarchy4"/>
    <dgm:cxn modelId="{DE1B1B9C-3F07-4D6E-A5A2-CCA5F261F79B}" type="presParOf" srcId="{1DE0B82F-5CD9-4B59-892E-7CEA615BC438}" destId="{A7E1E333-21D1-426D-BEFA-CF99F46E2076}" srcOrd="0" destOrd="0" presId="urn:microsoft.com/office/officeart/2005/8/layout/hierarchy4"/>
    <dgm:cxn modelId="{978D0E30-20AC-4B28-802D-39824D5F90CE}" type="presParOf" srcId="{1DE0B82F-5CD9-4B59-892E-7CEA615BC438}" destId="{FC6BDFB1-4827-4560-9371-FA6DCE37B131}" srcOrd="1" destOrd="0" presId="urn:microsoft.com/office/officeart/2005/8/layout/hierarchy4"/>
    <dgm:cxn modelId="{2F695730-070A-409D-9588-0042D2BDFC13}" type="presParOf" srcId="{9F531FB7-7F46-40B2-A2FD-8D6F65EC6D8C}" destId="{FB074B9F-157C-4678-9079-EF0C56919CDE}" srcOrd="1" destOrd="0" presId="urn:microsoft.com/office/officeart/2005/8/layout/hierarchy4"/>
    <dgm:cxn modelId="{F61AC370-ADCC-4DD2-AE60-AA4AB10BEA3D}" type="presParOf" srcId="{9F531FB7-7F46-40B2-A2FD-8D6F65EC6D8C}" destId="{8FC720C6-2D14-426F-9E91-2B77091604CA}" srcOrd="2" destOrd="0" presId="urn:microsoft.com/office/officeart/2005/8/layout/hierarchy4"/>
    <dgm:cxn modelId="{A6769EC3-F0BF-4DD7-AB2C-CD0D2A5C9A56}" type="presParOf" srcId="{8FC720C6-2D14-426F-9E91-2B77091604CA}" destId="{77870D7A-62A3-48BA-9DDE-5E3EA4154BF7}" srcOrd="0" destOrd="0" presId="urn:microsoft.com/office/officeart/2005/8/layout/hierarchy4"/>
    <dgm:cxn modelId="{D8749B5D-B9B1-4542-AC46-C88A56B6A778}" type="presParOf" srcId="{8FC720C6-2D14-426F-9E91-2B77091604CA}" destId="{21743C88-5F92-4604-BCB3-B06533FF2384}" srcOrd="1" destOrd="0" presId="urn:microsoft.com/office/officeart/2005/8/layout/hierarchy4"/>
    <dgm:cxn modelId="{B8012901-909D-4AC0-B786-005C61A37DB4}" type="presParOf" srcId="{9F531FB7-7F46-40B2-A2FD-8D6F65EC6D8C}" destId="{FFC6B4F7-D985-479B-8242-086D32D89B28}" srcOrd="3" destOrd="0" presId="urn:microsoft.com/office/officeart/2005/8/layout/hierarchy4"/>
    <dgm:cxn modelId="{A696542A-5A9A-487B-A3B5-D259E7CD19F4}" type="presParOf" srcId="{9F531FB7-7F46-40B2-A2FD-8D6F65EC6D8C}" destId="{C6071018-DCB7-4855-9DC2-43FA7A297F62}" srcOrd="4" destOrd="0" presId="urn:microsoft.com/office/officeart/2005/8/layout/hierarchy4"/>
    <dgm:cxn modelId="{1F62E1CD-5549-4C71-835F-8303EEF97927}" type="presParOf" srcId="{C6071018-DCB7-4855-9DC2-43FA7A297F62}" destId="{A4F4F0F1-8FAE-4220-876B-C28D7375A449}" srcOrd="0" destOrd="0" presId="urn:microsoft.com/office/officeart/2005/8/layout/hierarchy4"/>
    <dgm:cxn modelId="{D94CD121-CC5D-4C9E-A5CC-30E2EFE4F8F2}" type="presParOf" srcId="{C6071018-DCB7-4855-9DC2-43FA7A297F62}" destId="{E665395C-28EC-4E3E-94B3-282506EB37DD}" srcOrd="1" destOrd="0" presId="urn:microsoft.com/office/officeart/2005/8/layout/hierarchy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785B0705-9164-4FDC-943B-8D6F4914C9F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CO"/>
        </a:p>
      </dgm:t>
    </dgm:pt>
    <dgm:pt modelId="{F58CF3CA-6955-4596-A5E1-8D3127899C83}">
      <dgm:prSet phldrT="[Texto]"/>
      <dgm:spPr/>
      <dgm:t>
        <a:bodyPr/>
        <a:lstStyle/>
        <a:p>
          <a:r>
            <a:rPr lang="es-MX" b="1" dirty="0"/>
            <a:t>Cambios en políticas contables (Modificaciones a la NIC 8)</a:t>
          </a:r>
          <a:endParaRPr lang="es-CO" b="1" dirty="0"/>
        </a:p>
      </dgm:t>
    </dgm:pt>
    <dgm:pt modelId="{DA930F68-845C-43C6-9C6E-567F83C80A25}" type="parTrans" cxnId="{2653225A-61BE-4C63-B89E-6D69B609EFA3}">
      <dgm:prSet/>
      <dgm:spPr/>
      <dgm:t>
        <a:bodyPr/>
        <a:lstStyle/>
        <a:p>
          <a:endParaRPr lang="es-CO" b="1"/>
        </a:p>
      </dgm:t>
    </dgm:pt>
    <dgm:pt modelId="{DF952D9B-6B14-44CF-A123-32E3DCEBD1BA}" type="sibTrans" cxnId="{2653225A-61BE-4C63-B89E-6D69B609EFA3}">
      <dgm:prSet/>
      <dgm:spPr/>
      <dgm:t>
        <a:bodyPr/>
        <a:lstStyle/>
        <a:p>
          <a:endParaRPr lang="es-CO" b="1"/>
        </a:p>
      </dgm:t>
    </dgm:pt>
    <dgm:pt modelId="{A0AA262D-2CD7-4A42-B8F2-0AF162590D00}">
      <dgm:prSet/>
      <dgm:spPr/>
      <dgm:t>
        <a:bodyPr/>
        <a:lstStyle/>
        <a:p>
          <a:r>
            <a:rPr lang="es-MX" b="1" dirty="0"/>
            <a:t>TEST del 10% para prueba de baja en cuenta de un pasivo financiero (Modificación de la NIIF 9)</a:t>
          </a:r>
          <a:endParaRPr lang="es-CO" b="1" dirty="0"/>
        </a:p>
      </dgm:t>
    </dgm:pt>
    <dgm:pt modelId="{9BE89332-E748-4DEE-A34B-AA047E927500}" type="sibTrans" cxnId="{835A15AF-804F-4576-81AC-7018902BEF71}">
      <dgm:prSet/>
      <dgm:spPr/>
      <dgm:t>
        <a:bodyPr/>
        <a:lstStyle/>
        <a:p>
          <a:endParaRPr lang="es-CO" b="1"/>
        </a:p>
      </dgm:t>
    </dgm:pt>
    <dgm:pt modelId="{C85B5735-60DE-42F9-9555-0D09A8206C6F}" type="parTrans" cxnId="{835A15AF-804F-4576-81AC-7018902BEF71}">
      <dgm:prSet/>
      <dgm:spPr/>
      <dgm:t>
        <a:bodyPr/>
        <a:lstStyle/>
        <a:p>
          <a:endParaRPr lang="es-CO" b="1"/>
        </a:p>
      </dgm:t>
    </dgm:pt>
    <dgm:pt modelId="{F26E3BB3-694F-4E13-A6D4-DF123217537E}">
      <dgm:prSet/>
      <dgm:spPr/>
      <dgm:t>
        <a:bodyPr/>
        <a:lstStyle/>
        <a:p>
          <a:r>
            <a:rPr lang="es-MX" b="1" dirty="0"/>
            <a:t>Subsidiaria como un adoptante por primera vez</a:t>
          </a:r>
          <a:endParaRPr lang="es-CO" b="1" dirty="0"/>
        </a:p>
      </dgm:t>
    </dgm:pt>
    <dgm:pt modelId="{6881B288-3ED6-4BF5-A116-C41D86E936E0}" type="sibTrans" cxnId="{D57F8CCF-1B1B-48B5-AE52-C9FE93AAA1B6}">
      <dgm:prSet/>
      <dgm:spPr/>
      <dgm:t>
        <a:bodyPr/>
        <a:lstStyle/>
        <a:p>
          <a:endParaRPr lang="es-CO" b="1"/>
        </a:p>
      </dgm:t>
    </dgm:pt>
    <dgm:pt modelId="{2294D098-6A38-4F26-BC7F-EF013CB550F6}" type="parTrans" cxnId="{D57F8CCF-1B1B-48B5-AE52-C9FE93AAA1B6}">
      <dgm:prSet/>
      <dgm:spPr/>
      <dgm:t>
        <a:bodyPr/>
        <a:lstStyle/>
        <a:p>
          <a:endParaRPr lang="es-CO" b="1"/>
        </a:p>
      </dgm:t>
    </dgm:pt>
    <dgm:pt modelId="{E91B30B6-C6C9-4B9C-88F9-5C3A6B0EE612}">
      <dgm:prSet/>
      <dgm:spPr/>
      <dgm:t>
        <a:bodyPr/>
        <a:lstStyle/>
        <a:p>
          <a:r>
            <a:rPr lang="es-MX" b="1"/>
            <a:t>Propiedades, planta y equipo: Ingresos antes del uso previsto (Modificaciones NIC 16)</a:t>
          </a:r>
          <a:endParaRPr lang="es-CO" b="1"/>
        </a:p>
      </dgm:t>
    </dgm:pt>
    <dgm:pt modelId="{4E80685A-FA71-4261-9A35-BA6A97E556F6}" type="sibTrans" cxnId="{039434A5-9F68-450D-8003-46CDAA5D5C8F}">
      <dgm:prSet/>
      <dgm:spPr/>
      <dgm:t>
        <a:bodyPr/>
        <a:lstStyle/>
        <a:p>
          <a:endParaRPr lang="es-CO" b="1"/>
        </a:p>
      </dgm:t>
    </dgm:pt>
    <dgm:pt modelId="{773BEABC-F486-40B0-BAA5-D383D5FC5471}" type="parTrans" cxnId="{039434A5-9F68-450D-8003-46CDAA5D5C8F}">
      <dgm:prSet/>
      <dgm:spPr/>
      <dgm:t>
        <a:bodyPr/>
        <a:lstStyle/>
        <a:p>
          <a:endParaRPr lang="es-CO" b="1"/>
        </a:p>
      </dgm:t>
    </dgm:pt>
    <dgm:pt modelId="{704D0654-50F8-4C6C-AE0E-070A2981E34A}">
      <dgm:prSet/>
      <dgm:spPr/>
      <dgm:t>
        <a:bodyPr/>
        <a:lstStyle/>
        <a:p>
          <a:r>
            <a:rPr lang="es-MX" b="1" dirty="0"/>
            <a:t>Políticas contables y estimaciones contables (Enmiendas NIC 8)</a:t>
          </a:r>
          <a:endParaRPr lang="es-CO" b="1" dirty="0"/>
        </a:p>
      </dgm:t>
    </dgm:pt>
    <dgm:pt modelId="{5DB633A6-3835-43BA-AD82-9568A175B633}" type="sibTrans" cxnId="{5002E655-87DD-4B07-85D3-FAB7A0988D04}">
      <dgm:prSet/>
      <dgm:spPr/>
      <dgm:t>
        <a:bodyPr/>
        <a:lstStyle/>
        <a:p>
          <a:endParaRPr lang="es-CO" b="1"/>
        </a:p>
      </dgm:t>
    </dgm:pt>
    <dgm:pt modelId="{67D0FA09-5039-4378-9150-F9B044FCACBC}" type="parTrans" cxnId="{5002E655-87DD-4B07-85D3-FAB7A0988D04}">
      <dgm:prSet/>
      <dgm:spPr/>
      <dgm:t>
        <a:bodyPr/>
        <a:lstStyle/>
        <a:p>
          <a:endParaRPr lang="es-CO" b="1"/>
        </a:p>
      </dgm:t>
    </dgm:pt>
    <dgm:pt modelId="{84C6CC37-588E-4487-AE56-DB0DAEDAC481}">
      <dgm:prSet/>
      <dgm:spPr/>
      <dgm:t>
        <a:bodyPr/>
        <a:lstStyle/>
        <a:p>
          <a:r>
            <a:rPr lang="es-MX" b="1" dirty="0"/>
            <a:t>Mejoras a la NIIF 8: Segmentos de operación (Enmiendas a la NIIF 8 y NIC 34)</a:t>
          </a:r>
          <a:endParaRPr lang="es-CO" b="1" dirty="0"/>
        </a:p>
      </dgm:t>
    </dgm:pt>
    <dgm:pt modelId="{A3FD1941-DC65-4F56-913C-94BC4BA94599}" type="sibTrans" cxnId="{E31A5A35-2F0B-4D66-A07E-E8BD75F02BBF}">
      <dgm:prSet/>
      <dgm:spPr/>
      <dgm:t>
        <a:bodyPr/>
        <a:lstStyle/>
        <a:p>
          <a:endParaRPr lang="es-CO" b="1"/>
        </a:p>
      </dgm:t>
    </dgm:pt>
    <dgm:pt modelId="{D4FA73B9-2701-4097-ADD8-5C181C7D216C}" type="parTrans" cxnId="{E31A5A35-2F0B-4D66-A07E-E8BD75F02BBF}">
      <dgm:prSet/>
      <dgm:spPr/>
      <dgm:t>
        <a:bodyPr/>
        <a:lstStyle/>
        <a:p>
          <a:endParaRPr lang="es-CO" b="1"/>
        </a:p>
      </dgm:t>
    </dgm:pt>
    <dgm:pt modelId="{3EA9B7FF-62F5-4A1C-8C81-B82F453DDCAD}">
      <dgm:prSet/>
      <dgm:spPr/>
      <dgm:t>
        <a:bodyPr/>
        <a:lstStyle/>
        <a:p>
          <a:r>
            <a:rPr lang="es-MX" b="1" dirty="0"/>
            <a:t>Impuestos en las mediciones de valor razonable (NIC 41)</a:t>
          </a:r>
          <a:endParaRPr lang="es-CO" b="1" dirty="0"/>
        </a:p>
      </dgm:t>
    </dgm:pt>
    <dgm:pt modelId="{D60DAC24-DE1F-4E06-899C-2AADCBE968B2}" type="sibTrans" cxnId="{A47A414D-A64A-41B0-9245-4E6DF81D62E4}">
      <dgm:prSet/>
      <dgm:spPr/>
      <dgm:t>
        <a:bodyPr/>
        <a:lstStyle/>
        <a:p>
          <a:endParaRPr lang="es-CO" b="1"/>
        </a:p>
      </dgm:t>
    </dgm:pt>
    <dgm:pt modelId="{2CECDE65-50BF-4F43-9E5B-DCD7151B726F}" type="parTrans" cxnId="{A47A414D-A64A-41B0-9245-4E6DF81D62E4}">
      <dgm:prSet/>
      <dgm:spPr/>
      <dgm:t>
        <a:bodyPr/>
        <a:lstStyle/>
        <a:p>
          <a:endParaRPr lang="es-CO" b="1"/>
        </a:p>
      </dgm:t>
    </dgm:pt>
    <dgm:pt modelId="{0368B4E1-BCF3-4BDA-A894-155651B7AE00}">
      <dgm:prSet/>
      <dgm:spPr/>
      <dgm:t>
        <a:bodyPr/>
        <a:lstStyle/>
        <a:p>
          <a:r>
            <a:rPr lang="es-MX" b="1" dirty="0"/>
            <a:t>Disponibilidad de un reembolso o reducción en aportaciones futuras de un plan de beneficios (Modificaciones de la CINIIF 14)</a:t>
          </a:r>
          <a:endParaRPr lang="es-CO" b="1" dirty="0"/>
        </a:p>
      </dgm:t>
    </dgm:pt>
    <dgm:pt modelId="{6B1D1AB1-4DA9-457E-9003-3CBC59AC4F44}" type="sibTrans" cxnId="{978206DC-6C86-4999-96E9-41EEBDFF21AF}">
      <dgm:prSet/>
      <dgm:spPr/>
      <dgm:t>
        <a:bodyPr/>
        <a:lstStyle/>
        <a:p>
          <a:endParaRPr lang="es-CO" b="1"/>
        </a:p>
      </dgm:t>
    </dgm:pt>
    <dgm:pt modelId="{FE692F62-C373-41CA-BE6A-F32E85CDDDAC}" type="parTrans" cxnId="{978206DC-6C86-4999-96E9-41EEBDFF21AF}">
      <dgm:prSet/>
      <dgm:spPr/>
      <dgm:t>
        <a:bodyPr/>
        <a:lstStyle/>
        <a:p>
          <a:endParaRPr lang="es-CO" b="1"/>
        </a:p>
      </dgm:t>
    </dgm:pt>
    <dgm:pt modelId="{A9E59A7D-4D2B-4872-B75D-8E6183C74F28}">
      <dgm:prSet/>
      <dgm:spPr/>
      <dgm:t>
        <a:bodyPr/>
        <a:lstStyle/>
        <a:p>
          <a:r>
            <a:rPr lang="es-MX" b="1" dirty="0"/>
            <a:t>Definición de un negocio (Modificaciones de la NIIF 3)</a:t>
          </a:r>
          <a:endParaRPr lang="es-CO" b="1" dirty="0"/>
        </a:p>
      </dgm:t>
    </dgm:pt>
    <dgm:pt modelId="{FA79CAEA-857D-43A7-BA5E-1F99B6F8D757}" type="sibTrans" cxnId="{F780F1DB-2DB0-496F-B43B-F2A98AC1C862}">
      <dgm:prSet/>
      <dgm:spPr/>
      <dgm:t>
        <a:bodyPr/>
        <a:lstStyle/>
        <a:p>
          <a:endParaRPr lang="es-CO" b="1"/>
        </a:p>
      </dgm:t>
    </dgm:pt>
    <dgm:pt modelId="{43B110F1-F671-40C8-B206-EE52F4C1BF74}" type="parTrans" cxnId="{F780F1DB-2DB0-496F-B43B-F2A98AC1C862}">
      <dgm:prSet/>
      <dgm:spPr/>
      <dgm:t>
        <a:bodyPr/>
        <a:lstStyle/>
        <a:p>
          <a:endParaRPr lang="es-CO" b="1"/>
        </a:p>
      </dgm:t>
    </dgm:pt>
    <dgm:pt modelId="{044EE805-2731-4ACF-8474-56BEA52E2F5B}">
      <dgm:prSet/>
      <dgm:spPr/>
      <dgm:t>
        <a:bodyPr/>
        <a:lstStyle/>
        <a:p>
          <a:r>
            <a:rPr lang="es-MX" b="1" dirty="0"/>
            <a:t>Clasificación de pasivos (enmiendas a la NIC 1)</a:t>
          </a:r>
          <a:endParaRPr lang="es-CO" b="1" dirty="0"/>
        </a:p>
      </dgm:t>
    </dgm:pt>
    <dgm:pt modelId="{5AFE1A79-2212-402B-B77A-74EE5B053E02}" type="sibTrans" cxnId="{F4EAEBF4-1C71-458B-AD79-FF5E8B322732}">
      <dgm:prSet/>
      <dgm:spPr/>
      <dgm:t>
        <a:bodyPr/>
        <a:lstStyle/>
        <a:p>
          <a:endParaRPr lang="es-CO" b="1"/>
        </a:p>
      </dgm:t>
    </dgm:pt>
    <dgm:pt modelId="{B57B0A61-6333-4FE9-ADB4-92E0B586855C}" type="parTrans" cxnId="{F4EAEBF4-1C71-458B-AD79-FF5E8B322732}">
      <dgm:prSet/>
      <dgm:spPr/>
      <dgm:t>
        <a:bodyPr/>
        <a:lstStyle/>
        <a:p>
          <a:endParaRPr lang="es-CO" b="1"/>
        </a:p>
      </dgm:t>
    </dgm:pt>
    <dgm:pt modelId="{A32351E3-00AA-45AC-B42B-5D6DF6853F09}">
      <dgm:prSet phldrT="[Texto]"/>
      <dgm:spPr/>
      <dgm:t>
        <a:bodyPr/>
        <a:lstStyle/>
        <a:p>
          <a:r>
            <a:rPr lang="es-MX" b="1" dirty="0"/>
            <a:t>Proyectos para actualizar las normas</a:t>
          </a:r>
          <a:endParaRPr lang="es-CO" b="1" dirty="0"/>
        </a:p>
      </dgm:t>
    </dgm:pt>
    <dgm:pt modelId="{F5C22C4F-C571-4602-807F-06BB2EF9EF34}" type="sibTrans" cxnId="{203E8C65-5155-4BC7-AFE8-BB692FB21012}">
      <dgm:prSet/>
      <dgm:spPr/>
      <dgm:t>
        <a:bodyPr/>
        <a:lstStyle/>
        <a:p>
          <a:endParaRPr lang="es-CO" b="1"/>
        </a:p>
      </dgm:t>
    </dgm:pt>
    <dgm:pt modelId="{358DDBF9-7B20-4779-8BB5-03821B0420A2}" type="parTrans" cxnId="{203E8C65-5155-4BC7-AFE8-BB692FB21012}">
      <dgm:prSet/>
      <dgm:spPr/>
      <dgm:t>
        <a:bodyPr/>
        <a:lstStyle/>
        <a:p>
          <a:endParaRPr lang="es-CO" b="1"/>
        </a:p>
      </dgm:t>
    </dgm:pt>
    <dgm:pt modelId="{43F60811-0EC6-4B77-9E59-A367DA6FF08C}" type="pres">
      <dgm:prSet presAssocID="{785B0705-9164-4FDC-943B-8D6F4914C9F6}" presName="linear" presStyleCnt="0">
        <dgm:presLayoutVars>
          <dgm:animLvl val="lvl"/>
          <dgm:resizeHandles val="exact"/>
        </dgm:presLayoutVars>
      </dgm:prSet>
      <dgm:spPr/>
    </dgm:pt>
    <dgm:pt modelId="{29FD5841-DEF3-4EEE-9260-C471E8E311E7}" type="pres">
      <dgm:prSet presAssocID="{A32351E3-00AA-45AC-B42B-5D6DF6853F09}" presName="parentText" presStyleLbl="node1" presStyleIdx="0" presStyleCnt="1">
        <dgm:presLayoutVars>
          <dgm:chMax val="0"/>
          <dgm:bulletEnabled val="1"/>
        </dgm:presLayoutVars>
      </dgm:prSet>
      <dgm:spPr/>
    </dgm:pt>
    <dgm:pt modelId="{D1CE93EE-68EE-4978-8766-EBB908104D40}" type="pres">
      <dgm:prSet presAssocID="{A32351E3-00AA-45AC-B42B-5D6DF6853F09}" presName="childText" presStyleLbl="revTx" presStyleIdx="0" presStyleCnt="1">
        <dgm:presLayoutVars>
          <dgm:bulletEnabled val="1"/>
        </dgm:presLayoutVars>
      </dgm:prSet>
      <dgm:spPr/>
    </dgm:pt>
  </dgm:ptLst>
  <dgm:cxnLst>
    <dgm:cxn modelId="{C530A013-EE9C-4674-99E8-3EB897849EE3}" type="presOf" srcId="{F26E3BB3-694F-4E13-A6D4-DF123217537E}" destId="{D1CE93EE-68EE-4978-8766-EBB908104D40}" srcOrd="0" destOrd="8" presId="urn:microsoft.com/office/officeart/2005/8/layout/vList2"/>
    <dgm:cxn modelId="{CC5FDD23-221B-40B7-BC2E-F70D2324FF3D}" type="presOf" srcId="{A9E59A7D-4D2B-4872-B75D-8E6183C74F28}" destId="{D1CE93EE-68EE-4978-8766-EBB908104D40}" srcOrd="0" destOrd="2" presId="urn:microsoft.com/office/officeart/2005/8/layout/vList2"/>
    <dgm:cxn modelId="{067CA52F-AC04-42F7-9D57-5EAD239BFED0}" type="presOf" srcId="{E91B30B6-C6C9-4B9C-88F9-5C3A6B0EE612}" destId="{D1CE93EE-68EE-4978-8766-EBB908104D40}" srcOrd="0" destOrd="7" presId="urn:microsoft.com/office/officeart/2005/8/layout/vList2"/>
    <dgm:cxn modelId="{E31A5A35-2F0B-4D66-A07E-E8BD75F02BBF}" srcId="{A32351E3-00AA-45AC-B42B-5D6DF6853F09}" destId="{84C6CC37-588E-4487-AE56-DB0DAEDAC481}" srcOrd="5" destOrd="0" parTransId="{D4FA73B9-2701-4097-ADD8-5C181C7D216C}" sibTransId="{A3FD1941-DC65-4F56-913C-94BC4BA94599}"/>
    <dgm:cxn modelId="{203E8C65-5155-4BC7-AFE8-BB692FB21012}" srcId="{785B0705-9164-4FDC-943B-8D6F4914C9F6}" destId="{A32351E3-00AA-45AC-B42B-5D6DF6853F09}" srcOrd="0" destOrd="0" parTransId="{358DDBF9-7B20-4779-8BB5-03821B0420A2}" sibTransId="{F5C22C4F-C571-4602-807F-06BB2EF9EF34}"/>
    <dgm:cxn modelId="{9A0C3B68-1482-4D89-8D76-DD8421E19194}" type="presOf" srcId="{0368B4E1-BCF3-4BDA-A894-155651B7AE00}" destId="{D1CE93EE-68EE-4978-8766-EBB908104D40}" srcOrd="0" destOrd="3" presId="urn:microsoft.com/office/officeart/2005/8/layout/vList2"/>
    <dgm:cxn modelId="{A47A414D-A64A-41B0-9245-4E6DF81D62E4}" srcId="{A32351E3-00AA-45AC-B42B-5D6DF6853F09}" destId="{3EA9B7FF-62F5-4A1C-8C81-B82F453DDCAD}" srcOrd="4" destOrd="0" parTransId="{2CECDE65-50BF-4F43-9E5B-DCD7151B726F}" sibTransId="{D60DAC24-DE1F-4E06-899C-2AADCBE968B2}"/>
    <dgm:cxn modelId="{5002E655-87DD-4B07-85D3-FAB7A0988D04}" srcId="{A32351E3-00AA-45AC-B42B-5D6DF6853F09}" destId="{704D0654-50F8-4C6C-AE0E-070A2981E34A}" srcOrd="6" destOrd="0" parTransId="{67D0FA09-5039-4378-9150-F9B044FCACBC}" sibTransId="{5DB633A6-3835-43BA-AD82-9568A175B633}"/>
    <dgm:cxn modelId="{2653225A-61BE-4C63-B89E-6D69B609EFA3}" srcId="{A32351E3-00AA-45AC-B42B-5D6DF6853F09}" destId="{F58CF3CA-6955-4596-A5E1-8D3127899C83}" srcOrd="0" destOrd="0" parTransId="{DA930F68-845C-43C6-9C6E-567F83C80A25}" sibTransId="{DF952D9B-6B14-44CF-A123-32E3DCEBD1BA}"/>
    <dgm:cxn modelId="{C69B437A-4EF1-456A-B0E1-D9FD1E8D9A13}" type="presOf" srcId="{044EE805-2731-4ACF-8474-56BEA52E2F5B}" destId="{D1CE93EE-68EE-4978-8766-EBB908104D40}" srcOrd="0" destOrd="1" presId="urn:microsoft.com/office/officeart/2005/8/layout/vList2"/>
    <dgm:cxn modelId="{E4CAAEA1-258E-41F9-AC20-958D1DC68BD7}" type="presOf" srcId="{A32351E3-00AA-45AC-B42B-5D6DF6853F09}" destId="{29FD5841-DEF3-4EEE-9260-C471E8E311E7}" srcOrd="0" destOrd="0" presId="urn:microsoft.com/office/officeart/2005/8/layout/vList2"/>
    <dgm:cxn modelId="{039434A5-9F68-450D-8003-46CDAA5D5C8F}" srcId="{A32351E3-00AA-45AC-B42B-5D6DF6853F09}" destId="{E91B30B6-C6C9-4B9C-88F9-5C3A6B0EE612}" srcOrd="7" destOrd="0" parTransId="{773BEABC-F486-40B0-BAA5-D383D5FC5471}" sibTransId="{4E80685A-FA71-4261-9A35-BA6A97E556F6}"/>
    <dgm:cxn modelId="{835A15AF-804F-4576-81AC-7018902BEF71}" srcId="{A32351E3-00AA-45AC-B42B-5D6DF6853F09}" destId="{A0AA262D-2CD7-4A42-B8F2-0AF162590D00}" srcOrd="9" destOrd="0" parTransId="{C85B5735-60DE-42F9-9555-0D09A8206C6F}" sibTransId="{9BE89332-E748-4DEE-A34B-AA047E927500}"/>
    <dgm:cxn modelId="{1F7EA9B8-7444-4BC2-BA48-93A0D2A23C29}" type="presOf" srcId="{84C6CC37-588E-4487-AE56-DB0DAEDAC481}" destId="{D1CE93EE-68EE-4978-8766-EBB908104D40}" srcOrd="0" destOrd="5" presId="urn:microsoft.com/office/officeart/2005/8/layout/vList2"/>
    <dgm:cxn modelId="{A52ACCC3-408A-4C6D-9782-4CDCD4599379}" type="presOf" srcId="{3EA9B7FF-62F5-4A1C-8C81-B82F453DDCAD}" destId="{D1CE93EE-68EE-4978-8766-EBB908104D40}" srcOrd="0" destOrd="4" presId="urn:microsoft.com/office/officeart/2005/8/layout/vList2"/>
    <dgm:cxn modelId="{D57F8CCF-1B1B-48B5-AE52-C9FE93AAA1B6}" srcId="{A32351E3-00AA-45AC-B42B-5D6DF6853F09}" destId="{F26E3BB3-694F-4E13-A6D4-DF123217537E}" srcOrd="8" destOrd="0" parTransId="{2294D098-6A38-4F26-BC7F-EF013CB550F6}" sibTransId="{6881B288-3ED6-4BF5-A116-C41D86E936E0}"/>
    <dgm:cxn modelId="{F780F1DB-2DB0-496F-B43B-F2A98AC1C862}" srcId="{A32351E3-00AA-45AC-B42B-5D6DF6853F09}" destId="{A9E59A7D-4D2B-4872-B75D-8E6183C74F28}" srcOrd="2" destOrd="0" parTransId="{43B110F1-F671-40C8-B206-EE52F4C1BF74}" sibTransId="{FA79CAEA-857D-43A7-BA5E-1F99B6F8D757}"/>
    <dgm:cxn modelId="{978206DC-6C86-4999-96E9-41EEBDFF21AF}" srcId="{A32351E3-00AA-45AC-B42B-5D6DF6853F09}" destId="{0368B4E1-BCF3-4BDA-A894-155651B7AE00}" srcOrd="3" destOrd="0" parTransId="{FE692F62-C373-41CA-BE6A-F32E85CDDDAC}" sibTransId="{6B1D1AB1-4DA9-457E-9003-3CBC59AC4F44}"/>
    <dgm:cxn modelId="{8D9392ED-D080-46D7-B332-E91A48BAA0A5}" type="presOf" srcId="{A0AA262D-2CD7-4A42-B8F2-0AF162590D00}" destId="{D1CE93EE-68EE-4978-8766-EBB908104D40}" srcOrd="0" destOrd="9" presId="urn:microsoft.com/office/officeart/2005/8/layout/vList2"/>
    <dgm:cxn modelId="{27BE81F2-CB7D-48DA-9B8D-34634E83EA60}" type="presOf" srcId="{704D0654-50F8-4C6C-AE0E-070A2981E34A}" destId="{D1CE93EE-68EE-4978-8766-EBB908104D40}" srcOrd="0" destOrd="6" presId="urn:microsoft.com/office/officeart/2005/8/layout/vList2"/>
    <dgm:cxn modelId="{E406F2F3-67C5-4239-AE4C-BFBA5136489E}" type="presOf" srcId="{785B0705-9164-4FDC-943B-8D6F4914C9F6}" destId="{43F60811-0EC6-4B77-9E59-A367DA6FF08C}" srcOrd="0" destOrd="0" presId="urn:microsoft.com/office/officeart/2005/8/layout/vList2"/>
    <dgm:cxn modelId="{F4EAEBF4-1C71-458B-AD79-FF5E8B322732}" srcId="{A32351E3-00AA-45AC-B42B-5D6DF6853F09}" destId="{044EE805-2731-4ACF-8474-56BEA52E2F5B}" srcOrd="1" destOrd="0" parTransId="{B57B0A61-6333-4FE9-ADB4-92E0B586855C}" sibTransId="{5AFE1A79-2212-402B-B77A-74EE5B053E02}"/>
    <dgm:cxn modelId="{99541AF6-1E32-4DB7-8393-77FC8B465AC8}" type="presOf" srcId="{F58CF3CA-6955-4596-A5E1-8D3127899C83}" destId="{D1CE93EE-68EE-4978-8766-EBB908104D40}" srcOrd="0" destOrd="0" presId="urn:microsoft.com/office/officeart/2005/8/layout/vList2"/>
    <dgm:cxn modelId="{35996683-3974-4CC3-B00F-BF176BA9CCBD}" type="presParOf" srcId="{43F60811-0EC6-4B77-9E59-A367DA6FF08C}" destId="{29FD5841-DEF3-4EEE-9260-C471E8E311E7}" srcOrd="0" destOrd="0" presId="urn:microsoft.com/office/officeart/2005/8/layout/vList2"/>
    <dgm:cxn modelId="{DFE3F6D4-860F-422E-9CA2-98CED05E5063}" type="presParOf" srcId="{43F60811-0EC6-4B77-9E59-A367DA6FF08C}" destId="{D1CE93EE-68EE-4978-8766-EBB908104D40}" srcOrd="1"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785B0705-9164-4FDC-943B-8D6F4914C9F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CO"/>
        </a:p>
      </dgm:t>
    </dgm:pt>
    <dgm:pt modelId="{A32351E3-00AA-45AC-B42B-5D6DF6853F09}">
      <dgm:prSet phldrT="[Texto]"/>
      <dgm:spPr/>
      <dgm:t>
        <a:bodyPr/>
        <a:lstStyle/>
        <a:p>
          <a:r>
            <a:rPr lang="es-MX" b="1" dirty="0"/>
            <a:t>Proyectos de Investigación</a:t>
          </a:r>
          <a:endParaRPr lang="es-CO" b="1" dirty="0"/>
        </a:p>
      </dgm:t>
    </dgm:pt>
    <dgm:pt modelId="{358DDBF9-7B20-4779-8BB5-03821B0420A2}" type="parTrans" cxnId="{203E8C65-5155-4BC7-AFE8-BB692FB21012}">
      <dgm:prSet/>
      <dgm:spPr/>
      <dgm:t>
        <a:bodyPr/>
        <a:lstStyle/>
        <a:p>
          <a:endParaRPr lang="es-CO" b="1"/>
        </a:p>
      </dgm:t>
    </dgm:pt>
    <dgm:pt modelId="{F5C22C4F-C571-4602-807F-06BB2EF9EF34}" type="sibTrans" cxnId="{203E8C65-5155-4BC7-AFE8-BB692FB21012}">
      <dgm:prSet/>
      <dgm:spPr/>
      <dgm:t>
        <a:bodyPr/>
        <a:lstStyle/>
        <a:p>
          <a:endParaRPr lang="es-CO" b="1"/>
        </a:p>
      </dgm:t>
    </dgm:pt>
    <dgm:pt modelId="{F58CF3CA-6955-4596-A5E1-8D3127899C83}">
      <dgm:prSet phldrT="[Texto]"/>
      <dgm:spPr/>
      <dgm:t>
        <a:bodyPr/>
        <a:lstStyle/>
        <a:p>
          <a:r>
            <a:rPr lang="es-MX" b="1"/>
            <a:t>Combinaciones de negocios bajo control común</a:t>
          </a:r>
          <a:endParaRPr lang="es-CO" b="1" dirty="0"/>
        </a:p>
      </dgm:t>
    </dgm:pt>
    <dgm:pt modelId="{DA930F68-845C-43C6-9C6E-567F83C80A25}" type="parTrans" cxnId="{2653225A-61BE-4C63-B89E-6D69B609EFA3}">
      <dgm:prSet/>
      <dgm:spPr/>
      <dgm:t>
        <a:bodyPr/>
        <a:lstStyle/>
        <a:p>
          <a:endParaRPr lang="es-CO" b="1"/>
        </a:p>
      </dgm:t>
    </dgm:pt>
    <dgm:pt modelId="{DF952D9B-6B14-44CF-A123-32E3DCEBD1BA}" type="sibTrans" cxnId="{2653225A-61BE-4C63-B89E-6D69B609EFA3}">
      <dgm:prSet/>
      <dgm:spPr/>
      <dgm:t>
        <a:bodyPr/>
        <a:lstStyle/>
        <a:p>
          <a:endParaRPr lang="es-CO" b="1"/>
        </a:p>
      </dgm:t>
    </dgm:pt>
    <dgm:pt modelId="{FB50CE3D-F305-4BEB-B7D3-6F23D29D9044}">
      <dgm:prSet/>
      <dgm:spPr/>
      <dgm:t>
        <a:bodyPr/>
        <a:lstStyle/>
        <a:p>
          <a:r>
            <a:rPr lang="es-MX" b="1" dirty="0"/>
            <a:t>Estados financieros principales</a:t>
          </a:r>
          <a:endParaRPr lang="es-CO" b="1" dirty="0"/>
        </a:p>
      </dgm:t>
    </dgm:pt>
    <dgm:pt modelId="{D7EF7660-C2B2-406B-9FB9-69A64675A264}" type="parTrans" cxnId="{AB3306BB-B233-4591-B189-7AA608B8572A}">
      <dgm:prSet/>
      <dgm:spPr/>
      <dgm:t>
        <a:bodyPr/>
        <a:lstStyle/>
        <a:p>
          <a:endParaRPr lang="es-CO" b="1"/>
        </a:p>
      </dgm:t>
    </dgm:pt>
    <dgm:pt modelId="{1252653D-7DF4-4239-B54D-8D82DD0739FC}" type="sibTrans" cxnId="{AB3306BB-B233-4591-B189-7AA608B8572A}">
      <dgm:prSet/>
      <dgm:spPr/>
      <dgm:t>
        <a:bodyPr/>
        <a:lstStyle/>
        <a:p>
          <a:endParaRPr lang="es-CO" b="1"/>
        </a:p>
      </dgm:t>
    </dgm:pt>
    <dgm:pt modelId="{1A129EC8-65BA-4A37-B378-22F217F177C3}">
      <dgm:prSet/>
      <dgm:spPr/>
      <dgm:t>
        <a:bodyPr/>
        <a:lstStyle/>
        <a:p>
          <a:r>
            <a:rPr lang="es-MX" b="1" dirty="0"/>
            <a:t>Gestión dinámica de riesgos</a:t>
          </a:r>
          <a:endParaRPr lang="es-CO" b="1" dirty="0"/>
        </a:p>
      </dgm:t>
    </dgm:pt>
    <dgm:pt modelId="{59B59F22-AC94-4C83-BA66-C7ED049E292C}" type="parTrans" cxnId="{32108D2B-3114-4652-BF8A-16B82DE5F522}">
      <dgm:prSet/>
      <dgm:spPr/>
      <dgm:t>
        <a:bodyPr/>
        <a:lstStyle/>
        <a:p>
          <a:endParaRPr lang="es-CO" b="1"/>
        </a:p>
      </dgm:t>
    </dgm:pt>
    <dgm:pt modelId="{ECAADFC6-4D8B-4EEF-BD70-7B2FD173A723}" type="sibTrans" cxnId="{32108D2B-3114-4652-BF8A-16B82DE5F522}">
      <dgm:prSet/>
      <dgm:spPr/>
      <dgm:t>
        <a:bodyPr/>
        <a:lstStyle/>
        <a:p>
          <a:endParaRPr lang="es-CO" b="1"/>
        </a:p>
      </dgm:t>
    </dgm:pt>
    <dgm:pt modelId="{987BC917-6668-404B-BCA6-3B5EABFF6BBB}">
      <dgm:prSet/>
      <dgm:spPr/>
      <dgm:t>
        <a:bodyPr/>
        <a:lstStyle/>
        <a:p>
          <a:r>
            <a:rPr lang="es-MX" b="1" dirty="0"/>
            <a:t>Instrumentos Financieros con características de patrimonio</a:t>
          </a:r>
          <a:endParaRPr lang="es-CO" b="1" dirty="0"/>
        </a:p>
      </dgm:t>
    </dgm:pt>
    <dgm:pt modelId="{09BD283D-DFD5-4F2B-B36E-9DF2DF848C67}" type="parTrans" cxnId="{52CB5AFA-E856-4A28-854A-302D095B66BD}">
      <dgm:prSet/>
      <dgm:spPr/>
      <dgm:t>
        <a:bodyPr/>
        <a:lstStyle/>
        <a:p>
          <a:endParaRPr lang="es-CO" b="1"/>
        </a:p>
      </dgm:t>
    </dgm:pt>
    <dgm:pt modelId="{F7990E13-FD49-498D-91E8-DC42BE67117E}" type="sibTrans" cxnId="{52CB5AFA-E856-4A28-854A-302D095B66BD}">
      <dgm:prSet/>
      <dgm:spPr/>
      <dgm:t>
        <a:bodyPr/>
        <a:lstStyle/>
        <a:p>
          <a:endParaRPr lang="es-CO" b="1"/>
        </a:p>
      </dgm:t>
    </dgm:pt>
    <dgm:pt modelId="{EFB1B6F3-E040-4B33-A274-032CA8941635}">
      <dgm:prSet/>
      <dgm:spPr/>
      <dgm:t>
        <a:bodyPr/>
        <a:lstStyle/>
        <a:p>
          <a:r>
            <a:rPr lang="es-MX" b="1"/>
            <a:t>Pagos basados en acciones</a:t>
          </a:r>
          <a:endParaRPr lang="es-CO" b="1"/>
        </a:p>
      </dgm:t>
    </dgm:pt>
    <dgm:pt modelId="{32F51FDC-1339-4B5E-81DB-F346CC66E329}" type="parTrans" cxnId="{0DB74168-BDAD-48A3-8351-747EC1FB74FE}">
      <dgm:prSet/>
      <dgm:spPr/>
      <dgm:t>
        <a:bodyPr/>
        <a:lstStyle/>
        <a:p>
          <a:endParaRPr lang="es-CO" b="1"/>
        </a:p>
      </dgm:t>
    </dgm:pt>
    <dgm:pt modelId="{95F9ED99-FD37-415D-B300-67F65240A2D2}" type="sibTrans" cxnId="{0DB74168-BDAD-48A3-8351-747EC1FB74FE}">
      <dgm:prSet/>
      <dgm:spPr/>
      <dgm:t>
        <a:bodyPr/>
        <a:lstStyle/>
        <a:p>
          <a:endParaRPr lang="es-CO" b="1"/>
        </a:p>
      </dgm:t>
    </dgm:pt>
    <dgm:pt modelId="{9578C374-B002-4A26-9D47-CA830494B215}">
      <dgm:prSet/>
      <dgm:spPr/>
      <dgm:t>
        <a:bodyPr/>
        <a:lstStyle/>
        <a:p>
          <a:r>
            <a:rPr lang="es-MX" b="1"/>
            <a:t>Plusvalía y deterioro</a:t>
          </a:r>
          <a:endParaRPr lang="es-CO" b="1"/>
        </a:p>
      </dgm:t>
    </dgm:pt>
    <dgm:pt modelId="{34C45CC1-02EE-4548-9417-8D0E6C4A8457}" type="parTrans" cxnId="{9974F54D-526D-4422-B9D2-C39E722CF1FC}">
      <dgm:prSet/>
      <dgm:spPr/>
      <dgm:t>
        <a:bodyPr/>
        <a:lstStyle/>
        <a:p>
          <a:endParaRPr lang="es-CO" b="1"/>
        </a:p>
      </dgm:t>
    </dgm:pt>
    <dgm:pt modelId="{77CFBE42-961C-4C1A-B9AC-84D067A95A41}" type="sibTrans" cxnId="{9974F54D-526D-4422-B9D2-C39E722CF1FC}">
      <dgm:prSet/>
      <dgm:spPr/>
      <dgm:t>
        <a:bodyPr/>
        <a:lstStyle/>
        <a:p>
          <a:endParaRPr lang="es-CO" b="1"/>
        </a:p>
      </dgm:t>
    </dgm:pt>
    <dgm:pt modelId="{63B77949-841A-4E89-B504-F4E8A32915E3}">
      <dgm:prSet/>
      <dgm:spPr/>
      <dgm:t>
        <a:bodyPr/>
        <a:lstStyle/>
        <a:p>
          <a:r>
            <a:rPr lang="es-MX" b="1"/>
            <a:t>Principios de revelación</a:t>
          </a:r>
          <a:endParaRPr lang="es-CO" b="1"/>
        </a:p>
      </dgm:t>
    </dgm:pt>
    <dgm:pt modelId="{FA477C07-BD90-4501-B774-E12E4FB6D9B7}" type="parTrans" cxnId="{AB32518A-D9FC-4C8B-93C2-E867FD0F1C59}">
      <dgm:prSet/>
      <dgm:spPr/>
      <dgm:t>
        <a:bodyPr/>
        <a:lstStyle/>
        <a:p>
          <a:endParaRPr lang="es-CO" b="1"/>
        </a:p>
      </dgm:t>
    </dgm:pt>
    <dgm:pt modelId="{BFE98933-BB64-4B8B-A6AC-F675071161FA}" type="sibTrans" cxnId="{AB32518A-D9FC-4C8B-93C2-E867FD0F1C59}">
      <dgm:prSet/>
      <dgm:spPr/>
      <dgm:t>
        <a:bodyPr/>
        <a:lstStyle/>
        <a:p>
          <a:endParaRPr lang="es-CO" b="1"/>
        </a:p>
      </dgm:t>
    </dgm:pt>
    <dgm:pt modelId="{4B329F5C-A2BF-4941-B5DB-6A3BE044EAD0}">
      <dgm:prSet/>
      <dgm:spPr/>
      <dgm:t>
        <a:bodyPr/>
        <a:lstStyle/>
        <a:p>
          <a:r>
            <a:rPr lang="es-MX" b="1"/>
            <a:t>Revisión posterior a la implementación de la NIIF 13: Mediciones del valor razonable</a:t>
          </a:r>
          <a:endParaRPr lang="es-CO" b="1"/>
        </a:p>
      </dgm:t>
    </dgm:pt>
    <dgm:pt modelId="{2009E794-48E0-40C2-8442-29DE482BCE2C}" type="parTrans" cxnId="{F432D92B-D920-4305-BA11-0E1378EEC620}">
      <dgm:prSet/>
      <dgm:spPr/>
      <dgm:t>
        <a:bodyPr/>
        <a:lstStyle/>
        <a:p>
          <a:endParaRPr lang="es-CO" b="1"/>
        </a:p>
      </dgm:t>
    </dgm:pt>
    <dgm:pt modelId="{F629E4C3-C788-41CB-8053-534B24C61B85}" type="sibTrans" cxnId="{F432D92B-D920-4305-BA11-0E1378EEC620}">
      <dgm:prSet/>
      <dgm:spPr/>
      <dgm:t>
        <a:bodyPr/>
        <a:lstStyle/>
        <a:p>
          <a:endParaRPr lang="es-CO" b="1"/>
        </a:p>
      </dgm:t>
    </dgm:pt>
    <dgm:pt modelId="{6C62E089-A910-451E-A060-3D3CCA9B8F4A}">
      <dgm:prSet/>
      <dgm:spPr/>
      <dgm:t>
        <a:bodyPr/>
        <a:lstStyle/>
        <a:p>
          <a:r>
            <a:rPr lang="es-MX" b="1" dirty="0"/>
            <a:t>Tasas de descuento</a:t>
          </a:r>
          <a:endParaRPr lang="es-CO" b="1" dirty="0"/>
        </a:p>
      </dgm:t>
    </dgm:pt>
    <dgm:pt modelId="{50C423A5-4EEB-4B90-AEAE-7CC689E7207B}" type="parTrans" cxnId="{B375F44C-5445-4A06-829B-EA06D277501D}">
      <dgm:prSet/>
      <dgm:spPr/>
      <dgm:t>
        <a:bodyPr/>
        <a:lstStyle/>
        <a:p>
          <a:endParaRPr lang="es-CO" b="1"/>
        </a:p>
      </dgm:t>
    </dgm:pt>
    <dgm:pt modelId="{3EA21890-FBCB-47A3-8A8E-B20C2F74C007}" type="sibTrans" cxnId="{B375F44C-5445-4A06-829B-EA06D277501D}">
      <dgm:prSet/>
      <dgm:spPr/>
      <dgm:t>
        <a:bodyPr/>
        <a:lstStyle/>
        <a:p>
          <a:endParaRPr lang="es-CO" b="1"/>
        </a:p>
      </dgm:t>
    </dgm:pt>
    <dgm:pt modelId="{43F60811-0EC6-4B77-9E59-A367DA6FF08C}" type="pres">
      <dgm:prSet presAssocID="{785B0705-9164-4FDC-943B-8D6F4914C9F6}" presName="linear" presStyleCnt="0">
        <dgm:presLayoutVars>
          <dgm:animLvl val="lvl"/>
          <dgm:resizeHandles val="exact"/>
        </dgm:presLayoutVars>
      </dgm:prSet>
      <dgm:spPr/>
    </dgm:pt>
    <dgm:pt modelId="{29FD5841-DEF3-4EEE-9260-C471E8E311E7}" type="pres">
      <dgm:prSet presAssocID="{A32351E3-00AA-45AC-B42B-5D6DF6853F09}" presName="parentText" presStyleLbl="node1" presStyleIdx="0" presStyleCnt="1">
        <dgm:presLayoutVars>
          <dgm:chMax val="0"/>
          <dgm:bulletEnabled val="1"/>
        </dgm:presLayoutVars>
      </dgm:prSet>
      <dgm:spPr/>
    </dgm:pt>
    <dgm:pt modelId="{D1CE93EE-68EE-4978-8766-EBB908104D40}" type="pres">
      <dgm:prSet presAssocID="{A32351E3-00AA-45AC-B42B-5D6DF6853F09}" presName="childText" presStyleLbl="revTx" presStyleIdx="0" presStyleCnt="1">
        <dgm:presLayoutVars>
          <dgm:bulletEnabled val="1"/>
        </dgm:presLayoutVars>
      </dgm:prSet>
      <dgm:spPr/>
    </dgm:pt>
  </dgm:ptLst>
  <dgm:cxnLst>
    <dgm:cxn modelId="{32108D2B-3114-4652-BF8A-16B82DE5F522}" srcId="{A32351E3-00AA-45AC-B42B-5D6DF6853F09}" destId="{1A129EC8-65BA-4A37-B378-22F217F177C3}" srcOrd="2" destOrd="0" parTransId="{59B59F22-AC94-4C83-BA66-C7ED049E292C}" sibTransId="{ECAADFC6-4D8B-4EEF-BD70-7B2FD173A723}"/>
    <dgm:cxn modelId="{F432D92B-D920-4305-BA11-0E1378EEC620}" srcId="{A32351E3-00AA-45AC-B42B-5D6DF6853F09}" destId="{4B329F5C-A2BF-4941-B5DB-6A3BE044EAD0}" srcOrd="7" destOrd="0" parTransId="{2009E794-48E0-40C2-8442-29DE482BCE2C}" sibTransId="{F629E4C3-C788-41CB-8053-534B24C61B85}"/>
    <dgm:cxn modelId="{0267A838-3300-4265-B559-44B96F8A1150}" type="presOf" srcId="{EFB1B6F3-E040-4B33-A274-032CA8941635}" destId="{D1CE93EE-68EE-4978-8766-EBB908104D40}" srcOrd="0" destOrd="4" presId="urn:microsoft.com/office/officeart/2005/8/layout/vList2"/>
    <dgm:cxn modelId="{0CA72061-235B-4B39-BE62-DD99EEA2AF3F}" type="presOf" srcId="{987BC917-6668-404B-BCA6-3B5EABFF6BBB}" destId="{D1CE93EE-68EE-4978-8766-EBB908104D40}" srcOrd="0" destOrd="3" presId="urn:microsoft.com/office/officeart/2005/8/layout/vList2"/>
    <dgm:cxn modelId="{203E8C65-5155-4BC7-AFE8-BB692FB21012}" srcId="{785B0705-9164-4FDC-943B-8D6F4914C9F6}" destId="{A32351E3-00AA-45AC-B42B-5D6DF6853F09}" srcOrd="0" destOrd="0" parTransId="{358DDBF9-7B20-4779-8BB5-03821B0420A2}" sibTransId="{F5C22C4F-C571-4602-807F-06BB2EF9EF34}"/>
    <dgm:cxn modelId="{8AFBD065-584F-44DB-B0C1-92B018DC45AA}" type="presOf" srcId="{F58CF3CA-6955-4596-A5E1-8D3127899C83}" destId="{D1CE93EE-68EE-4978-8766-EBB908104D40}" srcOrd="0" destOrd="0" presId="urn:microsoft.com/office/officeart/2005/8/layout/vList2"/>
    <dgm:cxn modelId="{0DB74168-BDAD-48A3-8351-747EC1FB74FE}" srcId="{A32351E3-00AA-45AC-B42B-5D6DF6853F09}" destId="{EFB1B6F3-E040-4B33-A274-032CA8941635}" srcOrd="4" destOrd="0" parTransId="{32F51FDC-1339-4B5E-81DB-F346CC66E329}" sibTransId="{95F9ED99-FD37-415D-B300-67F65240A2D2}"/>
    <dgm:cxn modelId="{B375F44C-5445-4A06-829B-EA06D277501D}" srcId="{A32351E3-00AA-45AC-B42B-5D6DF6853F09}" destId="{6C62E089-A910-451E-A060-3D3CCA9B8F4A}" srcOrd="8" destOrd="0" parTransId="{50C423A5-4EEB-4B90-AEAE-7CC689E7207B}" sibTransId="{3EA21890-FBCB-47A3-8A8E-B20C2F74C007}"/>
    <dgm:cxn modelId="{9974F54D-526D-4422-B9D2-C39E722CF1FC}" srcId="{A32351E3-00AA-45AC-B42B-5D6DF6853F09}" destId="{9578C374-B002-4A26-9D47-CA830494B215}" srcOrd="5" destOrd="0" parTransId="{34C45CC1-02EE-4548-9417-8D0E6C4A8457}" sibTransId="{77CFBE42-961C-4C1A-B9AC-84D067A95A41}"/>
    <dgm:cxn modelId="{BBA91372-427D-42E2-9C50-8C314F186F23}" type="presOf" srcId="{9578C374-B002-4A26-9D47-CA830494B215}" destId="{D1CE93EE-68EE-4978-8766-EBB908104D40}" srcOrd="0" destOrd="5" presId="urn:microsoft.com/office/officeart/2005/8/layout/vList2"/>
    <dgm:cxn modelId="{2653225A-61BE-4C63-B89E-6D69B609EFA3}" srcId="{A32351E3-00AA-45AC-B42B-5D6DF6853F09}" destId="{F58CF3CA-6955-4596-A5E1-8D3127899C83}" srcOrd="0" destOrd="0" parTransId="{DA930F68-845C-43C6-9C6E-567F83C80A25}" sibTransId="{DF952D9B-6B14-44CF-A123-32E3DCEBD1BA}"/>
    <dgm:cxn modelId="{AB32518A-D9FC-4C8B-93C2-E867FD0F1C59}" srcId="{A32351E3-00AA-45AC-B42B-5D6DF6853F09}" destId="{63B77949-841A-4E89-B504-F4E8A32915E3}" srcOrd="6" destOrd="0" parTransId="{FA477C07-BD90-4501-B774-E12E4FB6D9B7}" sibTransId="{BFE98933-BB64-4B8B-A6AC-F675071161FA}"/>
    <dgm:cxn modelId="{B7C37B99-414D-45CF-9B68-F2F31557DD10}" type="presOf" srcId="{1A129EC8-65BA-4A37-B378-22F217F177C3}" destId="{D1CE93EE-68EE-4978-8766-EBB908104D40}" srcOrd="0" destOrd="2" presId="urn:microsoft.com/office/officeart/2005/8/layout/vList2"/>
    <dgm:cxn modelId="{344A1DA8-0F1F-410E-AF87-46DB924D304F}" type="presOf" srcId="{6C62E089-A910-451E-A060-3D3CCA9B8F4A}" destId="{D1CE93EE-68EE-4978-8766-EBB908104D40}" srcOrd="0" destOrd="8" presId="urn:microsoft.com/office/officeart/2005/8/layout/vList2"/>
    <dgm:cxn modelId="{AB3306BB-B233-4591-B189-7AA608B8572A}" srcId="{A32351E3-00AA-45AC-B42B-5D6DF6853F09}" destId="{FB50CE3D-F305-4BEB-B7D3-6F23D29D9044}" srcOrd="1" destOrd="0" parTransId="{D7EF7660-C2B2-406B-9FB9-69A64675A264}" sibTransId="{1252653D-7DF4-4239-B54D-8D82DD0739FC}"/>
    <dgm:cxn modelId="{4F7E9FC5-B884-46ED-8337-B56BE0B12A02}" type="presOf" srcId="{785B0705-9164-4FDC-943B-8D6F4914C9F6}" destId="{43F60811-0EC6-4B77-9E59-A367DA6FF08C}" srcOrd="0" destOrd="0" presId="urn:microsoft.com/office/officeart/2005/8/layout/vList2"/>
    <dgm:cxn modelId="{537372CB-515A-481E-81EC-30F7BBA7378C}" type="presOf" srcId="{A32351E3-00AA-45AC-B42B-5D6DF6853F09}" destId="{29FD5841-DEF3-4EEE-9260-C471E8E311E7}" srcOrd="0" destOrd="0" presId="urn:microsoft.com/office/officeart/2005/8/layout/vList2"/>
    <dgm:cxn modelId="{34E003DA-01DF-4437-9583-29928890EBBF}" type="presOf" srcId="{4B329F5C-A2BF-4941-B5DB-6A3BE044EAD0}" destId="{D1CE93EE-68EE-4978-8766-EBB908104D40}" srcOrd="0" destOrd="7" presId="urn:microsoft.com/office/officeart/2005/8/layout/vList2"/>
    <dgm:cxn modelId="{3F227CEF-6131-4420-9D5F-6A815E4B2536}" type="presOf" srcId="{FB50CE3D-F305-4BEB-B7D3-6F23D29D9044}" destId="{D1CE93EE-68EE-4978-8766-EBB908104D40}" srcOrd="0" destOrd="1" presId="urn:microsoft.com/office/officeart/2005/8/layout/vList2"/>
    <dgm:cxn modelId="{C2BB8BF2-B649-473F-9FA8-3DEDB9EAD7D8}" type="presOf" srcId="{63B77949-841A-4E89-B504-F4E8A32915E3}" destId="{D1CE93EE-68EE-4978-8766-EBB908104D40}" srcOrd="0" destOrd="6" presId="urn:microsoft.com/office/officeart/2005/8/layout/vList2"/>
    <dgm:cxn modelId="{52CB5AFA-E856-4A28-854A-302D095B66BD}" srcId="{A32351E3-00AA-45AC-B42B-5D6DF6853F09}" destId="{987BC917-6668-404B-BCA6-3B5EABFF6BBB}" srcOrd="3" destOrd="0" parTransId="{09BD283D-DFD5-4F2B-B36E-9DF2DF848C67}" sibTransId="{F7990E13-FD49-498D-91E8-DC42BE67117E}"/>
    <dgm:cxn modelId="{DAA9C436-ED81-4278-A1DE-AD9DFC32C453}" type="presParOf" srcId="{43F60811-0EC6-4B77-9E59-A367DA6FF08C}" destId="{29FD5841-DEF3-4EEE-9260-C471E8E311E7}" srcOrd="0" destOrd="0" presId="urn:microsoft.com/office/officeart/2005/8/layout/vList2"/>
    <dgm:cxn modelId="{3DF4C239-4851-491D-A7C8-E7CBB8A356AB}" type="presParOf" srcId="{43F60811-0EC6-4B77-9E59-A367DA6FF08C}" destId="{D1CE93EE-68EE-4978-8766-EBB908104D40}" srcOrd="1"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785B0705-9164-4FDC-943B-8D6F4914C9F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CO"/>
        </a:p>
      </dgm:t>
    </dgm:pt>
    <dgm:pt modelId="{A32351E3-00AA-45AC-B42B-5D6DF6853F09}">
      <dgm:prSet phldrT="[Texto]"/>
      <dgm:spPr/>
      <dgm:t>
        <a:bodyPr/>
        <a:lstStyle/>
        <a:p>
          <a:r>
            <a:rPr lang="es-MX" b="1" dirty="0"/>
            <a:t>Proyectos para la emisión de nuevos estándares</a:t>
          </a:r>
          <a:endParaRPr lang="es-CO" b="1" dirty="0"/>
        </a:p>
      </dgm:t>
    </dgm:pt>
    <dgm:pt modelId="{358DDBF9-7B20-4779-8BB5-03821B0420A2}" type="parTrans" cxnId="{203E8C65-5155-4BC7-AFE8-BB692FB21012}">
      <dgm:prSet/>
      <dgm:spPr/>
      <dgm:t>
        <a:bodyPr/>
        <a:lstStyle/>
        <a:p>
          <a:endParaRPr lang="es-CO" b="1"/>
        </a:p>
      </dgm:t>
    </dgm:pt>
    <dgm:pt modelId="{F5C22C4F-C571-4602-807F-06BB2EF9EF34}" type="sibTrans" cxnId="{203E8C65-5155-4BC7-AFE8-BB692FB21012}">
      <dgm:prSet/>
      <dgm:spPr/>
      <dgm:t>
        <a:bodyPr/>
        <a:lstStyle/>
        <a:p>
          <a:endParaRPr lang="es-CO" b="1"/>
        </a:p>
      </dgm:t>
    </dgm:pt>
    <dgm:pt modelId="{F58CF3CA-6955-4596-A5E1-8D3127899C83}">
      <dgm:prSet phldrT="[Texto]"/>
      <dgm:spPr/>
      <dgm:t>
        <a:bodyPr/>
        <a:lstStyle/>
        <a:p>
          <a:r>
            <a:rPr lang="es-MX" b="1"/>
            <a:t>Comentarios a la gerencia</a:t>
          </a:r>
          <a:endParaRPr lang="es-CO" b="1" dirty="0"/>
        </a:p>
      </dgm:t>
    </dgm:pt>
    <dgm:pt modelId="{DA930F68-845C-43C6-9C6E-567F83C80A25}" type="parTrans" cxnId="{2653225A-61BE-4C63-B89E-6D69B609EFA3}">
      <dgm:prSet/>
      <dgm:spPr/>
      <dgm:t>
        <a:bodyPr/>
        <a:lstStyle/>
        <a:p>
          <a:endParaRPr lang="es-CO" b="1"/>
        </a:p>
      </dgm:t>
    </dgm:pt>
    <dgm:pt modelId="{DF952D9B-6B14-44CF-A123-32E3DCEBD1BA}" type="sibTrans" cxnId="{2653225A-61BE-4C63-B89E-6D69B609EFA3}">
      <dgm:prSet/>
      <dgm:spPr/>
      <dgm:t>
        <a:bodyPr/>
        <a:lstStyle/>
        <a:p>
          <a:endParaRPr lang="es-CO" b="1"/>
        </a:p>
      </dgm:t>
    </dgm:pt>
    <dgm:pt modelId="{5BDDE96F-D1DE-4737-87ED-6B66A939F968}">
      <dgm:prSet/>
      <dgm:spPr/>
      <dgm:t>
        <a:bodyPr/>
        <a:lstStyle/>
        <a:p>
          <a:r>
            <a:rPr lang="es-MX" b="1" dirty="0"/>
            <a:t>Definición de materialidad (enmiendas a la NIC 1 y la NIC 8)</a:t>
          </a:r>
          <a:endParaRPr lang="es-CO" b="1" dirty="0"/>
        </a:p>
      </dgm:t>
    </dgm:pt>
    <dgm:pt modelId="{E1A68BD4-16B0-4E3F-A81B-34DE123F8A85}" type="parTrans" cxnId="{B8287BEB-353C-4D7C-8C67-6AAF98DA9E96}">
      <dgm:prSet/>
      <dgm:spPr/>
      <dgm:t>
        <a:bodyPr/>
        <a:lstStyle/>
        <a:p>
          <a:endParaRPr lang="es-CO" b="1"/>
        </a:p>
      </dgm:t>
    </dgm:pt>
    <dgm:pt modelId="{260BA5EA-C094-404F-BC95-7D2099E52DB8}" type="sibTrans" cxnId="{B8287BEB-353C-4D7C-8C67-6AAF98DA9E96}">
      <dgm:prSet/>
      <dgm:spPr/>
      <dgm:t>
        <a:bodyPr/>
        <a:lstStyle/>
        <a:p>
          <a:endParaRPr lang="es-CO" b="1"/>
        </a:p>
      </dgm:t>
    </dgm:pt>
    <dgm:pt modelId="{49FACD91-32A6-4E38-8299-6489EFE280D1}">
      <dgm:prSet/>
      <dgm:spPr/>
      <dgm:t>
        <a:bodyPr/>
        <a:lstStyle/>
        <a:p>
          <a:r>
            <a:rPr lang="es-MX" b="1"/>
            <a:t>Marco conceptual</a:t>
          </a:r>
          <a:endParaRPr lang="es-CO" b="1"/>
        </a:p>
      </dgm:t>
    </dgm:pt>
    <dgm:pt modelId="{D52A119F-D5FF-447A-8799-13FD58D64173}" type="parTrans" cxnId="{712D8F52-339E-4999-B4CC-BBEDC0CE5977}">
      <dgm:prSet/>
      <dgm:spPr/>
      <dgm:t>
        <a:bodyPr/>
        <a:lstStyle/>
        <a:p>
          <a:endParaRPr lang="es-CO" b="1"/>
        </a:p>
      </dgm:t>
    </dgm:pt>
    <dgm:pt modelId="{879C7DC9-6739-4E35-BA81-38221E7E118F}" type="sibTrans" cxnId="{712D8F52-339E-4999-B4CC-BBEDC0CE5977}">
      <dgm:prSet/>
      <dgm:spPr/>
      <dgm:t>
        <a:bodyPr/>
        <a:lstStyle/>
        <a:p>
          <a:endParaRPr lang="es-CO" b="1"/>
        </a:p>
      </dgm:t>
    </dgm:pt>
    <dgm:pt modelId="{A3D595F2-18AC-453F-A65D-74DA97AC31FC}">
      <dgm:prSet/>
      <dgm:spPr/>
      <dgm:t>
        <a:bodyPr/>
        <a:lstStyle/>
        <a:p>
          <a:r>
            <a:rPr lang="es-MX" b="1" dirty="0"/>
            <a:t>Tarifas de actividades reguladas</a:t>
          </a:r>
          <a:endParaRPr lang="es-CO" b="1" dirty="0"/>
        </a:p>
      </dgm:t>
    </dgm:pt>
    <dgm:pt modelId="{15EBB24E-543D-4B26-A759-F7A685F4CD24}" type="parTrans" cxnId="{E7F40FA4-3594-4521-964B-3805D81A9FDC}">
      <dgm:prSet/>
      <dgm:spPr/>
      <dgm:t>
        <a:bodyPr/>
        <a:lstStyle/>
        <a:p>
          <a:endParaRPr lang="es-CO" b="1"/>
        </a:p>
      </dgm:t>
    </dgm:pt>
    <dgm:pt modelId="{187FA576-4A66-40FB-A8B5-6CFA943F0588}" type="sibTrans" cxnId="{E7F40FA4-3594-4521-964B-3805D81A9FDC}">
      <dgm:prSet/>
      <dgm:spPr/>
      <dgm:t>
        <a:bodyPr/>
        <a:lstStyle/>
        <a:p>
          <a:endParaRPr lang="es-CO" b="1"/>
        </a:p>
      </dgm:t>
    </dgm:pt>
    <dgm:pt modelId="{43F60811-0EC6-4B77-9E59-A367DA6FF08C}" type="pres">
      <dgm:prSet presAssocID="{785B0705-9164-4FDC-943B-8D6F4914C9F6}" presName="linear" presStyleCnt="0">
        <dgm:presLayoutVars>
          <dgm:animLvl val="lvl"/>
          <dgm:resizeHandles val="exact"/>
        </dgm:presLayoutVars>
      </dgm:prSet>
      <dgm:spPr/>
    </dgm:pt>
    <dgm:pt modelId="{29FD5841-DEF3-4EEE-9260-C471E8E311E7}" type="pres">
      <dgm:prSet presAssocID="{A32351E3-00AA-45AC-B42B-5D6DF6853F09}" presName="parentText" presStyleLbl="node1" presStyleIdx="0" presStyleCnt="1">
        <dgm:presLayoutVars>
          <dgm:chMax val="0"/>
          <dgm:bulletEnabled val="1"/>
        </dgm:presLayoutVars>
      </dgm:prSet>
      <dgm:spPr/>
    </dgm:pt>
    <dgm:pt modelId="{D1CE93EE-68EE-4978-8766-EBB908104D40}" type="pres">
      <dgm:prSet presAssocID="{A32351E3-00AA-45AC-B42B-5D6DF6853F09}" presName="childText" presStyleLbl="revTx" presStyleIdx="0" presStyleCnt="1">
        <dgm:presLayoutVars>
          <dgm:bulletEnabled val="1"/>
        </dgm:presLayoutVars>
      </dgm:prSet>
      <dgm:spPr/>
    </dgm:pt>
  </dgm:ptLst>
  <dgm:cxnLst>
    <dgm:cxn modelId="{C776D91B-6FC3-4860-BE4A-A480855F6B4C}" type="presOf" srcId="{785B0705-9164-4FDC-943B-8D6F4914C9F6}" destId="{43F60811-0EC6-4B77-9E59-A367DA6FF08C}" srcOrd="0" destOrd="0" presId="urn:microsoft.com/office/officeart/2005/8/layout/vList2"/>
    <dgm:cxn modelId="{A8CECF27-7E46-4493-BAE2-67EB533846BE}" type="presOf" srcId="{49FACD91-32A6-4E38-8299-6489EFE280D1}" destId="{D1CE93EE-68EE-4978-8766-EBB908104D40}" srcOrd="0" destOrd="2" presId="urn:microsoft.com/office/officeart/2005/8/layout/vList2"/>
    <dgm:cxn modelId="{9D36B863-1CB8-4C42-816F-91A37F232EA5}" type="presOf" srcId="{F58CF3CA-6955-4596-A5E1-8D3127899C83}" destId="{D1CE93EE-68EE-4978-8766-EBB908104D40}" srcOrd="0" destOrd="0" presId="urn:microsoft.com/office/officeart/2005/8/layout/vList2"/>
    <dgm:cxn modelId="{203E8C65-5155-4BC7-AFE8-BB692FB21012}" srcId="{785B0705-9164-4FDC-943B-8D6F4914C9F6}" destId="{A32351E3-00AA-45AC-B42B-5D6DF6853F09}" srcOrd="0" destOrd="0" parTransId="{358DDBF9-7B20-4779-8BB5-03821B0420A2}" sibTransId="{F5C22C4F-C571-4602-807F-06BB2EF9EF34}"/>
    <dgm:cxn modelId="{712D8F52-339E-4999-B4CC-BBEDC0CE5977}" srcId="{A32351E3-00AA-45AC-B42B-5D6DF6853F09}" destId="{49FACD91-32A6-4E38-8299-6489EFE280D1}" srcOrd="2" destOrd="0" parTransId="{D52A119F-D5FF-447A-8799-13FD58D64173}" sibTransId="{879C7DC9-6739-4E35-BA81-38221E7E118F}"/>
    <dgm:cxn modelId="{2653225A-61BE-4C63-B89E-6D69B609EFA3}" srcId="{A32351E3-00AA-45AC-B42B-5D6DF6853F09}" destId="{F58CF3CA-6955-4596-A5E1-8D3127899C83}" srcOrd="0" destOrd="0" parTransId="{DA930F68-845C-43C6-9C6E-567F83C80A25}" sibTransId="{DF952D9B-6B14-44CF-A123-32E3DCEBD1BA}"/>
    <dgm:cxn modelId="{9F95BF90-ECBD-4198-99CE-62382230F190}" type="presOf" srcId="{5BDDE96F-D1DE-4737-87ED-6B66A939F968}" destId="{D1CE93EE-68EE-4978-8766-EBB908104D40}" srcOrd="0" destOrd="1" presId="urn:microsoft.com/office/officeart/2005/8/layout/vList2"/>
    <dgm:cxn modelId="{E7F40FA4-3594-4521-964B-3805D81A9FDC}" srcId="{A32351E3-00AA-45AC-B42B-5D6DF6853F09}" destId="{A3D595F2-18AC-453F-A65D-74DA97AC31FC}" srcOrd="3" destOrd="0" parTransId="{15EBB24E-543D-4B26-A759-F7A685F4CD24}" sibTransId="{187FA576-4A66-40FB-A8B5-6CFA943F0588}"/>
    <dgm:cxn modelId="{37D0B4DB-F407-4018-9ED2-B7E4108BC74C}" type="presOf" srcId="{A3D595F2-18AC-453F-A65D-74DA97AC31FC}" destId="{D1CE93EE-68EE-4978-8766-EBB908104D40}" srcOrd="0" destOrd="3" presId="urn:microsoft.com/office/officeart/2005/8/layout/vList2"/>
    <dgm:cxn modelId="{B8287BEB-353C-4D7C-8C67-6AAF98DA9E96}" srcId="{A32351E3-00AA-45AC-B42B-5D6DF6853F09}" destId="{5BDDE96F-D1DE-4737-87ED-6B66A939F968}" srcOrd="1" destOrd="0" parTransId="{E1A68BD4-16B0-4E3F-A81B-34DE123F8A85}" sibTransId="{260BA5EA-C094-404F-BC95-7D2099E52DB8}"/>
    <dgm:cxn modelId="{998256F5-6CD7-4B01-AD81-25009735D169}" type="presOf" srcId="{A32351E3-00AA-45AC-B42B-5D6DF6853F09}" destId="{29FD5841-DEF3-4EEE-9260-C471E8E311E7}" srcOrd="0" destOrd="0" presId="urn:microsoft.com/office/officeart/2005/8/layout/vList2"/>
    <dgm:cxn modelId="{4894774E-B31A-4814-82AA-198A02DC6640}" type="presParOf" srcId="{43F60811-0EC6-4B77-9E59-A367DA6FF08C}" destId="{29FD5841-DEF3-4EEE-9260-C471E8E311E7}" srcOrd="0" destOrd="0" presId="urn:microsoft.com/office/officeart/2005/8/layout/vList2"/>
    <dgm:cxn modelId="{A4BB4E8D-0145-4F27-B96F-3BD1CDB35405}" type="presParOf" srcId="{43F60811-0EC6-4B77-9E59-A367DA6FF08C}" destId="{D1CE93EE-68EE-4978-8766-EBB908104D40}" srcOrd="1"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785B0705-9164-4FDC-943B-8D6F4914C9F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CO"/>
        </a:p>
      </dgm:t>
    </dgm:pt>
    <dgm:pt modelId="{A32351E3-00AA-45AC-B42B-5D6DF6853F09}">
      <dgm:prSet phldrT="[Texto]"/>
      <dgm:spPr/>
      <dgm:t>
        <a:bodyPr/>
        <a:lstStyle/>
        <a:p>
          <a:r>
            <a:rPr lang="es-MX" b="1" dirty="0"/>
            <a:t>Otros Proyectos</a:t>
          </a:r>
          <a:endParaRPr lang="es-CO" b="1" dirty="0"/>
        </a:p>
      </dgm:t>
    </dgm:pt>
    <dgm:pt modelId="{358DDBF9-7B20-4779-8BB5-03821B0420A2}" type="parTrans" cxnId="{203E8C65-5155-4BC7-AFE8-BB692FB21012}">
      <dgm:prSet/>
      <dgm:spPr/>
      <dgm:t>
        <a:bodyPr/>
        <a:lstStyle/>
        <a:p>
          <a:endParaRPr lang="es-CO" b="1"/>
        </a:p>
      </dgm:t>
    </dgm:pt>
    <dgm:pt modelId="{F5C22C4F-C571-4602-807F-06BB2EF9EF34}" type="sibTrans" cxnId="{203E8C65-5155-4BC7-AFE8-BB692FB21012}">
      <dgm:prSet/>
      <dgm:spPr/>
      <dgm:t>
        <a:bodyPr/>
        <a:lstStyle/>
        <a:p>
          <a:endParaRPr lang="es-CO" b="1"/>
        </a:p>
      </dgm:t>
    </dgm:pt>
    <dgm:pt modelId="{F58CF3CA-6955-4596-A5E1-8D3127899C83}">
      <dgm:prSet phldrT="[Texto]"/>
      <dgm:spPr/>
      <dgm:t>
        <a:bodyPr/>
        <a:lstStyle/>
        <a:p>
          <a:r>
            <a:rPr lang="es-MX" b="1"/>
            <a:t>Actualización de la taxonomía IFRS - Características de prepago con compensación negativo (modificaciones de la NIIF 9)</a:t>
          </a:r>
          <a:endParaRPr lang="es-CO" b="1" dirty="0"/>
        </a:p>
      </dgm:t>
    </dgm:pt>
    <dgm:pt modelId="{DA930F68-845C-43C6-9C6E-567F83C80A25}" type="parTrans" cxnId="{2653225A-61BE-4C63-B89E-6D69B609EFA3}">
      <dgm:prSet/>
      <dgm:spPr/>
      <dgm:t>
        <a:bodyPr/>
        <a:lstStyle/>
        <a:p>
          <a:endParaRPr lang="es-CO" b="1"/>
        </a:p>
      </dgm:t>
    </dgm:pt>
    <dgm:pt modelId="{DF952D9B-6B14-44CF-A123-32E3DCEBD1BA}" type="sibTrans" cxnId="{2653225A-61BE-4C63-B89E-6D69B609EFA3}">
      <dgm:prSet/>
      <dgm:spPr/>
      <dgm:t>
        <a:bodyPr/>
        <a:lstStyle/>
        <a:p>
          <a:endParaRPr lang="es-CO" b="1"/>
        </a:p>
      </dgm:t>
    </dgm:pt>
    <dgm:pt modelId="{01434274-2827-4C80-BE9A-9BFDE8DCE973}">
      <dgm:prSet/>
      <dgm:spPr/>
      <dgm:t>
        <a:bodyPr/>
        <a:lstStyle/>
        <a:p>
          <a:r>
            <a:rPr lang="es-MX" b="1"/>
            <a:t>Actualización de la taxonomía IFRS - Práctica común (NIIF 13)</a:t>
          </a:r>
          <a:endParaRPr lang="es-CO" b="1"/>
        </a:p>
      </dgm:t>
    </dgm:pt>
    <dgm:pt modelId="{80C56D28-5D01-44A6-B097-03AFD543EFBC}" type="parTrans" cxnId="{96814E48-2423-41EA-99D3-74E81F69B876}">
      <dgm:prSet/>
      <dgm:spPr/>
      <dgm:t>
        <a:bodyPr/>
        <a:lstStyle/>
        <a:p>
          <a:endParaRPr lang="es-CO" b="1"/>
        </a:p>
      </dgm:t>
    </dgm:pt>
    <dgm:pt modelId="{E63B5798-0AD3-4CAB-8DF9-C7126A76DD59}" type="sibTrans" cxnId="{96814E48-2423-41EA-99D3-74E81F69B876}">
      <dgm:prSet/>
      <dgm:spPr/>
      <dgm:t>
        <a:bodyPr/>
        <a:lstStyle/>
        <a:p>
          <a:endParaRPr lang="es-CO" b="1"/>
        </a:p>
      </dgm:t>
    </dgm:pt>
    <dgm:pt modelId="{6B873FCA-4BC9-485E-808C-82843F08B3D2}">
      <dgm:prSet/>
      <dgm:spPr/>
      <dgm:t>
        <a:bodyPr/>
        <a:lstStyle/>
        <a:p>
          <a:r>
            <a:rPr lang="es-MX" b="1" dirty="0"/>
            <a:t>Actualización de la taxonomía IFRS 2017 - Mejoras anuales</a:t>
          </a:r>
          <a:endParaRPr lang="es-CO" b="1" dirty="0"/>
        </a:p>
      </dgm:t>
    </dgm:pt>
    <dgm:pt modelId="{6F5128FF-3442-46F5-B7DB-C054FF31707B}" type="parTrans" cxnId="{CD16866F-4F21-4A93-9FA2-A1B889DB6933}">
      <dgm:prSet/>
      <dgm:spPr/>
      <dgm:t>
        <a:bodyPr/>
        <a:lstStyle/>
        <a:p>
          <a:endParaRPr lang="es-CO" b="1"/>
        </a:p>
      </dgm:t>
    </dgm:pt>
    <dgm:pt modelId="{9EDAF7DB-8A13-4999-91DC-A788C60FA43E}" type="sibTrans" cxnId="{CD16866F-4F21-4A93-9FA2-A1B889DB6933}">
      <dgm:prSet/>
      <dgm:spPr/>
      <dgm:t>
        <a:bodyPr/>
        <a:lstStyle/>
        <a:p>
          <a:endParaRPr lang="es-CO" b="1"/>
        </a:p>
      </dgm:t>
    </dgm:pt>
    <dgm:pt modelId="{43F60811-0EC6-4B77-9E59-A367DA6FF08C}" type="pres">
      <dgm:prSet presAssocID="{785B0705-9164-4FDC-943B-8D6F4914C9F6}" presName="linear" presStyleCnt="0">
        <dgm:presLayoutVars>
          <dgm:animLvl val="lvl"/>
          <dgm:resizeHandles val="exact"/>
        </dgm:presLayoutVars>
      </dgm:prSet>
      <dgm:spPr/>
    </dgm:pt>
    <dgm:pt modelId="{29FD5841-DEF3-4EEE-9260-C471E8E311E7}" type="pres">
      <dgm:prSet presAssocID="{A32351E3-00AA-45AC-B42B-5D6DF6853F09}" presName="parentText" presStyleLbl="node1" presStyleIdx="0" presStyleCnt="1">
        <dgm:presLayoutVars>
          <dgm:chMax val="0"/>
          <dgm:bulletEnabled val="1"/>
        </dgm:presLayoutVars>
      </dgm:prSet>
      <dgm:spPr/>
    </dgm:pt>
    <dgm:pt modelId="{D1CE93EE-68EE-4978-8766-EBB908104D40}" type="pres">
      <dgm:prSet presAssocID="{A32351E3-00AA-45AC-B42B-5D6DF6853F09}" presName="childText" presStyleLbl="revTx" presStyleIdx="0" presStyleCnt="1">
        <dgm:presLayoutVars>
          <dgm:bulletEnabled val="1"/>
        </dgm:presLayoutVars>
      </dgm:prSet>
      <dgm:spPr/>
    </dgm:pt>
  </dgm:ptLst>
  <dgm:cxnLst>
    <dgm:cxn modelId="{A5C5FD00-B335-496F-A876-09D5F3546BF7}" type="presOf" srcId="{A32351E3-00AA-45AC-B42B-5D6DF6853F09}" destId="{29FD5841-DEF3-4EEE-9260-C471E8E311E7}" srcOrd="0" destOrd="0" presId="urn:microsoft.com/office/officeart/2005/8/layout/vList2"/>
    <dgm:cxn modelId="{C6EDA70F-4912-47E3-B1B0-C094A4D0E2F8}" type="presOf" srcId="{6B873FCA-4BC9-485E-808C-82843F08B3D2}" destId="{D1CE93EE-68EE-4978-8766-EBB908104D40}" srcOrd="0" destOrd="2" presId="urn:microsoft.com/office/officeart/2005/8/layout/vList2"/>
    <dgm:cxn modelId="{203E8C65-5155-4BC7-AFE8-BB692FB21012}" srcId="{785B0705-9164-4FDC-943B-8D6F4914C9F6}" destId="{A32351E3-00AA-45AC-B42B-5D6DF6853F09}" srcOrd="0" destOrd="0" parTransId="{358DDBF9-7B20-4779-8BB5-03821B0420A2}" sibTransId="{F5C22C4F-C571-4602-807F-06BB2EF9EF34}"/>
    <dgm:cxn modelId="{96814E48-2423-41EA-99D3-74E81F69B876}" srcId="{A32351E3-00AA-45AC-B42B-5D6DF6853F09}" destId="{01434274-2827-4C80-BE9A-9BFDE8DCE973}" srcOrd="1" destOrd="0" parTransId="{80C56D28-5D01-44A6-B097-03AFD543EFBC}" sibTransId="{E63B5798-0AD3-4CAB-8DF9-C7126A76DD59}"/>
    <dgm:cxn modelId="{F33E0F49-9A7C-4CCB-83D0-8FFC2BEDB2D0}" type="presOf" srcId="{01434274-2827-4C80-BE9A-9BFDE8DCE973}" destId="{D1CE93EE-68EE-4978-8766-EBB908104D40}" srcOrd="0" destOrd="1" presId="urn:microsoft.com/office/officeart/2005/8/layout/vList2"/>
    <dgm:cxn modelId="{CD16866F-4F21-4A93-9FA2-A1B889DB6933}" srcId="{A32351E3-00AA-45AC-B42B-5D6DF6853F09}" destId="{6B873FCA-4BC9-485E-808C-82843F08B3D2}" srcOrd="2" destOrd="0" parTransId="{6F5128FF-3442-46F5-B7DB-C054FF31707B}" sibTransId="{9EDAF7DB-8A13-4999-91DC-A788C60FA43E}"/>
    <dgm:cxn modelId="{2653225A-61BE-4C63-B89E-6D69B609EFA3}" srcId="{A32351E3-00AA-45AC-B42B-5D6DF6853F09}" destId="{F58CF3CA-6955-4596-A5E1-8D3127899C83}" srcOrd="0" destOrd="0" parTransId="{DA930F68-845C-43C6-9C6E-567F83C80A25}" sibTransId="{DF952D9B-6B14-44CF-A123-32E3DCEBD1BA}"/>
    <dgm:cxn modelId="{48D2A49E-9694-4B37-BE22-0350F28784DD}" type="presOf" srcId="{F58CF3CA-6955-4596-A5E1-8D3127899C83}" destId="{D1CE93EE-68EE-4978-8766-EBB908104D40}" srcOrd="0" destOrd="0" presId="urn:microsoft.com/office/officeart/2005/8/layout/vList2"/>
    <dgm:cxn modelId="{798BE4BA-7E46-4A42-95BD-2EA7FF4E6BB5}" type="presOf" srcId="{785B0705-9164-4FDC-943B-8D6F4914C9F6}" destId="{43F60811-0EC6-4B77-9E59-A367DA6FF08C}" srcOrd="0" destOrd="0" presId="urn:microsoft.com/office/officeart/2005/8/layout/vList2"/>
    <dgm:cxn modelId="{F6A31FE4-F9EE-4196-BE51-49B9A93BB4D6}" type="presParOf" srcId="{43F60811-0EC6-4B77-9E59-A367DA6FF08C}" destId="{29FD5841-DEF3-4EEE-9260-C471E8E311E7}" srcOrd="0" destOrd="0" presId="urn:microsoft.com/office/officeart/2005/8/layout/vList2"/>
    <dgm:cxn modelId="{53703167-18E2-4058-A514-D60F6A15DD4D}" type="presParOf" srcId="{43F60811-0EC6-4B77-9E59-A367DA6FF08C}" destId="{D1CE93EE-68EE-4978-8766-EBB908104D40}" srcOrd="1"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785B0705-9164-4FDC-943B-8D6F4914C9F6}" type="doc">
      <dgm:prSet loTypeId="urn:microsoft.com/office/officeart/2005/8/layout/hList3" loCatId="list" qsTypeId="urn:microsoft.com/office/officeart/2005/8/quickstyle/simple1" qsCatId="simple" csTypeId="urn:microsoft.com/office/officeart/2005/8/colors/accent0_2" csCatId="mainScheme" phldr="1"/>
      <dgm:spPr/>
      <dgm:t>
        <a:bodyPr/>
        <a:lstStyle/>
        <a:p>
          <a:endParaRPr lang="es-CO"/>
        </a:p>
      </dgm:t>
    </dgm:pt>
    <dgm:pt modelId="{A32351E3-00AA-45AC-B42B-5D6DF6853F09}">
      <dgm:prSet phldrT="[Texto]"/>
      <dgm:spPr/>
      <dgm:t>
        <a:bodyPr/>
        <a:lstStyle/>
        <a:p>
          <a:r>
            <a:rPr lang="es-MX" b="1" dirty="0"/>
            <a:t>Al establecer el plan del CTCP se consideran los proyectos emprendidos   por el emisor internacional (IAASB)*</a:t>
          </a:r>
          <a:endParaRPr lang="es-CO" b="1" dirty="0"/>
        </a:p>
      </dgm:t>
    </dgm:pt>
    <dgm:pt modelId="{358DDBF9-7B20-4779-8BB5-03821B0420A2}" type="parTrans" cxnId="{203E8C65-5155-4BC7-AFE8-BB692FB21012}">
      <dgm:prSet/>
      <dgm:spPr/>
      <dgm:t>
        <a:bodyPr/>
        <a:lstStyle/>
        <a:p>
          <a:endParaRPr lang="es-CO" b="1"/>
        </a:p>
      </dgm:t>
    </dgm:pt>
    <dgm:pt modelId="{F5C22C4F-C571-4602-807F-06BB2EF9EF34}" type="sibTrans" cxnId="{203E8C65-5155-4BC7-AFE8-BB692FB21012}">
      <dgm:prSet/>
      <dgm:spPr/>
      <dgm:t>
        <a:bodyPr/>
        <a:lstStyle/>
        <a:p>
          <a:endParaRPr lang="es-CO" b="1"/>
        </a:p>
      </dgm:t>
    </dgm:pt>
    <dgm:pt modelId="{F58CF3CA-6955-4596-A5E1-8D3127899C83}">
      <dgm:prSet phldrT="[Texto]"/>
      <dgm:spPr/>
      <dgm:t>
        <a:bodyPr/>
        <a:lstStyle/>
        <a:p>
          <a:r>
            <a:rPr lang="es-MX" b="1" dirty="0"/>
            <a:t>Proyectos Activos</a:t>
          </a:r>
          <a:endParaRPr lang="es-CO" b="1" dirty="0"/>
        </a:p>
      </dgm:t>
    </dgm:pt>
    <dgm:pt modelId="{DA930F68-845C-43C6-9C6E-567F83C80A25}" type="parTrans" cxnId="{2653225A-61BE-4C63-B89E-6D69B609EFA3}">
      <dgm:prSet/>
      <dgm:spPr/>
      <dgm:t>
        <a:bodyPr/>
        <a:lstStyle/>
        <a:p>
          <a:endParaRPr lang="es-CO" b="1"/>
        </a:p>
      </dgm:t>
    </dgm:pt>
    <dgm:pt modelId="{DF952D9B-6B14-44CF-A123-32E3DCEBD1BA}" type="sibTrans" cxnId="{2653225A-61BE-4C63-B89E-6D69B609EFA3}">
      <dgm:prSet/>
      <dgm:spPr/>
      <dgm:t>
        <a:bodyPr/>
        <a:lstStyle/>
        <a:p>
          <a:endParaRPr lang="es-CO" b="1"/>
        </a:p>
      </dgm:t>
    </dgm:pt>
    <dgm:pt modelId="{A6B8FEBF-B5ED-4462-97B3-13BA6D0A5E1C}">
      <dgm:prSet phldrT="[Texto]"/>
      <dgm:spPr/>
      <dgm:t>
        <a:bodyPr/>
        <a:lstStyle/>
        <a:p>
          <a:r>
            <a:rPr lang="es-MX" b="1" dirty="0"/>
            <a:t>Proyectos terminados</a:t>
          </a:r>
          <a:endParaRPr lang="es-CO" b="1" dirty="0"/>
        </a:p>
      </dgm:t>
    </dgm:pt>
    <dgm:pt modelId="{01314B45-8DAE-4DBE-A36B-0C64A39FE67F}" type="parTrans" cxnId="{B2BC7DE0-B183-4405-BB31-9F26EDB1CBC9}">
      <dgm:prSet/>
      <dgm:spPr/>
      <dgm:t>
        <a:bodyPr/>
        <a:lstStyle/>
        <a:p>
          <a:endParaRPr lang="es-CO"/>
        </a:p>
      </dgm:t>
    </dgm:pt>
    <dgm:pt modelId="{4ED9B104-568B-41F6-A315-6CC46FFF27FC}" type="sibTrans" cxnId="{B2BC7DE0-B183-4405-BB31-9F26EDB1CBC9}">
      <dgm:prSet/>
      <dgm:spPr/>
      <dgm:t>
        <a:bodyPr/>
        <a:lstStyle/>
        <a:p>
          <a:endParaRPr lang="es-CO"/>
        </a:p>
      </dgm:t>
    </dgm:pt>
    <dgm:pt modelId="{AEFA4C18-8A13-4046-A4B6-FF1B9BDEB12C}">
      <dgm:prSet phldrT="[Texto]"/>
      <dgm:spPr/>
      <dgm:t>
        <a:bodyPr/>
        <a:lstStyle/>
        <a:p>
          <a:r>
            <a:rPr lang="es-MX" b="1" dirty="0"/>
            <a:t>Otros proyectos</a:t>
          </a:r>
          <a:endParaRPr lang="es-CO" b="1" dirty="0"/>
        </a:p>
      </dgm:t>
    </dgm:pt>
    <dgm:pt modelId="{463C7EFA-A089-4A10-A0F2-E10F115F34DC}" type="parTrans" cxnId="{67272241-940A-41A4-86DB-9C75DC4D9AF5}">
      <dgm:prSet/>
      <dgm:spPr/>
      <dgm:t>
        <a:bodyPr/>
        <a:lstStyle/>
        <a:p>
          <a:endParaRPr lang="es-CO"/>
        </a:p>
      </dgm:t>
    </dgm:pt>
    <dgm:pt modelId="{537D8CA4-575D-4EAC-9A26-903C3AE01BAB}" type="sibTrans" cxnId="{67272241-940A-41A4-86DB-9C75DC4D9AF5}">
      <dgm:prSet/>
      <dgm:spPr/>
      <dgm:t>
        <a:bodyPr/>
        <a:lstStyle/>
        <a:p>
          <a:endParaRPr lang="es-CO"/>
        </a:p>
      </dgm:t>
    </dgm:pt>
    <dgm:pt modelId="{A7DE25B2-5B3D-4F98-BFDB-849D410EDD2B}" type="pres">
      <dgm:prSet presAssocID="{785B0705-9164-4FDC-943B-8D6F4914C9F6}" presName="composite" presStyleCnt="0">
        <dgm:presLayoutVars>
          <dgm:chMax val="1"/>
          <dgm:dir/>
          <dgm:resizeHandles val="exact"/>
        </dgm:presLayoutVars>
      </dgm:prSet>
      <dgm:spPr/>
    </dgm:pt>
    <dgm:pt modelId="{4FCE650A-C4BC-4C4E-8CE5-7ADE7565AAE6}" type="pres">
      <dgm:prSet presAssocID="{A32351E3-00AA-45AC-B42B-5D6DF6853F09}" presName="roof" presStyleLbl="dkBgShp" presStyleIdx="0" presStyleCnt="2"/>
      <dgm:spPr/>
    </dgm:pt>
    <dgm:pt modelId="{6921DE54-B873-406F-BC77-3D7F1E60E4BF}" type="pres">
      <dgm:prSet presAssocID="{A32351E3-00AA-45AC-B42B-5D6DF6853F09}" presName="pillars" presStyleCnt="0"/>
      <dgm:spPr/>
    </dgm:pt>
    <dgm:pt modelId="{7BB57313-559A-4B5F-8A99-C761823CBB0D}" type="pres">
      <dgm:prSet presAssocID="{A32351E3-00AA-45AC-B42B-5D6DF6853F09}" presName="pillar1" presStyleLbl="node1" presStyleIdx="0" presStyleCnt="3">
        <dgm:presLayoutVars>
          <dgm:bulletEnabled val="1"/>
        </dgm:presLayoutVars>
      </dgm:prSet>
      <dgm:spPr/>
    </dgm:pt>
    <dgm:pt modelId="{ED2BE774-DAE8-41AA-8469-FF1003118B36}" type="pres">
      <dgm:prSet presAssocID="{A6B8FEBF-B5ED-4462-97B3-13BA6D0A5E1C}" presName="pillarX" presStyleLbl="node1" presStyleIdx="1" presStyleCnt="3">
        <dgm:presLayoutVars>
          <dgm:bulletEnabled val="1"/>
        </dgm:presLayoutVars>
      </dgm:prSet>
      <dgm:spPr/>
    </dgm:pt>
    <dgm:pt modelId="{FD850294-11DF-4E11-B609-F776660F114E}" type="pres">
      <dgm:prSet presAssocID="{AEFA4C18-8A13-4046-A4B6-FF1B9BDEB12C}" presName="pillarX" presStyleLbl="node1" presStyleIdx="2" presStyleCnt="3">
        <dgm:presLayoutVars>
          <dgm:bulletEnabled val="1"/>
        </dgm:presLayoutVars>
      </dgm:prSet>
      <dgm:spPr/>
    </dgm:pt>
    <dgm:pt modelId="{C7AD8FF9-3425-43B4-A269-6D21533277FC}" type="pres">
      <dgm:prSet presAssocID="{A32351E3-00AA-45AC-B42B-5D6DF6853F09}" presName="base" presStyleLbl="dkBgShp" presStyleIdx="1" presStyleCnt="2"/>
      <dgm:spPr/>
    </dgm:pt>
  </dgm:ptLst>
  <dgm:cxnLst>
    <dgm:cxn modelId="{CFA7BE10-23B2-4577-804C-06FCB7120AEC}" type="presOf" srcId="{AEFA4C18-8A13-4046-A4B6-FF1B9BDEB12C}" destId="{FD850294-11DF-4E11-B609-F776660F114E}" srcOrd="0" destOrd="0" presId="urn:microsoft.com/office/officeart/2005/8/layout/hList3"/>
    <dgm:cxn modelId="{32B87B3C-127F-42CD-8A1B-D7C4E8017F7C}" type="presOf" srcId="{A6B8FEBF-B5ED-4462-97B3-13BA6D0A5E1C}" destId="{ED2BE774-DAE8-41AA-8469-FF1003118B36}" srcOrd="0" destOrd="0" presId="urn:microsoft.com/office/officeart/2005/8/layout/hList3"/>
    <dgm:cxn modelId="{67272241-940A-41A4-86DB-9C75DC4D9AF5}" srcId="{A32351E3-00AA-45AC-B42B-5D6DF6853F09}" destId="{AEFA4C18-8A13-4046-A4B6-FF1B9BDEB12C}" srcOrd="2" destOrd="0" parTransId="{463C7EFA-A089-4A10-A0F2-E10F115F34DC}" sibTransId="{537D8CA4-575D-4EAC-9A26-903C3AE01BAB}"/>
    <dgm:cxn modelId="{203E8C65-5155-4BC7-AFE8-BB692FB21012}" srcId="{785B0705-9164-4FDC-943B-8D6F4914C9F6}" destId="{A32351E3-00AA-45AC-B42B-5D6DF6853F09}" srcOrd="0" destOrd="0" parTransId="{358DDBF9-7B20-4779-8BB5-03821B0420A2}" sibTransId="{F5C22C4F-C571-4602-807F-06BB2EF9EF34}"/>
    <dgm:cxn modelId="{F9A5B970-D43C-4D9C-8409-0D9297C16A06}" type="presOf" srcId="{F58CF3CA-6955-4596-A5E1-8D3127899C83}" destId="{7BB57313-559A-4B5F-8A99-C761823CBB0D}" srcOrd="0" destOrd="0" presId="urn:microsoft.com/office/officeart/2005/8/layout/hList3"/>
    <dgm:cxn modelId="{2653225A-61BE-4C63-B89E-6D69B609EFA3}" srcId="{A32351E3-00AA-45AC-B42B-5D6DF6853F09}" destId="{F58CF3CA-6955-4596-A5E1-8D3127899C83}" srcOrd="0" destOrd="0" parTransId="{DA930F68-845C-43C6-9C6E-567F83C80A25}" sibTransId="{DF952D9B-6B14-44CF-A123-32E3DCEBD1BA}"/>
    <dgm:cxn modelId="{BCF8C4CD-65B9-4012-8B5A-A61B0BED1D94}" type="presOf" srcId="{A32351E3-00AA-45AC-B42B-5D6DF6853F09}" destId="{4FCE650A-C4BC-4C4E-8CE5-7ADE7565AAE6}" srcOrd="0" destOrd="0" presId="urn:microsoft.com/office/officeart/2005/8/layout/hList3"/>
    <dgm:cxn modelId="{270839DA-638E-40EE-AC6F-61D97C7A814E}" type="presOf" srcId="{785B0705-9164-4FDC-943B-8D6F4914C9F6}" destId="{A7DE25B2-5B3D-4F98-BFDB-849D410EDD2B}" srcOrd="0" destOrd="0" presId="urn:microsoft.com/office/officeart/2005/8/layout/hList3"/>
    <dgm:cxn modelId="{B2BC7DE0-B183-4405-BB31-9F26EDB1CBC9}" srcId="{A32351E3-00AA-45AC-B42B-5D6DF6853F09}" destId="{A6B8FEBF-B5ED-4462-97B3-13BA6D0A5E1C}" srcOrd="1" destOrd="0" parTransId="{01314B45-8DAE-4DBE-A36B-0C64A39FE67F}" sibTransId="{4ED9B104-568B-41F6-A315-6CC46FFF27FC}"/>
    <dgm:cxn modelId="{1EC841AE-1B87-45A3-A97D-41324ED56BA0}" type="presParOf" srcId="{A7DE25B2-5B3D-4F98-BFDB-849D410EDD2B}" destId="{4FCE650A-C4BC-4C4E-8CE5-7ADE7565AAE6}" srcOrd="0" destOrd="0" presId="urn:microsoft.com/office/officeart/2005/8/layout/hList3"/>
    <dgm:cxn modelId="{D7F3C24F-306C-4D12-BF9E-B4D7CF83A634}" type="presParOf" srcId="{A7DE25B2-5B3D-4F98-BFDB-849D410EDD2B}" destId="{6921DE54-B873-406F-BC77-3D7F1E60E4BF}" srcOrd="1" destOrd="0" presId="urn:microsoft.com/office/officeart/2005/8/layout/hList3"/>
    <dgm:cxn modelId="{2D7C11C1-3BA7-4E5E-B8B7-AB8856EFF93D}" type="presParOf" srcId="{6921DE54-B873-406F-BC77-3D7F1E60E4BF}" destId="{7BB57313-559A-4B5F-8A99-C761823CBB0D}" srcOrd="0" destOrd="0" presId="urn:microsoft.com/office/officeart/2005/8/layout/hList3"/>
    <dgm:cxn modelId="{63C39583-C4FF-4257-907D-D531A3DDB48A}" type="presParOf" srcId="{6921DE54-B873-406F-BC77-3D7F1E60E4BF}" destId="{ED2BE774-DAE8-41AA-8469-FF1003118B36}" srcOrd="1" destOrd="0" presId="urn:microsoft.com/office/officeart/2005/8/layout/hList3"/>
    <dgm:cxn modelId="{2D63AE88-4E8F-4E2F-A246-B4EBB8219FAD}" type="presParOf" srcId="{6921DE54-B873-406F-BC77-3D7F1E60E4BF}" destId="{FD850294-11DF-4E11-B609-F776660F114E}" srcOrd="2" destOrd="0" presId="urn:microsoft.com/office/officeart/2005/8/layout/hList3"/>
    <dgm:cxn modelId="{85062CF3-FC03-4D21-A8CD-D784BD9C63B7}" type="presParOf" srcId="{A7DE25B2-5B3D-4F98-BFDB-849D410EDD2B}" destId="{C7AD8FF9-3425-43B4-A269-6D21533277FC}" srcOrd="2" destOrd="0" presId="urn:microsoft.com/office/officeart/2005/8/layout/hLis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785B0705-9164-4FDC-943B-8D6F4914C9F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CO"/>
        </a:p>
      </dgm:t>
    </dgm:pt>
    <dgm:pt modelId="{A32351E3-00AA-45AC-B42B-5D6DF6853F09}">
      <dgm:prSet phldrT="[Texto]"/>
      <dgm:spPr/>
      <dgm:t>
        <a:bodyPr/>
        <a:lstStyle/>
        <a:p>
          <a:r>
            <a:rPr lang="es-MX" b="1" dirty="0"/>
            <a:t>Proyectos activos</a:t>
          </a:r>
          <a:endParaRPr lang="es-CO" b="1" dirty="0"/>
        </a:p>
      </dgm:t>
    </dgm:pt>
    <dgm:pt modelId="{358DDBF9-7B20-4779-8BB5-03821B0420A2}" type="parTrans" cxnId="{203E8C65-5155-4BC7-AFE8-BB692FB21012}">
      <dgm:prSet/>
      <dgm:spPr/>
      <dgm:t>
        <a:bodyPr/>
        <a:lstStyle/>
        <a:p>
          <a:endParaRPr lang="es-CO" b="1"/>
        </a:p>
      </dgm:t>
    </dgm:pt>
    <dgm:pt modelId="{F5C22C4F-C571-4602-807F-06BB2EF9EF34}" type="sibTrans" cxnId="{203E8C65-5155-4BC7-AFE8-BB692FB21012}">
      <dgm:prSet/>
      <dgm:spPr/>
      <dgm:t>
        <a:bodyPr/>
        <a:lstStyle/>
        <a:p>
          <a:endParaRPr lang="es-CO" b="1"/>
        </a:p>
      </dgm:t>
    </dgm:pt>
    <dgm:pt modelId="{F58CF3CA-6955-4596-A5E1-8D3127899C83}">
      <dgm:prSet phldrT="[Texto]"/>
      <dgm:spPr/>
      <dgm:t>
        <a:bodyPr/>
        <a:lstStyle/>
        <a:p>
          <a:r>
            <a:rPr lang="es-CO" b="1"/>
            <a:t>Estimaciones contables - ISA 540</a:t>
          </a:r>
          <a:endParaRPr lang="es-CO" b="1" dirty="0"/>
        </a:p>
      </dgm:t>
    </dgm:pt>
    <dgm:pt modelId="{DA930F68-845C-43C6-9C6E-567F83C80A25}" type="parTrans" cxnId="{2653225A-61BE-4C63-B89E-6D69B609EFA3}">
      <dgm:prSet/>
      <dgm:spPr/>
      <dgm:t>
        <a:bodyPr/>
        <a:lstStyle/>
        <a:p>
          <a:endParaRPr lang="es-CO" b="1"/>
        </a:p>
      </dgm:t>
    </dgm:pt>
    <dgm:pt modelId="{DF952D9B-6B14-44CF-A123-32E3DCEBD1BA}" type="sibTrans" cxnId="{2653225A-61BE-4C63-B89E-6D69B609EFA3}">
      <dgm:prSet/>
      <dgm:spPr/>
      <dgm:t>
        <a:bodyPr/>
        <a:lstStyle/>
        <a:p>
          <a:endParaRPr lang="es-CO" b="1"/>
        </a:p>
      </dgm:t>
    </dgm:pt>
    <dgm:pt modelId="{28DC02FD-F570-4A39-850F-DC9D752C4558}">
      <dgm:prSet/>
      <dgm:spPr/>
      <dgm:t>
        <a:bodyPr/>
        <a:lstStyle/>
        <a:p>
          <a:r>
            <a:rPr lang="es-CO" b="1" dirty="0"/>
            <a:t>Revisión de compromisos de control de calidad- ISQC2</a:t>
          </a:r>
        </a:p>
      </dgm:t>
    </dgm:pt>
    <dgm:pt modelId="{1AEEE265-60D4-45D0-BC3A-B8CE7EAB6E6D}" type="parTrans" cxnId="{50E90498-AA3C-419D-938E-C2967A008063}">
      <dgm:prSet/>
      <dgm:spPr/>
      <dgm:t>
        <a:bodyPr/>
        <a:lstStyle/>
        <a:p>
          <a:endParaRPr lang="es-CO" b="1"/>
        </a:p>
      </dgm:t>
    </dgm:pt>
    <dgm:pt modelId="{1FB57FD3-C957-41E0-8E04-B6AFE7E23BC7}" type="sibTrans" cxnId="{50E90498-AA3C-419D-938E-C2967A008063}">
      <dgm:prSet/>
      <dgm:spPr/>
      <dgm:t>
        <a:bodyPr/>
        <a:lstStyle/>
        <a:p>
          <a:endParaRPr lang="es-CO" b="1"/>
        </a:p>
      </dgm:t>
    </dgm:pt>
    <dgm:pt modelId="{A0BFF954-7865-481B-B063-C0122F0D53BE}">
      <dgm:prSet/>
      <dgm:spPr/>
      <dgm:t>
        <a:bodyPr/>
        <a:lstStyle/>
        <a:p>
          <a:r>
            <a:rPr lang="es-CO" b="1"/>
            <a:t>Control de calidad a nivel de firma - ISQC1</a:t>
          </a:r>
        </a:p>
      </dgm:t>
    </dgm:pt>
    <dgm:pt modelId="{17E2CF5D-161D-4E43-A964-63D99CF75CAB}" type="parTrans" cxnId="{72D74200-9547-45F8-8626-6770E811C59B}">
      <dgm:prSet/>
      <dgm:spPr/>
      <dgm:t>
        <a:bodyPr/>
        <a:lstStyle/>
        <a:p>
          <a:endParaRPr lang="es-CO" b="1"/>
        </a:p>
      </dgm:t>
    </dgm:pt>
    <dgm:pt modelId="{CF744C57-9CC8-4269-B277-3B0CB2EC3CA4}" type="sibTrans" cxnId="{72D74200-9547-45F8-8626-6770E811C59B}">
      <dgm:prSet/>
      <dgm:spPr/>
      <dgm:t>
        <a:bodyPr/>
        <a:lstStyle/>
        <a:p>
          <a:endParaRPr lang="es-CO" b="1"/>
        </a:p>
      </dgm:t>
    </dgm:pt>
    <dgm:pt modelId="{AC0B4614-1A4A-40C9-BB8F-8D4B6CEE25D7}">
      <dgm:prSet/>
      <dgm:spPr/>
      <dgm:t>
        <a:bodyPr/>
        <a:lstStyle/>
        <a:p>
          <a:r>
            <a:rPr lang="es-CO" b="1"/>
            <a:t>Control de calidad al nivel de compromiso - ISA 220</a:t>
          </a:r>
        </a:p>
      </dgm:t>
    </dgm:pt>
    <dgm:pt modelId="{EC62291E-97CD-47E0-BFFC-84B252E65477}" type="parTrans" cxnId="{E7B39BDB-1C46-4D53-9F74-8490745BA3AE}">
      <dgm:prSet/>
      <dgm:spPr/>
      <dgm:t>
        <a:bodyPr/>
        <a:lstStyle/>
        <a:p>
          <a:endParaRPr lang="es-CO" b="1"/>
        </a:p>
      </dgm:t>
    </dgm:pt>
    <dgm:pt modelId="{9BEB98B1-D6BE-4E21-9959-120CD8C68300}" type="sibTrans" cxnId="{E7B39BDB-1C46-4D53-9F74-8490745BA3AE}">
      <dgm:prSet/>
      <dgm:spPr/>
      <dgm:t>
        <a:bodyPr/>
        <a:lstStyle/>
        <a:p>
          <a:endParaRPr lang="es-CO" b="1"/>
        </a:p>
      </dgm:t>
    </dgm:pt>
    <dgm:pt modelId="{2888F8ED-5D9F-4E8B-8771-E5B486FC20A3}">
      <dgm:prSet/>
      <dgm:spPr/>
      <dgm:t>
        <a:bodyPr/>
        <a:lstStyle/>
        <a:p>
          <a:r>
            <a:rPr lang="es-CO" b="1"/>
            <a:t>Auditoría de Grupos - ISA 600</a:t>
          </a:r>
        </a:p>
      </dgm:t>
    </dgm:pt>
    <dgm:pt modelId="{40E27C26-122A-4BC9-8A66-F777D270F8D9}" type="parTrans" cxnId="{C30E9753-A5B5-4311-9591-D16F8F8F8326}">
      <dgm:prSet/>
      <dgm:spPr/>
      <dgm:t>
        <a:bodyPr/>
        <a:lstStyle/>
        <a:p>
          <a:endParaRPr lang="es-CO" b="1"/>
        </a:p>
      </dgm:t>
    </dgm:pt>
    <dgm:pt modelId="{786EB504-251F-4CFD-8FE3-5240411F0C28}" type="sibTrans" cxnId="{C30E9753-A5B5-4311-9591-D16F8F8F8326}">
      <dgm:prSet/>
      <dgm:spPr/>
      <dgm:t>
        <a:bodyPr/>
        <a:lstStyle/>
        <a:p>
          <a:endParaRPr lang="es-CO" b="1"/>
        </a:p>
      </dgm:t>
    </dgm:pt>
    <dgm:pt modelId="{2EF1CCDA-C221-49CD-A01A-859A3AFF0160}">
      <dgm:prSet/>
      <dgm:spPr/>
      <dgm:t>
        <a:bodyPr/>
        <a:lstStyle/>
        <a:p>
          <a:r>
            <a:rPr lang="es-CO" b="1"/>
            <a:t>Escepticismo profesional</a:t>
          </a:r>
        </a:p>
      </dgm:t>
    </dgm:pt>
    <dgm:pt modelId="{40E9A8AA-EC79-4571-9C7B-36A7004B57E0}" type="parTrans" cxnId="{D3833461-CA15-4FCF-94F8-7899C6B48A17}">
      <dgm:prSet/>
      <dgm:spPr/>
      <dgm:t>
        <a:bodyPr/>
        <a:lstStyle/>
        <a:p>
          <a:endParaRPr lang="es-CO" b="1"/>
        </a:p>
      </dgm:t>
    </dgm:pt>
    <dgm:pt modelId="{1D7765E9-AEED-49BC-A245-4B5B9227AECE}" type="sibTrans" cxnId="{D3833461-CA15-4FCF-94F8-7899C6B48A17}">
      <dgm:prSet/>
      <dgm:spPr/>
      <dgm:t>
        <a:bodyPr/>
        <a:lstStyle/>
        <a:p>
          <a:endParaRPr lang="es-CO" b="1"/>
        </a:p>
      </dgm:t>
    </dgm:pt>
    <dgm:pt modelId="{FCCAD110-AC8A-4020-B192-D8C23F4C35BD}">
      <dgm:prSet/>
      <dgm:spPr/>
      <dgm:t>
        <a:bodyPr/>
        <a:lstStyle/>
        <a:p>
          <a:r>
            <a:rPr lang="es-CO" b="1" dirty="0"/>
            <a:t>ISA 315 (Revisada)</a:t>
          </a:r>
        </a:p>
      </dgm:t>
    </dgm:pt>
    <dgm:pt modelId="{F573CA98-1AB4-4CCC-8EDA-F688017F426B}" type="parTrans" cxnId="{25B57898-8E1F-4CE6-B16E-CE8FB747374F}">
      <dgm:prSet/>
      <dgm:spPr/>
      <dgm:t>
        <a:bodyPr/>
        <a:lstStyle/>
        <a:p>
          <a:endParaRPr lang="es-CO" b="1"/>
        </a:p>
      </dgm:t>
    </dgm:pt>
    <dgm:pt modelId="{FCA7824E-CB2E-457E-BD9D-EF3FA4463F88}" type="sibTrans" cxnId="{25B57898-8E1F-4CE6-B16E-CE8FB747374F}">
      <dgm:prSet/>
      <dgm:spPr/>
      <dgm:t>
        <a:bodyPr/>
        <a:lstStyle/>
        <a:p>
          <a:endParaRPr lang="es-CO" b="1"/>
        </a:p>
      </dgm:t>
    </dgm:pt>
    <dgm:pt modelId="{E197DBD6-CC36-4388-9D0C-79B5FB381A64}">
      <dgm:prSet/>
      <dgm:spPr/>
      <dgm:t>
        <a:bodyPr/>
        <a:lstStyle/>
        <a:p>
          <a:r>
            <a:rPr lang="es-CO" b="1" dirty="0"/>
            <a:t>Formularios emergentes de informes externos (EER)</a:t>
          </a:r>
        </a:p>
      </dgm:t>
    </dgm:pt>
    <dgm:pt modelId="{F7CC6D6D-3AEC-4B5F-99B1-A6F8BD4E49C1}" type="parTrans" cxnId="{39B7F938-0791-4272-A776-0E49532E6FDC}">
      <dgm:prSet/>
      <dgm:spPr/>
      <dgm:t>
        <a:bodyPr/>
        <a:lstStyle/>
        <a:p>
          <a:endParaRPr lang="es-CO" b="1"/>
        </a:p>
      </dgm:t>
    </dgm:pt>
    <dgm:pt modelId="{2888483B-AF9D-48E2-897E-0BCED0FC52BA}" type="sibTrans" cxnId="{39B7F938-0791-4272-A776-0E49532E6FDC}">
      <dgm:prSet/>
      <dgm:spPr/>
      <dgm:t>
        <a:bodyPr/>
        <a:lstStyle/>
        <a:p>
          <a:endParaRPr lang="es-CO" b="1"/>
        </a:p>
      </dgm:t>
    </dgm:pt>
    <dgm:pt modelId="{DDDF47A3-6040-45EE-96E5-DE638DB6ABA6}">
      <dgm:prSet/>
      <dgm:spPr/>
      <dgm:t>
        <a:bodyPr/>
        <a:lstStyle/>
        <a:p>
          <a:r>
            <a:rPr lang="es-CO" b="1" dirty="0"/>
            <a:t>Procedimientos acordados</a:t>
          </a:r>
        </a:p>
      </dgm:t>
    </dgm:pt>
    <dgm:pt modelId="{366DCC42-E8F7-4485-AC2A-25170ABD53ED}" type="parTrans" cxnId="{425E96B1-C39A-417F-ABFE-E7546943D6C8}">
      <dgm:prSet/>
      <dgm:spPr/>
      <dgm:t>
        <a:bodyPr/>
        <a:lstStyle/>
        <a:p>
          <a:endParaRPr lang="es-CO" b="1"/>
        </a:p>
      </dgm:t>
    </dgm:pt>
    <dgm:pt modelId="{D59D9669-8FC4-4DC1-9AFA-53679172A7AE}" type="sibTrans" cxnId="{425E96B1-C39A-417F-ABFE-E7546943D6C8}">
      <dgm:prSet/>
      <dgm:spPr/>
      <dgm:t>
        <a:bodyPr/>
        <a:lstStyle/>
        <a:p>
          <a:endParaRPr lang="es-CO" b="1"/>
        </a:p>
      </dgm:t>
    </dgm:pt>
    <dgm:pt modelId="{4C548960-3148-4C8F-B4E8-59DC09620CA5}">
      <dgm:prSet/>
      <dgm:spPr/>
      <dgm:t>
        <a:bodyPr/>
        <a:lstStyle/>
        <a:p>
          <a:r>
            <a:rPr lang="es-CO" b="1" dirty="0"/>
            <a:t>Análisis de datos</a:t>
          </a:r>
        </a:p>
      </dgm:t>
    </dgm:pt>
    <dgm:pt modelId="{D65E0C2B-B3B2-40D4-BDED-F36C21797E45}" type="parTrans" cxnId="{F1F53E2B-2BDD-4967-A432-665558F9A9B0}">
      <dgm:prSet/>
      <dgm:spPr/>
      <dgm:t>
        <a:bodyPr/>
        <a:lstStyle/>
        <a:p>
          <a:endParaRPr lang="es-CO" b="1"/>
        </a:p>
      </dgm:t>
    </dgm:pt>
    <dgm:pt modelId="{2EA7C9AC-DAED-48E8-87C5-77ECB1856D49}" type="sibTrans" cxnId="{F1F53E2B-2BDD-4967-A432-665558F9A9B0}">
      <dgm:prSet/>
      <dgm:spPr/>
      <dgm:t>
        <a:bodyPr/>
        <a:lstStyle/>
        <a:p>
          <a:endParaRPr lang="es-CO" b="1"/>
        </a:p>
      </dgm:t>
    </dgm:pt>
    <dgm:pt modelId="{43F60811-0EC6-4B77-9E59-A367DA6FF08C}" type="pres">
      <dgm:prSet presAssocID="{785B0705-9164-4FDC-943B-8D6F4914C9F6}" presName="linear" presStyleCnt="0">
        <dgm:presLayoutVars>
          <dgm:animLvl val="lvl"/>
          <dgm:resizeHandles val="exact"/>
        </dgm:presLayoutVars>
      </dgm:prSet>
      <dgm:spPr/>
    </dgm:pt>
    <dgm:pt modelId="{29FD5841-DEF3-4EEE-9260-C471E8E311E7}" type="pres">
      <dgm:prSet presAssocID="{A32351E3-00AA-45AC-B42B-5D6DF6853F09}" presName="parentText" presStyleLbl="node1" presStyleIdx="0" presStyleCnt="1">
        <dgm:presLayoutVars>
          <dgm:chMax val="0"/>
          <dgm:bulletEnabled val="1"/>
        </dgm:presLayoutVars>
      </dgm:prSet>
      <dgm:spPr/>
    </dgm:pt>
    <dgm:pt modelId="{D1CE93EE-68EE-4978-8766-EBB908104D40}" type="pres">
      <dgm:prSet presAssocID="{A32351E3-00AA-45AC-B42B-5D6DF6853F09}" presName="childText" presStyleLbl="revTx" presStyleIdx="0" presStyleCnt="1">
        <dgm:presLayoutVars>
          <dgm:bulletEnabled val="1"/>
        </dgm:presLayoutVars>
      </dgm:prSet>
      <dgm:spPr/>
    </dgm:pt>
  </dgm:ptLst>
  <dgm:cxnLst>
    <dgm:cxn modelId="{72D74200-9547-45F8-8626-6770E811C59B}" srcId="{A32351E3-00AA-45AC-B42B-5D6DF6853F09}" destId="{A0BFF954-7865-481B-B063-C0122F0D53BE}" srcOrd="2" destOrd="0" parTransId="{17E2CF5D-161D-4E43-A964-63D99CF75CAB}" sibTransId="{CF744C57-9CC8-4269-B277-3B0CB2EC3CA4}"/>
    <dgm:cxn modelId="{B5B41805-AE3E-4B04-BAE8-C15A6D2B7025}" type="presOf" srcId="{FCCAD110-AC8A-4020-B192-D8C23F4C35BD}" destId="{D1CE93EE-68EE-4978-8766-EBB908104D40}" srcOrd="0" destOrd="6" presId="urn:microsoft.com/office/officeart/2005/8/layout/vList2"/>
    <dgm:cxn modelId="{6474370A-94E6-4BDF-9A17-564E05428187}" type="presOf" srcId="{4C548960-3148-4C8F-B4E8-59DC09620CA5}" destId="{D1CE93EE-68EE-4978-8766-EBB908104D40}" srcOrd="0" destOrd="9" presId="urn:microsoft.com/office/officeart/2005/8/layout/vList2"/>
    <dgm:cxn modelId="{31345212-6A60-4E5B-A894-E8321532BDC9}" type="presOf" srcId="{DDDF47A3-6040-45EE-96E5-DE638DB6ABA6}" destId="{D1CE93EE-68EE-4978-8766-EBB908104D40}" srcOrd="0" destOrd="8" presId="urn:microsoft.com/office/officeart/2005/8/layout/vList2"/>
    <dgm:cxn modelId="{1FFA9C21-455F-4B3D-848A-06B993CC0761}" type="presOf" srcId="{E197DBD6-CC36-4388-9D0C-79B5FB381A64}" destId="{D1CE93EE-68EE-4978-8766-EBB908104D40}" srcOrd="0" destOrd="7" presId="urn:microsoft.com/office/officeart/2005/8/layout/vList2"/>
    <dgm:cxn modelId="{F1F53E2B-2BDD-4967-A432-665558F9A9B0}" srcId="{A32351E3-00AA-45AC-B42B-5D6DF6853F09}" destId="{4C548960-3148-4C8F-B4E8-59DC09620CA5}" srcOrd="9" destOrd="0" parTransId="{D65E0C2B-B3B2-40D4-BDED-F36C21797E45}" sibTransId="{2EA7C9AC-DAED-48E8-87C5-77ECB1856D49}"/>
    <dgm:cxn modelId="{B5633631-EA85-4BD4-8E86-25239EBA8A90}" type="presOf" srcId="{2EF1CCDA-C221-49CD-A01A-859A3AFF0160}" destId="{D1CE93EE-68EE-4978-8766-EBB908104D40}" srcOrd="0" destOrd="5" presId="urn:microsoft.com/office/officeart/2005/8/layout/vList2"/>
    <dgm:cxn modelId="{39B7F938-0791-4272-A776-0E49532E6FDC}" srcId="{A32351E3-00AA-45AC-B42B-5D6DF6853F09}" destId="{E197DBD6-CC36-4388-9D0C-79B5FB381A64}" srcOrd="7" destOrd="0" parTransId="{F7CC6D6D-3AEC-4B5F-99B1-A6F8BD4E49C1}" sibTransId="{2888483B-AF9D-48E2-897E-0BCED0FC52BA}"/>
    <dgm:cxn modelId="{6FF15F3E-C07D-4FFF-A44C-D15383D6DCBE}" type="presOf" srcId="{A32351E3-00AA-45AC-B42B-5D6DF6853F09}" destId="{29FD5841-DEF3-4EEE-9260-C471E8E311E7}" srcOrd="0" destOrd="0" presId="urn:microsoft.com/office/officeart/2005/8/layout/vList2"/>
    <dgm:cxn modelId="{D3833461-CA15-4FCF-94F8-7899C6B48A17}" srcId="{A32351E3-00AA-45AC-B42B-5D6DF6853F09}" destId="{2EF1CCDA-C221-49CD-A01A-859A3AFF0160}" srcOrd="5" destOrd="0" parTransId="{40E9A8AA-EC79-4571-9C7B-36A7004B57E0}" sibTransId="{1D7765E9-AEED-49BC-A245-4B5B9227AECE}"/>
    <dgm:cxn modelId="{203E8C65-5155-4BC7-AFE8-BB692FB21012}" srcId="{785B0705-9164-4FDC-943B-8D6F4914C9F6}" destId="{A32351E3-00AA-45AC-B42B-5D6DF6853F09}" srcOrd="0" destOrd="0" parTransId="{358DDBF9-7B20-4779-8BB5-03821B0420A2}" sibTransId="{F5C22C4F-C571-4602-807F-06BB2EF9EF34}"/>
    <dgm:cxn modelId="{8B707846-F55A-429C-BEA3-1B88438E56FA}" type="presOf" srcId="{28DC02FD-F570-4A39-850F-DC9D752C4558}" destId="{D1CE93EE-68EE-4978-8766-EBB908104D40}" srcOrd="0" destOrd="1" presId="urn:microsoft.com/office/officeart/2005/8/layout/vList2"/>
    <dgm:cxn modelId="{1ABDE268-BEF2-4E09-AA2B-2D95C8B21E01}" type="presOf" srcId="{F58CF3CA-6955-4596-A5E1-8D3127899C83}" destId="{D1CE93EE-68EE-4978-8766-EBB908104D40}" srcOrd="0" destOrd="0" presId="urn:microsoft.com/office/officeart/2005/8/layout/vList2"/>
    <dgm:cxn modelId="{B30B564B-3E3A-4843-B4FC-AEB42F1C2758}" type="presOf" srcId="{785B0705-9164-4FDC-943B-8D6F4914C9F6}" destId="{43F60811-0EC6-4B77-9E59-A367DA6FF08C}" srcOrd="0" destOrd="0" presId="urn:microsoft.com/office/officeart/2005/8/layout/vList2"/>
    <dgm:cxn modelId="{69AB006C-17B7-40B6-A1B2-06715688A7E4}" type="presOf" srcId="{A0BFF954-7865-481B-B063-C0122F0D53BE}" destId="{D1CE93EE-68EE-4978-8766-EBB908104D40}" srcOrd="0" destOrd="2" presId="urn:microsoft.com/office/officeart/2005/8/layout/vList2"/>
    <dgm:cxn modelId="{C30E9753-A5B5-4311-9591-D16F8F8F8326}" srcId="{A32351E3-00AA-45AC-B42B-5D6DF6853F09}" destId="{2888F8ED-5D9F-4E8B-8771-E5B486FC20A3}" srcOrd="4" destOrd="0" parTransId="{40E27C26-122A-4BC9-8A66-F777D270F8D9}" sibTransId="{786EB504-251F-4CFD-8FE3-5240411F0C28}"/>
    <dgm:cxn modelId="{2653225A-61BE-4C63-B89E-6D69B609EFA3}" srcId="{A32351E3-00AA-45AC-B42B-5D6DF6853F09}" destId="{F58CF3CA-6955-4596-A5E1-8D3127899C83}" srcOrd="0" destOrd="0" parTransId="{DA930F68-845C-43C6-9C6E-567F83C80A25}" sibTransId="{DF952D9B-6B14-44CF-A123-32E3DCEBD1BA}"/>
    <dgm:cxn modelId="{F803C489-67D8-4863-8359-EB97F430B3BC}" type="presOf" srcId="{AC0B4614-1A4A-40C9-BB8F-8D4B6CEE25D7}" destId="{D1CE93EE-68EE-4978-8766-EBB908104D40}" srcOrd="0" destOrd="3" presId="urn:microsoft.com/office/officeart/2005/8/layout/vList2"/>
    <dgm:cxn modelId="{50E90498-AA3C-419D-938E-C2967A008063}" srcId="{A32351E3-00AA-45AC-B42B-5D6DF6853F09}" destId="{28DC02FD-F570-4A39-850F-DC9D752C4558}" srcOrd="1" destOrd="0" parTransId="{1AEEE265-60D4-45D0-BC3A-B8CE7EAB6E6D}" sibTransId="{1FB57FD3-C957-41E0-8E04-B6AFE7E23BC7}"/>
    <dgm:cxn modelId="{25B57898-8E1F-4CE6-B16E-CE8FB747374F}" srcId="{A32351E3-00AA-45AC-B42B-5D6DF6853F09}" destId="{FCCAD110-AC8A-4020-B192-D8C23F4C35BD}" srcOrd="6" destOrd="0" parTransId="{F573CA98-1AB4-4CCC-8EDA-F688017F426B}" sibTransId="{FCA7824E-CB2E-457E-BD9D-EF3FA4463F88}"/>
    <dgm:cxn modelId="{425E96B1-C39A-417F-ABFE-E7546943D6C8}" srcId="{A32351E3-00AA-45AC-B42B-5D6DF6853F09}" destId="{DDDF47A3-6040-45EE-96E5-DE638DB6ABA6}" srcOrd="8" destOrd="0" parTransId="{366DCC42-E8F7-4485-AC2A-25170ABD53ED}" sibTransId="{D59D9669-8FC4-4DC1-9AFA-53679172A7AE}"/>
    <dgm:cxn modelId="{E7B39BDB-1C46-4D53-9F74-8490745BA3AE}" srcId="{A32351E3-00AA-45AC-B42B-5D6DF6853F09}" destId="{AC0B4614-1A4A-40C9-BB8F-8D4B6CEE25D7}" srcOrd="3" destOrd="0" parTransId="{EC62291E-97CD-47E0-BFFC-84B252E65477}" sibTransId="{9BEB98B1-D6BE-4E21-9959-120CD8C68300}"/>
    <dgm:cxn modelId="{F1A1FFF5-A67B-41EB-9FE2-E8DBE7859765}" type="presOf" srcId="{2888F8ED-5D9F-4E8B-8771-E5B486FC20A3}" destId="{D1CE93EE-68EE-4978-8766-EBB908104D40}" srcOrd="0" destOrd="4" presId="urn:microsoft.com/office/officeart/2005/8/layout/vList2"/>
    <dgm:cxn modelId="{7AB726DD-5901-4853-9024-81D9F82B5742}" type="presParOf" srcId="{43F60811-0EC6-4B77-9E59-A367DA6FF08C}" destId="{29FD5841-DEF3-4EEE-9260-C471E8E311E7}" srcOrd="0" destOrd="0" presId="urn:microsoft.com/office/officeart/2005/8/layout/vList2"/>
    <dgm:cxn modelId="{1EEA9A3D-0F3F-4D58-A56F-5356874BC5C1}" type="presParOf" srcId="{43F60811-0EC6-4B77-9E59-A367DA6FF08C}" destId="{D1CE93EE-68EE-4978-8766-EBB908104D40}" srcOrd="1"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785B0705-9164-4FDC-943B-8D6F4914C9F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CO"/>
        </a:p>
      </dgm:t>
    </dgm:pt>
    <dgm:pt modelId="{A32351E3-00AA-45AC-B42B-5D6DF6853F09}">
      <dgm:prSet phldrT="[Texto]"/>
      <dgm:spPr/>
      <dgm:t>
        <a:bodyPr/>
        <a:lstStyle/>
        <a:p>
          <a:r>
            <a:rPr lang="es-MX" b="1" dirty="0"/>
            <a:t>Proyectos terminados</a:t>
          </a:r>
          <a:endParaRPr lang="es-CO" b="1" dirty="0"/>
        </a:p>
      </dgm:t>
    </dgm:pt>
    <dgm:pt modelId="{358DDBF9-7B20-4779-8BB5-03821B0420A2}" type="parTrans" cxnId="{203E8C65-5155-4BC7-AFE8-BB692FB21012}">
      <dgm:prSet/>
      <dgm:spPr/>
      <dgm:t>
        <a:bodyPr/>
        <a:lstStyle/>
        <a:p>
          <a:endParaRPr lang="es-CO" b="1"/>
        </a:p>
      </dgm:t>
    </dgm:pt>
    <dgm:pt modelId="{F5C22C4F-C571-4602-807F-06BB2EF9EF34}" type="sibTrans" cxnId="{203E8C65-5155-4BC7-AFE8-BB692FB21012}">
      <dgm:prSet/>
      <dgm:spPr/>
      <dgm:t>
        <a:bodyPr/>
        <a:lstStyle/>
        <a:p>
          <a:endParaRPr lang="es-CO" b="1"/>
        </a:p>
      </dgm:t>
    </dgm:pt>
    <dgm:pt modelId="{F58CF3CA-6955-4596-A5E1-8D3127899C83}">
      <dgm:prSet phldrT="[Texto]"/>
      <dgm:spPr/>
      <dgm:t>
        <a:bodyPr/>
        <a:lstStyle/>
        <a:p>
          <a:r>
            <a:rPr lang="es-CO" b="1" dirty="0"/>
            <a:t>NOCLAR (Incumplimiento de leyes y regulaciones)</a:t>
          </a:r>
        </a:p>
      </dgm:t>
    </dgm:pt>
    <dgm:pt modelId="{DA930F68-845C-43C6-9C6E-567F83C80A25}" type="parTrans" cxnId="{2653225A-61BE-4C63-B89E-6D69B609EFA3}">
      <dgm:prSet/>
      <dgm:spPr/>
      <dgm:t>
        <a:bodyPr/>
        <a:lstStyle/>
        <a:p>
          <a:endParaRPr lang="es-CO" b="1"/>
        </a:p>
      </dgm:t>
    </dgm:pt>
    <dgm:pt modelId="{DF952D9B-6B14-44CF-A123-32E3DCEBD1BA}" type="sibTrans" cxnId="{2653225A-61BE-4C63-B89E-6D69B609EFA3}">
      <dgm:prSet/>
      <dgm:spPr/>
      <dgm:t>
        <a:bodyPr/>
        <a:lstStyle/>
        <a:p>
          <a:endParaRPr lang="es-CO" b="1"/>
        </a:p>
      </dgm:t>
    </dgm:pt>
    <dgm:pt modelId="{FAF0536D-1A31-41B7-9CF7-ADD302E3C98D}">
      <dgm:prSet/>
      <dgm:spPr/>
      <dgm:t>
        <a:bodyPr/>
        <a:lstStyle/>
        <a:p>
          <a:r>
            <a:rPr lang="es-CO" b="1"/>
            <a:t>Enmiendas de la ISA 810</a:t>
          </a:r>
        </a:p>
      </dgm:t>
    </dgm:pt>
    <dgm:pt modelId="{A141E765-B259-40D9-AFF2-4CC5770C30FA}" type="parTrans" cxnId="{E42AA5B1-8101-4DA4-B27E-838B1EA538F9}">
      <dgm:prSet/>
      <dgm:spPr/>
      <dgm:t>
        <a:bodyPr/>
        <a:lstStyle/>
        <a:p>
          <a:endParaRPr lang="es-CO" b="1"/>
        </a:p>
      </dgm:t>
    </dgm:pt>
    <dgm:pt modelId="{4C8470D7-D2C5-44FC-AFDB-759763C4691E}" type="sibTrans" cxnId="{E42AA5B1-8101-4DA4-B27E-838B1EA538F9}">
      <dgm:prSet/>
      <dgm:spPr/>
      <dgm:t>
        <a:bodyPr/>
        <a:lstStyle/>
        <a:p>
          <a:endParaRPr lang="es-CO" b="1"/>
        </a:p>
      </dgm:t>
    </dgm:pt>
    <dgm:pt modelId="{B05FC17C-CE51-46AF-A1B9-1551277DC3C1}">
      <dgm:prSet/>
      <dgm:spPr/>
      <dgm:t>
        <a:bodyPr/>
        <a:lstStyle/>
        <a:p>
          <a:r>
            <a:rPr lang="es-CO" b="1"/>
            <a:t>Enmiendas de ISA 800 Y 805</a:t>
          </a:r>
        </a:p>
      </dgm:t>
    </dgm:pt>
    <dgm:pt modelId="{BF48182C-2600-414B-9893-4B6451ECE7C2}" type="parTrans" cxnId="{5D5360EC-8D02-4E20-8781-96B4A17CB29D}">
      <dgm:prSet/>
      <dgm:spPr/>
      <dgm:t>
        <a:bodyPr/>
        <a:lstStyle/>
        <a:p>
          <a:endParaRPr lang="es-CO" b="1"/>
        </a:p>
      </dgm:t>
    </dgm:pt>
    <dgm:pt modelId="{9521114D-F9B6-47E3-959A-900D6604E082}" type="sibTrans" cxnId="{5D5360EC-8D02-4E20-8781-96B4A17CB29D}">
      <dgm:prSet/>
      <dgm:spPr/>
      <dgm:t>
        <a:bodyPr/>
        <a:lstStyle/>
        <a:p>
          <a:endParaRPr lang="es-CO" b="1"/>
        </a:p>
      </dgm:t>
    </dgm:pt>
    <dgm:pt modelId="{E21990B6-8C05-43F5-83EA-E67ADEFCAC5B}">
      <dgm:prSet/>
      <dgm:spPr/>
      <dgm:t>
        <a:bodyPr/>
        <a:lstStyle/>
        <a:p>
          <a:r>
            <a:rPr lang="es-CO" b="1"/>
            <a:t>Revelaciones</a:t>
          </a:r>
        </a:p>
      </dgm:t>
    </dgm:pt>
    <dgm:pt modelId="{84AEBD62-EB7B-4924-B518-161B0E9E56FF}" type="parTrans" cxnId="{EBB77169-F72D-4B8A-B00D-2FED5709331B}">
      <dgm:prSet/>
      <dgm:spPr/>
      <dgm:t>
        <a:bodyPr/>
        <a:lstStyle/>
        <a:p>
          <a:endParaRPr lang="es-CO" b="1"/>
        </a:p>
      </dgm:t>
    </dgm:pt>
    <dgm:pt modelId="{4D21F43E-130D-45AC-B3A2-18C6F202FAB6}" type="sibTrans" cxnId="{EBB77169-F72D-4B8A-B00D-2FED5709331B}">
      <dgm:prSet/>
      <dgm:spPr/>
      <dgm:t>
        <a:bodyPr/>
        <a:lstStyle/>
        <a:p>
          <a:endParaRPr lang="es-CO" b="1"/>
        </a:p>
      </dgm:t>
    </dgm:pt>
    <dgm:pt modelId="{E4CC9F79-FD19-4520-9B19-105A0920C463}">
      <dgm:prSet/>
      <dgm:spPr/>
      <dgm:t>
        <a:bodyPr/>
        <a:lstStyle/>
        <a:p>
          <a:r>
            <a:rPr lang="es-CO" b="1"/>
            <a:t>Reportes de Auditoría</a:t>
          </a:r>
        </a:p>
      </dgm:t>
    </dgm:pt>
    <dgm:pt modelId="{DC35AED7-E990-41CE-9A28-BD699D846B08}" type="parTrans" cxnId="{2DB7E5E8-5FB9-4B25-B773-7F58EC0E3293}">
      <dgm:prSet/>
      <dgm:spPr/>
      <dgm:t>
        <a:bodyPr/>
        <a:lstStyle/>
        <a:p>
          <a:endParaRPr lang="es-CO" b="1"/>
        </a:p>
      </dgm:t>
    </dgm:pt>
    <dgm:pt modelId="{37815CEE-1AEE-4E88-A66B-CDEF5BA05677}" type="sibTrans" cxnId="{2DB7E5E8-5FB9-4B25-B773-7F58EC0E3293}">
      <dgm:prSet/>
      <dgm:spPr/>
      <dgm:t>
        <a:bodyPr/>
        <a:lstStyle/>
        <a:p>
          <a:endParaRPr lang="es-CO" b="1"/>
        </a:p>
      </dgm:t>
    </dgm:pt>
    <dgm:pt modelId="{4DB035EB-EBB2-4C34-AD2E-A7E05170DFF5}">
      <dgm:prSet/>
      <dgm:spPr/>
      <dgm:t>
        <a:bodyPr/>
        <a:lstStyle/>
        <a:p>
          <a:r>
            <a:rPr lang="es-CO" b="1"/>
            <a:t>Las responsabilidades del auditor relacionadas con otra informacion</a:t>
          </a:r>
        </a:p>
      </dgm:t>
    </dgm:pt>
    <dgm:pt modelId="{EB1A7B10-016C-4382-904B-DAB986536BB7}" type="parTrans" cxnId="{130398B7-534C-4C48-96C2-5EE6747FBB43}">
      <dgm:prSet/>
      <dgm:spPr/>
      <dgm:t>
        <a:bodyPr/>
        <a:lstStyle/>
        <a:p>
          <a:endParaRPr lang="es-CO" b="1"/>
        </a:p>
      </dgm:t>
    </dgm:pt>
    <dgm:pt modelId="{CBB0A7E1-35CC-427F-AB46-25FD7125D291}" type="sibTrans" cxnId="{130398B7-534C-4C48-96C2-5EE6747FBB43}">
      <dgm:prSet/>
      <dgm:spPr/>
      <dgm:t>
        <a:bodyPr/>
        <a:lstStyle/>
        <a:p>
          <a:endParaRPr lang="es-CO" b="1"/>
        </a:p>
      </dgm:t>
    </dgm:pt>
    <dgm:pt modelId="{37CB6F7A-CF2B-4A75-AC97-FDFC10F0E8EF}">
      <dgm:prSet/>
      <dgm:spPr/>
      <dgm:t>
        <a:bodyPr/>
        <a:lstStyle/>
        <a:p>
          <a:r>
            <a:rPr lang="es-CO" b="1"/>
            <a:t>Auditoría de calidad</a:t>
          </a:r>
        </a:p>
      </dgm:t>
    </dgm:pt>
    <dgm:pt modelId="{D75D246C-B584-4210-B511-4AFA241D8855}" type="parTrans" cxnId="{96F616D7-342E-49F6-BBE7-ABEB5F859050}">
      <dgm:prSet/>
      <dgm:spPr/>
      <dgm:t>
        <a:bodyPr/>
        <a:lstStyle/>
        <a:p>
          <a:endParaRPr lang="es-CO" b="1"/>
        </a:p>
      </dgm:t>
    </dgm:pt>
    <dgm:pt modelId="{94C82E83-6179-4ADF-9E03-97FB38FA1DA2}" type="sibTrans" cxnId="{96F616D7-342E-49F6-BBE7-ABEB5F859050}">
      <dgm:prSet/>
      <dgm:spPr/>
      <dgm:t>
        <a:bodyPr/>
        <a:lstStyle/>
        <a:p>
          <a:endParaRPr lang="es-CO" b="1"/>
        </a:p>
      </dgm:t>
    </dgm:pt>
    <dgm:pt modelId="{925BC46A-A8FE-4890-9D88-D3D6172EB3F8}">
      <dgm:prSet/>
      <dgm:spPr/>
      <dgm:t>
        <a:bodyPr/>
        <a:lstStyle/>
        <a:p>
          <a:r>
            <a:rPr lang="es-CO" b="1" dirty="0"/>
            <a:t>Monitoreo de la implementación de las NIA</a:t>
          </a:r>
        </a:p>
      </dgm:t>
    </dgm:pt>
    <dgm:pt modelId="{DFF104A7-70EC-4498-BBBC-00017C38AF88}" type="parTrans" cxnId="{FC75BB57-CBED-428B-88B7-E66E234809BA}">
      <dgm:prSet/>
      <dgm:spPr/>
      <dgm:t>
        <a:bodyPr/>
        <a:lstStyle/>
        <a:p>
          <a:endParaRPr lang="es-CO" b="1"/>
        </a:p>
      </dgm:t>
    </dgm:pt>
    <dgm:pt modelId="{4214C8CF-E919-4B17-A823-BF4E79DC0D85}" type="sibTrans" cxnId="{FC75BB57-CBED-428B-88B7-E66E234809BA}">
      <dgm:prSet/>
      <dgm:spPr/>
      <dgm:t>
        <a:bodyPr/>
        <a:lstStyle/>
        <a:p>
          <a:endParaRPr lang="es-CO" b="1"/>
        </a:p>
      </dgm:t>
    </dgm:pt>
    <dgm:pt modelId="{43F60811-0EC6-4B77-9E59-A367DA6FF08C}" type="pres">
      <dgm:prSet presAssocID="{785B0705-9164-4FDC-943B-8D6F4914C9F6}" presName="linear" presStyleCnt="0">
        <dgm:presLayoutVars>
          <dgm:animLvl val="lvl"/>
          <dgm:resizeHandles val="exact"/>
        </dgm:presLayoutVars>
      </dgm:prSet>
      <dgm:spPr/>
    </dgm:pt>
    <dgm:pt modelId="{29FD5841-DEF3-4EEE-9260-C471E8E311E7}" type="pres">
      <dgm:prSet presAssocID="{A32351E3-00AA-45AC-B42B-5D6DF6853F09}" presName="parentText" presStyleLbl="node1" presStyleIdx="0" presStyleCnt="1">
        <dgm:presLayoutVars>
          <dgm:chMax val="0"/>
          <dgm:bulletEnabled val="1"/>
        </dgm:presLayoutVars>
      </dgm:prSet>
      <dgm:spPr/>
    </dgm:pt>
    <dgm:pt modelId="{D1CE93EE-68EE-4978-8766-EBB908104D40}" type="pres">
      <dgm:prSet presAssocID="{A32351E3-00AA-45AC-B42B-5D6DF6853F09}" presName="childText" presStyleLbl="revTx" presStyleIdx="0" presStyleCnt="1">
        <dgm:presLayoutVars>
          <dgm:bulletEnabled val="1"/>
        </dgm:presLayoutVars>
      </dgm:prSet>
      <dgm:spPr/>
    </dgm:pt>
  </dgm:ptLst>
  <dgm:cxnLst>
    <dgm:cxn modelId="{B83A3208-6ACE-4F28-B85B-2BD98DA84B84}" type="presOf" srcId="{F58CF3CA-6955-4596-A5E1-8D3127899C83}" destId="{D1CE93EE-68EE-4978-8766-EBB908104D40}" srcOrd="0" destOrd="0" presId="urn:microsoft.com/office/officeart/2005/8/layout/vList2"/>
    <dgm:cxn modelId="{5818FB10-EB49-4550-91DE-55CF72F461D4}" type="presOf" srcId="{4DB035EB-EBB2-4C34-AD2E-A7E05170DFF5}" destId="{D1CE93EE-68EE-4978-8766-EBB908104D40}" srcOrd="0" destOrd="5" presId="urn:microsoft.com/office/officeart/2005/8/layout/vList2"/>
    <dgm:cxn modelId="{0AE63E17-A4C1-422C-8537-1B576D7046C4}" type="presOf" srcId="{37CB6F7A-CF2B-4A75-AC97-FDFC10F0E8EF}" destId="{D1CE93EE-68EE-4978-8766-EBB908104D40}" srcOrd="0" destOrd="6" presId="urn:microsoft.com/office/officeart/2005/8/layout/vList2"/>
    <dgm:cxn modelId="{DF56C61A-CF81-4E08-AB0F-E7CAC2E3EEEB}" type="presOf" srcId="{E4CC9F79-FD19-4520-9B19-105A0920C463}" destId="{D1CE93EE-68EE-4978-8766-EBB908104D40}" srcOrd="0" destOrd="4" presId="urn:microsoft.com/office/officeart/2005/8/layout/vList2"/>
    <dgm:cxn modelId="{08518423-5D0F-4EB6-9B46-ACFB6EB7F215}" type="presOf" srcId="{A32351E3-00AA-45AC-B42B-5D6DF6853F09}" destId="{29FD5841-DEF3-4EEE-9260-C471E8E311E7}" srcOrd="0" destOrd="0" presId="urn:microsoft.com/office/officeart/2005/8/layout/vList2"/>
    <dgm:cxn modelId="{1B2C9D26-8DFF-4A8D-8EE8-E1B5C142AD5D}" type="presOf" srcId="{785B0705-9164-4FDC-943B-8D6F4914C9F6}" destId="{43F60811-0EC6-4B77-9E59-A367DA6FF08C}" srcOrd="0" destOrd="0" presId="urn:microsoft.com/office/officeart/2005/8/layout/vList2"/>
    <dgm:cxn modelId="{CBE8FE44-12CB-45B3-A169-678EC80994FB}" type="presOf" srcId="{B05FC17C-CE51-46AF-A1B9-1551277DC3C1}" destId="{D1CE93EE-68EE-4978-8766-EBB908104D40}" srcOrd="0" destOrd="2" presId="urn:microsoft.com/office/officeart/2005/8/layout/vList2"/>
    <dgm:cxn modelId="{203E8C65-5155-4BC7-AFE8-BB692FB21012}" srcId="{785B0705-9164-4FDC-943B-8D6F4914C9F6}" destId="{A32351E3-00AA-45AC-B42B-5D6DF6853F09}" srcOrd="0" destOrd="0" parTransId="{358DDBF9-7B20-4779-8BB5-03821B0420A2}" sibTransId="{F5C22C4F-C571-4602-807F-06BB2EF9EF34}"/>
    <dgm:cxn modelId="{EBB77169-F72D-4B8A-B00D-2FED5709331B}" srcId="{A32351E3-00AA-45AC-B42B-5D6DF6853F09}" destId="{E21990B6-8C05-43F5-83EA-E67ADEFCAC5B}" srcOrd="3" destOrd="0" parTransId="{84AEBD62-EB7B-4924-B518-161B0E9E56FF}" sibTransId="{4D21F43E-130D-45AC-B3A2-18C6F202FAB6}"/>
    <dgm:cxn modelId="{FC75BB57-CBED-428B-88B7-E66E234809BA}" srcId="{A32351E3-00AA-45AC-B42B-5D6DF6853F09}" destId="{925BC46A-A8FE-4890-9D88-D3D6172EB3F8}" srcOrd="7" destOrd="0" parTransId="{DFF104A7-70EC-4498-BBBC-00017C38AF88}" sibTransId="{4214C8CF-E919-4B17-A823-BF4E79DC0D85}"/>
    <dgm:cxn modelId="{2653225A-61BE-4C63-B89E-6D69B609EFA3}" srcId="{A32351E3-00AA-45AC-B42B-5D6DF6853F09}" destId="{F58CF3CA-6955-4596-A5E1-8D3127899C83}" srcOrd="0" destOrd="0" parTransId="{DA930F68-845C-43C6-9C6E-567F83C80A25}" sibTransId="{DF952D9B-6B14-44CF-A123-32E3DCEBD1BA}"/>
    <dgm:cxn modelId="{9E921F7E-C8BF-4B37-A365-1C9A25182B70}" type="presOf" srcId="{925BC46A-A8FE-4890-9D88-D3D6172EB3F8}" destId="{D1CE93EE-68EE-4978-8766-EBB908104D40}" srcOrd="0" destOrd="7" presId="urn:microsoft.com/office/officeart/2005/8/layout/vList2"/>
    <dgm:cxn modelId="{05AF61A8-2D91-45D7-B16E-D6E2AD33C89F}" type="presOf" srcId="{FAF0536D-1A31-41B7-9CF7-ADD302E3C98D}" destId="{D1CE93EE-68EE-4978-8766-EBB908104D40}" srcOrd="0" destOrd="1" presId="urn:microsoft.com/office/officeart/2005/8/layout/vList2"/>
    <dgm:cxn modelId="{E42AA5B1-8101-4DA4-B27E-838B1EA538F9}" srcId="{A32351E3-00AA-45AC-B42B-5D6DF6853F09}" destId="{FAF0536D-1A31-41B7-9CF7-ADD302E3C98D}" srcOrd="1" destOrd="0" parTransId="{A141E765-B259-40D9-AFF2-4CC5770C30FA}" sibTransId="{4C8470D7-D2C5-44FC-AFDB-759763C4691E}"/>
    <dgm:cxn modelId="{130398B7-534C-4C48-96C2-5EE6747FBB43}" srcId="{A32351E3-00AA-45AC-B42B-5D6DF6853F09}" destId="{4DB035EB-EBB2-4C34-AD2E-A7E05170DFF5}" srcOrd="5" destOrd="0" parTransId="{EB1A7B10-016C-4382-904B-DAB986536BB7}" sibTransId="{CBB0A7E1-35CC-427F-AB46-25FD7125D291}"/>
    <dgm:cxn modelId="{96F616D7-342E-49F6-BBE7-ABEB5F859050}" srcId="{A32351E3-00AA-45AC-B42B-5D6DF6853F09}" destId="{37CB6F7A-CF2B-4A75-AC97-FDFC10F0E8EF}" srcOrd="6" destOrd="0" parTransId="{D75D246C-B584-4210-B511-4AFA241D8855}" sibTransId="{94C82E83-6179-4ADF-9E03-97FB38FA1DA2}"/>
    <dgm:cxn modelId="{B598A0E2-73FD-4A8D-B116-2BE3A07E39A0}" type="presOf" srcId="{E21990B6-8C05-43F5-83EA-E67ADEFCAC5B}" destId="{D1CE93EE-68EE-4978-8766-EBB908104D40}" srcOrd="0" destOrd="3" presId="urn:microsoft.com/office/officeart/2005/8/layout/vList2"/>
    <dgm:cxn modelId="{2DB7E5E8-5FB9-4B25-B773-7F58EC0E3293}" srcId="{A32351E3-00AA-45AC-B42B-5D6DF6853F09}" destId="{E4CC9F79-FD19-4520-9B19-105A0920C463}" srcOrd="4" destOrd="0" parTransId="{DC35AED7-E990-41CE-9A28-BD699D846B08}" sibTransId="{37815CEE-1AEE-4E88-A66B-CDEF5BA05677}"/>
    <dgm:cxn modelId="{5D5360EC-8D02-4E20-8781-96B4A17CB29D}" srcId="{A32351E3-00AA-45AC-B42B-5D6DF6853F09}" destId="{B05FC17C-CE51-46AF-A1B9-1551277DC3C1}" srcOrd="2" destOrd="0" parTransId="{BF48182C-2600-414B-9893-4B6451ECE7C2}" sibTransId="{9521114D-F9B6-47E3-959A-900D6604E082}"/>
    <dgm:cxn modelId="{99AF6141-AFB3-4856-AE8A-9C85E56CE516}" type="presParOf" srcId="{43F60811-0EC6-4B77-9E59-A367DA6FF08C}" destId="{29FD5841-DEF3-4EEE-9260-C471E8E311E7}" srcOrd="0" destOrd="0" presId="urn:microsoft.com/office/officeart/2005/8/layout/vList2"/>
    <dgm:cxn modelId="{B4CEF2D8-7939-4A16-8DC8-88ECF24BCAFD}" type="presParOf" srcId="{43F60811-0EC6-4B77-9E59-A367DA6FF08C}" destId="{D1CE93EE-68EE-4978-8766-EBB908104D40}" srcOrd="1"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785B0705-9164-4FDC-943B-8D6F4914C9F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CO"/>
        </a:p>
      </dgm:t>
    </dgm:pt>
    <dgm:pt modelId="{A32351E3-00AA-45AC-B42B-5D6DF6853F09}">
      <dgm:prSet phldrT="[Texto]"/>
      <dgm:spPr/>
      <dgm:t>
        <a:bodyPr/>
        <a:lstStyle/>
        <a:p>
          <a:r>
            <a:rPr lang="es-MX" b="1" dirty="0"/>
            <a:t>Otros Proyectos</a:t>
          </a:r>
          <a:endParaRPr lang="es-CO" b="1" dirty="0"/>
        </a:p>
      </dgm:t>
    </dgm:pt>
    <dgm:pt modelId="{358DDBF9-7B20-4779-8BB5-03821B0420A2}" type="parTrans" cxnId="{203E8C65-5155-4BC7-AFE8-BB692FB21012}">
      <dgm:prSet/>
      <dgm:spPr/>
      <dgm:t>
        <a:bodyPr/>
        <a:lstStyle/>
        <a:p>
          <a:endParaRPr lang="es-CO" b="1"/>
        </a:p>
      </dgm:t>
    </dgm:pt>
    <dgm:pt modelId="{F5C22C4F-C571-4602-807F-06BB2EF9EF34}" type="sibTrans" cxnId="{203E8C65-5155-4BC7-AFE8-BB692FB21012}">
      <dgm:prSet/>
      <dgm:spPr/>
      <dgm:t>
        <a:bodyPr/>
        <a:lstStyle/>
        <a:p>
          <a:endParaRPr lang="es-CO" b="1"/>
        </a:p>
      </dgm:t>
    </dgm:pt>
    <dgm:pt modelId="{F58CF3CA-6955-4596-A5E1-8D3127899C83}">
      <dgm:prSet phldrT="[Texto]"/>
      <dgm:spPr/>
      <dgm:t>
        <a:bodyPr/>
        <a:lstStyle/>
        <a:p>
          <a:r>
            <a:rPr lang="es-CO" b="1"/>
            <a:t>Enlace con el IASB</a:t>
          </a:r>
          <a:endParaRPr lang="es-CO" b="1" dirty="0"/>
        </a:p>
      </dgm:t>
    </dgm:pt>
    <dgm:pt modelId="{DA930F68-845C-43C6-9C6E-567F83C80A25}" type="parTrans" cxnId="{2653225A-61BE-4C63-B89E-6D69B609EFA3}">
      <dgm:prSet/>
      <dgm:spPr/>
      <dgm:t>
        <a:bodyPr/>
        <a:lstStyle/>
        <a:p>
          <a:endParaRPr lang="es-CO" b="1"/>
        </a:p>
      </dgm:t>
    </dgm:pt>
    <dgm:pt modelId="{DF952D9B-6B14-44CF-A123-32E3DCEBD1BA}" type="sibTrans" cxnId="{2653225A-61BE-4C63-B89E-6D69B609EFA3}">
      <dgm:prSet/>
      <dgm:spPr/>
      <dgm:t>
        <a:bodyPr/>
        <a:lstStyle/>
        <a:p>
          <a:endParaRPr lang="es-CO" b="1"/>
        </a:p>
      </dgm:t>
    </dgm:pt>
    <dgm:pt modelId="{175CFBC6-5C40-4B88-B235-F17A96E769CF}">
      <dgm:prSet/>
      <dgm:spPr/>
      <dgm:t>
        <a:bodyPr/>
        <a:lstStyle/>
        <a:p>
          <a:r>
            <a:rPr lang="es-CO" b="1"/>
            <a:t>Grupo de trabajo para la implementación del reporte de auditoría</a:t>
          </a:r>
        </a:p>
      </dgm:t>
    </dgm:pt>
    <dgm:pt modelId="{1CA79660-5053-4761-8A97-828514FCB56C}" type="parTrans" cxnId="{B33EEE27-212B-41B3-8AA7-942970166314}">
      <dgm:prSet/>
      <dgm:spPr/>
      <dgm:t>
        <a:bodyPr/>
        <a:lstStyle/>
        <a:p>
          <a:endParaRPr lang="es-CO" b="1"/>
        </a:p>
      </dgm:t>
    </dgm:pt>
    <dgm:pt modelId="{10671574-E421-4F2E-97D0-EA8084D78257}" type="sibTrans" cxnId="{B33EEE27-212B-41B3-8AA7-942970166314}">
      <dgm:prSet/>
      <dgm:spPr/>
      <dgm:t>
        <a:bodyPr/>
        <a:lstStyle/>
        <a:p>
          <a:endParaRPr lang="es-CO" b="1"/>
        </a:p>
      </dgm:t>
    </dgm:pt>
    <dgm:pt modelId="{5E134C8B-1845-495B-B4F5-944CB6D4D1E2}">
      <dgm:prSet/>
      <dgm:spPr/>
      <dgm:t>
        <a:bodyPr/>
        <a:lstStyle/>
        <a:p>
          <a:r>
            <a:rPr lang="es-CO" b="1" dirty="0"/>
            <a:t>Grupo de trabajo en innovación</a:t>
          </a:r>
        </a:p>
      </dgm:t>
    </dgm:pt>
    <dgm:pt modelId="{231ECFA8-9C63-43B7-A8DB-74E4BF711846}" type="parTrans" cxnId="{5441A094-0B4B-4406-B13D-182AC6E5F6FB}">
      <dgm:prSet/>
      <dgm:spPr/>
      <dgm:t>
        <a:bodyPr/>
        <a:lstStyle/>
        <a:p>
          <a:endParaRPr lang="es-CO" b="1"/>
        </a:p>
      </dgm:t>
    </dgm:pt>
    <dgm:pt modelId="{504B0522-AF78-415D-AE5A-9594427CCDC8}" type="sibTrans" cxnId="{5441A094-0B4B-4406-B13D-182AC6E5F6FB}">
      <dgm:prSet/>
      <dgm:spPr/>
      <dgm:t>
        <a:bodyPr/>
        <a:lstStyle/>
        <a:p>
          <a:endParaRPr lang="es-CO" b="1"/>
        </a:p>
      </dgm:t>
    </dgm:pt>
    <dgm:pt modelId="{43F60811-0EC6-4B77-9E59-A367DA6FF08C}" type="pres">
      <dgm:prSet presAssocID="{785B0705-9164-4FDC-943B-8D6F4914C9F6}" presName="linear" presStyleCnt="0">
        <dgm:presLayoutVars>
          <dgm:animLvl val="lvl"/>
          <dgm:resizeHandles val="exact"/>
        </dgm:presLayoutVars>
      </dgm:prSet>
      <dgm:spPr/>
    </dgm:pt>
    <dgm:pt modelId="{29FD5841-DEF3-4EEE-9260-C471E8E311E7}" type="pres">
      <dgm:prSet presAssocID="{A32351E3-00AA-45AC-B42B-5D6DF6853F09}" presName="parentText" presStyleLbl="node1" presStyleIdx="0" presStyleCnt="1">
        <dgm:presLayoutVars>
          <dgm:chMax val="0"/>
          <dgm:bulletEnabled val="1"/>
        </dgm:presLayoutVars>
      </dgm:prSet>
      <dgm:spPr/>
    </dgm:pt>
    <dgm:pt modelId="{D1CE93EE-68EE-4978-8766-EBB908104D40}" type="pres">
      <dgm:prSet presAssocID="{A32351E3-00AA-45AC-B42B-5D6DF6853F09}" presName="childText" presStyleLbl="revTx" presStyleIdx="0" presStyleCnt="1">
        <dgm:presLayoutVars>
          <dgm:bulletEnabled val="1"/>
        </dgm:presLayoutVars>
      </dgm:prSet>
      <dgm:spPr/>
    </dgm:pt>
  </dgm:ptLst>
  <dgm:cxnLst>
    <dgm:cxn modelId="{D8592A1D-7B75-4029-8310-512EF0825916}" type="presOf" srcId="{785B0705-9164-4FDC-943B-8D6F4914C9F6}" destId="{43F60811-0EC6-4B77-9E59-A367DA6FF08C}" srcOrd="0" destOrd="0" presId="urn:microsoft.com/office/officeart/2005/8/layout/vList2"/>
    <dgm:cxn modelId="{B33EEE27-212B-41B3-8AA7-942970166314}" srcId="{A32351E3-00AA-45AC-B42B-5D6DF6853F09}" destId="{175CFBC6-5C40-4B88-B235-F17A96E769CF}" srcOrd="1" destOrd="0" parTransId="{1CA79660-5053-4761-8A97-828514FCB56C}" sibTransId="{10671574-E421-4F2E-97D0-EA8084D78257}"/>
    <dgm:cxn modelId="{203E8C65-5155-4BC7-AFE8-BB692FB21012}" srcId="{785B0705-9164-4FDC-943B-8D6F4914C9F6}" destId="{A32351E3-00AA-45AC-B42B-5D6DF6853F09}" srcOrd="0" destOrd="0" parTransId="{358DDBF9-7B20-4779-8BB5-03821B0420A2}" sibTransId="{F5C22C4F-C571-4602-807F-06BB2EF9EF34}"/>
    <dgm:cxn modelId="{02DE654A-DD5F-4745-B796-C54D4101F46B}" type="presOf" srcId="{5E134C8B-1845-495B-B4F5-944CB6D4D1E2}" destId="{D1CE93EE-68EE-4978-8766-EBB908104D40}" srcOrd="0" destOrd="2" presId="urn:microsoft.com/office/officeart/2005/8/layout/vList2"/>
    <dgm:cxn modelId="{2653225A-61BE-4C63-B89E-6D69B609EFA3}" srcId="{A32351E3-00AA-45AC-B42B-5D6DF6853F09}" destId="{F58CF3CA-6955-4596-A5E1-8D3127899C83}" srcOrd="0" destOrd="0" parTransId="{DA930F68-845C-43C6-9C6E-567F83C80A25}" sibTransId="{DF952D9B-6B14-44CF-A123-32E3DCEBD1BA}"/>
    <dgm:cxn modelId="{5441A094-0B4B-4406-B13D-182AC6E5F6FB}" srcId="{A32351E3-00AA-45AC-B42B-5D6DF6853F09}" destId="{5E134C8B-1845-495B-B4F5-944CB6D4D1E2}" srcOrd="2" destOrd="0" parTransId="{231ECFA8-9C63-43B7-A8DB-74E4BF711846}" sibTransId="{504B0522-AF78-415D-AE5A-9594427CCDC8}"/>
    <dgm:cxn modelId="{9313D2A3-F450-4F39-A239-B180A8213613}" type="presOf" srcId="{175CFBC6-5C40-4B88-B235-F17A96E769CF}" destId="{D1CE93EE-68EE-4978-8766-EBB908104D40}" srcOrd="0" destOrd="1" presId="urn:microsoft.com/office/officeart/2005/8/layout/vList2"/>
    <dgm:cxn modelId="{C90C71BA-F96E-44BC-A100-1A741DAFAA2F}" type="presOf" srcId="{A32351E3-00AA-45AC-B42B-5D6DF6853F09}" destId="{29FD5841-DEF3-4EEE-9260-C471E8E311E7}" srcOrd="0" destOrd="0" presId="urn:microsoft.com/office/officeart/2005/8/layout/vList2"/>
    <dgm:cxn modelId="{1E3DD6DA-12CF-4A41-9987-FE302C53F428}" type="presOf" srcId="{F58CF3CA-6955-4596-A5E1-8D3127899C83}" destId="{D1CE93EE-68EE-4978-8766-EBB908104D40}" srcOrd="0" destOrd="0" presId="urn:microsoft.com/office/officeart/2005/8/layout/vList2"/>
    <dgm:cxn modelId="{4D022007-B719-41A5-99AB-1FB40CEE079F}" type="presParOf" srcId="{43F60811-0EC6-4B77-9E59-A367DA6FF08C}" destId="{29FD5841-DEF3-4EEE-9260-C471E8E311E7}" srcOrd="0" destOrd="0" presId="urn:microsoft.com/office/officeart/2005/8/layout/vList2"/>
    <dgm:cxn modelId="{BF236DED-2CA4-4C6A-9934-984497356FBE}" type="presParOf" srcId="{43F60811-0EC6-4B77-9E59-A367DA6FF08C}" destId="{D1CE93EE-68EE-4978-8766-EBB908104D40}" srcOrd="1"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EE5296C3-AA71-4741-9D6D-7F15E6B78F95}" type="doc">
      <dgm:prSet loTypeId="urn:microsoft.com/office/officeart/2005/8/layout/hierarchy3" loCatId="hierarchy" qsTypeId="urn:microsoft.com/office/officeart/2005/8/quickstyle/simple1" qsCatId="simple" csTypeId="urn:microsoft.com/office/officeart/2005/8/colors/colorful2" csCatId="colorful" phldr="1"/>
      <dgm:spPr/>
      <dgm:t>
        <a:bodyPr/>
        <a:lstStyle/>
        <a:p>
          <a:endParaRPr lang="es-CO"/>
        </a:p>
      </dgm:t>
    </dgm:pt>
    <dgm:pt modelId="{E67ADDF7-B3FB-431A-9E3E-4778EE85C1E7}">
      <dgm:prSet/>
      <dgm:spPr/>
      <dgm:t>
        <a:bodyPr/>
        <a:lstStyle/>
        <a:p>
          <a:pPr rtl="0"/>
          <a:r>
            <a:rPr lang="es-CO"/>
            <a:t>Ética</a:t>
          </a:r>
        </a:p>
      </dgm:t>
    </dgm:pt>
    <dgm:pt modelId="{AFC7058C-167F-4C01-BDA3-015CF6D274AA}" type="parTrans" cxnId="{363AF815-24EC-4CB2-9CC9-F305D2EA5C8F}">
      <dgm:prSet/>
      <dgm:spPr/>
      <dgm:t>
        <a:bodyPr/>
        <a:lstStyle/>
        <a:p>
          <a:endParaRPr lang="es-CO"/>
        </a:p>
      </dgm:t>
    </dgm:pt>
    <dgm:pt modelId="{E904B242-8C1A-4A75-B644-AA3215D035F1}" type="sibTrans" cxnId="{363AF815-24EC-4CB2-9CC9-F305D2EA5C8F}">
      <dgm:prSet/>
      <dgm:spPr/>
      <dgm:t>
        <a:bodyPr/>
        <a:lstStyle/>
        <a:p>
          <a:endParaRPr lang="es-CO"/>
        </a:p>
      </dgm:t>
    </dgm:pt>
    <dgm:pt modelId="{A12956C0-3ABD-4BF7-893A-9FF9F0AE2A21}">
      <dgm:prSet/>
      <dgm:spPr/>
      <dgm:t>
        <a:bodyPr/>
        <a:lstStyle/>
        <a:p>
          <a:pPr rtl="0"/>
          <a:r>
            <a:rPr lang="es-CO" dirty="0"/>
            <a:t>Conjunto de normas morales que rigen la conducta del contador público</a:t>
          </a:r>
        </a:p>
      </dgm:t>
    </dgm:pt>
    <dgm:pt modelId="{05645ED9-439C-4875-AA54-D1A6BDEB6C81}" type="parTrans" cxnId="{D2CFD842-2DCB-4A06-BE81-F1B44B904D28}">
      <dgm:prSet/>
      <dgm:spPr/>
      <dgm:t>
        <a:bodyPr/>
        <a:lstStyle/>
        <a:p>
          <a:endParaRPr lang="es-CO"/>
        </a:p>
      </dgm:t>
    </dgm:pt>
    <dgm:pt modelId="{764F0E32-6860-4EA5-8C4B-77D5A977344B}" type="sibTrans" cxnId="{D2CFD842-2DCB-4A06-BE81-F1B44B904D28}">
      <dgm:prSet/>
      <dgm:spPr/>
      <dgm:t>
        <a:bodyPr/>
        <a:lstStyle/>
        <a:p>
          <a:endParaRPr lang="es-CO"/>
        </a:p>
      </dgm:t>
    </dgm:pt>
    <dgm:pt modelId="{949F3943-A38D-4381-9C77-D4C56C9135F2}">
      <dgm:prSet/>
      <dgm:spPr/>
      <dgm:t>
        <a:bodyPr/>
        <a:lstStyle/>
        <a:p>
          <a:pPr rtl="0"/>
          <a:r>
            <a:rPr lang="es-CO"/>
            <a:t>Control de calidad</a:t>
          </a:r>
          <a:endParaRPr lang="es-CO" dirty="0"/>
        </a:p>
      </dgm:t>
    </dgm:pt>
    <dgm:pt modelId="{AD7C89BE-725A-4C6B-B789-C54C90605D8C}" type="parTrans" cxnId="{4CD13B72-0788-4E40-92E5-B87C3C640A76}">
      <dgm:prSet/>
      <dgm:spPr/>
      <dgm:t>
        <a:bodyPr/>
        <a:lstStyle/>
        <a:p>
          <a:endParaRPr lang="es-CO"/>
        </a:p>
      </dgm:t>
    </dgm:pt>
    <dgm:pt modelId="{8F9AE3BF-7A6C-438B-8A33-20B2F77246B4}" type="sibTrans" cxnId="{4CD13B72-0788-4E40-92E5-B87C3C640A76}">
      <dgm:prSet/>
      <dgm:spPr/>
      <dgm:t>
        <a:bodyPr/>
        <a:lstStyle/>
        <a:p>
          <a:endParaRPr lang="es-CO"/>
        </a:p>
      </dgm:t>
    </dgm:pt>
    <dgm:pt modelId="{A73F586A-1E35-49F7-BB6E-D0B061B73D25}">
      <dgm:prSet/>
      <dgm:spPr/>
      <dgm:t>
        <a:bodyPr/>
        <a:lstStyle/>
        <a:p>
          <a:pPr rtl="0"/>
          <a:r>
            <a:rPr lang="es-CO" dirty="0"/>
            <a:t>Políticas y procedimientos para cumplir normas profesionales y garantizar informes fidedignos</a:t>
          </a:r>
        </a:p>
      </dgm:t>
    </dgm:pt>
    <dgm:pt modelId="{37D69F16-1AD5-4A62-9C7F-FE0132AA22C9}" type="parTrans" cxnId="{EE67AAB9-2D1C-4510-B5B0-D5DA5F26DE2E}">
      <dgm:prSet/>
      <dgm:spPr/>
      <dgm:t>
        <a:bodyPr/>
        <a:lstStyle/>
        <a:p>
          <a:endParaRPr lang="es-CO"/>
        </a:p>
      </dgm:t>
    </dgm:pt>
    <dgm:pt modelId="{D2A02180-DCAC-4AA2-B971-6BBB6A46D11A}" type="sibTrans" cxnId="{EE67AAB9-2D1C-4510-B5B0-D5DA5F26DE2E}">
      <dgm:prSet/>
      <dgm:spPr/>
      <dgm:t>
        <a:bodyPr/>
        <a:lstStyle/>
        <a:p>
          <a:endParaRPr lang="es-CO"/>
        </a:p>
      </dgm:t>
    </dgm:pt>
    <dgm:pt modelId="{FD0F6879-0ADC-4048-8ABA-57E90A5FA0AA}" type="pres">
      <dgm:prSet presAssocID="{EE5296C3-AA71-4741-9D6D-7F15E6B78F95}" presName="diagram" presStyleCnt="0">
        <dgm:presLayoutVars>
          <dgm:chPref val="1"/>
          <dgm:dir/>
          <dgm:animOne val="branch"/>
          <dgm:animLvl val="lvl"/>
          <dgm:resizeHandles/>
        </dgm:presLayoutVars>
      </dgm:prSet>
      <dgm:spPr/>
    </dgm:pt>
    <dgm:pt modelId="{5AF307DA-3FC2-48C8-84C5-4782F5C0ACD8}" type="pres">
      <dgm:prSet presAssocID="{E67ADDF7-B3FB-431A-9E3E-4778EE85C1E7}" presName="root" presStyleCnt="0"/>
      <dgm:spPr/>
    </dgm:pt>
    <dgm:pt modelId="{C6EE0A53-6A71-4AD8-A8E5-851AFF92937B}" type="pres">
      <dgm:prSet presAssocID="{E67ADDF7-B3FB-431A-9E3E-4778EE85C1E7}" presName="rootComposite" presStyleCnt="0"/>
      <dgm:spPr/>
    </dgm:pt>
    <dgm:pt modelId="{FFE83C03-91D6-4C4D-B491-4758DA3680D8}" type="pres">
      <dgm:prSet presAssocID="{E67ADDF7-B3FB-431A-9E3E-4778EE85C1E7}" presName="rootText" presStyleLbl="node1" presStyleIdx="0" presStyleCnt="2"/>
      <dgm:spPr/>
    </dgm:pt>
    <dgm:pt modelId="{F2F7B6B1-5A99-4E93-8AFF-CDD921EF3713}" type="pres">
      <dgm:prSet presAssocID="{E67ADDF7-B3FB-431A-9E3E-4778EE85C1E7}" presName="rootConnector" presStyleLbl="node1" presStyleIdx="0" presStyleCnt="2"/>
      <dgm:spPr/>
    </dgm:pt>
    <dgm:pt modelId="{C280FA82-2475-4B10-87DD-537547B3CE3B}" type="pres">
      <dgm:prSet presAssocID="{E67ADDF7-B3FB-431A-9E3E-4778EE85C1E7}" presName="childShape" presStyleCnt="0"/>
      <dgm:spPr/>
    </dgm:pt>
    <dgm:pt modelId="{A29FAEED-8A35-4FA7-AD4C-64BBA076363B}" type="pres">
      <dgm:prSet presAssocID="{05645ED9-439C-4875-AA54-D1A6BDEB6C81}" presName="Name13" presStyleLbl="parChTrans1D2" presStyleIdx="0" presStyleCnt="2"/>
      <dgm:spPr/>
    </dgm:pt>
    <dgm:pt modelId="{E0F14034-1FAF-4856-AF9B-8A64553CB458}" type="pres">
      <dgm:prSet presAssocID="{A12956C0-3ABD-4BF7-893A-9FF9F0AE2A21}" presName="childText" presStyleLbl="bgAcc1" presStyleIdx="0" presStyleCnt="2" custScaleX="131250">
        <dgm:presLayoutVars>
          <dgm:bulletEnabled val="1"/>
        </dgm:presLayoutVars>
      </dgm:prSet>
      <dgm:spPr/>
    </dgm:pt>
    <dgm:pt modelId="{899158F7-4B70-49A6-81D0-5CE903B7E81F}" type="pres">
      <dgm:prSet presAssocID="{949F3943-A38D-4381-9C77-D4C56C9135F2}" presName="root" presStyleCnt="0"/>
      <dgm:spPr/>
    </dgm:pt>
    <dgm:pt modelId="{43842C5F-35AA-43CF-9472-0F9374BAF11E}" type="pres">
      <dgm:prSet presAssocID="{949F3943-A38D-4381-9C77-D4C56C9135F2}" presName="rootComposite" presStyleCnt="0"/>
      <dgm:spPr/>
    </dgm:pt>
    <dgm:pt modelId="{D6AC6387-0222-4288-8E75-DB60BF07D5E9}" type="pres">
      <dgm:prSet presAssocID="{949F3943-A38D-4381-9C77-D4C56C9135F2}" presName="rootText" presStyleLbl="node1" presStyleIdx="1" presStyleCnt="2"/>
      <dgm:spPr/>
    </dgm:pt>
    <dgm:pt modelId="{0C71084E-FEBB-402A-9078-D61101F10132}" type="pres">
      <dgm:prSet presAssocID="{949F3943-A38D-4381-9C77-D4C56C9135F2}" presName="rootConnector" presStyleLbl="node1" presStyleIdx="1" presStyleCnt="2"/>
      <dgm:spPr/>
    </dgm:pt>
    <dgm:pt modelId="{E70F548B-4997-4E74-8140-A7EEE0934F11}" type="pres">
      <dgm:prSet presAssocID="{949F3943-A38D-4381-9C77-D4C56C9135F2}" presName="childShape" presStyleCnt="0"/>
      <dgm:spPr/>
    </dgm:pt>
    <dgm:pt modelId="{EFEB1875-0367-4136-B7E3-F9F4536AB17B}" type="pres">
      <dgm:prSet presAssocID="{37D69F16-1AD5-4A62-9C7F-FE0132AA22C9}" presName="Name13" presStyleLbl="parChTrans1D2" presStyleIdx="1" presStyleCnt="2"/>
      <dgm:spPr/>
    </dgm:pt>
    <dgm:pt modelId="{CAD240FC-F1DF-48F7-BEB3-35F6A1719AC4}" type="pres">
      <dgm:prSet presAssocID="{A73F586A-1E35-49F7-BB6E-D0B061B73D25}" presName="childText" presStyleLbl="bgAcc1" presStyleIdx="1" presStyleCnt="2" custScaleX="132800">
        <dgm:presLayoutVars>
          <dgm:bulletEnabled val="1"/>
        </dgm:presLayoutVars>
      </dgm:prSet>
      <dgm:spPr/>
    </dgm:pt>
  </dgm:ptLst>
  <dgm:cxnLst>
    <dgm:cxn modelId="{1C5A710A-D0BF-4FF4-96E9-B79FEBDF006A}" type="presOf" srcId="{949F3943-A38D-4381-9C77-D4C56C9135F2}" destId="{0C71084E-FEBB-402A-9078-D61101F10132}" srcOrd="1" destOrd="0" presId="urn:microsoft.com/office/officeart/2005/8/layout/hierarchy3"/>
    <dgm:cxn modelId="{AFD40C0C-43EC-473A-B79C-6E7F6B465111}" type="presOf" srcId="{E67ADDF7-B3FB-431A-9E3E-4778EE85C1E7}" destId="{F2F7B6B1-5A99-4E93-8AFF-CDD921EF3713}" srcOrd="1" destOrd="0" presId="urn:microsoft.com/office/officeart/2005/8/layout/hierarchy3"/>
    <dgm:cxn modelId="{4DA4360F-9178-4828-B452-081F3486CE42}" type="presOf" srcId="{EE5296C3-AA71-4741-9D6D-7F15E6B78F95}" destId="{FD0F6879-0ADC-4048-8ABA-57E90A5FA0AA}" srcOrd="0" destOrd="0" presId="urn:microsoft.com/office/officeart/2005/8/layout/hierarchy3"/>
    <dgm:cxn modelId="{363AF815-24EC-4CB2-9CC9-F305D2EA5C8F}" srcId="{EE5296C3-AA71-4741-9D6D-7F15E6B78F95}" destId="{E67ADDF7-B3FB-431A-9E3E-4778EE85C1E7}" srcOrd="0" destOrd="0" parTransId="{AFC7058C-167F-4C01-BDA3-015CF6D274AA}" sibTransId="{E904B242-8C1A-4A75-B644-AA3215D035F1}"/>
    <dgm:cxn modelId="{D2CFD842-2DCB-4A06-BE81-F1B44B904D28}" srcId="{E67ADDF7-B3FB-431A-9E3E-4778EE85C1E7}" destId="{A12956C0-3ABD-4BF7-893A-9FF9F0AE2A21}" srcOrd="0" destOrd="0" parTransId="{05645ED9-439C-4875-AA54-D1A6BDEB6C81}" sibTransId="{764F0E32-6860-4EA5-8C4B-77D5A977344B}"/>
    <dgm:cxn modelId="{30FDF470-A488-49E3-8A2E-56C0351D45C6}" type="presOf" srcId="{E67ADDF7-B3FB-431A-9E3E-4778EE85C1E7}" destId="{FFE83C03-91D6-4C4D-B491-4758DA3680D8}" srcOrd="0" destOrd="0" presId="urn:microsoft.com/office/officeart/2005/8/layout/hierarchy3"/>
    <dgm:cxn modelId="{5F5F0572-AF9D-4A61-8E57-2B6AF0D2D778}" type="presOf" srcId="{A73F586A-1E35-49F7-BB6E-D0B061B73D25}" destId="{CAD240FC-F1DF-48F7-BEB3-35F6A1719AC4}" srcOrd="0" destOrd="0" presId="urn:microsoft.com/office/officeart/2005/8/layout/hierarchy3"/>
    <dgm:cxn modelId="{4CD13B72-0788-4E40-92E5-B87C3C640A76}" srcId="{EE5296C3-AA71-4741-9D6D-7F15E6B78F95}" destId="{949F3943-A38D-4381-9C77-D4C56C9135F2}" srcOrd="1" destOrd="0" parTransId="{AD7C89BE-725A-4C6B-B789-C54C90605D8C}" sibTransId="{8F9AE3BF-7A6C-438B-8A33-20B2F77246B4}"/>
    <dgm:cxn modelId="{DDCFF596-8689-425F-BE6E-C4D5FA050E3F}" type="presOf" srcId="{05645ED9-439C-4875-AA54-D1A6BDEB6C81}" destId="{A29FAEED-8A35-4FA7-AD4C-64BBA076363B}" srcOrd="0" destOrd="0" presId="urn:microsoft.com/office/officeart/2005/8/layout/hierarchy3"/>
    <dgm:cxn modelId="{EE67AAB9-2D1C-4510-B5B0-D5DA5F26DE2E}" srcId="{949F3943-A38D-4381-9C77-D4C56C9135F2}" destId="{A73F586A-1E35-49F7-BB6E-D0B061B73D25}" srcOrd="0" destOrd="0" parTransId="{37D69F16-1AD5-4A62-9C7F-FE0132AA22C9}" sibTransId="{D2A02180-DCAC-4AA2-B971-6BBB6A46D11A}"/>
    <dgm:cxn modelId="{1B1908C8-F1AB-4AB7-ADA3-F26DBF2CC90B}" type="presOf" srcId="{37D69F16-1AD5-4A62-9C7F-FE0132AA22C9}" destId="{EFEB1875-0367-4136-B7E3-F9F4536AB17B}" srcOrd="0" destOrd="0" presId="urn:microsoft.com/office/officeart/2005/8/layout/hierarchy3"/>
    <dgm:cxn modelId="{E2D028D7-8B39-4AFD-A930-20A25C100B7D}" type="presOf" srcId="{A12956C0-3ABD-4BF7-893A-9FF9F0AE2A21}" destId="{E0F14034-1FAF-4856-AF9B-8A64553CB458}" srcOrd="0" destOrd="0" presId="urn:microsoft.com/office/officeart/2005/8/layout/hierarchy3"/>
    <dgm:cxn modelId="{510428FB-78C5-4C03-B933-6239F007C32F}" type="presOf" srcId="{949F3943-A38D-4381-9C77-D4C56C9135F2}" destId="{D6AC6387-0222-4288-8E75-DB60BF07D5E9}" srcOrd="0" destOrd="0" presId="urn:microsoft.com/office/officeart/2005/8/layout/hierarchy3"/>
    <dgm:cxn modelId="{E84BBDED-251E-4E37-BF25-220770B0B7FD}" type="presParOf" srcId="{FD0F6879-0ADC-4048-8ABA-57E90A5FA0AA}" destId="{5AF307DA-3FC2-48C8-84C5-4782F5C0ACD8}" srcOrd="0" destOrd="0" presId="urn:microsoft.com/office/officeart/2005/8/layout/hierarchy3"/>
    <dgm:cxn modelId="{3EC02FA3-B4E7-423A-B6BA-908788CAEBFF}" type="presParOf" srcId="{5AF307DA-3FC2-48C8-84C5-4782F5C0ACD8}" destId="{C6EE0A53-6A71-4AD8-A8E5-851AFF92937B}" srcOrd="0" destOrd="0" presId="urn:microsoft.com/office/officeart/2005/8/layout/hierarchy3"/>
    <dgm:cxn modelId="{8A35A712-96F7-49FB-A2D4-B9393F6E8822}" type="presParOf" srcId="{C6EE0A53-6A71-4AD8-A8E5-851AFF92937B}" destId="{FFE83C03-91D6-4C4D-B491-4758DA3680D8}" srcOrd="0" destOrd="0" presId="urn:microsoft.com/office/officeart/2005/8/layout/hierarchy3"/>
    <dgm:cxn modelId="{115B569C-08C0-4F8F-B47D-A0F5BF56AACF}" type="presParOf" srcId="{C6EE0A53-6A71-4AD8-A8E5-851AFF92937B}" destId="{F2F7B6B1-5A99-4E93-8AFF-CDD921EF3713}" srcOrd="1" destOrd="0" presId="urn:microsoft.com/office/officeart/2005/8/layout/hierarchy3"/>
    <dgm:cxn modelId="{3FEBF139-5AF3-4E97-B26B-2C18333FCCE8}" type="presParOf" srcId="{5AF307DA-3FC2-48C8-84C5-4782F5C0ACD8}" destId="{C280FA82-2475-4B10-87DD-537547B3CE3B}" srcOrd="1" destOrd="0" presId="urn:microsoft.com/office/officeart/2005/8/layout/hierarchy3"/>
    <dgm:cxn modelId="{C8BED995-B1A4-4213-B285-61CA6F876FD3}" type="presParOf" srcId="{C280FA82-2475-4B10-87DD-537547B3CE3B}" destId="{A29FAEED-8A35-4FA7-AD4C-64BBA076363B}" srcOrd="0" destOrd="0" presId="urn:microsoft.com/office/officeart/2005/8/layout/hierarchy3"/>
    <dgm:cxn modelId="{A743F8F0-7964-4197-B031-5C5B7AEAFC2D}" type="presParOf" srcId="{C280FA82-2475-4B10-87DD-537547B3CE3B}" destId="{E0F14034-1FAF-4856-AF9B-8A64553CB458}" srcOrd="1" destOrd="0" presId="urn:microsoft.com/office/officeart/2005/8/layout/hierarchy3"/>
    <dgm:cxn modelId="{D5980D93-2FCB-4E6D-863D-FA124A19FDC7}" type="presParOf" srcId="{FD0F6879-0ADC-4048-8ABA-57E90A5FA0AA}" destId="{899158F7-4B70-49A6-81D0-5CE903B7E81F}" srcOrd="1" destOrd="0" presId="urn:microsoft.com/office/officeart/2005/8/layout/hierarchy3"/>
    <dgm:cxn modelId="{F8A0469A-8AF8-4566-8D36-6F0EF687F5DA}" type="presParOf" srcId="{899158F7-4B70-49A6-81D0-5CE903B7E81F}" destId="{43842C5F-35AA-43CF-9472-0F9374BAF11E}" srcOrd="0" destOrd="0" presId="urn:microsoft.com/office/officeart/2005/8/layout/hierarchy3"/>
    <dgm:cxn modelId="{0683F64D-70EE-4FB0-AD18-E56AD400323E}" type="presParOf" srcId="{43842C5F-35AA-43CF-9472-0F9374BAF11E}" destId="{D6AC6387-0222-4288-8E75-DB60BF07D5E9}" srcOrd="0" destOrd="0" presId="urn:microsoft.com/office/officeart/2005/8/layout/hierarchy3"/>
    <dgm:cxn modelId="{FEA3E7D1-B255-485E-9A56-DE83D07FB78E}" type="presParOf" srcId="{43842C5F-35AA-43CF-9472-0F9374BAF11E}" destId="{0C71084E-FEBB-402A-9078-D61101F10132}" srcOrd="1" destOrd="0" presId="urn:microsoft.com/office/officeart/2005/8/layout/hierarchy3"/>
    <dgm:cxn modelId="{F08568E7-D5E8-4725-9A7D-A1A69B6B4922}" type="presParOf" srcId="{899158F7-4B70-49A6-81D0-5CE903B7E81F}" destId="{E70F548B-4997-4E74-8140-A7EEE0934F11}" srcOrd="1" destOrd="0" presId="urn:microsoft.com/office/officeart/2005/8/layout/hierarchy3"/>
    <dgm:cxn modelId="{B17B287F-FC15-4DED-A346-086FF97013FF}" type="presParOf" srcId="{E70F548B-4997-4E74-8140-A7EEE0934F11}" destId="{EFEB1875-0367-4136-B7E3-F9F4536AB17B}" srcOrd="0" destOrd="0" presId="urn:microsoft.com/office/officeart/2005/8/layout/hierarchy3"/>
    <dgm:cxn modelId="{5B3F3E30-FCF3-48BC-9B44-926231CD1789}" type="presParOf" srcId="{E70F548B-4997-4E74-8140-A7EEE0934F11}" destId="{CAD240FC-F1DF-48F7-BEB3-35F6A1719AC4}"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F9212EA5-589B-49F9-8029-0425EA6AE82F}"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s-CO"/>
        </a:p>
      </dgm:t>
    </dgm:pt>
    <dgm:pt modelId="{28992CB3-EB23-45CA-8263-F1E43D4616FE}">
      <dgm:prSet custT="1"/>
      <dgm:spPr>
        <a:solidFill>
          <a:srgbClr val="0070C0"/>
        </a:solidFill>
      </dgm:spPr>
      <dgm:t>
        <a:bodyPr/>
        <a:lstStyle/>
        <a:p>
          <a:pPr rtl="0"/>
          <a:r>
            <a:rPr lang="es-CO" sz="1800" b="0" dirty="0"/>
            <a:t>Un sistema de control de calidad se compone de políticas diseñadas para alcanzar el objetivo de establecer y mantener una seguridad razonable de que:</a:t>
          </a:r>
          <a:endParaRPr lang="es-CO" sz="1800" dirty="0"/>
        </a:p>
      </dgm:t>
    </dgm:pt>
    <dgm:pt modelId="{6BA6B138-3559-4A21-BB36-3C0386B87230}" type="sibTrans" cxnId="{7B4A2AC0-8866-4D0E-8422-127DA6470B6B}">
      <dgm:prSet/>
      <dgm:spPr/>
      <dgm:t>
        <a:bodyPr/>
        <a:lstStyle/>
        <a:p>
          <a:endParaRPr lang="es-CO"/>
        </a:p>
      </dgm:t>
    </dgm:pt>
    <dgm:pt modelId="{F5B70312-D348-4BD1-9722-D985DD5801D3}" type="parTrans" cxnId="{7B4A2AC0-8866-4D0E-8422-127DA6470B6B}">
      <dgm:prSet/>
      <dgm:spPr/>
      <dgm:t>
        <a:bodyPr/>
        <a:lstStyle/>
        <a:p>
          <a:endParaRPr lang="es-CO"/>
        </a:p>
      </dgm:t>
    </dgm:pt>
    <dgm:pt modelId="{F27C5E93-7F36-47B7-975E-C657B4B92FC9}">
      <dgm:prSet custT="1"/>
      <dgm:spPr/>
      <dgm:t>
        <a:bodyPr/>
        <a:lstStyle/>
        <a:p>
          <a:pPr rtl="0"/>
          <a:r>
            <a:rPr lang="es-CO" sz="1400" b="0" dirty="0">
              <a:solidFill>
                <a:srgbClr val="FFFF00"/>
              </a:solidFill>
            </a:rPr>
            <a:t>la firma de auditoría y su personal cumplen las normas profesionales y los requerimientos legales y reglamentarios aplicables; y</a:t>
          </a:r>
          <a:endParaRPr lang="es-CO" sz="1400" dirty="0">
            <a:solidFill>
              <a:srgbClr val="FFFF00"/>
            </a:solidFill>
          </a:endParaRPr>
        </a:p>
      </dgm:t>
    </dgm:pt>
    <dgm:pt modelId="{FABB1290-0B5B-4824-8D4E-A909809D21AD}" type="sibTrans" cxnId="{3CD3F81B-00F1-4C90-AB33-BB2E6573C200}">
      <dgm:prSet/>
      <dgm:spPr/>
      <dgm:t>
        <a:bodyPr/>
        <a:lstStyle/>
        <a:p>
          <a:endParaRPr lang="es-CO"/>
        </a:p>
      </dgm:t>
    </dgm:pt>
    <dgm:pt modelId="{41B0AB70-CFF2-4943-9FB5-DF5AAEDCB2F8}" type="parTrans" cxnId="{3CD3F81B-00F1-4C90-AB33-BB2E6573C200}">
      <dgm:prSet/>
      <dgm:spPr/>
      <dgm:t>
        <a:bodyPr/>
        <a:lstStyle/>
        <a:p>
          <a:endParaRPr lang="es-CO"/>
        </a:p>
      </dgm:t>
    </dgm:pt>
    <dgm:pt modelId="{EDEF4FF6-4C98-47EE-897A-A9AAE7618805}">
      <dgm:prSet custT="1"/>
      <dgm:spPr/>
      <dgm:t>
        <a:bodyPr/>
        <a:lstStyle/>
        <a:p>
          <a:pPr rtl="0"/>
          <a:r>
            <a:rPr lang="es-CO" sz="1400" b="0" dirty="0">
              <a:solidFill>
                <a:srgbClr val="FFFF00"/>
              </a:solidFill>
            </a:rPr>
            <a:t>los informes emitidos por la firma de auditoría o por los socios de los encargos son adecuados en función de las circunstancias. </a:t>
          </a:r>
          <a:endParaRPr lang="es-CO" sz="1400" dirty="0">
            <a:solidFill>
              <a:srgbClr val="FFFF00"/>
            </a:solidFill>
          </a:endParaRPr>
        </a:p>
      </dgm:t>
    </dgm:pt>
    <dgm:pt modelId="{4B1F91F5-1870-4E9F-9775-B59510F13C0E}" type="sibTrans" cxnId="{830D1DBE-59E0-40B3-82D3-9F5F4D001A4C}">
      <dgm:prSet/>
      <dgm:spPr/>
      <dgm:t>
        <a:bodyPr/>
        <a:lstStyle/>
        <a:p>
          <a:endParaRPr lang="es-CO"/>
        </a:p>
      </dgm:t>
    </dgm:pt>
    <dgm:pt modelId="{BEBF82CE-E12C-40C4-8D98-BF5A5F281FD6}" type="parTrans" cxnId="{830D1DBE-59E0-40B3-82D3-9F5F4D001A4C}">
      <dgm:prSet/>
      <dgm:spPr/>
      <dgm:t>
        <a:bodyPr/>
        <a:lstStyle/>
        <a:p>
          <a:endParaRPr lang="es-CO"/>
        </a:p>
      </dgm:t>
    </dgm:pt>
    <dgm:pt modelId="{6FEC12A5-11A3-4F80-9B65-EB37F53591E3}">
      <dgm:prSet custT="1"/>
      <dgm:spPr/>
      <dgm:t>
        <a:bodyPr/>
        <a:lstStyle/>
        <a:p>
          <a:pPr rtl="0"/>
          <a:r>
            <a:rPr lang="es-CO" sz="1400" b="0" dirty="0">
              <a:solidFill>
                <a:srgbClr val="FFFF00"/>
              </a:solidFill>
            </a:rPr>
            <a:t>También incluye los procedimientos necesarios para implementar y realizar un seguimiento del cumplimiento de dichas políticas 	</a:t>
          </a:r>
          <a:endParaRPr lang="es-CO" sz="1400" dirty="0">
            <a:solidFill>
              <a:srgbClr val="FFFF00"/>
            </a:solidFill>
          </a:endParaRPr>
        </a:p>
      </dgm:t>
    </dgm:pt>
    <dgm:pt modelId="{D77AD2ED-6201-4236-BC22-6CA050B880B1}" type="sibTrans" cxnId="{DA3A34EF-B216-48E3-A892-6D214BAA2806}">
      <dgm:prSet/>
      <dgm:spPr/>
      <dgm:t>
        <a:bodyPr/>
        <a:lstStyle/>
        <a:p>
          <a:endParaRPr lang="es-CO"/>
        </a:p>
      </dgm:t>
    </dgm:pt>
    <dgm:pt modelId="{850F7C07-970B-45FA-ADC1-8BB36E8FFCF9}" type="parTrans" cxnId="{DA3A34EF-B216-48E3-A892-6D214BAA2806}">
      <dgm:prSet/>
      <dgm:spPr/>
      <dgm:t>
        <a:bodyPr/>
        <a:lstStyle/>
        <a:p>
          <a:endParaRPr lang="es-CO"/>
        </a:p>
      </dgm:t>
    </dgm:pt>
    <dgm:pt modelId="{6924332E-FBED-43FF-9DE8-8758055E9C97}" type="pres">
      <dgm:prSet presAssocID="{F9212EA5-589B-49F9-8029-0425EA6AE82F}" presName="Name0" presStyleCnt="0">
        <dgm:presLayoutVars>
          <dgm:dir/>
          <dgm:resizeHandles val="exact"/>
        </dgm:presLayoutVars>
      </dgm:prSet>
      <dgm:spPr/>
    </dgm:pt>
    <dgm:pt modelId="{A9968607-DAAE-42AE-9B8B-3136FB1EB6C6}" type="pres">
      <dgm:prSet presAssocID="{F9212EA5-589B-49F9-8029-0425EA6AE82F}" presName="fgShape" presStyleLbl="fgShp" presStyleIdx="0" presStyleCnt="1" custLinFactNeighborY="31095"/>
      <dgm:spPr/>
    </dgm:pt>
    <dgm:pt modelId="{70E8DD95-5D60-4162-BA62-C1E668319977}" type="pres">
      <dgm:prSet presAssocID="{F9212EA5-589B-49F9-8029-0425EA6AE82F}" presName="linComp" presStyleCnt="0"/>
      <dgm:spPr/>
    </dgm:pt>
    <dgm:pt modelId="{64520C88-8E44-4927-AFA9-9A6C52A47912}" type="pres">
      <dgm:prSet presAssocID="{28992CB3-EB23-45CA-8263-F1E43D4616FE}" presName="compNode" presStyleCnt="0"/>
      <dgm:spPr/>
    </dgm:pt>
    <dgm:pt modelId="{058108DF-F7B3-4D67-8079-97B42A80C820}" type="pres">
      <dgm:prSet presAssocID="{28992CB3-EB23-45CA-8263-F1E43D4616FE}" presName="bkgdShape" presStyleLbl="node1" presStyleIdx="0" presStyleCnt="1" custLinFactNeighborY="-6745"/>
      <dgm:spPr/>
    </dgm:pt>
    <dgm:pt modelId="{C814D09A-409F-4D26-B807-FAE00A1446AD}" type="pres">
      <dgm:prSet presAssocID="{28992CB3-EB23-45CA-8263-F1E43D4616FE}" presName="nodeTx" presStyleLbl="node1" presStyleIdx="0" presStyleCnt="1">
        <dgm:presLayoutVars>
          <dgm:bulletEnabled val="1"/>
        </dgm:presLayoutVars>
      </dgm:prSet>
      <dgm:spPr/>
    </dgm:pt>
    <dgm:pt modelId="{90494C15-8363-4AC5-965D-FC4FA364D297}" type="pres">
      <dgm:prSet presAssocID="{28992CB3-EB23-45CA-8263-F1E43D4616FE}" presName="invisiNode" presStyleLbl="node1" presStyleIdx="0" presStyleCnt="1"/>
      <dgm:spPr/>
    </dgm:pt>
    <dgm:pt modelId="{230F3EC1-3DFE-495C-9B5C-C1F13E4C9EB6}" type="pres">
      <dgm:prSet presAssocID="{28992CB3-EB23-45CA-8263-F1E43D4616FE}" presName="imagNode" presStyleLbl="fgImgPlace1" presStyleIdx="0" presStyleCnt="1"/>
      <dgm:spPr>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pt>
  </dgm:ptLst>
  <dgm:cxnLst>
    <dgm:cxn modelId="{3CD3F81B-00F1-4C90-AB33-BB2E6573C200}" srcId="{28992CB3-EB23-45CA-8263-F1E43D4616FE}" destId="{F27C5E93-7F36-47B7-975E-C657B4B92FC9}" srcOrd="0" destOrd="0" parTransId="{41B0AB70-CFF2-4943-9FB5-DF5AAEDCB2F8}" sibTransId="{FABB1290-0B5B-4824-8D4E-A909809D21AD}"/>
    <dgm:cxn modelId="{95A03C2B-DF5D-465A-B0E4-F06B74C58B01}" type="presOf" srcId="{F27C5E93-7F36-47B7-975E-C657B4B92FC9}" destId="{058108DF-F7B3-4D67-8079-97B42A80C820}" srcOrd="0" destOrd="1" presId="urn:microsoft.com/office/officeart/2005/8/layout/hList7"/>
    <dgm:cxn modelId="{18D5D52C-564B-4B57-94DA-C209A67FE208}" type="presOf" srcId="{28992CB3-EB23-45CA-8263-F1E43D4616FE}" destId="{C814D09A-409F-4D26-B807-FAE00A1446AD}" srcOrd="1" destOrd="0" presId="urn:microsoft.com/office/officeart/2005/8/layout/hList7"/>
    <dgm:cxn modelId="{9EC88C39-2E84-4E3C-B53C-6BB0EA56DF65}" type="presOf" srcId="{EDEF4FF6-4C98-47EE-897A-A9AAE7618805}" destId="{058108DF-F7B3-4D67-8079-97B42A80C820}" srcOrd="0" destOrd="2" presId="urn:microsoft.com/office/officeart/2005/8/layout/hList7"/>
    <dgm:cxn modelId="{AB2FF95A-1909-4490-BF86-AE4DE6BD8DF9}" type="presOf" srcId="{6FEC12A5-11A3-4F80-9B65-EB37F53591E3}" destId="{058108DF-F7B3-4D67-8079-97B42A80C820}" srcOrd="0" destOrd="3" presId="urn:microsoft.com/office/officeart/2005/8/layout/hList7"/>
    <dgm:cxn modelId="{2E28D1B6-DDCE-4682-8856-55A0AEDA2703}" type="presOf" srcId="{F9212EA5-589B-49F9-8029-0425EA6AE82F}" destId="{6924332E-FBED-43FF-9DE8-8758055E9C97}" srcOrd="0" destOrd="0" presId="urn:microsoft.com/office/officeart/2005/8/layout/hList7"/>
    <dgm:cxn modelId="{830D1DBE-59E0-40B3-82D3-9F5F4D001A4C}" srcId="{28992CB3-EB23-45CA-8263-F1E43D4616FE}" destId="{EDEF4FF6-4C98-47EE-897A-A9AAE7618805}" srcOrd="1" destOrd="0" parTransId="{BEBF82CE-E12C-40C4-8D98-BF5A5F281FD6}" sibTransId="{4B1F91F5-1870-4E9F-9775-B59510F13C0E}"/>
    <dgm:cxn modelId="{7B4A2AC0-8866-4D0E-8422-127DA6470B6B}" srcId="{F9212EA5-589B-49F9-8029-0425EA6AE82F}" destId="{28992CB3-EB23-45CA-8263-F1E43D4616FE}" srcOrd="0" destOrd="0" parTransId="{F5B70312-D348-4BD1-9722-D985DD5801D3}" sibTransId="{6BA6B138-3559-4A21-BB36-3C0386B87230}"/>
    <dgm:cxn modelId="{79807AD0-B83F-492F-A134-05383C8040B8}" type="presOf" srcId="{6FEC12A5-11A3-4F80-9B65-EB37F53591E3}" destId="{C814D09A-409F-4D26-B807-FAE00A1446AD}" srcOrd="1" destOrd="3" presId="urn:microsoft.com/office/officeart/2005/8/layout/hList7"/>
    <dgm:cxn modelId="{0FB0DEDC-C066-4104-BD9C-6F564A6BF994}" type="presOf" srcId="{F27C5E93-7F36-47B7-975E-C657B4B92FC9}" destId="{C814D09A-409F-4D26-B807-FAE00A1446AD}" srcOrd="1" destOrd="1" presId="urn:microsoft.com/office/officeart/2005/8/layout/hList7"/>
    <dgm:cxn modelId="{CC1F3AE8-8E27-4C10-BACF-DCEAD53B058E}" type="presOf" srcId="{EDEF4FF6-4C98-47EE-897A-A9AAE7618805}" destId="{C814D09A-409F-4D26-B807-FAE00A1446AD}" srcOrd="1" destOrd="2" presId="urn:microsoft.com/office/officeart/2005/8/layout/hList7"/>
    <dgm:cxn modelId="{DA3A34EF-B216-48E3-A892-6D214BAA2806}" srcId="{28992CB3-EB23-45CA-8263-F1E43D4616FE}" destId="{6FEC12A5-11A3-4F80-9B65-EB37F53591E3}" srcOrd="2" destOrd="0" parTransId="{850F7C07-970B-45FA-ADC1-8BB36E8FFCF9}" sibTransId="{D77AD2ED-6201-4236-BC22-6CA050B880B1}"/>
    <dgm:cxn modelId="{499B17F4-21F3-4570-B032-80054CA872E3}" type="presOf" srcId="{28992CB3-EB23-45CA-8263-F1E43D4616FE}" destId="{058108DF-F7B3-4D67-8079-97B42A80C820}" srcOrd="0" destOrd="0" presId="urn:microsoft.com/office/officeart/2005/8/layout/hList7"/>
    <dgm:cxn modelId="{D9A8F2EB-156E-4ABD-BC90-C7256BF9D7CF}" type="presParOf" srcId="{6924332E-FBED-43FF-9DE8-8758055E9C97}" destId="{A9968607-DAAE-42AE-9B8B-3136FB1EB6C6}" srcOrd="0" destOrd="0" presId="urn:microsoft.com/office/officeart/2005/8/layout/hList7"/>
    <dgm:cxn modelId="{0B712E5F-1297-4520-9630-0C75B1698CF9}" type="presParOf" srcId="{6924332E-FBED-43FF-9DE8-8758055E9C97}" destId="{70E8DD95-5D60-4162-BA62-C1E668319977}" srcOrd="1" destOrd="0" presId="urn:microsoft.com/office/officeart/2005/8/layout/hList7"/>
    <dgm:cxn modelId="{433AA06C-8F40-4D9D-ADA2-DDEECE8BAADC}" type="presParOf" srcId="{70E8DD95-5D60-4162-BA62-C1E668319977}" destId="{64520C88-8E44-4927-AFA9-9A6C52A47912}" srcOrd="0" destOrd="0" presId="urn:microsoft.com/office/officeart/2005/8/layout/hList7"/>
    <dgm:cxn modelId="{97423D8D-E603-4E07-AC40-ED30BA3F52FD}" type="presParOf" srcId="{64520C88-8E44-4927-AFA9-9A6C52A47912}" destId="{058108DF-F7B3-4D67-8079-97B42A80C820}" srcOrd="0" destOrd="0" presId="urn:microsoft.com/office/officeart/2005/8/layout/hList7"/>
    <dgm:cxn modelId="{84B69AA8-550C-479B-AC24-372D6FF876FA}" type="presParOf" srcId="{64520C88-8E44-4927-AFA9-9A6C52A47912}" destId="{C814D09A-409F-4D26-B807-FAE00A1446AD}" srcOrd="1" destOrd="0" presId="urn:microsoft.com/office/officeart/2005/8/layout/hList7"/>
    <dgm:cxn modelId="{F6249E08-B3C4-4030-AF12-068030AAD569}" type="presParOf" srcId="{64520C88-8E44-4927-AFA9-9A6C52A47912}" destId="{90494C15-8363-4AC5-965D-FC4FA364D297}" srcOrd="2" destOrd="0" presId="urn:microsoft.com/office/officeart/2005/8/layout/hList7"/>
    <dgm:cxn modelId="{2EC4E823-60E1-423E-BDD2-3727D15D4621}" type="presParOf" srcId="{64520C88-8E44-4927-AFA9-9A6C52A47912}" destId="{230F3EC1-3DFE-495C-9B5C-C1F13E4C9EB6}" srcOrd="3" destOrd="0" presId="urn:microsoft.com/office/officeart/2005/8/layout/hList7"/>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51DA45C-A7DA-4060-952D-96AE9F053B13}" type="doc">
      <dgm:prSet loTypeId="urn:microsoft.com/office/officeart/2005/8/layout/radial2" loCatId="relationship" qsTypeId="urn:microsoft.com/office/officeart/2005/8/quickstyle/simple1" qsCatId="simple" csTypeId="urn:microsoft.com/office/officeart/2005/8/colors/accent1_1" csCatId="accent1" phldr="1"/>
      <dgm:spPr/>
      <dgm:t>
        <a:bodyPr/>
        <a:lstStyle/>
        <a:p>
          <a:endParaRPr lang="es-CO"/>
        </a:p>
      </dgm:t>
    </dgm:pt>
    <dgm:pt modelId="{32F240BD-1B79-4147-B2AE-43EFB26C6FBB}">
      <dgm:prSet custT="1"/>
      <dgm:spPr/>
      <dgm:t>
        <a:bodyPr/>
        <a:lstStyle/>
        <a:p>
          <a:pPr algn="l"/>
          <a:r>
            <a:rPr lang="es-CO" sz="1400" b="1" dirty="0"/>
            <a:t>Colombia la más educada</a:t>
          </a:r>
        </a:p>
      </dgm:t>
    </dgm:pt>
    <dgm:pt modelId="{97AC31B8-A39E-4321-8709-631C58F3F0AE}" type="parTrans" cxnId="{C464A22D-287E-4FA4-A48E-9DAF682BD26B}">
      <dgm:prSet/>
      <dgm:spPr/>
      <dgm:t>
        <a:bodyPr/>
        <a:lstStyle/>
        <a:p>
          <a:pPr algn="ctr"/>
          <a:endParaRPr lang="es-CO" sz="1400" b="1"/>
        </a:p>
      </dgm:t>
    </dgm:pt>
    <dgm:pt modelId="{9ABFC183-9710-4967-82FE-4A3A62638741}" type="sibTrans" cxnId="{C464A22D-287E-4FA4-A48E-9DAF682BD26B}">
      <dgm:prSet/>
      <dgm:spPr/>
      <dgm:t>
        <a:bodyPr/>
        <a:lstStyle/>
        <a:p>
          <a:pPr algn="ctr"/>
          <a:endParaRPr lang="es-CO" sz="1400" b="1"/>
        </a:p>
      </dgm:t>
    </dgm:pt>
    <dgm:pt modelId="{6B9F5926-44BF-4FE7-A2A6-6036D86F0330}">
      <dgm:prSet custT="1"/>
      <dgm:spPr/>
      <dgm:t>
        <a:bodyPr/>
        <a:lstStyle/>
        <a:p>
          <a:pPr algn="ctr"/>
          <a:r>
            <a:rPr lang="es-CO" sz="1800" b="1" dirty="0"/>
            <a:t>PLAN NACIONAL DE DESARROLLO</a:t>
          </a:r>
        </a:p>
      </dgm:t>
    </dgm:pt>
    <dgm:pt modelId="{6ABCC5D8-B15D-4793-A7D9-96C34CCE3261}" type="parTrans" cxnId="{5EDE199D-2040-49E0-9A7B-D8CA434A914C}">
      <dgm:prSet/>
      <dgm:spPr/>
      <dgm:t>
        <a:bodyPr/>
        <a:lstStyle/>
        <a:p>
          <a:endParaRPr lang="es-CO" sz="1400" b="1"/>
        </a:p>
      </dgm:t>
    </dgm:pt>
    <dgm:pt modelId="{FA668E2E-7F52-46C1-BBF0-3AAFDD004F56}" type="sibTrans" cxnId="{5EDE199D-2040-49E0-9A7B-D8CA434A914C}">
      <dgm:prSet/>
      <dgm:spPr/>
      <dgm:t>
        <a:bodyPr/>
        <a:lstStyle/>
        <a:p>
          <a:endParaRPr lang="es-CO" sz="1400" b="1"/>
        </a:p>
      </dgm:t>
    </dgm:pt>
    <dgm:pt modelId="{75C617AE-4698-4B15-8A5D-110C221A9946}">
      <dgm:prSet custT="1"/>
      <dgm:spPr/>
      <dgm:t>
        <a:bodyPr/>
        <a:lstStyle/>
        <a:p>
          <a:pPr algn="l"/>
          <a:r>
            <a:rPr lang="es-CO" sz="1400" b="1" dirty="0"/>
            <a:t>Colombia equitativa y sin pobreza extrema</a:t>
          </a:r>
        </a:p>
      </dgm:t>
    </dgm:pt>
    <dgm:pt modelId="{AE1A222B-CF4E-4BC2-B190-31962454B97A}" type="parTrans" cxnId="{583B31F7-811C-4307-B4A3-107F9E1D8FAC}">
      <dgm:prSet/>
      <dgm:spPr/>
      <dgm:t>
        <a:bodyPr/>
        <a:lstStyle/>
        <a:p>
          <a:endParaRPr lang="es-CO" sz="1400" b="1"/>
        </a:p>
      </dgm:t>
    </dgm:pt>
    <dgm:pt modelId="{DB0FB121-54D2-4397-AA3E-8696D7BD9A5D}" type="sibTrans" cxnId="{583B31F7-811C-4307-B4A3-107F9E1D8FAC}">
      <dgm:prSet/>
      <dgm:spPr/>
      <dgm:t>
        <a:bodyPr/>
        <a:lstStyle/>
        <a:p>
          <a:endParaRPr lang="es-CO" sz="1400" b="1"/>
        </a:p>
      </dgm:t>
    </dgm:pt>
    <dgm:pt modelId="{073BA298-BF7F-4A17-BEB1-59C7CD82AD80}">
      <dgm:prSet phldrT="[Texto]" custT="1"/>
      <dgm:spPr/>
      <dgm:t>
        <a:bodyPr/>
        <a:lstStyle/>
        <a:p>
          <a:pPr algn="l"/>
          <a:r>
            <a:rPr lang="es-CO" sz="1400" b="1" dirty="0"/>
            <a:t>Colombia en Paz</a:t>
          </a:r>
        </a:p>
      </dgm:t>
    </dgm:pt>
    <dgm:pt modelId="{22299A73-F26B-4E9E-AAEF-9FC10BBEF9F5}" type="parTrans" cxnId="{9BFA55D8-8F0D-4CAC-B1C9-8C09D1F40557}">
      <dgm:prSet/>
      <dgm:spPr/>
      <dgm:t>
        <a:bodyPr/>
        <a:lstStyle/>
        <a:p>
          <a:endParaRPr lang="es-CO" sz="4000" b="1"/>
        </a:p>
      </dgm:t>
    </dgm:pt>
    <dgm:pt modelId="{65E186C0-0784-4843-9773-C9DAD5D227CF}" type="sibTrans" cxnId="{9BFA55D8-8F0D-4CAC-B1C9-8C09D1F40557}">
      <dgm:prSet/>
      <dgm:spPr/>
      <dgm:t>
        <a:bodyPr/>
        <a:lstStyle/>
        <a:p>
          <a:endParaRPr lang="es-CO" sz="4000" b="1"/>
        </a:p>
      </dgm:t>
    </dgm:pt>
    <dgm:pt modelId="{29E8C9D9-E340-4010-9DA1-6786EAB11642}">
      <dgm:prSet custT="1"/>
      <dgm:spPr/>
      <dgm:t>
        <a:bodyPr/>
        <a:lstStyle/>
        <a:p>
          <a:pPr algn="l"/>
          <a:r>
            <a:rPr lang="es-CO" sz="1400" b="1" dirty="0"/>
            <a:t>Competitividad e infraestructuras estratégicas</a:t>
          </a:r>
        </a:p>
      </dgm:t>
    </dgm:pt>
    <dgm:pt modelId="{22EE1A51-3429-4C3C-A30D-1F650879E6E6}" type="parTrans" cxnId="{0CBFFD32-CECA-417B-9391-C38737C36BFD}">
      <dgm:prSet/>
      <dgm:spPr/>
      <dgm:t>
        <a:bodyPr/>
        <a:lstStyle/>
        <a:p>
          <a:endParaRPr lang="es-CO"/>
        </a:p>
      </dgm:t>
    </dgm:pt>
    <dgm:pt modelId="{84F8C1D1-1321-480E-BA35-E6E2344DB345}" type="sibTrans" cxnId="{0CBFFD32-CECA-417B-9391-C38737C36BFD}">
      <dgm:prSet/>
      <dgm:spPr/>
      <dgm:t>
        <a:bodyPr/>
        <a:lstStyle/>
        <a:p>
          <a:endParaRPr lang="es-CO"/>
        </a:p>
      </dgm:t>
    </dgm:pt>
    <dgm:pt modelId="{0E560023-4954-4049-8454-73ECDCEA11B0}">
      <dgm:prSet custT="1"/>
      <dgm:spPr/>
      <dgm:t>
        <a:bodyPr/>
        <a:lstStyle/>
        <a:p>
          <a:pPr algn="l"/>
          <a:r>
            <a:rPr lang="es-CO" sz="1400" b="1" dirty="0"/>
            <a:t>Movilidad social</a:t>
          </a:r>
        </a:p>
      </dgm:t>
    </dgm:pt>
    <dgm:pt modelId="{D8C5561E-06C4-4E89-B36E-A073D4C2540C}" type="parTrans" cxnId="{B25E5C69-CFCE-4E1A-A413-B97E70C30E13}">
      <dgm:prSet/>
      <dgm:spPr/>
      <dgm:t>
        <a:bodyPr/>
        <a:lstStyle/>
        <a:p>
          <a:endParaRPr lang="es-CO"/>
        </a:p>
      </dgm:t>
    </dgm:pt>
    <dgm:pt modelId="{67001DAB-CA22-4FB5-B314-07AB47C08F8B}" type="sibTrans" cxnId="{B25E5C69-CFCE-4E1A-A413-B97E70C30E13}">
      <dgm:prSet/>
      <dgm:spPr/>
      <dgm:t>
        <a:bodyPr/>
        <a:lstStyle/>
        <a:p>
          <a:endParaRPr lang="es-CO"/>
        </a:p>
      </dgm:t>
    </dgm:pt>
    <dgm:pt modelId="{AC1E9D67-A4C5-433A-A7CA-86EF8F51B073}">
      <dgm:prSet custT="1"/>
      <dgm:spPr/>
      <dgm:t>
        <a:bodyPr/>
        <a:lstStyle/>
        <a:p>
          <a:pPr algn="l"/>
          <a:r>
            <a:rPr lang="es-CO" sz="1400" b="1" dirty="0"/>
            <a:t>Transformación del campo</a:t>
          </a:r>
        </a:p>
      </dgm:t>
    </dgm:pt>
    <dgm:pt modelId="{5A76DF49-9E34-4313-A704-FCFA22E6FD78}" type="parTrans" cxnId="{C7425821-7950-4481-8BE8-34372CCCCE7D}">
      <dgm:prSet/>
      <dgm:spPr/>
      <dgm:t>
        <a:bodyPr/>
        <a:lstStyle/>
        <a:p>
          <a:endParaRPr lang="es-CO"/>
        </a:p>
      </dgm:t>
    </dgm:pt>
    <dgm:pt modelId="{C6DA4CB7-9996-4428-83D8-381257CB085A}" type="sibTrans" cxnId="{C7425821-7950-4481-8BE8-34372CCCCE7D}">
      <dgm:prSet/>
      <dgm:spPr/>
      <dgm:t>
        <a:bodyPr/>
        <a:lstStyle/>
        <a:p>
          <a:endParaRPr lang="es-CO"/>
        </a:p>
      </dgm:t>
    </dgm:pt>
    <dgm:pt modelId="{D638C349-F338-4EE9-85BB-68FA4BD496D6}">
      <dgm:prSet custT="1"/>
      <dgm:spPr/>
      <dgm:t>
        <a:bodyPr/>
        <a:lstStyle/>
        <a:p>
          <a:pPr algn="l"/>
          <a:r>
            <a:rPr lang="es-CO" sz="1400" b="1" dirty="0"/>
            <a:t>Seguridad, justicia y democracia para la construcción de paz</a:t>
          </a:r>
        </a:p>
      </dgm:t>
    </dgm:pt>
    <dgm:pt modelId="{95D04111-31B4-406F-BAA0-96B54243BC2A}" type="parTrans" cxnId="{F225A87D-B9F9-4B60-A5D8-DD0A2067A92B}">
      <dgm:prSet/>
      <dgm:spPr/>
      <dgm:t>
        <a:bodyPr/>
        <a:lstStyle/>
        <a:p>
          <a:endParaRPr lang="es-CO"/>
        </a:p>
      </dgm:t>
    </dgm:pt>
    <dgm:pt modelId="{ED1E8A83-439A-4E7D-A65E-40699FE1E160}" type="sibTrans" cxnId="{F225A87D-B9F9-4B60-A5D8-DD0A2067A92B}">
      <dgm:prSet/>
      <dgm:spPr/>
      <dgm:t>
        <a:bodyPr/>
        <a:lstStyle/>
        <a:p>
          <a:endParaRPr lang="es-CO"/>
        </a:p>
      </dgm:t>
    </dgm:pt>
    <dgm:pt modelId="{8BBE2E1C-53E1-43A0-91A3-A424EDB7DEFE}">
      <dgm:prSet custT="1"/>
      <dgm:spPr/>
      <dgm:t>
        <a:bodyPr/>
        <a:lstStyle/>
        <a:p>
          <a:pPr algn="l"/>
          <a:r>
            <a:rPr lang="es-CO" sz="1400" b="1" dirty="0"/>
            <a:t>Buen Gobierno</a:t>
          </a:r>
        </a:p>
      </dgm:t>
    </dgm:pt>
    <dgm:pt modelId="{3F1AC83B-6F61-4DE0-A12B-B21456A42029}" type="parTrans" cxnId="{C0FB1BE5-5C5B-49C6-8FD9-45D8C7E79387}">
      <dgm:prSet/>
      <dgm:spPr/>
      <dgm:t>
        <a:bodyPr/>
        <a:lstStyle/>
        <a:p>
          <a:endParaRPr lang="es-CO"/>
        </a:p>
      </dgm:t>
    </dgm:pt>
    <dgm:pt modelId="{3AA794D9-AF0A-4D27-92DB-6DE3F6694B8B}" type="sibTrans" cxnId="{C0FB1BE5-5C5B-49C6-8FD9-45D8C7E79387}">
      <dgm:prSet/>
      <dgm:spPr/>
      <dgm:t>
        <a:bodyPr/>
        <a:lstStyle/>
        <a:p>
          <a:endParaRPr lang="es-CO"/>
        </a:p>
      </dgm:t>
    </dgm:pt>
    <dgm:pt modelId="{AB8FC0AD-B739-4BB7-B43D-EF643E0D6B3F}">
      <dgm:prSet custT="1"/>
      <dgm:spPr/>
      <dgm:t>
        <a:bodyPr/>
        <a:lstStyle/>
        <a:p>
          <a:pPr algn="l"/>
          <a:r>
            <a:rPr lang="es-CO" sz="1400" b="1" dirty="0"/>
            <a:t>Crecimiento verde</a:t>
          </a:r>
        </a:p>
      </dgm:t>
    </dgm:pt>
    <dgm:pt modelId="{EA862BC0-0C66-4A79-A6E2-EC5B6466DD8F}" type="parTrans" cxnId="{6E38B208-1DED-41A2-A1A0-C26B4D883E82}">
      <dgm:prSet/>
      <dgm:spPr/>
      <dgm:t>
        <a:bodyPr/>
        <a:lstStyle/>
        <a:p>
          <a:endParaRPr lang="es-CO"/>
        </a:p>
      </dgm:t>
    </dgm:pt>
    <dgm:pt modelId="{80D393EA-4D7D-47F5-8A98-E7CC72B699FA}" type="sibTrans" cxnId="{6E38B208-1DED-41A2-A1A0-C26B4D883E82}">
      <dgm:prSet/>
      <dgm:spPr/>
      <dgm:t>
        <a:bodyPr/>
        <a:lstStyle/>
        <a:p>
          <a:endParaRPr lang="es-CO"/>
        </a:p>
      </dgm:t>
    </dgm:pt>
    <dgm:pt modelId="{CE3229CB-46FD-46B9-AD85-DA9E2354831D}">
      <dgm:prSet custT="1"/>
      <dgm:spPr/>
      <dgm:t>
        <a:bodyPr/>
        <a:lstStyle/>
        <a:p>
          <a:pPr algn="l"/>
          <a:r>
            <a:rPr lang="es-CO" sz="1400" b="1" dirty="0"/>
            <a:t>Estrategias Regionales</a:t>
          </a:r>
        </a:p>
      </dgm:t>
    </dgm:pt>
    <dgm:pt modelId="{78CEAB79-771A-431C-8419-CC730A7A1B5B}" type="parTrans" cxnId="{69332C18-80EC-4760-A1FE-79A2D9F5AA39}">
      <dgm:prSet/>
      <dgm:spPr/>
      <dgm:t>
        <a:bodyPr/>
        <a:lstStyle/>
        <a:p>
          <a:endParaRPr lang="es-CO"/>
        </a:p>
      </dgm:t>
    </dgm:pt>
    <dgm:pt modelId="{045A5FEB-703B-454C-9A9B-EB64817B4FA6}" type="sibTrans" cxnId="{69332C18-80EC-4760-A1FE-79A2D9F5AA39}">
      <dgm:prSet/>
      <dgm:spPr/>
      <dgm:t>
        <a:bodyPr/>
        <a:lstStyle/>
        <a:p>
          <a:endParaRPr lang="es-CO"/>
        </a:p>
      </dgm:t>
    </dgm:pt>
    <dgm:pt modelId="{6A80E641-DB94-4652-A59F-87FF22A099B1}">
      <dgm:prSet custT="1"/>
      <dgm:spPr/>
      <dgm:t>
        <a:bodyPr/>
        <a:lstStyle/>
        <a:p>
          <a:pPr algn="l"/>
          <a:r>
            <a:rPr lang="es-CO" sz="1400" b="1" dirty="0"/>
            <a:t>Consistencia Macroeconómica</a:t>
          </a:r>
        </a:p>
      </dgm:t>
    </dgm:pt>
    <dgm:pt modelId="{346FF81F-FAD1-4DEF-9C3B-1D19E400AC5F}" type="parTrans" cxnId="{1EA9BB35-E139-46DE-8A53-5A10D72C3D02}">
      <dgm:prSet/>
      <dgm:spPr/>
      <dgm:t>
        <a:bodyPr/>
        <a:lstStyle/>
        <a:p>
          <a:endParaRPr lang="es-CO"/>
        </a:p>
      </dgm:t>
    </dgm:pt>
    <dgm:pt modelId="{F7BBA69A-AAD9-4B15-A05F-C39A1D9668DF}" type="sibTrans" cxnId="{1EA9BB35-E139-46DE-8A53-5A10D72C3D02}">
      <dgm:prSet/>
      <dgm:spPr/>
      <dgm:t>
        <a:bodyPr/>
        <a:lstStyle/>
        <a:p>
          <a:endParaRPr lang="es-CO"/>
        </a:p>
      </dgm:t>
    </dgm:pt>
    <dgm:pt modelId="{D20DD3B4-21FF-4299-A19E-10FEE079A4A0}" type="pres">
      <dgm:prSet presAssocID="{351DA45C-A7DA-4060-952D-96AE9F053B13}" presName="composite" presStyleCnt="0">
        <dgm:presLayoutVars>
          <dgm:chMax val="5"/>
          <dgm:dir/>
          <dgm:animLvl val="ctr"/>
          <dgm:resizeHandles val="exact"/>
        </dgm:presLayoutVars>
      </dgm:prSet>
      <dgm:spPr/>
    </dgm:pt>
    <dgm:pt modelId="{BF1F1A38-B88D-4663-B0FA-A237951A4B2C}" type="pres">
      <dgm:prSet presAssocID="{351DA45C-A7DA-4060-952D-96AE9F053B13}" presName="cycle" presStyleCnt="0"/>
      <dgm:spPr/>
    </dgm:pt>
    <dgm:pt modelId="{D80C306D-A686-4844-BD84-2F6AE01B7B44}" type="pres">
      <dgm:prSet presAssocID="{351DA45C-A7DA-4060-952D-96AE9F053B13}" presName="centerShape" presStyleCnt="0"/>
      <dgm:spPr/>
    </dgm:pt>
    <dgm:pt modelId="{287DED06-07BB-4DE9-BC37-DE8EDDF6E37C}" type="pres">
      <dgm:prSet presAssocID="{351DA45C-A7DA-4060-952D-96AE9F053B13}" presName="connSite" presStyleLbl="node1" presStyleIdx="0" presStyleCnt="2"/>
      <dgm:spPr/>
    </dgm:pt>
    <dgm:pt modelId="{633C2FD8-9CA6-44D1-9301-8448D9B0B2C0}" type="pres">
      <dgm:prSet presAssocID="{351DA45C-A7DA-4060-952D-96AE9F053B13}" presName="visible" presStyleLbl="node1" presStyleIdx="0" presStyleCnt="2"/>
      <dgm:spPr>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pt>
    <dgm:pt modelId="{2DCB8FE7-4F3D-452C-956F-D6C679EABF93}" type="pres">
      <dgm:prSet presAssocID="{6ABCC5D8-B15D-4793-A7D9-96C34CCE3261}" presName="Name25" presStyleLbl="parChTrans1D1" presStyleIdx="0" presStyleCnt="1"/>
      <dgm:spPr/>
    </dgm:pt>
    <dgm:pt modelId="{AF9F7608-6137-4222-BF2A-EDC674B654DA}" type="pres">
      <dgm:prSet presAssocID="{6B9F5926-44BF-4FE7-A2A6-6036D86F0330}" presName="node" presStyleCnt="0"/>
      <dgm:spPr/>
    </dgm:pt>
    <dgm:pt modelId="{193A1E8D-79CC-4B17-8D69-6FE7CD5F4D71}" type="pres">
      <dgm:prSet presAssocID="{6B9F5926-44BF-4FE7-A2A6-6036D86F0330}" presName="parentNode" presStyleLbl="node1" presStyleIdx="1" presStyleCnt="2">
        <dgm:presLayoutVars>
          <dgm:chMax val="1"/>
          <dgm:bulletEnabled val="1"/>
        </dgm:presLayoutVars>
      </dgm:prSet>
      <dgm:spPr/>
    </dgm:pt>
    <dgm:pt modelId="{919A0788-AC9C-4007-8904-5245FB7E7777}" type="pres">
      <dgm:prSet presAssocID="{6B9F5926-44BF-4FE7-A2A6-6036D86F0330}" presName="childNode" presStyleLbl="revTx" presStyleIdx="0" presStyleCnt="1">
        <dgm:presLayoutVars>
          <dgm:bulletEnabled val="1"/>
        </dgm:presLayoutVars>
      </dgm:prSet>
      <dgm:spPr/>
    </dgm:pt>
  </dgm:ptLst>
  <dgm:cxnLst>
    <dgm:cxn modelId="{FA87B102-C56B-4771-BFF2-74D94C052D45}" type="presOf" srcId="{351DA45C-A7DA-4060-952D-96AE9F053B13}" destId="{D20DD3B4-21FF-4299-A19E-10FEE079A4A0}" srcOrd="0" destOrd="0" presId="urn:microsoft.com/office/officeart/2005/8/layout/radial2"/>
    <dgm:cxn modelId="{6E38B208-1DED-41A2-A1A0-C26B4D883E82}" srcId="{6B9F5926-44BF-4FE7-A2A6-6036D86F0330}" destId="{AB8FC0AD-B739-4BB7-B43D-EF643E0D6B3F}" srcOrd="8" destOrd="0" parTransId="{EA862BC0-0C66-4A79-A6E2-EC5B6466DD8F}" sibTransId="{80D393EA-4D7D-47F5-8A98-E7CC72B699FA}"/>
    <dgm:cxn modelId="{FC43F60B-677D-4108-A9C3-90AEC7596AAE}" type="presOf" srcId="{CE3229CB-46FD-46B9-AD85-DA9E2354831D}" destId="{919A0788-AC9C-4007-8904-5245FB7E7777}" srcOrd="0" destOrd="9" presId="urn:microsoft.com/office/officeart/2005/8/layout/radial2"/>
    <dgm:cxn modelId="{69332C18-80EC-4760-A1FE-79A2D9F5AA39}" srcId="{6B9F5926-44BF-4FE7-A2A6-6036D86F0330}" destId="{CE3229CB-46FD-46B9-AD85-DA9E2354831D}" srcOrd="9" destOrd="0" parTransId="{78CEAB79-771A-431C-8419-CC730A7A1B5B}" sibTransId="{045A5FEB-703B-454C-9A9B-EB64817B4FA6}"/>
    <dgm:cxn modelId="{C7425821-7950-4481-8BE8-34372CCCCE7D}" srcId="{6B9F5926-44BF-4FE7-A2A6-6036D86F0330}" destId="{AC1E9D67-A4C5-433A-A7CA-86EF8F51B073}" srcOrd="5" destOrd="0" parTransId="{5A76DF49-9E34-4313-A704-FCFA22E6FD78}" sibTransId="{C6DA4CB7-9996-4428-83D8-381257CB085A}"/>
    <dgm:cxn modelId="{B107EA23-BDB7-4A45-8633-1760B634A19F}" type="presOf" srcId="{6B9F5926-44BF-4FE7-A2A6-6036D86F0330}" destId="{193A1E8D-79CC-4B17-8D69-6FE7CD5F4D71}" srcOrd="0" destOrd="0" presId="urn:microsoft.com/office/officeart/2005/8/layout/radial2"/>
    <dgm:cxn modelId="{43FA3625-A9F2-4953-8AB3-D127AB56BA59}" type="presOf" srcId="{073BA298-BF7F-4A17-BEB1-59C7CD82AD80}" destId="{919A0788-AC9C-4007-8904-5245FB7E7777}" srcOrd="0" destOrd="0" presId="urn:microsoft.com/office/officeart/2005/8/layout/radial2"/>
    <dgm:cxn modelId="{C464A22D-287E-4FA4-A48E-9DAF682BD26B}" srcId="{6B9F5926-44BF-4FE7-A2A6-6036D86F0330}" destId="{32F240BD-1B79-4147-B2AE-43EFB26C6FBB}" srcOrd="2" destOrd="0" parTransId="{97AC31B8-A39E-4321-8709-631C58F3F0AE}" sibTransId="{9ABFC183-9710-4967-82FE-4A3A62638741}"/>
    <dgm:cxn modelId="{0CBFFD32-CECA-417B-9391-C38737C36BFD}" srcId="{6B9F5926-44BF-4FE7-A2A6-6036D86F0330}" destId="{29E8C9D9-E340-4010-9DA1-6786EAB11642}" srcOrd="3" destOrd="0" parTransId="{22EE1A51-3429-4C3C-A30D-1F650879E6E6}" sibTransId="{84F8C1D1-1321-480E-BA35-E6E2344DB345}"/>
    <dgm:cxn modelId="{1EA9BB35-E139-46DE-8A53-5A10D72C3D02}" srcId="{6B9F5926-44BF-4FE7-A2A6-6036D86F0330}" destId="{6A80E641-DB94-4652-A59F-87FF22A099B1}" srcOrd="10" destOrd="0" parTransId="{346FF81F-FAD1-4DEF-9C3B-1D19E400AC5F}" sibTransId="{F7BBA69A-AAD9-4B15-A05F-C39A1D9668DF}"/>
    <dgm:cxn modelId="{C546CB39-7B96-4DD8-905D-03BE732E3BA4}" type="presOf" srcId="{6ABCC5D8-B15D-4793-A7D9-96C34CCE3261}" destId="{2DCB8FE7-4F3D-452C-956F-D6C679EABF93}" srcOrd="0" destOrd="0" presId="urn:microsoft.com/office/officeart/2005/8/layout/radial2"/>
    <dgm:cxn modelId="{F3BDBC3A-290A-4863-BD84-E86894A1D405}" type="presOf" srcId="{8BBE2E1C-53E1-43A0-91A3-A424EDB7DEFE}" destId="{919A0788-AC9C-4007-8904-5245FB7E7777}" srcOrd="0" destOrd="7" presId="urn:microsoft.com/office/officeart/2005/8/layout/radial2"/>
    <dgm:cxn modelId="{3CCF7C47-02AE-4C56-933E-40E0FFDCD0B6}" type="presOf" srcId="{29E8C9D9-E340-4010-9DA1-6786EAB11642}" destId="{919A0788-AC9C-4007-8904-5245FB7E7777}" srcOrd="0" destOrd="3" presId="urn:microsoft.com/office/officeart/2005/8/layout/radial2"/>
    <dgm:cxn modelId="{B25E5C69-CFCE-4E1A-A413-B97E70C30E13}" srcId="{6B9F5926-44BF-4FE7-A2A6-6036D86F0330}" destId="{0E560023-4954-4049-8454-73ECDCEA11B0}" srcOrd="4" destOrd="0" parTransId="{D8C5561E-06C4-4E89-B36E-A073D4C2540C}" sibTransId="{67001DAB-CA22-4FB5-B314-07AB47C08F8B}"/>
    <dgm:cxn modelId="{1CE22B76-404F-4C06-85AC-FD975E6B3A60}" type="presOf" srcId="{AB8FC0AD-B739-4BB7-B43D-EF643E0D6B3F}" destId="{919A0788-AC9C-4007-8904-5245FB7E7777}" srcOrd="0" destOrd="8" presId="urn:microsoft.com/office/officeart/2005/8/layout/radial2"/>
    <dgm:cxn modelId="{F225A87D-B9F9-4B60-A5D8-DD0A2067A92B}" srcId="{6B9F5926-44BF-4FE7-A2A6-6036D86F0330}" destId="{D638C349-F338-4EE9-85BB-68FA4BD496D6}" srcOrd="6" destOrd="0" parTransId="{95D04111-31B4-406F-BAA0-96B54243BC2A}" sibTransId="{ED1E8A83-439A-4E7D-A65E-40699FE1E160}"/>
    <dgm:cxn modelId="{C557CB87-21B0-4D82-9BBB-032B3889AD72}" type="presOf" srcId="{D638C349-F338-4EE9-85BB-68FA4BD496D6}" destId="{919A0788-AC9C-4007-8904-5245FB7E7777}" srcOrd="0" destOrd="6" presId="urn:microsoft.com/office/officeart/2005/8/layout/radial2"/>
    <dgm:cxn modelId="{7CB28E8B-EB9F-4682-A5DE-306CC0326FB1}" type="presOf" srcId="{32F240BD-1B79-4147-B2AE-43EFB26C6FBB}" destId="{919A0788-AC9C-4007-8904-5245FB7E7777}" srcOrd="0" destOrd="2" presId="urn:microsoft.com/office/officeart/2005/8/layout/radial2"/>
    <dgm:cxn modelId="{685FF09A-BA28-4CF4-A58C-02C0265AA2B6}" type="presOf" srcId="{75C617AE-4698-4B15-8A5D-110C221A9946}" destId="{919A0788-AC9C-4007-8904-5245FB7E7777}" srcOrd="0" destOrd="1" presId="urn:microsoft.com/office/officeart/2005/8/layout/radial2"/>
    <dgm:cxn modelId="{5EDE199D-2040-49E0-9A7B-D8CA434A914C}" srcId="{351DA45C-A7DA-4060-952D-96AE9F053B13}" destId="{6B9F5926-44BF-4FE7-A2A6-6036D86F0330}" srcOrd="0" destOrd="0" parTransId="{6ABCC5D8-B15D-4793-A7D9-96C34CCE3261}" sibTransId="{FA668E2E-7F52-46C1-BBF0-3AAFDD004F56}"/>
    <dgm:cxn modelId="{A62180CA-1DA1-401C-AC88-806C2B3CC3FC}" type="presOf" srcId="{0E560023-4954-4049-8454-73ECDCEA11B0}" destId="{919A0788-AC9C-4007-8904-5245FB7E7777}" srcOrd="0" destOrd="4" presId="urn:microsoft.com/office/officeart/2005/8/layout/radial2"/>
    <dgm:cxn modelId="{5A8A1DCC-B3B2-4D32-824D-984E24B2C5D4}" type="presOf" srcId="{AC1E9D67-A4C5-433A-A7CA-86EF8F51B073}" destId="{919A0788-AC9C-4007-8904-5245FB7E7777}" srcOrd="0" destOrd="5" presId="urn:microsoft.com/office/officeart/2005/8/layout/radial2"/>
    <dgm:cxn modelId="{9BFA55D8-8F0D-4CAC-B1C9-8C09D1F40557}" srcId="{6B9F5926-44BF-4FE7-A2A6-6036D86F0330}" destId="{073BA298-BF7F-4A17-BEB1-59C7CD82AD80}" srcOrd="0" destOrd="0" parTransId="{22299A73-F26B-4E9E-AAEF-9FC10BBEF9F5}" sibTransId="{65E186C0-0784-4843-9773-C9DAD5D227CF}"/>
    <dgm:cxn modelId="{C0FB1BE5-5C5B-49C6-8FD9-45D8C7E79387}" srcId="{6B9F5926-44BF-4FE7-A2A6-6036D86F0330}" destId="{8BBE2E1C-53E1-43A0-91A3-A424EDB7DEFE}" srcOrd="7" destOrd="0" parTransId="{3F1AC83B-6F61-4DE0-A12B-B21456A42029}" sibTransId="{3AA794D9-AF0A-4D27-92DB-6DE3F6694B8B}"/>
    <dgm:cxn modelId="{09AA01F6-794F-4F7A-A1C3-96E0024305FF}" type="presOf" srcId="{6A80E641-DB94-4652-A59F-87FF22A099B1}" destId="{919A0788-AC9C-4007-8904-5245FB7E7777}" srcOrd="0" destOrd="10" presId="urn:microsoft.com/office/officeart/2005/8/layout/radial2"/>
    <dgm:cxn modelId="{583B31F7-811C-4307-B4A3-107F9E1D8FAC}" srcId="{6B9F5926-44BF-4FE7-A2A6-6036D86F0330}" destId="{75C617AE-4698-4B15-8A5D-110C221A9946}" srcOrd="1" destOrd="0" parTransId="{AE1A222B-CF4E-4BC2-B190-31962454B97A}" sibTransId="{DB0FB121-54D2-4397-AA3E-8696D7BD9A5D}"/>
    <dgm:cxn modelId="{2AEA22C2-BA4C-47A1-BB4A-6CD2A57E02B0}" type="presParOf" srcId="{D20DD3B4-21FF-4299-A19E-10FEE079A4A0}" destId="{BF1F1A38-B88D-4663-B0FA-A237951A4B2C}" srcOrd="0" destOrd="0" presId="urn:microsoft.com/office/officeart/2005/8/layout/radial2"/>
    <dgm:cxn modelId="{BEEABC30-2F1D-4EFA-980A-26AD54AD64DF}" type="presParOf" srcId="{BF1F1A38-B88D-4663-B0FA-A237951A4B2C}" destId="{D80C306D-A686-4844-BD84-2F6AE01B7B44}" srcOrd="0" destOrd="0" presId="urn:microsoft.com/office/officeart/2005/8/layout/radial2"/>
    <dgm:cxn modelId="{98EA9511-680F-400D-A5F9-6843CCE89696}" type="presParOf" srcId="{D80C306D-A686-4844-BD84-2F6AE01B7B44}" destId="{287DED06-07BB-4DE9-BC37-DE8EDDF6E37C}" srcOrd="0" destOrd="0" presId="urn:microsoft.com/office/officeart/2005/8/layout/radial2"/>
    <dgm:cxn modelId="{AADE1419-E219-4EA8-899D-112A1870E2B5}" type="presParOf" srcId="{D80C306D-A686-4844-BD84-2F6AE01B7B44}" destId="{633C2FD8-9CA6-44D1-9301-8448D9B0B2C0}" srcOrd="1" destOrd="0" presId="urn:microsoft.com/office/officeart/2005/8/layout/radial2"/>
    <dgm:cxn modelId="{695E8842-98C0-4E3C-B2B9-2E3B05DE9D3B}" type="presParOf" srcId="{BF1F1A38-B88D-4663-B0FA-A237951A4B2C}" destId="{2DCB8FE7-4F3D-452C-956F-D6C679EABF93}" srcOrd="1" destOrd="0" presId="urn:microsoft.com/office/officeart/2005/8/layout/radial2"/>
    <dgm:cxn modelId="{2185C42D-D0F3-4562-92C7-7928139C5EE4}" type="presParOf" srcId="{BF1F1A38-B88D-4663-B0FA-A237951A4B2C}" destId="{AF9F7608-6137-4222-BF2A-EDC674B654DA}" srcOrd="2" destOrd="0" presId="urn:microsoft.com/office/officeart/2005/8/layout/radial2"/>
    <dgm:cxn modelId="{DBC943B0-9142-409B-85A8-7B7067A0B820}" type="presParOf" srcId="{AF9F7608-6137-4222-BF2A-EDC674B654DA}" destId="{193A1E8D-79CC-4B17-8D69-6FE7CD5F4D71}" srcOrd="0" destOrd="0" presId="urn:microsoft.com/office/officeart/2005/8/layout/radial2"/>
    <dgm:cxn modelId="{6D938BD1-B66A-4B13-BF9C-764F9BCA46B9}" type="presParOf" srcId="{AF9F7608-6137-4222-BF2A-EDC674B654DA}" destId="{919A0788-AC9C-4007-8904-5245FB7E7777}" srcOrd="1" destOrd="0" presId="urn:microsoft.com/office/officeart/2005/8/layout/radial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DD0F2186-4F15-451E-BFFA-A7395D206C2F}" type="doc">
      <dgm:prSet loTypeId="urn:microsoft.com/office/officeart/2005/8/layout/radial2" loCatId="relationship" qsTypeId="urn:microsoft.com/office/officeart/2005/8/quickstyle/3d1" qsCatId="3D" csTypeId="urn:microsoft.com/office/officeart/2005/8/colors/accent1_2" csCatId="accent1" phldr="1"/>
      <dgm:spPr/>
      <dgm:t>
        <a:bodyPr/>
        <a:lstStyle/>
        <a:p>
          <a:endParaRPr lang="es-CO"/>
        </a:p>
      </dgm:t>
    </dgm:pt>
    <dgm:pt modelId="{C514E272-1D10-4CAD-BAA6-37E65BECA730}">
      <dgm:prSet custT="1"/>
      <dgm:spPr>
        <a:solidFill>
          <a:srgbClr val="0070C0"/>
        </a:solidFill>
      </dgm:spPr>
      <dgm:t>
        <a:bodyPr/>
        <a:lstStyle/>
        <a:p>
          <a:pPr rtl="0"/>
          <a:r>
            <a:rPr lang="es-CO" sz="1800" b="1"/>
            <a:t>Artículo 7 Decreto 302 de 2015</a:t>
          </a:r>
          <a:endParaRPr lang="es-CO" sz="1800"/>
        </a:p>
      </dgm:t>
    </dgm:pt>
    <dgm:pt modelId="{2E34FDD0-D02D-4A95-994F-A8CE230C0A51}" type="parTrans" cxnId="{8505126E-F01C-40D5-ADB4-4C64129FC52C}">
      <dgm:prSet/>
      <dgm:spPr/>
      <dgm:t>
        <a:bodyPr/>
        <a:lstStyle/>
        <a:p>
          <a:endParaRPr lang="es-CO"/>
        </a:p>
      </dgm:t>
    </dgm:pt>
    <dgm:pt modelId="{C32CFFF4-77CE-489D-A6F7-D80EE6EC1046}" type="sibTrans" cxnId="{8505126E-F01C-40D5-ADB4-4C64129FC52C}">
      <dgm:prSet/>
      <dgm:spPr/>
      <dgm:t>
        <a:bodyPr/>
        <a:lstStyle/>
        <a:p>
          <a:endParaRPr lang="es-CO"/>
        </a:p>
      </dgm:t>
    </dgm:pt>
    <dgm:pt modelId="{5ED1E2EF-F4AD-4E4D-ACF0-3B67BF359DD8}">
      <dgm:prSet custT="1"/>
      <dgm:spPr>
        <a:solidFill>
          <a:schemeClr val="accent1">
            <a:lumMod val="20000"/>
            <a:lumOff val="80000"/>
          </a:schemeClr>
        </a:solidFill>
      </dgm:spPr>
      <dgm:t>
        <a:bodyPr/>
        <a:lstStyle/>
        <a:p>
          <a:pPr rtl="0"/>
          <a:r>
            <a:rPr lang="es-CO" sz="1400" b="0" dirty="0"/>
            <a:t>“Los Contadores Públicos que presten servicios de revisoría fiscal, auditoría de información financiera, revisión de información financiera histórica u otros trabajos de aseguramiento, aplicarán en sus actuaciones profesionales las </a:t>
          </a:r>
          <a:r>
            <a:rPr lang="pt-BR" sz="1400" b="0" dirty="0"/>
            <a:t>NICC, anexas a este Decreto.”</a:t>
          </a:r>
          <a:endParaRPr lang="es-CO" sz="1400" dirty="0"/>
        </a:p>
      </dgm:t>
    </dgm:pt>
    <dgm:pt modelId="{E90B0E07-6F10-43C7-B58D-D412553FFA74}" type="parTrans" cxnId="{F09F999E-B876-4779-9639-24C53A82539B}">
      <dgm:prSet/>
      <dgm:spPr/>
      <dgm:t>
        <a:bodyPr/>
        <a:lstStyle/>
        <a:p>
          <a:endParaRPr lang="es-CO"/>
        </a:p>
      </dgm:t>
    </dgm:pt>
    <dgm:pt modelId="{6E02743B-CE77-4425-BC55-ED6EF784F66E}" type="sibTrans" cxnId="{F09F999E-B876-4779-9639-24C53A82539B}">
      <dgm:prSet/>
      <dgm:spPr/>
      <dgm:t>
        <a:bodyPr/>
        <a:lstStyle/>
        <a:p>
          <a:endParaRPr lang="es-CO"/>
        </a:p>
      </dgm:t>
    </dgm:pt>
    <dgm:pt modelId="{9CF9D519-EB51-4693-ACC3-4B3C94502E9C}">
      <dgm:prSet custT="1"/>
      <dgm:spPr>
        <a:solidFill>
          <a:srgbClr val="0070C0"/>
        </a:solidFill>
      </dgm:spPr>
      <dgm:t>
        <a:bodyPr/>
        <a:lstStyle/>
        <a:p>
          <a:pPr rtl="0"/>
          <a:r>
            <a:rPr lang="pt-BR" sz="1800" b="1"/>
            <a:t>NICC 1.4</a:t>
          </a:r>
          <a:endParaRPr lang="es-CO" sz="1800" b="1"/>
        </a:p>
      </dgm:t>
    </dgm:pt>
    <dgm:pt modelId="{95D5CC28-89A5-48C3-9786-75AC9D2F549F}" type="parTrans" cxnId="{4E0B5040-67A0-42D9-BA01-7287160CA18C}">
      <dgm:prSet/>
      <dgm:spPr/>
      <dgm:t>
        <a:bodyPr/>
        <a:lstStyle/>
        <a:p>
          <a:endParaRPr lang="es-CO"/>
        </a:p>
      </dgm:t>
    </dgm:pt>
    <dgm:pt modelId="{FA77542E-F142-4BD9-BC79-6DCF5762F4A2}" type="sibTrans" cxnId="{4E0B5040-67A0-42D9-BA01-7287160CA18C}">
      <dgm:prSet/>
      <dgm:spPr/>
      <dgm:t>
        <a:bodyPr/>
        <a:lstStyle/>
        <a:p>
          <a:endParaRPr lang="es-CO"/>
        </a:p>
      </dgm:t>
    </dgm:pt>
    <dgm:pt modelId="{0EE8F17F-FF96-451F-A5C5-DA29581DDBCF}">
      <dgm:prSet/>
      <dgm:spPr/>
      <dgm:t>
        <a:bodyPr/>
        <a:lstStyle/>
        <a:p>
          <a:pPr rtl="0"/>
          <a:r>
            <a:rPr lang="es-CO" dirty="0"/>
            <a:t>“Esta NICC se aplica a todas las firmas de profesionales de la contabilidad con respecto a las auditorías y revisiones de estados financieros, así como a otros encargos que proporcionan un grado de seguridad y servicios relacionados.” 	</a:t>
          </a:r>
        </a:p>
      </dgm:t>
    </dgm:pt>
    <dgm:pt modelId="{D17E6659-0742-4E13-AFC9-764CF3935EE5}" type="parTrans" cxnId="{4645E8C5-3860-4CF4-A8A4-A520478CF747}">
      <dgm:prSet/>
      <dgm:spPr/>
      <dgm:t>
        <a:bodyPr/>
        <a:lstStyle/>
        <a:p>
          <a:endParaRPr lang="es-CO"/>
        </a:p>
      </dgm:t>
    </dgm:pt>
    <dgm:pt modelId="{E699B23A-E136-42F9-9481-D1BA4C2AC438}" type="sibTrans" cxnId="{4645E8C5-3860-4CF4-A8A4-A520478CF747}">
      <dgm:prSet/>
      <dgm:spPr/>
      <dgm:t>
        <a:bodyPr/>
        <a:lstStyle/>
        <a:p>
          <a:endParaRPr lang="es-CO"/>
        </a:p>
      </dgm:t>
    </dgm:pt>
    <dgm:pt modelId="{2D561929-38F7-40D9-8FC1-C932F649F9F0}" type="pres">
      <dgm:prSet presAssocID="{DD0F2186-4F15-451E-BFFA-A7395D206C2F}" presName="composite" presStyleCnt="0">
        <dgm:presLayoutVars>
          <dgm:chMax val="5"/>
          <dgm:dir/>
          <dgm:animLvl val="ctr"/>
          <dgm:resizeHandles val="exact"/>
        </dgm:presLayoutVars>
      </dgm:prSet>
      <dgm:spPr/>
    </dgm:pt>
    <dgm:pt modelId="{D17C1345-1E4A-4040-80E4-85F579A58037}" type="pres">
      <dgm:prSet presAssocID="{DD0F2186-4F15-451E-BFFA-A7395D206C2F}" presName="cycle" presStyleCnt="0"/>
      <dgm:spPr/>
    </dgm:pt>
    <dgm:pt modelId="{93C80009-BE71-465D-88BA-E14AA994DC68}" type="pres">
      <dgm:prSet presAssocID="{DD0F2186-4F15-451E-BFFA-A7395D206C2F}" presName="centerShape" presStyleCnt="0"/>
      <dgm:spPr/>
    </dgm:pt>
    <dgm:pt modelId="{984D6487-1A1F-4C2A-A4F3-44AB7E59579C}" type="pres">
      <dgm:prSet presAssocID="{DD0F2186-4F15-451E-BFFA-A7395D206C2F}" presName="connSite" presStyleLbl="node1" presStyleIdx="0" presStyleCnt="3"/>
      <dgm:spPr/>
    </dgm:pt>
    <dgm:pt modelId="{7C7AB3A9-B227-4988-BBFE-B27E12406A4C}" type="pres">
      <dgm:prSet presAssocID="{DD0F2186-4F15-451E-BFFA-A7395D206C2F}" presName="visible" presStyleLbl="node1" presStyleIdx="0" presStyleCnt="3"/>
      <dgm:spPr>
        <a:blipFill rotWithShape="1">
          <a:blip xmlns:r="http://schemas.openxmlformats.org/officeDocument/2006/relationships" r:embed="rId1"/>
          <a:stretch>
            <a:fillRect/>
          </a:stretch>
        </a:blipFill>
      </dgm:spPr>
    </dgm:pt>
    <dgm:pt modelId="{D6949A17-EC44-45B0-B327-85F83642318F}" type="pres">
      <dgm:prSet presAssocID="{2E34FDD0-D02D-4A95-994F-A8CE230C0A51}" presName="Name25" presStyleLbl="parChTrans1D1" presStyleIdx="0" presStyleCnt="2"/>
      <dgm:spPr/>
    </dgm:pt>
    <dgm:pt modelId="{FAE3B772-FA3E-4AE3-B09C-2FCDD6826F6C}" type="pres">
      <dgm:prSet presAssocID="{C514E272-1D10-4CAD-BAA6-37E65BECA730}" presName="node" presStyleCnt="0"/>
      <dgm:spPr/>
    </dgm:pt>
    <dgm:pt modelId="{CCA74598-F241-4085-8E9C-2700AD33683B}" type="pres">
      <dgm:prSet presAssocID="{C514E272-1D10-4CAD-BAA6-37E65BECA730}" presName="parentNode" presStyleLbl="node1" presStyleIdx="1" presStyleCnt="3" custScaleY="111978">
        <dgm:presLayoutVars>
          <dgm:chMax val="1"/>
          <dgm:bulletEnabled val="1"/>
        </dgm:presLayoutVars>
      </dgm:prSet>
      <dgm:spPr/>
    </dgm:pt>
    <dgm:pt modelId="{E3229F0B-C743-40F1-8A1A-17372E5FA6B1}" type="pres">
      <dgm:prSet presAssocID="{C514E272-1D10-4CAD-BAA6-37E65BECA730}" presName="childNode" presStyleLbl="revTx" presStyleIdx="0" presStyleCnt="2">
        <dgm:presLayoutVars>
          <dgm:bulletEnabled val="1"/>
        </dgm:presLayoutVars>
      </dgm:prSet>
      <dgm:spPr/>
    </dgm:pt>
    <dgm:pt modelId="{CAAECC4B-BB55-46CA-99A4-1FFA46882E12}" type="pres">
      <dgm:prSet presAssocID="{95D5CC28-89A5-48C3-9786-75AC9D2F549F}" presName="Name25" presStyleLbl="parChTrans1D1" presStyleIdx="1" presStyleCnt="2"/>
      <dgm:spPr/>
    </dgm:pt>
    <dgm:pt modelId="{7BD411C9-8366-46E0-A4BB-98540BD1306D}" type="pres">
      <dgm:prSet presAssocID="{9CF9D519-EB51-4693-ACC3-4B3C94502E9C}" presName="node" presStyleCnt="0"/>
      <dgm:spPr/>
    </dgm:pt>
    <dgm:pt modelId="{6A16B3E8-E1E6-41C1-A5BE-DE3EBFCC9EC4}" type="pres">
      <dgm:prSet presAssocID="{9CF9D519-EB51-4693-ACC3-4B3C94502E9C}" presName="parentNode" presStyleLbl="node1" presStyleIdx="2" presStyleCnt="3" custLinFactNeighborY="-15634">
        <dgm:presLayoutVars>
          <dgm:chMax val="1"/>
          <dgm:bulletEnabled val="1"/>
        </dgm:presLayoutVars>
      </dgm:prSet>
      <dgm:spPr/>
    </dgm:pt>
    <dgm:pt modelId="{80E75B8B-4E1A-459D-A31E-429623A56DE6}" type="pres">
      <dgm:prSet presAssocID="{9CF9D519-EB51-4693-ACC3-4B3C94502E9C}" presName="childNode" presStyleLbl="revTx" presStyleIdx="1" presStyleCnt="2">
        <dgm:presLayoutVars>
          <dgm:bulletEnabled val="1"/>
        </dgm:presLayoutVars>
      </dgm:prSet>
      <dgm:spPr/>
    </dgm:pt>
  </dgm:ptLst>
  <dgm:cxnLst>
    <dgm:cxn modelId="{BC5D122B-81DC-478B-8B75-8514173209C2}" type="presOf" srcId="{5ED1E2EF-F4AD-4E4D-ACF0-3B67BF359DD8}" destId="{E3229F0B-C743-40F1-8A1A-17372E5FA6B1}" srcOrd="0" destOrd="0" presId="urn:microsoft.com/office/officeart/2005/8/layout/radial2"/>
    <dgm:cxn modelId="{4E0B5040-67A0-42D9-BA01-7287160CA18C}" srcId="{DD0F2186-4F15-451E-BFFA-A7395D206C2F}" destId="{9CF9D519-EB51-4693-ACC3-4B3C94502E9C}" srcOrd="1" destOrd="0" parTransId="{95D5CC28-89A5-48C3-9786-75AC9D2F549F}" sibTransId="{FA77542E-F142-4BD9-BC79-6DCF5762F4A2}"/>
    <dgm:cxn modelId="{D2EC284C-5F3A-4DE9-AC2B-79E3BD65F778}" type="presOf" srcId="{2E34FDD0-D02D-4A95-994F-A8CE230C0A51}" destId="{D6949A17-EC44-45B0-B327-85F83642318F}" srcOrd="0" destOrd="0" presId="urn:microsoft.com/office/officeart/2005/8/layout/radial2"/>
    <dgm:cxn modelId="{8505126E-F01C-40D5-ADB4-4C64129FC52C}" srcId="{DD0F2186-4F15-451E-BFFA-A7395D206C2F}" destId="{C514E272-1D10-4CAD-BAA6-37E65BECA730}" srcOrd="0" destOrd="0" parTransId="{2E34FDD0-D02D-4A95-994F-A8CE230C0A51}" sibTransId="{C32CFFF4-77CE-489D-A6F7-D80EE6EC1046}"/>
    <dgm:cxn modelId="{74FEF957-09A5-43A8-9B2D-46A18501996A}" type="presOf" srcId="{DD0F2186-4F15-451E-BFFA-A7395D206C2F}" destId="{2D561929-38F7-40D9-8FC1-C932F649F9F0}" srcOrd="0" destOrd="0" presId="urn:microsoft.com/office/officeart/2005/8/layout/radial2"/>
    <dgm:cxn modelId="{F09F999E-B876-4779-9639-24C53A82539B}" srcId="{C514E272-1D10-4CAD-BAA6-37E65BECA730}" destId="{5ED1E2EF-F4AD-4E4D-ACF0-3B67BF359DD8}" srcOrd="0" destOrd="0" parTransId="{E90B0E07-6F10-43C7-B58D-D412553FFA74}" sibTransId="{6E02743B-CE77-4425-BC55-ED6EF784F66E}"/>
    <dgm:cxn modelId="{FA81DDA6-51A4-41D0-8C0F-4AA176A7A1A7}" type="presOf" srcId="{0EE8F17F-FF96-451F-A5C5-DA29581DDBCF}" destId="{80E75B8B-4E1A-459D-A31E-429623A56DE6}" srcOrd="0" destOrd="0" presId="urn:microsoft.com/office/officeart/2005/8/layout/radial2"/>
    <dgm:cxn modelId="{4645E8C5-3860-4CF4-A8A4-A520478CF747}" srcId="{9CF9D519-EB51-4693-ACC3-4B3C94502E9C}" destId="{0EE8F17F-FF96-451F-A5C5-DA29581DDBCF}" srcOrd="0" destOrd="0" parTransId="{D17E6659-0742-4E13-AFC9-764CF3935EE5}" sibTransId="{E699B23A-E136-42F9-9481-D1BA4C2AC438}"/>
    <dgm:cxn modelId="{69D83ADA-3928-4BC2-8ADE-EAE5F4D9C24A}" type="presOf" srcId="{C514E272-1D10-4CAD-BAA6-37E65BECA730}" destId="{CCA74598-F241-4085-8E9C-2700AD33683B}" srcOrd="0" destOrd="0" presId="urn:microsoft.com/office/officeart/2005/8/layout/radial2"/>
    <dgm:cxn modelId="{92234FEB-49B8-434C-8D3C-9539099E3E51}" type="presOf" srcId="{95D5CC28-89A5-48C3-9786-75AC9D2F549F}" destId="{CAAECC4B-BB55-46CA-99A4-1FFA46882E12}" srcOrd="0" destOrd="0" presId="urn:microsoft.com/office/officeart/2005/8/layout/radial2"/>
    <dgm:cxn modelId="{A47E38FB-60CD-4EFB-9517-12747638C444}" type="presOf" srcId="{9CF9D519-EB51-4693-ACC3-4B3C94502E9C}" destId="{6A16B3E8-E1E6-41C1-A5BE-DE3EBFCC9EC4}" srcOrd="0" destOrd="0" presId="urn:microsoft.com/office/officeart/2005/8/layout/radial2"/>
    <dgm:cxn modelId="{595008AA-1761-433D-8F2D-67AFD2481B37}" type="presParOf" srcId="{2D561929-38F7-40D9-8FC1-C932F649F9F0}" destId="{D17C1345-1E4A-4040-80E4-85F579A58037}" srcOrd="0" destOrd="0" presId="urn:microsoft.com/office/officeart/2005/8/layout/radial2"/>
    <dgm:cxn modelId="{0CA587E3-9F4C-4640-889D-485402BE7E91}" type="presParOf" srcId="{D17C1345-1E4A-4040-80E4-85F579A58037}" destId="{93C80009-BE71-465D-88BA-E14AA994DC68}" srcOrd="0" destOrd="0" presId="urn:microsoft.com/office/officeart/2005/8/layout/radial2"/>
    <dgm:cxn modelId="{38868ABE-6F91-48FA-B187-01D8BFF644ED}" type="presParOf" srcId="{93C80009-BE71-465D-88BA-E14AA994DC68}" destId="{984D6487-1A1F-4C2A-A4F3-44AB7E59579C}" srcOrd="0" destOrd="0" presId="urn:microsoft.com/office/officeart/2005/8/layout/radial2"/>
    <dgm:cxn modelId="{856AEB39-BFB0-4F23-9D5E-2BCAB101C993}" type="presParOf" srcId="{93C80009-BE71-465D-88BA-E14AA994DC68}" destId="{7C7AB3A9-B227-4988-BBFE-B27E12406A4C}" srcOrd="1" destOrd="0" presId="urn:microsoft.com/office/officeart/2005/8/layout/radial2"/>
    <dgm:cxn modelId="{506092CF-A42B-4180-BFFA-5629B7EBADCF}" type="presParOf" srcId="{D17C1345-1E4A-4040-80E4-85F579A58037}" destId="{D6949A17-EC44-45B0-B327-85F83642318F}" srcOrd="1" destOrd="0" presId="urn:microsoft.com/office/officeart/2005/8/layout/radial2"/>
    <dgm:cxn modelId="{056082E7-9078-44D3-BD9E-C25407E380D2}" type="presParOf" srcId="{D17C1345-1E4A-4040-80E4-85F579A58037}" destId="{FAE3B772-FA3E-4AE3-B09C-2FCDD6826F6C}" srcOrd="2" destOrd="0" presId="urn:microsoft.com/office/officeart/2005/8/layout/radial2"/>
    <dgm:cxn modelId="{F2D8BE45-1424-43EB-A085-CE4C4BDAD835}" type="presParOf" srcId="{FAE3B772-FA3E-4AE3-B09C-2FCDD6826F6C}" destId="{CCA74598-F241-4085-8E9C-2700AD33683B}" srcOrd="0" destOrd="0" presId="urn:microsoft.com/office/officeart/2005/8/layout/radial2"/>
    <dgm:cxn modelId="{97D55A3D-5901-46C3-9573-CE4888000B70}" type="presParOf" srcId="{FAE3B772-FA3E-4AE3-B09C-2FCDD6826F6C}" destId="{E3229F0B-C743-40F1-8A1A-17372E5FA6B1}" srcOrd="1" destOrd="0" presId="urn:microsoft.com/office/officeart/2005/8/layout/radial2"/>
    <dgm:cxn modelId="{C6C8413B-D58D-40AD-8BED-07691A11982A}" type="presParOf" srcId="{D17C1345-1E4A-4040-80E4-85F579A58037}" destId="{CAAECC4B-BB55-46CA-99A4-1FFA46882E12}" srcOrd="3" destOrd="0" presId="urn:microsoft.com/office/officeart/2005/8/layout/radial2"/>
    <dgm:cxn modelId="{E8F9807C-FFDF-4433-B254-6534B310CEDE}" type="presParOf" srcId="{D17C1345-1E4A-4040-80E4-85F579A58037}" destId="{7BD411C9-8366-46E0-A4BB-98540BD1306D}" srcOrd="4" destOrd="0" presId="urn:microsoft.com/office/officeart/2005/8/layout/radial2"/>
    <dgm:cxn modelId="{CDD022EB-FCD0-48D6-BB60-91ADE71716EE}" type="presParOf" srcId="{7BD411C9-8366-46E0-A4BB-98540BD1306D}" destId="{6A16B3E8-E1E6-41C1-A5BE-DE3EBFCC9EC4}" srcOrd="0" destOrd="0" presId="urn:microsoft.com/office/officeart/2005/8/layout/radial2"/>
    <dgm:cxn modelId="{4764E74E-4B21-4D12-8A14-1C499E309382}" type="presParOf" srcId="{7BD411C9-8366-46E0-A4BB-98540BD1306D}" destId="{80E75B8B-4E1A-459D-A31E-429623A56DE6}" srcOrd="1" destOrd="0" presId="urn:microsoft.com/office/officeart/2005/8/layout/radial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B080FB5E-6C57-40D3-A7B5-252F811BD9A7}" type="doc">
      <dgm:prSet loTypeId="urn:microsoft.com/office/officeart/2005/8/layout/vList3" loCatId="list" qsTypeId="urn:microsoft.com/office/officeart/2005/8/quickstyle/3d1" qsCatId="3D" csTypeId="urn:microsoft.com/office/officeart/2005/8/colors/accent1_2" csCatId="accent1" phldr="1"/>
      <dgm:spPr/>
      <dgm:t>
        <a:bodyPr/>
        <a:lstStyle/>
        <a:p>
          <a:endParaRPr lang="es-CO"/>
        </a:p>
      </dgm:t>
    </dgm:pt>
    <dgm:pt modelId="{2F476B90-B796-4295-947D-0B8B97DEEE01}">
      <dgm:prSet custT="1"/>
      <dgm:spPr>
        <a:solidFill>
          <a:srgbClr val="0070C0"/>
        </a:solidFill>
      </dgm:spPr>
      <dgm:t>
        <a:bodyPr/>
        <a:lstStyle/>
        <a:p>
          <a:pPr rtl="0"/>
          <a:r>
            <a:rPr lang="es-CO" sz="2000" b="1" dirty="0"/>
            <a:t>No hay una definición de firma pequeña, pero algunas características pueden ser:</a:t>
          </a:r>
          <a:endParaRPr lang="es-CO" sz="2000" dirty="0"/>
        </a:p>
      </dgm:t>
    </dgm:pt>
    <dgm:pt modelId="{F4D30F00-CE0B-49D9-9295-A160056E9403}" type="parTrans" cxnId="{21FD664C-2AA3-44D5-B07A-38D038EA3636}">
      <dgm:prSet/>
      <dgm:spPr/>
      <dgm:t>
        <a:bodyPr/>
        <a:lstStyle/>
        <a:p>
          <a:endParaRPr lang="es-CO" sz="2000"/>
        </a:p>
      </dgm:t>
    </dgm:pt>
    <dgm:pt modelId="{C0A2546C-9539-4380-840B-2C73D1A2F5D0}" type="sibTrans" cxnId="{21FD664C-2AA3-44D5-B07A-38D038EA3636}">
      <dgm:prSet/>
      <dgm:spPr/>
      <dgm:t>
        <a:bodyPr/>
        <a:lstStyle/>
        <a:p>
          <a:endParaRPr lang="es-CO" sz="2000"/>
        </a:p>
      </dgm:t>
    </dgm:pt>
    <dgm:pt modelId="{332A78D1-F5D3-4206-A392-03B93F8B413C}">
      <dgm:prSet custT="1"/>
      <dgm:spPr>
        <a:solidFill>
          <a:srgbClr val="0070C0"/>
        </a:solidFill>
      </dgm:spPr>
      <dgm:t>
        <a:bodyPr/>
        <a:lstStyle/>
        <a:p>
          <a:pPr rtl="0"/>
          <a:r>
            <a:rPr lang="es-CO" sz="1600"/>
            <a:t>Son firmas de uno solo o pocos socios (regularmente no más de 5)</a:t>
          </a:r>
        </a:p>
      </dgm:t>
    </dgm:pt>
    <dgm:pt modelId="{C0F20492-0CF4-478B-B578-824E495B68F4}" type="parTrans" cxnId="{1DD7B4DB-7D26-4D5C-BB29-25D71674A130}">
      <dgm:prSet/>
      <dgm:spPr/>
      <dgm:t>
        <a:bodyPr/>
        <a:lstStyle/>
        <a:p>
          <a:endParaRPr lang="es-CO" sz="2000"/>
        </a:p>
      </dgm:t>
    </dgm:pt>
    <dgm:pt modelId="{418FE1ED-EAD2-45C4-8832-0A18D60CDAFC}" type="sibTrans" cxnId="{1DD7B4DB-7D26-4D5C-BB29-25D71674A130}">
      <dgm:prSet/>
      <dgm:spPr/>
      <dgm:t>
        <a:bodyPr/>
        <a:lstStyle/>
        <a:p>
          <a:endParaRPr lang="es-CO" sz="2000"/>
        </a:p>
      </dgm:t>
    </dgm:pt>
    <dgm:pt modelId="{BAED5ACA-A7A6-42CF-AC4A-323D086D67B3}">
      <dgm:prSet custT="1"/>
      <dgm:spPr>
        <a:solidFill>
          <a:srgbClr val="0070C0"/>
        </a:solidFill>
      </dgm:spPr>
      <dgm:t>
        <a:bodyPr/>
        <a:lstStyle/>
        <a:p>
          <a:pPr rtl="0"/>
          <a:r>
            <a:rPr lang="es-CO" sz="1600"/>
            <a:t>Son firmas que no están en red</a:t>
          </a:r>
        </a:p>
      </dgm:t>
    </dgm:pt>
    <dgm:pt modelId="{12B25CAF-D090-4AF7-90B2-89AE628A4118}" type="parTrans" cxnId="{9FA9153C-C6A6-406A-96F8-1BAB30D4216C}">
      <dgm:prSet/>
      <dgm:spPr/>
      <dgm:t>
        <a:bodyPr/>
        <a:lstStyle/>
        <a:p>
          <a:endParaRPr lang="es-CO" sz="2000"/>
        </a:p>
      </dgm:t>
    </dgm:pt>
    <dgm:pt modelId="{57870352-A200-4125-8BA6-0DA41A80657D}" type="sibTrans" cxnId="{9FA9153C-C6A6-406A-96F8-1BAB30D4216C}">
      <dgm:prSet/>
      <dgm:spPr/>
      <dgm:t>
        <a:bodyPr/>
        <a:lstStyle/>
        <a:p>
          <a:endParaRPr lang="es-CO" sz="2000"/>
        </a:p>
      </dgm:t>
    </dgm:pt>
    <dgm:pt modelId="{68C32AB3-8AE6-47F1-9A67-A04EBC66B388}">
      <dgm:prSet custT="1"/>
      <dgm:spPr>
        <a:solidFill>
          <a:srgbClr val="0070C0"/>
        </a:solidFill>
      </dgm:spPr>
      <dgm:t>
        <a:bodyPr/>
        <a:lstStyle/>
        <a:p>
          <a:pPr rtl="0"/>
          <a:r>
            <a:rPr lang="es-CO" sz="1600" dirty="0"/>
            <a:t>Sus clientes no son grandes y complejos</a:t>
          </a:r>
        </a:p>
      </dgm:t>
    </dgm:pt>
    <dgm:pt modelId="{EC940E9A-B96F-4680-93AB-0C4E7D820B77}" type="parTrans" cxnId="{8DF577DB-C03F-4EA6-B13C-72B9517207E2}">
      <dgm:prSet/>
      <dgm:spPr/>
      <dgm:t>
        <a:bodyPr/>
        <a:lstStyle/>
        <a:p>
          <a:endParaRPr lang="es-CO" sz="2000"/>
        </a:p>
      </dgm:t>
    </dgm:pt>
    <dgm:pt modelId="{CFC69159-1043-48EE-84A8-EDB65F5C79B6}" type="sibTrans" cxnId="{8DF577DB-C03F-4EA6-B13C-72B9517207E2}">
      <dgm:prSet/>
      <dgm:spPr/>
      <dgm:t>
        <a:bodyPr/>
        <a:lstStyle/>
        <a:p>
          <a:endParaRPr lang="es-CO" sz="2000"/>
        </a:p>
      </dgm:t>
    </dgm:pt>
    <dgm:pt modelId="{6CD43EFF-C508-4523-8519-D2E8B28799BE}">
      <dgm:prSet custT="1"/>
      <dgm:spPr>
        <a:solidFill>
          <a:srgbClr val="0070C0"/>
        </a:solidFill>
      </dgm:spPr>
      <dgm:t>
        <a:bodyPr/>
        <a:lstStyle/>
        <a:p>
          <a:pPr rtl="0"/>
          <a:r>
            <a:rPr lang="es-CO" sz="1600" dirty="0"/>
            <a:t>No tienen una gran cantidad de empleados (usualmente no pasan de 10)</a:t>
          </a:r>
        </a:p>
      </dgm:t>
    </dgm:pt>
    <dgm:pt modelId="{BAF2C73E-77DE-49B4-B69A-66829AF76E83}" type="parTrans" cxnId="{92F018B4-2CC3-4373-BA98-29F3D79421F0}">
      <dgm:prSet/>
      <dgm:spPr/>
      <dgm:t>
        <a:bodyPr/>
        <a:lstStyle/>
        <a:p>
          <a:endParaRPr lang="es-CO" sz="2000"/>
        </a:p>
      </dgm:t>
    </dgm:pt>
    <dgm:pt modelId="{BF64636D-B1C0-4EC2-BCA4-8B2BA9DCAE97}" type="sibTrans" cxnId="{92F018B4-2CC3-4373-BA98-29F3D79421F0}">
      <dgm:prSet/>
      <dgm:spPr/>
      <dgm:t>
        <a:bodyPr/>
        <a:lstStyle/>
        <a:p>
          <a:endParaRPr lang="es-CO" sz="2000"/>
        </a:p>
      </dgm:t>
    </dgm:pt>
    <dgm:pt modelId="{7357D781-022C-4ADD-93C8-C4A19E6CEC01}" type="pres">
      <dgm:prSet presAssocID="{B080FB5E-6C57-40D3-A7B5-252F811BD9A7}" presName="linearFlow" presStyleCnt="0">
        <dgm:presLayoutVars>
          <dgm:dir/>
          <dgm:resizeHandles val="exact"/>
        </dgm:presLayoutVars>
      </dgm:prSet>
      <dgm:spPr/>
    </dgm:pt>
    <dgm:pt modelId="{7A19C2AA-9D3C-44FE-AB0C-7C6B9F3E2003}" type="pres">
      <dgm:prSet presAssocID="{2F476B90-B796-4295-947D-0B8B97DEEE01}" presName="composite" presStyleCnt="0"/>
      <dgm:spPr/>
    </dgm:pt>
    <dgm:pt modelId="{CB84BC70-CFBA-47E3-9293-D1BD41D5EA5A}" type="pres">
      <dgm:prSet presAssocID="{2F476B90-B796-4295-947D-0B8B97DEEE01}" presName="imgShp" presStyleLbl="fgImgPlace1" presStyleIdx="0" presStyleCnt="1"/>
      <dgm:spPr>
        <a:blipFill rotWithShape="1">
          <a:blip xmlns:r="http://schemas.openxmlformats.org/officeDocument/2006/relationships" r:embed="rId1"/>
          <a:stretch>
            <a:fillRect/>
          </a:stretch>
        </a:blipFill>
      </dgm:spPr>
    </dgm:pt>
    <dgm:pt modelId="{DE5362E7-0DA2-4B42-AA75-7F7D8D4525D3}" type="pres">
      <dgm:prSet presAssocID="{2F476B90-B796-4295-947D-0B8B97DEEE01}" presName="txShp" presStyleLbl="node1" presStyleIdx="0" presStyleCnt="1" custScaleX="114793">
        <dgm:presLayoutVars>
          <dgm:bulletEnabled val="1"/>
        </dgm:presLayoutVars>
      </dgm:prSet>
      <dgm:spPr/>
    </dgm:pt>
  </dgm:ptLst>
  <dgm:cxnLst>
    <dgm:cxn modelId="{041C7628-BEB4-4AC2-B8F0-90A58020B0A3}" type="presOf" srcId="{68C32AB3-8AE6-47F1-9A67-A04EBC66B388}" destId="{DE5362E7-0DA2-4B42-AA75-7F7D8D4525D3}" srcOrd="0" destOrd="3" presId="urn:microsoft.com/office/officeart/2005/8/layout/vList3"/>
    <dgm:cxn modelId="{1AB3943A-73D4-4CA1-B990-C51D841F1410}" type="presOf" srcId="{332A78D1-F5D3-4206-A392-03B93F8B413C}" destId="{DE5362E7-0DA2-4B42-AA75-7F7D8D4525D3}" srcOrd="0" destOrd="1" presId="urn:microsoft.com/office/officeart/2005/8/layout/vList3"/>
    <dgm:cxn modelId="{9FA9153C-C6A6-406A-96F8-1BAB30D4216C}" srcId="{2F476B90-B796-4295-947D-0B8B97DEEE01}" destId="{BAED5ACA-A7A6-42CF-AC4A-323D086D67B3}" srcOrd="1" destOrd="0" parTransId="{12B25CAF-D090-4AF7-90B2-89AE628A4118}" sibTransId="{57870352-A200-4125-8BA6-0DA41A80657D}"/>
    <dgm:cxn modelId="{21FD664C-2AA3-44D5-B07A-38D038EA3636}" srcId="{B080FB5E-6C57-40D3-A7B5-252F811BD9A7}" destId="{2F476B90-B796-4295-947D-0B8B97DEEE01}" srcOrd="0" destOrd="0" parTransId="{F4D30F00-CE0B-49D9-9295-A160056E9403}" sibTransId="{C0A2546C-9539-4380-840B-2C73D1A2F5D0}"/>
    <dgm:cxn modelId="{1A8AD159-D48D-487C-BAFF-9CB9D5FDF5DA}" type="presOf" srcId="{B080FB5E-6C57-40D3-A7B5-252F811BD9A7}" destId="{7357D781-022C-4ADD-93C8-C4A19E6CEC01}" srcOrd="0" destOrd="0" presId="urn:microsoft.com/office/officeart/2005/8/layout/vList3"/>
    <dgm:cxn modelId="{F97F16A4-42D6-4438-A58B-AE4E3D212A8D}" type="presOf" srcId="{6CD43EFF-C508-4523-8519-D2E8B28799BE}" destId="{DE5362E7-0DA2-4B42-AA75-7F7D8D4525D3}" srcOrd="0" destOrd="4" presId="urn:microsoft.com/office/officeart/2005/8/layout/vList3"/>
    <dgm:cxn modelId="{92F018B4-2CC3-4373-BA98-29F3D79421F0}" srcId="{2F476B90-B796-4295-947D-0B8B97DEEE01}" destId="{6CD43EFF-C508-4523-8519-D2E8B28799BE}" srcOrd="3" destOrd="0" parTransId="{BAF2C73E-77DE-49B4-B69A-66829AF76E83}" sibTransId="{BF64636D-B1C0-4EC2-BCA4-8B2BA9DCAE97}"/>
    <dgm:cxn modelId="{0BD862D3-E0E3-41A6-8700-D12F9B0151CE}" type="presOf" srcId="{BAED5ACA-A7A6-42CF-AC4A-323D086D67B3}" destId="{DE5362E7-0DA2-4B42-AA75-7F7D8D4525D3}" srcOrd="0" destOrd="2" presId="urn:microsoft.com/office/officeart/2005/8/layout/vList3"/>
    <dgm:cxn modelId="{1BC690D3-86DF-47B8-B518-BC14C079A0BB}" type="presOf" srcId="{2F476B90-B796-4295-947D-0B8B97DEEE01}" destId="{DE5362E7-0DA2-4B42-AA75-7F7D8D4525D3}" srcOrd="0" destOrd="0" presId="urn:microsoft.com/office/officeart/2005/8/layout/vList3"/>
    <dgm:cxn modelId="{8DF577DB-C03F-4EA6-B13C-72B9517207E2}" srcId="{2F476B90-B796-4295-947D-0B8B97DEEE01}" destId="{68C32AB3-8AE6-47F1-9A67-A04EBC66B388}" srcOrd="2" destOrd="0" parTransId="{EC940E9A-B96F-4680-93AB-0C4E7D820B77}" sibTransId="{CFC69159-1043-48EE-84A8-EDB65F5C79B6}"/>
    <dgm:cxn modelId="{1DD7B4DB-7D26-4D5C-BB29-25D71674A130}" srcId="{2F476B90-B796-4295-947D-0B8B97DEEE01}" destId="{332A78D1-F5D3-4206-A392-03B93F8B413C}" srcOrd="0" destOrd="0" parTransId="{C0F20492-0CF4-478B-B578-824E495B68F4}" sibTransId="{418FE1ED-EAD2-45C4-8832-0A18D60CDAFC}"/>
    <dgm:cxn modelId="{EDAE4238-87A9-4532-A54B-4214B62D5082}" type="presParOf" srcId="{7357D781-022C-4ADD-93C8-C4A19E6CEC01}" destId="{7A19C2AA-9D3C-44FE-AB0C-7C6B9F3E2003}" srcOrd="0" destOrd="0" presId="urn:microsoft.com/office/officeart/2005/8/layout/vList3"/>
    <dgm:cxn modelId="{6EB1C458-1CF5-4439-A327-819BB3C8FDB5}" type="presParOf" srcId="{7A19C2AA-9D3C-44FE-AB0C-7C6B9F3E2003}" destId="{CB84BC70-CFBA-47E3-9293-D1BD41D5EA5A}" srcOrd="0" destOrd="0" presId="urn:microsoft.com/office/officeart/2005/8/layout/vList3"/>
    <dgm:cxn modelId="{D56D0A14-4932-4F61-B836-39D30A6CCF70}" type="presParOf" srcId="{7A19C2AA-9D3C-44FE-AB0C-7C6B9F3E2003}" destId="{DE5362E7-0DA2-4B42-AA75-7F7D8D4525D3}" srcOrd="1" destOrd="0" presId="urn:microsoft.com/office/officeart/2005/8/layout/vLis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1D5C5DED-0C5F-436B-A424-DE2E3AEA0AF7}" type="doc">
      <dgm:prSet loTypeId="urn:microsoft.com/office/officeart/2009/layout/CirclePictureHierarchy" loCatId="hierarchy" qsTypeId="urn:microsoft.com/office/officeart/2005/8/quickstyle/simple1" qsCatId="simple" csTypeId="urn:microsoft.com/office/officeart/2005/8/colors/accent1_2" csCatId="accent1" phldr="1"/>
      <dgm:spPr/>
      <dgm:t>
        <a:bodyPr/>
        <a:lstStyle/>
        <a:p>
          <a:endParaRPr lang="es-CO"/>
        </a:p>
      </dgm:t>
    </dgm:pt>
    <dgm:pt modelId="{20C57CBD-2E84-4472-92E7-4C5F5496E1E0}">
      <dgm:prSet/>
      <dgm:spPr/>
      <dgm:t>
        <a:bodyPr/>
        <a:lstStyle/>
        <a:p>
          <a:pPr rtl="0"/>
          <a:r>
            <a:rPr lang="es-CO" dirty="0"/>
            <a:t>Control de Calidad</a:t>
          </a:r>
        </a:p>
      </dgm:t>
    </dgm:pt>
    <dgm:pt modelId="{E78B2272-E99E-41A0-A670-251C65D5738E}" type="parTrans" cxnId="{373C103B-12DB-4730-891D-659CBCC9DD5A}">
      <dgm:prSet/>
      <dgm:spPr/>
      <dgm:t>
        <a:bodyPr/>
        <a:lstStyle/>
        <a:p>
          <a:endParaRPr lang="es-CO"/>
        </a:p>
      </dgm:t>
    </dgm:pt>
    <dgm:pt modelId="{8B408C7E-7765-40BC-8382-70DFC34AD0EB}" type="sibTrans" cxnId="{373C103B-12DB-4730-891D-659CBCC9DD5A}">
      <dgm:prSet/>
      <dgm:spPr/>
      <dgm:t>
        <a:bodyPr/>
        <a:lstStyle/>
        <a:p>
          <a:endParaRPr lang="es-CO"/>
        </a:p>
      </dgm:t>
    </dgm:pt>
    <dgm:pt modelId="{621B89E2-A0A7-4F18-93A6-A1FC02CD82C3}">
      <dgm:prSet/>
      <dgm:spPr/>
      <dgm:t>
        <a:bodyPr/>
        <a:lstStyle/>
        <a:p>
          <a:pPr rtl="0"/>
          <a:r>
            <a:rPr lang="es-CO"/>
            <a:t>Políticas generales de la firma</a:t>
          </a:r>
        </a:p>
      </dgm:t>
    </dgm:pt>
    <dgm:pt modelId="{111CC86D-D9B3-4843-A8DA-3930E57B0D00}" type="parTrans" cxnId="{D18DA121-7FE2-4218-B1D1-74027E3A0E84}">
      <dgm:prSet/>
      <dgm:spPr/>
      <dgm:t>
        <a:bodyPr/>
        <a:lstStyle/>
        <a:p>
          <a:endParaRPr lang="es-CO"/>
        </a:p>
      </dgm:t>
    </dgm:pt>
    <dgm:pt modelId="{CCFAF631-321C-41B7-87D9-7D412E2FB8A6}" type="sibTrans" cxnId="{D18DA121-7FE2-4218-B1D1-74027E3A0E84}">
      <dgm:prSet/>
      <dgm:spPr/>
      <dgm:t>
        <a:bodyPr/>
        <a:lstStyle/>
        <a:p>
          <a:endParaRPr lang="es-CO"/>
        </a:p>
      </dgm:t>
    </dgm:pt>
    <dgm:pt modelId="{14D75D95-5708-4C82-98A8-4B004A2AA8D4}">
      <dgm:prSet/>
      <dgm:spPr/>
      <dgm:t>
        <a:bodyPr/>
        <a:lstStyle/>
        <a:p>
          <a:pPr rtl="0"/>
          <a:r>
            <a:rPr lang="es-CO"/>
            <a:t>Políticas de CC para contratos</a:t>
          </a:r>
        </a:p>
      </dgm:t>
    </dgm:pt>
    <dgm:pt modelId="{545C2171-88F3-4BA6-98BD-451EDADEBC93}" type="parTrans" cxnId="{574D1B06-732E-4C2D-8973-5A32FC3222DA}">
      <dgm:prSet/>
      <dgm:spPr/>
      <dgm:t>
        <a:bodyPr/>
        <a:lstStyle/>
        <a:p>
          <a:endParaRPr lang="es-CO"/>
        </a:p>
      </dgm:t>
    </dgm:pt>
    <dgm:pt modelId="{A1C3D9C6-0594-46AB-B7CF-95DD9FDCB94A}" type="sibTrans" cxnId="{574D1B06-732E-4C2D-8973-5A32FC3222DA}">
      <dgm:prSet/>
      <dgm:spPr/>
      <dgm:t>
        <a:bodyPr/>
        <a:lstStyle/>
        <a:p>
          <a:endParaRPr lang="es-CO"/>
        </a:p>
      </dgm:t>
    </dgm:pt>
    <dgm:pt modelId="{3DD63683-A01E-41F5-A094-3ABB08A02A4C}" type="pres">
      <dgm:prSet presAssocID="{1D5C5DED-0C5F-436B-A424-DE2E3AEA0AF7}" presName="hierChild1" presStyleCnt="0">
        <dgm:presLayoutVars>
          <dgm:chPref val="1"/>
          <dgm:dir/>
          <dgm:animOne val="branch"/>
          <dgm:animLvl val="lvl"/>
          <dgm:resizeHandles/>
        </dgm:presLayoutVars>
      </dgm:prSet>
      <dgm:spPr/>
    </dgm:pt>
    <dgm:pt modelId="{0AF15113-D831-4E5C-98A5-1D3D8EBFBBE3}" type="pres">
      <dgm:prSet presAssocID="{20C57CBD-2E84-4472-92E7-4C5F5496E1E0}" presName="hierRoot1" presStyleCnt="0"/>
      <dgm:spPr/>
    </dgm:pt>
    <dgm:pt modelId="{D72952CB-4E25-4452-980E-1DBFE83EE44C}" type="pres">
      <dgm:prSet presAssocID="{20C57CBD-2E84-4472-92E7-4C5F5496E1E0}" presName="composite" presStyleCnt="0"/>
      <dgm:spPr/>
    </dgm:pt>
    <dgm:pt modelId="{7A1FA27B-1CCA-4E90-B998-A2A1050E2A11}" type="pres">
      <dgm:prSet presAssocID="{20C57CBD-2E84-4472-92E7-4C5F5496E1E0}" presName="image" presStyleLbl="node0" presStyleIdx="0" presStyleCnt="1"/>
      <dgm:spPr>
        <a:blipFill rotWithShape="1">
          <a:blip xmlns:r="http://schemas.openxmlformats.org/officeDocument/2006/relationships" r:embed="rId1"/>
          <a:stretch>
            <a:fillRect/>
          </a:stretch>
        </a:blipFill>
      </dgm:spPr>
    </dgm:pt>
    <dgm:pt modelId="{B848F505-D645-45ED-B305-0A0023B24679}" type="pres">
      <dgm:prSet presAssocID="{20C57CBD-2E84-4472-92E7-4C5F5496E1E0}" presName="text" presStyleLbl="revTx" presStyleIdx="0" presStyleCnt="3">
        <dgm:presLayoutVars>
          <dgm:chPref val="3"/>
        </dgm:presLayoutVars>
      </dgm:prSet>
      <dgm:spPr/>
    </dgm:pt>
    <dgm:pt modelId="{7E550D60-E14A-449F-B106-756E7C1EFD0C}" type="pres">
      <dgm:prSet presAssocID="{20C57CBD-2E84-4472-92E7-4C5F5496E1E0}" presName="hierChild2" presStyleCnt="0"/>
      <dgm:spPr/>
    </dgm:pt>
    <dgm:pt modelId="{79E096F7-A0F9-4988-8618-1A7A15619757}" type="pres">
      <dgm:prSet presAssocID="{111CC86D-D9B3-4843-A8DA-3930E57B0D00}" presName="Name10" presStyleLbl="parChTrans1D2" presStyleIdx="0" presStyleCnt="2"/>
      <dgm:spPr/>
    </dgm:pt>
    <dgm:pt modelId="{17951336-103D-40F6-BB59-AB113A60D4CC}" type="pres">
      <dgm:prSet presAssocID="{621B89E2-A0A7-4F18-93A6-A1FC02CD82C3}" presName="hierRoot2" presStyleCnt="0"/>
      <dgm:spPr/>
    </dgm:pt>
    <dgm:pt modelId="{2D416C6E-08FD-4B1F-8E55-212BEC8F1447}" type="pres">
      <dgm:prSet presAssocID="{621B89E2-A0A7-4F18-93A6-A1FC02CD82C3}" presName="composite2" presStyleCnt="0"/>
      <dgm:spPr/>
    </dgm:pt>
    <dgm:pt modelId="{6CC44307-6292-452D-9777-E5CB3F5AA579}" type="pres">
      <dgm:prSet presAssocID="{621B89E2-A0A7-4F18-93A6-A1FC02CD82C3}" presName="image2" presStyleLbl="node2" presStyleIdx="0" presStyleCnt="2"/>
      <dgm:spPr>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dgm:spPr>
    </dgm:pt>
    <dgm:pt modelId="{769B1B29-F575-406B-8B94-7C58AD4CD102}" type="pres">
      <dgm:prSet presAssocID="{621B89E2-A0A7-4F18-93A6-A1FC02CD82C3}" presName="text2" presStyleLbl="revTx" presStyleIdx="1" presStyleCnt="3">
        <dgm:presLayoutVars>
          <dgm:chPref val="3"/>
        </dgm:presLayoutVars>
      </dgm:prSet>
      <dgm:spPr/>
    </dgm:pt>
    <dgm:pt modelId="{EC3984D8-F737-4F2F-B5E0-2CB44A1438D3}" type="pres">
      <dgm:prSet presAssocID="{621B89E2-A0A7-4F18-93A6-A1FC02CD82C3}" presName="hierChild3" presStyleCnt="0"/>
      <dgm:spPr/>
    </dgm:pt>
    <dgm:pt modelId="{84C578DD-079D-43C2-9492-56B5B712CABC}" type="pres">
      <dgm:prSet presAssocID="{545C2171-88F3-4BA6-98BD-451EDADEBC93}" presName="Name10" presStyleLbl="parChTrans1D2" presStyleIdx="1" presStyleCnt="2"/>
      <dgm:spPr/>
    </dgm:pt>
    <dgm:pt modelId="{FE09FCBB-4FD5-42BA-A46D-C96F21E64195}" type="pres">
      <dgm:prSet presAssocID="{14D75D95-5708-4C82-98A8-4B004A2AA8D4}" presName="hierRoot2" presStyleCnt="0"/>
      <dgm:spPr/>
    </dgm:pt>
    <dgm:pt modelId="{7066D4FF-DCAE-4A3C-A546-56DF1FF6EBB1}" type="pres">
      <dgm:prSet presAssocID="{14D75D95-5708-4C82-98A8-4B004A2AA8D4}" presName="composite2" presStyleCnt="0"/>
      <dgm:spPr/>
    </dgm:pt>
    <dgm:pt modelId="{C0B2BD17-DA57-4FEF-A503-D58DC41023A5}" type="pres">
      <dgm:prSet presAssocID="{14D75D95-5708-4C82-98A8-4B004A2AA8D4}" presName="image2" presStyleLbl="node2" presStyleIdx="1" presStyleCnt="2"/>
      <dgm:spPr>
        <a:blipFill rotWithShape="1">
          <a:blip xmlns:r="http://schemas.openxmlformats.org/officeDocument/2006/relationships" r:embed="rId3" cstate="email">
            <a:extLst>
              <a:ext uri="{28A0092B-C50C-407E-A947-70E740481C1C}">
                <a14:useLocalDpi xmlns:a14="http://schemas.microsoft.com/office/drawing/2010/main"/>
              </a:ext>
            </a:extLst>
          </a:blip>
          <a:stretch>
            <a:fillRect/>
          </a:stretch>
        </a:blipFill>
      </dgm:spPr>
    </dgm:pt>
    <dgm:pt modelId="{725D8431-F4D8-4639-A822-12D5ADEA03F0}" type="pres">
      <dgm:prSet presAssocID="{14D75D95-5708-4C82-98A8-4B004A2AA8D4}" presName="text2" presStyleLbl="revTx" presStyleIdx="2" presStyleCnt="3">
        <dgm:presLayoutVars>
          <dgm:chPref val="3"/>
        </dgm:presLayoutVars>
      </dgm:prSet>
      <dgm:spPr/>
    </dgm:pt>
    <dgm:pt modelId="{378A0694-69DA-4540-BEBD-9D7E64711B0A}" type="pres">
      <dgm:prSet presAssocID="{14D75D95-5708-4C82-98A8-4B004A2AA8D4}" presName="hierChild3" presStyleCnt="0"/>
      <dgm:spPr/>
    </dgm:pt>
  </dgm:ptLst>
  <dgm:cxnLst>
    <dgm:cxn modelId="{574D1B06-732E-4C2D-8973-5A32FC3222DA}" srcId="{20C57CBD-2E84-4472-92E7-4C5F5496E1E0}" destId="{14D75D95-5708-4C82-98A8-4B004A2AA8D4}" srcOrd="1" destOrd="0" parTransId="{545C2171-88F3-4BA6-98BD-451EDADEBC93}" sibTransId="{A1C3D9C6-0594-46AB-B7CF-95DD9FDCB94A}"/>
    <dgm:cxn modelId="{9D677C14-B67E-4BAA-A645-813340629740}" type="presOf" srcId="{1D5C5DED-0C5F-436B-A424-DE2E3AEA0AF7}" destId="{3DD63683-A01E-41F5-A094-3ABB08A02A4C}" srcOrd="0" destOrd="0" presId="urn:microsoft.com/office/officeart/2009/layout/CirclePictureHierarchy"/>
    <dgm:cxn modelId="{D18DA121-7FE2-4218-B1D1-74027E3A0E84}" srcId="{20C57CBD-2E84-4472-92E7-4C5F5496E1E0}" destId="{621B89E2-A0A7-4F18-93A6-A1FC02CD82C3}" srcOrd="0" destOrd="0" parTransId="{111CC86D-D9B3-4843-A8DA-3930E57B0D00}" sibTransId="{CCFAF631-321C-41B7-87D9-7D412E2FB8A6}"/>
    <dgm:cxn modelId="{1F390C29-056E-4A1A-ADCA-F0D234F31E0F}" type="presOf" srcId="{111CC86D-D9B3-4843-A8DA-3930E57B0D00}" destId="{79E096F7-A0F9-4988-8618-1A7A15619757}" srcOrd="0" destOrd="0" presId="urn:microsoft.com/office/officeart/2009/layout/CirclePictureHierarchy"/>
    <dgm:cxn modelId="{2482FF39-B3F7-4A88-813B-3ED67D12155E}" type="presOf" srcId="{14D75D95-5708-4C82-98A8-4B004A2AA8D4}" destId="{725D8431-F4D8-4639-A822-12D5ADEA03F0}" srcOrd="0" destOrd="0" presId="urn:microsoft.com/office/officeart/2009/layout/CirclePictureHierarchy"/>
    <dgm:cxn modelId="{373C103B-12DB-4730-891D-659CBCC9DD5A}" srcId="{1D5C5DED-0C5F-436B-A424-DE2E3AEA0AF7}" destId="{20C57CBD-2E84-4472-92E7-4C5F5496E1E0}" srcOrd="0" destOrd="0" parTransId="{E78B2272-E99E-41A0-A670-251C65D5738E}" sibTransId="{8B408C7E-7765-40BC-8382-70DFC34AD0EB}"/>
    <dgm:cxn modelId="{7DF72567-F4F7-4500-B77F-75FD3BF96F30}" type="presOf" srcId="{545C2171-88F3-4BA6-98BD-451EDADEBC93}" destId="{84C578DD-079D-43C2-9492-56B5B712CABC}" srcOrd="0" destOrd="0" presId="urn:microsoft.com/office/officeart/2009/layout/CirclePictureHierarchy"/>
    <dgm:cxn modelId="{320B9377-06F6-42EE-B639-A3B88C71D8A1}" type="presOf" srcId="{621B89E2-A0A7-4F18-93A6-A1FC02CD82C3}" destId="{769B1B29-F575-406B-8B94-7C58AD4CD102}" srcOrd="0" destOrd="0" presId="urn:microsoft.com/office/officeart/2009/layout/CirclePictureHierarchy"/>
    <dgm:cxn modelId="{917D2283-BA0F-469B-816F-488A9B46BE4B}" type="presOf" srcId="{20C57CBD-2E84-4472-92E7-4C5F5496E1E0}" destId="{B848F505-D645-45ED-B305-0A0023B24679}" srcOrd="0" destOrd="0" presId="urn:microsoft.com/office/officeart/2009/layout/CirclePictureHierarchy"/>
    <dgm:cxn modelId="{9EDD2AA4-79B3-471D-BAA6-4602A9B7F650}" type="presParOf" srcId="{3DD63683-A01E-41F5-A094-3ABB08A02A4C}" destId="{0AF15113-D831-4E5C-98A5-1D3D8EBFBBE3}" srcOrd="0" destOrd="0" presId="urn:microsoft.com/office/officeart/2009/layout/CirclePictureHierarchy"/>
    <dgm:cxn modelId="{3970C741-5664-4F7E-AF88-FEC36D42DE3F}" type="presParOf" srcId="{0AF15113-D831-4E5C-98A5-1D3D8EBFBBE3}" destId="{D72952CB-4E25-4452-980E-1DBFE83EE44C}" srcOrd="0" destOrd="0" presId="urn:microsoft.com/office/officeart/2009/layout/CirclePictureHierarchy"/>
    <dgm:cxn modelId="{6DC9D32E-F732-499A-A284-CBA095CC4C3E}" type="presParOf" srcId="{D72952CB-4E25-4452-980E-1DBFE83EE44C}" destId="{7A1FA27B-1CCA-4E90-B998-A2A1050E2A11}" srcOrd="0" destOrd="0" presId="urn:microsoft.com/office/officeart/2009/layout/CirclePictureHierarchy"/>
    <dgm:cxn modelId="{19F232C2-7875-4ECA-AAF5-3A1376E9A5AD}" type="presParOf" srcId="{D72952CB-4E25-4452-980E-1DBFE83EE44C}" destId="{B848F505-D645-45ED-B305-0A0023B24679}" srcOrd="1" destOrd="0" presId="urn:microsoft.com/office/officeart/2009/layout/CirclePictureHierarchy"/>
    <dgm:cxn modelId="{524C5D32-F07F-451F-BD77-09EDB562CDE3}" type="presParOf" srcId="{0AF15113-D831-4E5C-98A5-1D3D8EBFBBE3}" destId="{7E550D60-E14A-449F-B106-756E7C1EFD0C}" srcOrd="1" destOrd="0" presId="urn:microsoft.com/office/officeart/2009/layout/CirclePictureHierarchy"/>
    <dgm:cxn modelId="{B3C8C16A-FD0A-4B66-81C8-E9CEFFDEA61D}" type="presParOf" srcId="{7E550D60-E14A-449F-B106-756E7C1EFD0C}" destId="{79E096F7-A0F9-4988-8618-1A7A15619757}" srcOrd="0" destOrd="0" presId="urn:microsoft.com/office/officeart/2009/layout/CirclePictureHierarchy"/>
    <dgm:cxn modelId="{00EEAC83-7DDC-4377-8818-8EF055A5E343}" type="presParOf" srcId="{7E550D60-E14A-449F-B106-756E7C1EFD0C}" destId="{17951336-103D-40F6-BB59-AB113A60D4CC}" srcOrd="1" destOrd="0" presId="urn:microsoft.com/office/officeart/2009/layout/CirclePictureHierarchy"/>
    <dgm:cxn modelId="{A7EA10B8-DF8A-458C-981A-518711B560A4}" type="presParOf" srcId="{17951336-103D-40F6-BB59-AB113A60D4CC}" destId="{2D416C6E-08FD-4B1F-8E55-212BEC8F1447}" srcOrd="0" destOrd="0" presId="urn:microsoft.com/office/officeart/2009/layout/CirclePictureHierarchy"/>
    <dgm:cxn modelId="{6E07ADB3-81D5-418D-BF9C-CFF516E228F9}" type="presParOf" srcId="{2D416C6E-08FD-4B1F-8E55-212BEC8F1447}" destId="{6CC44307-6292-452D-9777-E5CB3F5AA579}" srcOrd="0" destOrd="0" presId="urn:microsoft.com/office/officeart/2009/layout/CirclePictureHierarchy"/>
    <dgm:cxn modelId="{8A758177-0C74-4644-A5FE-3C2F2115368F}" type="presParOf" srcId="{2D416C6E-08FD-4B1F-8E55-212BEC8F1447}" destId="{769B1B29-F575-406B-8B94-7C58AD4CD102}" srcOrd="1" destOrd="0" presId="urn:microsoft.com/office/officeart/2009/layout/CirclePictureHierarchy"/>
    <dgm:cxn modelId="{3137CB33-B095-470F-AC23-195E9CA66DB6}" type="presParOf" srcId="{17951336-103D-40F6-BB59-AB113A60D4CC}" destId="{EC3984D8-F737-4F2F-B5E0-2CB44A1438D3}" srcOrd="1" destOrd="0" presId="urn:microsoft.com/office/officeart/2009/layout/CirclePictureHierarchy"/>
    <dgm:cxn modelId="{959EEDA1-FB85-4C22-BF51-7D80A01C6059}" type="presParOf" srcId="{7E550D60-E14A-449F-B106-756E7C1EFD0C}" destId="{84C578DD-079D-43C2-9492-56B5B712CABC}" srcOrd="2" destOrd="0" presId="urn:microsoft.com/office/officeart/2009/layout/CirclePictureHierarchy"/>
    <dgm:cxn modelId="{8619458C-050C-4E8C-8DA5-2277295D848F}" type="presParOf" srcId="{7E550D60-E14A-449F-B106-756E7C1EFD0C}" destId="{FE09FCBB-4FD5-42BA-A46D-C96F21E64195}" srcOrd="3" destOrd="0" presId="urn:microsoft.com/office/officeart/2009/layout/CirclePictureHierarchy"/>
    <dgm:cxn modelId="{3808924F-4A06-428C-A9CC-9A1EDC84A75D}" type="presParOf" srcId="{FE09FCBB-4FD5-42BA-A46D-C96F21E64195}" destId="{7066D4FF-DCAE-4A3C-A546-56DF1FF6EBB1}" srcOrd="0" destOrd="0" presId="urn:microsoft.com/office/officeart/2009/layout/CirclePictureHierarchy"/>
    <dgm:cxn modelId="{6F863ABC-D7FA-4516-BDEE-604459417E59}" type="presParOf" srcId="{7066D4FF-DCAE-4A3C-A546-56DF1FF6EBB1}" destId="{C0B2BD17-DA57-4FEF-A503-D58DC41023A5}" srcOrd="0" destOrd="0" presId="urn:microsoft.com/office/officeart/2009/layout/CirclePictureHierarchy"/>
    <dgm:cxn modelId="{797F6CFF-0978-4A1A-97F9-E2DA4A05835C}" type="presParOf" srcId="{7066D4FF-DCAE-4A3C-A546-56DF1FF6EBB1}" destId="{725D8431-F4D8-4639-A822-12D5ADEA03F0}" srcOrd="1" destOrd="0" presId="urn:microsoft.com/office/officeart/2009/layout/CirclePictureHierarchy"/>
    <dgm:cxn modelId="{789B328D-3B3B-4F2B-A7FF-E5AA3C7683CC}" type="presParOf" srcId="{FE09FCBB-4FD5-42BA-A46D-C96F21E64195}" destId="{378A0694-69DA-4540-BEBD-9D7E64711B0A}" srcOrd="1" destOrd="0" presId="urn:microsoft.com/office/officeart/2009/layout/CirclePictureHierarchy"/>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493FA147-5DE5-4500-B282-FB2E2B2E6132}" type="doc">
      <dgm:prSet loTypeId="urn:microsoft.com/office/officeart/2005/8/layout/hProcess9" loCatId="process" qsTypeId="urn:microsoft.com/office/officeart/2005/8/quickstyle/3d1" qsCatId="3D" csTypeId="urn:microsoft.com/office/officeart/2005/8/colors/accent2_2" csCatId="accent2" phldr="1"/>
      <dgm:spPr/>
      <dgm:t>
        <a:bodyPr/>
        <a:lstStyle/>
        <a:p>
          <a:endParaRPr lang="es-CO"/>
        </a:p>
      </dgm:t>
    </dgm:pt>
    <dgm:pt modelId="{00BC185D-D10E-4143-9CD6-D4281BE98339}">
      <dgm:prSet custT="1"/>
      <dgm:spPr/>
      <dgm:t>
        <a:bodyPr/>
        <a:lstStyle/>
        <a:p>
          <a:pPr rtl="0"/>
          <a:r>
            <a:rPr lang="es-CO" sz="1400" b="1" dirty="0"/>
            <a:t>Responsabilidades de liderazgo en la calidad dentro de la firma de auditoría</a:t>
          </a:r>
        </a:p>
      </dgm:t>
    </dgm:pt>
    <dgm:pt modelId="{F7A75DE0-A189-4AFF-87C5-4E6B385AC331}" type="parTrans" cxnId="{2A5BA93D-EC04-424C-8908-047466F359A0}">
      <dgm:prSet/>
      <dgm:spPr/>
      <dgm:t>
        <a:bodyPr/>
        <a:lstStyle/>
        <a:p>
          <a:endParaRPr lang="es-CO" sz="1400" b="1"/>
        </a:p>
      </dgm:t>
    </dgm:pt>
    <dgm:pt modelId="{7749FC09-1473-4733-9F8F-3A9F6A97D95E}" type="sibTrans" cxnId="{2A5BA93D-EC04-424C-8908-047466F359A0}">
      <dgm:prSet custT="1"/>
      <dgm:spPr/>
      <dgm:t>
        <a:bodyPr/>
        <a:lstStyle/>
        <a:p>
          <a:endParaRPr lang="es-CO" sz="1400" b="1"/>
        </a:p>
      </dgm:t>
    </dgm:pt>
    <dgm:pt modelId="{850896AF-CF1D-452B-ADD2-4862D745A9D1}">
      <dgm:prSet custT="1"/>
      <dgm:spPr/>
      <dgm:t>
        <a:bodyPr/>
        <a:lstStyle/>
        <a:p>
          <a:pPr rtl="0"/>
          <a:r>
            <a:rPr lang="es-CO" sz="1400" b="1" dirty="0"/>
            <a:t>Requerimientos de ética aplicables </a:t>
          </a:r>
        </a:p>
      </dgm:t>
    </dgm:pt>
    <dgm:pt modelId="{54888733-C80D-4E65-9335-CB3CDDE54E0B}" type="parTrans" cxnId="{E1111F5D-B753-48F9-9CB4-6C6FEA13172A}">
      <dgm:prSet/>
      <dgm:spPr/>
      <dgm:t>
        <a:bodyPr/>
        <a:lstStyle/>
        <a:p>
          <a:endParaRPr lang="es-CO" sz="1400" b="1"/>
        </a:p>
      </dgm:t>
    </dgm:pt>
    <dgm:pt modelId="{D552DD33-89E3-4195-865E-6B8E0FD6360A}" type="sibTrans" cxnId="{E1111F5D-B753-48F9-9CB4-6C6FEA13172A}">
      <dgm:prSet custT="1"/>
      <dgm:spPr/>
      <dgm:t>
        <a:bodyPr/>
        <a:lstStyle/>
        <a:p>
          <a:endParaRPr lang="es-CO" sz="1400" b="1"/>
        </a:p>
      </dgm:t>
    </dgm:pt>
    <dgm:pt modelId="{8361FB40-7D83-43BE-8B3E-6D420E9E00BC}">
      <dgm:prSet custT="1"/>
      <dgm:spPr/>
      <dgm:t>
        <a:bodyPr/>
        <a:lstStyle/>
        <a:p>
          <a:pPr rtl="0"/>
          <a:r>
            <a:rPr lang="es-CO" sz="1200" b="1"/>
            <a:t>Aceptación y continuidad de las relaciones con clientes, y de encargos específicos </a:t>
          </a:r>
          <a:endParaRPr lang="es-CO" sz="1200" b="1" dirty="0"/>
        </a:p>
      </dgm:t>
    </dgm:pt>
    <dgm:pt modelId="{A92222DE-13FD-4120-AF56-0561F785580E}" type="parTrans" cxnId="{C45B41D0-EFFB-4D75-A27A-5A2A025ACA62}">
      <dgm:prSet/>
      <dgm:spPr/>
      <dgm:t>
        <a:bodyPr/>
        <a:lstStyle/>
        <a:p>
          <a:endParaRPr lang="es-CO" sz="1400" b="1"/>
        </a:p>
      </dgm:t>
    </dgm:pt>
    <dgm:pt modelId="{5450DC8C-81FE-488F-80CA-E832AB8C4E4A}" type="sibTrans" cxnId="{C45B41D0-EFFB-4D75-A27A-5A2A025ACA62}">
      <dgm:prSet custT="1"/>
      <dgm:spPr/>
      <dgm:t>
        <a:bodyPr/>
        <a:lstStyle/>
        <a:p>
          <a:endParaRPr lang="es-CO" sz="1400" b="1"/>
        </a:p>
      </dgm:t>
    </dgm:pt>
    <dgm:pt modelId="{5B87DAAA-624E-4812-9F52-14C313DACA21}">
      <dgm:prSet custT="1"/>
      <dgm:spPr/>
      <dgm:t>
        <a:bodyPr/>
        <a:lstStyle/>
        <a:p>
          <a:pPr rtl="0"/>
          <a:r>
            <a:rPr lang="es-CO" sz="1400" b="1" dirty="0"/>
            <a:t>Recursos humanos</a:t>
          </a:r>
        </a:p>
      </dgm:t>
    </dgm:pt>
    <dgm:pt modelId="{12DD20FD-9D89-449D-8F6E-3F8ACD859D70}" type="parTrans" cxnId="{821AFC22-CC3F-4039-B238-8A871BA927F6}">
      <dgm:prSet/>
      <dgm:spPr/>
      <dgm:t>
        <a:bodyPr/>
        <a:lstStyle/>
        <a:p>
          <a:endParaRPr lang="es-CO" sz="1400" b="1"/>
        </a:p>
      </dgm:t>
    </dgm:pt>
    <dgm:pt modelId="{D2DB6406-EB8B-4EC4-A1F2-19207DD63E5B}" type="sibTrans" cxnId="{821AFC22-CC3F-4039-B238-8A871BA927F6}">
      <dgm:prSet custT="1"/>
      <dgm:spPr/>
      <dgm:t>
        <a:bodyPr/>
        <a:lstStyle/>
        <a:p>
          <a:endParaRPr lang="es-CO" sz="1400" b="1"/>
        </a:p>
      </dgm:t>
    </dgm:pt>
    <dgm:pt modelId="{0D60F765-8F34-44A2-BE95-909CC2706787}">
      <dgm:prSet custT="1"/>
      <dgm:spPr/>
      <dgm:t>
        <a:bodyPr/>
        <a:lstStyle/>
        <a:p>
          <a:pPr rtl="0"/>
          <a:r>
            <a:rPr lang="es-CO" sz="1400" b="1" dirty="0"/>
            <a:t>Realización de los encargos (revisión CC) </a:t>
          </a:r>
        </a:p>
      </dgm:t>
    </dgm:pt>
    <dgm:pt modelId="{1FE64EA1-20F8-4621-B9A5-4996FBD214B7}" type="parTrans" cxnId="{A9C61147-A175-4FC6-91AF-12AA7C2C8861}">
      <dgm:prSet/>
      <dgm:spPr/>
      <dgm:t>
        <a:bodyPr/>
        <a:lstStyle/>
        <a:p>
          <a:endParaRPr lang="es-CO" sz="1400" b="1"/>
        </a:p>
      </dgm:t>
    </dgm:pt>
    <dgm:pt modelId="{4173CF85-D495-487C-8405-D2563E81ACF0}" type="sibTrans" cxnId="{A9C61147-A175-4FC6-91AF-12AA7C2C8861}">
      <dgm:prSet custT="1"/>
      <dgm:spPr/>
      <dgm:t>
        <a:bodyPr/>
        <a:lstStyle/>
        <a:p>
          <a:endParaRPr lang="es-CO" sz="1400" b="1"/>
        </a:p>
      </dgm:t>
    </dgm:pt>
    <dgm:pt modelId="{89A44924-9166-49C1-8597-30DB2DF427B2}">
      <dgm:prSet custT="1"/>
      <dgm:spPr/>
      <dgm:t>
        <a:bodyPr/>
        <a:lstStyle/>
        <a:p>
          <a:pPr rtl="0"/>
          <a:r>
            <a:rPr lang="es-CO" sz="1400" b="1"/>
            <a:t>Seguimiento (vigilancia)</a:t>
          </a:r>
          <a:r>
            <a:rPr lang="es-CO" sz="1400" b="1" dirty="0"/>
            <a:t>	</a:t>
          </a:r>
        </a:p>
      </dgm:t>
    </dgm:pt>
    <dgm:pt modelId="{85216ED7-689E-40DF-BA6F-9D331FC7B5AB}" type="parTrans" cxnId="{227A7527-7FC1-44F0-8713-9593427CA928}">
      <dgm:prSet/>
      <dgm:spPr/>
      <dgm:t>
        <a:bodyPr/>
        <a:lstStyle/>
        <a:p>
          <a:endParaRPr lang="es-CO" sz="1400" b="1"/>
        </a:p>
      </dgm:t>
    </dgm:pt>
    <dgm:pt modelId="{50AB3227-ACD9-4C16-BE6A-3808FE525767}" type="sibTrans" cxnId="{227A7527-7FC1-44F0-8713-9593427CA928}">
      <dgm:prSet/>
      <dgm:spPr/>
      <dgm:t>
        <a:bodyPr/>
        <a:lstStyle/>
        <a:p>
          <a:endParaRPr lang="es-CO" sz="1400" b="1"/>
        </a:p>
      </dgm:t>
    </dgm:pt>
    <dgm:pt modelId="{DCA42A3A-653F-4725-9977-3B2535BC69F6}" type="pres">
      <dgm:prSet presAssocID="{493FA147-5DE5-4500-B282-FB2E2B2E6132}" presName="CompostProcess" presStyleCnt="0">
        <dgm:presLayoutVars>
          <dgm:dir/>
          <dgm:resizeHandles val="exact"/>
        </dgm:presLayoutVars>
      </dgm:prSet>
      <dgm:spPr/>
    </dgm:pt>
    <dgm:pt modelId="{F1D7B17E-70DB-412D-83B3-E4F5F2E7B837}" type="pres">
      <dgm:prSet presAssocID="{493FA147-5DE5-4500-B282-FB2E2B2E6132}" presName="arrow" presStyleLbl="bgShp" presStyleIdx="0" presStyleCnt="1"/>
      <dgm:spPr/>
    </dgm:pt>
    <dgm:pt modelId="{8451D631-23F8-4902-99F5-C281795DF22E}" type="pres">
      <dgm:prSet presAssocID="{493FA147-5DE5-4500-B282-FB2E2B2E6132}" presName="linearProcess" presStyleCnt="0"/>
      <dgm:spPr/>
    </dgm:pt>
    <dgm:pt modelId="{DE08C825-6AA9-4238-BA3C-A0CCFAFDF7D5}" type="pres">
      <dgm:prSet presAssocID="{00BC185D-D10E-4143-9CD6-D4281BE98339}" presName="textNode" presStyleLbl="node1" presStyleIdx="0" presStyleCnt="6">
        <dgm:presLayoutVars>
          <dgm:bulletEnabled val="1"/>
        </dgm:presLayoutVars>
      </dgm:prSet>
      <dgm:spPr/>
    </dgm:pt>
    <dgm:pt modelId="{43D56831-FEC3-4CDA-94AA-75FC91C11FB9}" type="pres">
      <dgm:prSet presAssocID="{7749FC09-1473-4733-9F8F-3A9F6A97D95E}" presName="sibTrans" presStyleCnt="0"/>
      <dgm:spPr/>
    </dgm:pt>
    <dgm:pt modelId="{22849331-DBDE-42E0-9743-DBB3057ABCD5}" type="pres">
      <dgm:prSet presAssocID="{850896AF-CF1D-452B-ADD2-4862D745A9D1}" presName="textNode" presStyleLbl="node1" presStyleIdx="1" presStyleCnt="6">
        <dgm:presLayoutVars>
          <dgm:bulletEnabled val="1"/>
        </dgm:presLayoutVars>
      </dgm:prSet>
      <dgm:spPr/>
    </dgm:pt>
    <dgm:pt modelId="{49630552-01B6-4A8B-810A-86AA081B4214}" type="pres">
      <dgm:prSet presAssocID="{D552DD33-89E3-4195-865E-6B8E0FD6360A}" presName="sibTrans" presStyleCnt="0"/>
      <dgm:spPr/>
    </dgm:pt>
    <dgm:pt modelId="{C481D935-3971-4B10-87EE-8773AD160DE6}" type="pres">
      <dgm:prSet presAssocID="{8361FB40-7D83-43BE-8B3E-6D420E9E00BC}" presName="textNode" presStyleLbl="node1" presStyleIdx="2" presStyleCnt="6">
        <dgm:presLayoutVars>
          <dgm:bulletEnabled val="1"/>
        </dgm:presLayoutVars>
      </dgm:prSet>
      <dgm:spPr/>
    </dgm:pt>
    <dgm:pt modelId="{BADC58DB-99D1-4E10-BDCF-DD4DF0C2AE1A}" type="pres">
      <dgm:prSet presAssocID="{5450DC8C-81FE-488F-80CA-E832AB8C4E4A}" presName="sibTrans" presStyleCnt="0"/>
      <dgm:spPr/>
    </dgm:pt>
    <dgm:pt modelId="{1A3885D3-8DEF-46F9-80EF-C381ED52AA9E}" type="pres">
      <dgm:prSet presAssocID="{5B87DAAA-624E-4812-9F52-14C313DACA21}" presName="textNode" presStyleLbl="node1" presStyleIdx="3" presStyleCnt="6">
        <dgm:presLayoutVars>
          <dgm:bulletEnabled val="1"/>
        </dgm:presLayoutVars>
      </dgm:prSet>
      <dgm:spPr/>
    </dgm:pt>
    <dgm:pt modelId="{D24E291F-B3D7-4EEC-8367-9ACBF86842E6}" type="pres">
      <dgm:prSet presAssocID="{D2DB6406-EB8B-4EC4-A1F2-19207DD63E5B}" presName="sibTrans" presStyleCnt="0"/>
      <dgm:spPr/>
    </dgm:pt>
    <dgm:pt modelId="{8F9CE06B-535B-4B85-A288-455984572566}" type="pres">
      <dgm:prSet presAssocID="{0D60F765-8F34-44A2-BE95-909CC2706787}" presName="textNode" presStyleLbl="node1" presStyleIdx="4" presStyleCnt="6">
        <dgm:presLayoutVars>
          <dgm:bulletEnabled val="1"/>
        </dgm:presLayoutVars>
      </dgm:prSet>
      <dgm:spPr/>
    </dgm:pt>
    <dgm:pt modelId="{E8A9560F-5ED2-4881-AAF9-C204D6C1D4DB}" type="pres">
      <dgm:prSet presAssocID="{4173CF85-D495-487C-8405-D2563E81ACF0}" presName="sibTrans" presStyleCnt="0"/>
      <dgm:spPr/>
    </dgm:pt>
    <dgm:pt modelId="{B84D54E0-60E4-4474-87AD-ECE29EC83BD8}" type="pres">
      <dgm:prSet presAssocID="{89A44924-9166-49C1-8597-30DB2DF427B2}" presName="textNode" presStyleLbl="node1" presStyleIdx="5" presStyleCnt="6">
        <dgm:presLayoutVars>
          <dgm:bulletEnabled val="1"/>
        </dgm:presLayoutVars>
      </dgm:prSet>
      <dgm:spPr/>
    </dgm:pt>
  </dgm:ptLst>
  <dgm:cxnLst>
    <dgm:cxn modelId="{28E0A012-70A3-49B3-9C07-1285173BCAF5}" type="presOf" srcId="{0D60F765-8F34-44A2-BE95-909CC2706787}" destId="{8F9CE06B-535B-4B85-A288-455984572566}" srcOrd="0" destOrd="0" presId="urn:microsoft.com/office/officeart/2005/8/layout/hProcess9"/>
    <dgm:cxn modelId="{821AFC22-CC3F-4039-B238-8A871BA927F6}" srcId="{493FA147-5DE5-4500-B282-FB2E2B2E6132}" destId="{5B87DAAA-624E-4812-9F52-14C313DACA21}" srcOrd="3" destOrd="0" parTransId="{12DD20FD-9D89-449D-8F6E-3F8ACD859D70}" sibTransId="{D2DB6406-EB8B-4EC4-A1F2-19207DD63E5B}"/>
    <dgm:cxn modelId="{227A7527-7FC1-44F0-8713-9593427CA928}" srcId="{493FA147-5DE5-4500-B282-FB2E2B2E6132}" destId="{89A44924-9166-49C1-8597-30DB2DF427B2}" srcOrd="5" destOrd="0" parTransId="{85216ED7-689E-40DF-BA6F-9D331FC7B5AB}" sibTransId="{50AB3227-ACD9-4C16-BE6A-3808FE525767}"/>
    <dgm:cxn modelId="{FB68AC2A-CB66-4388-B587-87D4868C1084}" type="presOf" srcId="{850896AF-CF1D-452B-ADD2-4862D745A9D1}" destId="{22849331-DBDE-42E0-9743-DBB3057ABCD5}" srcOrd="0" destOrd="0" presId="urn:microsoft.com/office/officeart/2005/8/layout/hProcess9"/>
    <dgm:cxn modelId="{53632034-C17D-4D9A-A97A-89EB2F7671C7}" type="presOf" srcId="{89A44924-9166-49C1-8597-30DB2DF427B2}" destId="{B84D54E0-60E4-4474-87AD-ECE29EC83BD8}" srcOrd="0" destOrd="0" presId="urn:microsoft.com/office/officeart/2005/8/layout/hProcess9"/>
    <dgm:cxn modelId="{2A5BA93D-EC04-424C-8908-047466F359A0}" srcId="{493FA147-5DE5-4500-B282-FB2E2B2E6132}" destId="{00BC185D-D10E-4143-9CD6-D4281BE98339}" srcOrd="0" destOrd="0" parTransId="{F7A75DE0-A189-4AFF-87C5-4E6B385AC331}" sibTransId="{7749FC09-1473-4733-9F8F-3A9F6A97D95E}"/>
    <dgm:cxn modelId="{E1111F5D-B753-48F9-9CB4-6C6FEA13172A}" srcId="{493FA147-5DE5-4500-B282-FB2E2B2E6132}" destId="{850896AF-CF1D-452B-ADD2-4862D745A9D1}" srcOrd="1" destOrd="0" parTransId="{54888733-C80D-4E65-9335-CB3CDDE54E0B}" sibTransId="{D552DD33-89E3-4195-865E-6B8E0FD6360A}"/>
    <dgm:cxn modelId="{A9C61147-A175-4FC6-91AF-12AA7C2C8861}" srcId="{493FA147-5DE5-4500-B282-FB2E2B2E6132}" destId="{0D60F765-8F34-44A2-BE95-909CC2706787}" srcOrd="4" destOrd="0" parTransId="{1FE64EA1-20F8-4621-B9A5-4996FBD214B7}" sibTransId="{4173CF85-D495-487C-8405-D2563E81ACF0}"/>
    <dgm:cxn modelId="{C21EF471-EAF7-4B7D-A117-CC69DAF0FB0B}" type="presOf" srcId="{8361FB40-7D83-43BE-8B3E-6D420E9E00BC}" destId="{C481D935-3971-4B10-87EE-8773AD160DE6}" srcOrd="0" destOrd="0" presId="urn:microsoft.com/office/officeart/2005/8/layout/hProcess9"/>
    <dgm:cxn modelId="{09BFB691-B5BB-4F60-922A-0C16EFECE02B}" type="presOf" srcId="{493FA147-5DE5-4500-B282-FB2E2B2E6132}" destId="{DCA42A3A-653F-4725-9977-3B2535BC69F6}" srcOrd="0" destOrd="0" presId="urn:microsoft.com/office/officeart/2005/8/layout/hProcess9"/>
    <dgm:cxn modelId="{C45B41D0-EFFB-4D75-A27A-5A2A025ACA62}" srcId="{493FA147-5DE5-4500-B282-FB2E2B2E6132}" destId="{8361FB40-7D83-43BE-8B3E-6D420E9E00BC}" srcOrd="2" destOrd="0" parTransId="{A92222DE-13FD-4120-AF56-0561F785580E}" sibTransId="{5450DC8C-81FE-488F-80CA-E832AB8C4E4A}"/>
    <dgm:cxn modelId="{8A8731DF-FCD2-4FC2-A7DD-2FC31A76AE91}" type="presOf" srcId="{5B87DAAA-624E-4812-9F52-14C313DACA21}" destId="{1A3885D3-8DEF-46F9-80EF-C381ED52AA9E}" srcOrd="0" destOrd="0" presId="urn:microsoft.com/office/officeart/2005/8/layout/hProcess9"/>
    <dgm:cxn modelId="{F73355E5-55B7-4FDE-A6C2-326175982B81}" type="presOf" srcId="{00BC185D-D10E-4143-9CD6-D4281BE98339}" destId="{DE08C825-6AA9-4238-BA3C-A0CCFAFDF7D5}" srcOrd="0" destOrd="0" presId="urn:microsoft.com/office/officeart/2005/8/layout/hProcess9"/>
    <dgm:cxn modelId="{933D8A9F-77F6-4CC3-BC8B-A943B742776F}" type="presParOf" srcId="{DCA42A3A-653F-4725-9977-3B2535BC69F6}" destId="{F1D7B17E-70DB-412D-83B3-E4F5F2E7B837}" srcOrd="0" destOrd="0" presId="urn:microsoft.com/office/officeart/2005/8/layout/hProcess9"/>
    <dgm:cxn modelId="{FFD62A43-08D4-4C4F-A2D3-974324A2352D}" type="presParOf" srcId="{DCA42A3A-653F-4725-9977-3B2535BC69F6}" destId="{8451D631-23F8-4902-99F5-C281795DF22E}" srcOrd="1" destOrd="0" presId="urn:microsoft.com/office/officeart/2005/8/layout/hProcess9"/>
    <dgm:cxn modelId="{D913B43B-DB29-4B87-A59E-0A2199175004}" type="presParOf" srcId="{8451D631-23F8-4902-99F5-C281795DF22E}" destId="{DE08C825-6AA9-4238-BA3C-A0CCFAFDF7D5}" srcOrd="0" destOrd="0" presId="urn:microsoft.com/office/officeart/2005/8/layout/hProcess9"/>
    <dgm:cxn modelId="{3E34EA85-35A9-445B-947C-5AC781A15F0C}" type="presParOf" srcId="{8451D631-23F8-4902-99F5-C281795DF22E}" destId="{43D56831-FEC3-4CDA-94AA-75FC91C11FB9}" srcOrd="1" destOrd="0" presId="urn:microsoft.com/office/officeart/2005/8/layout/hProcess9"/>
    <dgm:cxn modelId="{523377B2-76CE-4A55-90FD-2C1C07157C03}" type="presParOf" srcId="{8451D631-23F8-4902-99F5-C281795DF22E}" destId="{22849331-DBDE-42E0-9743-DBB3057ABCD5}" srcOrd="2" destOrd="0" presId="urn:microsoft.com/office/officeart/2005/8/layout/hProcess9"/>
    <dgm:cxn modelId="{B1EA4F25-7B64-4C34-83A2-7BDF6F9E82EC}" type="presParOf" srcId="{8451D631-23F8-4902-99F5-C281795DF22E}" destId="{49630552-01B6-4A8B-810A-86AA081B4214}" srcOrd="3" destOrd="0" presId="urn:microsoft.com/office/officeart/2005/8/layout/hProcess9"/>
    <dgm:cxn modelId="{281E3B16-C70C-45DF-BC91-E3AAA9B5ABCE}" type="presParOf" srcId="{8451D631-23F8-4902-99F5-C281795DF22E}" destId="{C481D935-3971-4B10-87EE-8773AD160DE6}" srcOrd="4" destOrd="0" presId="urn:microsoft.com/office/officeart/2005/8/layout/hProcess9"/>
    <dgm:cxn modelId="{F1BD2D63-E847-41B7-A040-9078507D0DF7}" type="presParOf" srcId="{8451D631-23F8-4902-99F5-C281795DF22E}" destId="{BADC58DB-99D1-4E10-BDCF-DD4DF0C2AE1A}" srcOrd="5" destOrd="0" presId="urn:microsoft.com/office/officeart/2005/8/layout/hProcess9"/>
    <dgm:cxn modelId="{6EC70AD6-C35B-495C-AA09-F11C58AE22C3}" type="presParOf" srcId="{8451D631-23F8-4902-99F5-C281795DF22E}" destId="{1A3885D3-8DEF-46F9-80EF-C381ED52AA9E}" srcOrd="6" destOrd="0" presId="urn:microsoft.com/office/officeart/2005/8/layout/hProcess9"/>
    <dgm:cxn modelId="{05C65B5E-8079-4DC7-AEAC-EBCB0790F154}" type="presParOf" srcId="{8451D631-23F8-4902-99F5-C281795DF22E}" destId="{D24E291F-B3D7-4EEC-8367-9ACBF86842E6}" srcOrd="7" destOrd="0" presId="urn:microsoft.com/office/officeart/2005/8/layout/hProcess9"/>
    <dgm:cxn modelId="{157E10D4-9AA8-429F-AD75-C2836438F115}" type="presParOf" srcId="{8451D631-23F8-4902-99F5-C281795DF22E}" destId="{8F9CE06B-535B-4B85-A288-455984572566}" srcOrd="8" destOrd="0" presId="urn:microsoft.com/office/officeart/2005/8/layout/hProcess9"/>
    <dgm:cxn modelId="{5C280442-C56A-4D60-8559-C28A1A84E1BB}" type="presParOf" srcId="{8451D631-23F8-4902-99F5-C281795DF22E}" destId="{E8A9560F-5ED2-4881-AAF9-C204D6C1D4DB}" srcOrd="9" destOrd="0" presId="urn:microsoft.com/office/officeart/2005/8/layout/hProcess9"/>
    <dgm:cxn modelId="{A4B3FDCA-4E47-4EA6-B316-3E61BC10200D}" type="presParOf" srcId="{8451D631-23F8-4902-99F5-C281795DF22E}" destId="{B84D54E0-60E4-4474-87AD-ECE29EC83BD8}" srcOrd="10" destOrd="0" presId="urn:microsoft.com/office/officeart/2005/8/layout/hProcess9"/>
  </dgm:cxnLst>
  <dgm:bg>
    <a:noFill/>
  </dgm:bg>
  <dgm:whole/>
  <dgm:extLst>
    <a:ext uri="http://schemas.microsoft.com/office/drawing/2008/diagram">
      <dsp:dataModelExt xmlns:dsp="http://schemas.microsoft.com/office/drawing/2008/diagram" relId="rId10"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6153FA7F-30C6-4BE4-8176-8FCD9A0D4AF5}" type="doc">
      <dgm:prSet loTypeId="urn:microsoft.com/office/officeart/2005/8/layout/cycle5" loCatId="cycle" qsTypeId="urn:microsoft.com/office/officeart/2005/8/quickstyle/simple1" qsCatId="simple" csTypeId="urn:microsoft.com/office/officeart/2005/8/colors/accent0_1" csCatId="mainScheme" phldr="1"/>
      <dgm:spPr/>
      <dgm:t>
        <a:bodyPr/>
        <a:lstStyle/>
        <a:p>
          <a:endParaRPr lang="es-CO"/>
        </a:p>
      </dgm:t>
    </dgm:pt>
    <dgm:pt modelId="{5F1A9CC6-1FB4-4904-A47D-A6894104E797}">
      <dgm:prSet phldrT="[Texto]" custT="1"/>
      <dgm:spPr/>
      <dgm:t>
        <a:bodyPr/>
        <a:lstStyle/>
        <a:p>
          <a:r>
            <a:rPr lang="es-ES" sz="2000" b="1" dirty="0"/>
            <a:t>La firma de auditoría establecerá políticas y procedimientos diseñados para promover una cultura interna en la que se reconozca que la calidad en la realización de los encargos es esencial. </a:t>
          </a:r>
          <a:endParaRPr lang="es-CO" sz="2000" b="1" dirty="0"/>
        </a:p>
      </dgm:t>
    </dgm:pt>
    <dgm:pt modelId="{8E13A14F-26A1-4918-8C21-2F9CE99DD29D}" type="parTrans" cxnId="{B5A56753-F0A9-44AD-A44D-0DA00C04A63C}">
      <dgm:prSet/>
      <dgm:spPr/>
      <dgm:t>
        <a:bodyPr/>
        <a:lstStyle/>
        <a:p>
          <a:endParaRPr lang="es-CO" sz="2400" b="1"/>
        </a:p>
      </dgm:t>
    </dgm:pt>
    <dgm:pt modelId="{7428B1EE-880B-40D0-B86E-39BB240D03C9}" type="sibTrans" cxnId="{B5A56753-F0A9-44AD-A44D-0DA00C04A63C}">
      <dgm:prSet custT="1"/>
      <dgm:spPr/>
      <dgm:t>
        <a:bodyPr/>
        <a:lstStyle/>
        <a:p>
          <a:endParaRPr lang="es-CO" sz="1800" b="1"/>
        </a:p>
      </dgm:t>
    </dgm:pt>
    <dgm:pt modelId="{08DC81BC-DB97-4617-96AF-70C8A98417B6}">
      <dgm:prSet phldrT="[Texto]" custT="1"/>
      <dgm:spPr/>
      <dgm:t>
        <a:bodyPr/>
        <a:lstStyle/>
        <a:p>
          <a:r>
            <a:rPr lang="es-MX" sz="2000" b="1" dirty="0"/>
            <a:t>NICC1, p. 18-19, A4-A6</a:t>
          </a:r>
          <a:endParaRPr lang="es-CO" sz="2000" b="1" dirty="0"/>
        </a:p>
      </dgm:t>
    </dgm:pt>
    <dgm:pt modelId="{F9EB2369-6D1F-4233-903D-6A1DBBFFBA35}" type="parTrans" cxnId="{591C9F1D-64F5-4D32-8C8A-99B7E1D04FE6}">
      <dgm:prSet/>
      <dgm:spPr/>
      <dgm:t>
        <a:bodyPr/>
        <a:lstStyle/>
        <a:p>
          <a:endParaRPr lang="es-CO" sz="2400" b="1"/>
        </a:p>
      </dgm:t>
    </dgm:pt>
    <dgm:pt modelId="{7B493DEB-A617-4B5C-AD1D-CAF44D96AF23}" type="sibTrans" cxnId="{591C9F1D-64F5-4D32-8C8A-99B7E1D04FE6}">
      <dgm:prSet custT="1"/>
      <dgm:spPr/>
      <dgm:t>
        <a:bodyPr/>
        <a:lstStyle/>
        <a:p>
          <a:endParaRPr lang="es-CO" sz="1800" b="1"/>
        </a:p>
      </dgm:t>
    </dgm:pt>
    <dgm:pt modelId="{68243D23-CF98-4637-A376-0C38BD27F99D}" type="pres">
      <dgm:prSet presAssocID="{6153FA7F-30C6-4BE4-8176-8FCD9A0D4AF5}" presName="cycle" presStyleCnt="0">
        <dgm:presLayoutVars>
          <dgm:dir/>
          <dgm:resizeHandles val="exact"/>
        </dgm:presLayoutVars>
      </dgm:prSet>
      <dgm:spPr/>
    </dgm:pt>
    <dgm:pt modelId="{C21A331C-B1A5-419A-8CB8-F9E3CA17BED2}" type="pres">
      <dgm:prSet presAssocID="{5F1A9CC6-1FB4-4904-A47D-A6894104E797}" presName="node" presStyleLbl="node1" presStyleIdx="0" presStyleCnt="2">
        <dgm:presLayoutVars>
          <dgm:bulletEnabled val="1"/>
        </dgm:presLayoutVars>
      </dgm:prSet>
      <dgm:spPr/>
    </dgm:pt>
    <dgm:pt modelId="{9AFF5439-F74F-45C1-9B4D-F009C9E77703}" type="pres">
      <dgm:prSet presAssocID="{5F1A9CC6-1FB4-4904-A47D-A6894104E797}" presName="spNode" presStyleCnt="0"/>
      <dgm:spPr/>
    </dgm:pt>
    <dgm:pt modelId="{70F5710A-01BD-4DE2-AD8C-45D192A18B6C}" type="pres">
      <dgm:prSet presAssocID="{7428B1EE-880B-40D0-B86E-39BB240D03C9}" presName="sibTrans" presStyleLbl="sibTrans1D1" presStyleIdx="0" presStyleCnt="2"/>
      <dgm:spPr/>
    </dgm:pt>
    <dgm:pt modelId="{3F38E1C2-D06C-40E0-A815-1649B4CFBEAF}" type="pres">
      <dgm:prSet presAssocID="{08DC81BC-DB97-4617-96AF-70C8A98417B6}" presName="node" presStyleLbl="node1" presStyleIdx="1" presStyleCnt="2">
        <dgm:presLayoutVars>
          <dgm:bulletEnabled val="1"/>
        </dgm:presLayoutVars>
      </dgm:prSet>
      <dgm:spPr/>
    </dgm:pt>
    <dgm:pt modelId="{A4797065-B2A9-4130-B48A-91BD8E9DB731}" type="pres">
      <dgm:prSet presAssocID="{08DC81BC-DB97-4617-96AF-70C8A98417B6}" presName="spNode" presStyleCnt="0"/>
      <dgm:spPr/>
    </dgm:pt>
    <dgm:pt modelId="{70B44745-7A92-4315-A89E-265EA20320FD}" type="pres">
      <dgm:prSet presAssocID="{7B493DEB-A617-4B5C-AD1D-CAF44D96AF23}" presName="sibTrans" presStyleLbl="sibTrans1D1" presStyleIdx="1" presStyleCnt="2"/>
      <dgm:spPr/>
    </dgm:pt>
  </dgm:ptLst>
  <dgm:cxnLst>
    <dgm:cxn modelId="{591C9F1D-64F5-4D32-8C8A-99B7E1D04FE6}" srcId="{6153FA7F-30C6-4BE4-8176-8FCD9A0D4AF5}" destId="{08DC81BC-DB97-4617-96AF-70C8A98417B6}" srcOrd="1" destOrd="0" parTransId="{F9EB2369-6D1F-4233-903D-6A1DBBFFBA35}" sibTransId="{7B493DEB-A617-4B5C-AD1D-CAF44D96AF23}"/>
    <dgm:cxn modelId="{B5A56753-F0A9-44AD-A44D-0DA00C04A63C}" srcId="{6153FA7F-30C6-4BE4-8176-8FCD9A0D4AF5}" destId="{5F1A9CC6-1FB4-4904-A47D-A6894104E797}" srcOrd="0" destOrd="0" parTransId="{8E13A14F-26A1-4918-8C21-2F9CE99DD29D}" sibTransId="{7428B1EE-880B-40D0-B86E-39BB240D03C9}"/>
    <dgm:cxn modelId="{15ABDD9B-A5AA-4816-A488-27B75A878B6A}" type="presOf" srcId="{6153FA7F-30C6-4BE4-8176-8FCD9A0D4AF5}" destId="{68243D23-CF98-4637-A376-0C38BD27F99D}" srcOrd="0" destOrd="0" presId="urn:microsoft.com/office/officeart/2005/8/layout/cycle5"/>
    <dgm:cxn modelId="{7CE9F59B-F4A2-4C12-90D9-47ED4D9F7B77}" type="presOf" srcId="{08DC81BC-DB97-4617-96AF-70C8A98417B6}" destId="{3F38E1C2-D06C-40E0-A815-1649B4CFBEAF}" srcOrd="0" destOrd="0" presId="urn:microsoft.com/office/officeart/2005/8/layout/cycle5"/>
    <dgm:cxn modelId="{83E8E2A6-E009-4214-9DA8-7D640E0C60F7}" type="presOf" srcId="{7B493DEB-A617-4B5C-AD1D-CAF44D96AF23}" destId="{70B44745-7A92-4315-A89E-265EA20320FD}" srcOrd="0" destOrd="0" presId="urn:microsoft.com/office/officeart/2005/8/layout/cycle5"/>
    <dgm:cxn modelId="{DEED60CC-3620-4C42-962D-6F84B2DCB1D0}" type="presOf" srcId="{5F1A9CC6-1FB4-4904-A47D-A6894104E797}" destId="{C21A331C-B1A5-419A-8CB8-F9E3CA17BED2}" srcOrd="0" destOrd="0" presId="urn:microsoft.com/office/officeart/2005/8/layout/cycle5"/>
    <dgm:cxn modelId="{631709FF-D24A-4252-A84A-F93DD2275A55}" type="presOf" srcId="{7428B1EE-880B-40D0-B86E-39BB240D03C9}" destId="{70F5710A-01BD-4DE2-AD8C-45D192A18B6C}" srcOrd="0" destOrd="0" presId="urn:microsoft.com/office/officeart/2005/8/layout/cycle5"/>
    <dgm:cxn modelId="{A50D5566-7B9E-4ABB-AF22-092B0198CBA5}" type="presParOf" srcId="{68243D23-CF98-4637-A376-0C38BD27F99D}" destId="{C21A331C-B1A5-419A-8CB8-F9E3CA17BED2}" srcOrd="0" destOrd="0" presId="urn:microsoft.com/office/officeart/2005/8/layout/cycle5"/>
    <dgm:cxn modelId="{BAAE2B0E-B3CD-41C5-B167-B809BAA61F23}" type="presParOf" srcId="{68243D23-CF98-4637-A376-0C38BD27F99D}" destId="{9AFF5439-F74F-45C1-9B4D-F009C9E77703}" srcOrd="1" destOrd="0" presId="urn:microsoft.com/office/officeart/2005/8/layout/cycle5"/>
    <dgm:cxn modelId="{110216A1-49D9-4B6A-B7AB-DC2CE0BBE7FE}" type="presParOf" srcId="{68243D23-CF98-4637-A376-0C38BD27F99D}" destId="{70F5710A-01BD-4DE2-AD8C-45D192A18B6C}" srcOrd="2" destOrd="0" presId="urn:microsoft.com/office/officeart/2005/8/layout/cycle5"/>
    <dgm:cxn modelId="{74485849-D8FC-49BF-89BC-11D2AD1F091C}" type="presParOf" srcId="{68243D23-CF98-4637-A376-0C38BD27F99D}" destId="{3F38E1C2-D06C-40E0-A815-1649B4CFBEAF}" srcOrd="3" destOrd="0" presId="urn:microsoft.com/office/officeart/2005/8/layout/cycle5"/>
    <dgm:cxn modelId="{AE60FB18-A0B8-4124-A2A2-1226A16FCF4B}" type="presParOf" srcId="{68243D23-CF98-4637-A376-0C38BD27F99D}" destId="{A4797065-B2A9-4130-B48A-91BD8E9DB731}" srcOrd="4" destOrd="0" presId="urn:microsoft.com/office/officeart/2005/8/layout/cycle5"/>
    <dgm:cxn modelId="{A7583535-CA43-479F-91DC-C050595622F3}" type="presParOf" srcId="{68243D23-CF98-4637-A376-0C38BD27F99D}" destId="{70B44745-7A92-4315-A89E-265EA20320FD}" srcOrd="5"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6153FA7F-30C6-4BE4-8176-8FCD9A0D4AF5}" type="doc">
      <dgm:prSet loTypeId="urn:microsoft.com/office/officeart/2005/8/layout/cycle6" loCatId="cycle" qsTypeId="urn:microsoft.com/office/officeart/2005/8/quickstyle/simple1" qsCatId="simple" csTypeId="urn:microsoft.com/office/officeart/2005/8/colors/accent1_1" csCatId="accent1" phldr="1"/>
      <dgm:spPr/>
      <dgm:t>
        <a:bodyPr/>
        <a:lstStyle/>
        <a:p>
          <a:endParaRPr lang="es-CO"/>
        </a:p>
      </dgm:t>
    </dgm:pt>
    <dgm:pt modelId="{5F1A9CC6-1FB4-4904-A47D-A6894104E797}">
      <dgm:prSet phldrT="[Texto]" custT="1"/>
      <dgm:spPr/>
      <dgm:t>
        <a:bodyPr/>
        <a:lstStyle/>
        <a:p>
          <a:r>
            <a:rPr lang="es-ES" sz="2000" b="1" dirty="0"/>
            <a:t>La firma de auditoría establecerá políticas y procedimientos diseñados para proporcionarle una seguridad razonable de que tanto ella misma como su personal cumplen los requerimientos de ética aplicables.</a:t>
          </a:r>
          <a:endParaRPr lang="es-CO" sz="2000" b="1" dirty="0"/>
        </a:p>
      </dgm:t>
    </dgm:pt>
    <dgm:pt modelId="{8E13A14F-26A1-4918-8C21-2F9CE99DD29D}" type="parTrans" cxnId="{B5A56753-F0A9-44AD-A44D-0DA00C04A63C}">
      <dgm:prSet/>
      <dgm:spPr/>
      <dgm:t>
        <a:bodyPr/>
        <a:lstStyle/>
        <a:p>
          <a:endParaRPr lang="es-CO" sz="2800" b="1"/>
        </a:p>
      </dgm:t>
    </dgm:pt>
    <dgm:pt modelId="{7428B1EE-880B-40D0-B86E-39BB240D03C9}" type="sibTrans" cxnId="{B5A56753-F0A9-44AD-A44D-0DA00C04A63C}">
      <dgm:prSet custT="1"/>
      <dgm:spPr/>
      <dgm:t>
        <a:bodyPr/>
        <a:lstStyle/>
        <a:p>
          <a:endParaRPr lang="es-CO" sz="1800" b="1"/>
        </a:p>
      </dgm:t>
    </dgm:pt>
    <dgm:pt modelId="{3A5CE0CD-5785-48FF-88CF-F61E5CEDB237}">
      <dgm:prSet phldrT="[Texto]" custT="1"/>
      <dgm:spPr/>
      <dgm:t>
        <a:bodyPr/>
        <a:lstStyle/>
        <a:p>
          <a:r>
            <a:rPr lang="es-MX" sz="2000" b="1"/>
            <a:t>NICC1, p. 20-25, A7-A17</a:t>
          </a:r>
          <a:endParaRPr lang="es-CO" sz="2000" b="1" dirty="0"/>
        </a:p>
      </dgm:t>
    </dgm:pt>
    <dgm:pt modelId="{315343FC-71CD-423D-B791-18A73AD83AC3}" type="parTrans" cxnId="{D4913713-B942-447D-84A7-2F79E3A43153}">
      <dgm:prSet/>
      <dgm:spPr/>
      <dgm:t>
        <a:bodyPr/>
        <a:lstStyle/>
        <a:p>
          <a:endParaRPr lang="es-CO" sz="2800" b="1"/>
        </a:p>
      </dgm:t>
    </dgm:pt>
    <dgm:pt modelId="{4867EAAF-4958-424C-85F9-4DE4C1E674B1}" type="sibTrans" cxnId="{D4913713-B942-447D-84A7-2F79E3A43153}">
      <dgm:prSet custT="1"/>
      <dgm:spPr/>
      <dgm:t>
        <a:bodyPr/>
        <a:lstStyle/>
        <a:p>
          <a:endParaRPr lang="es-CO" sz="1800" b="1"/>
        </a:p>
      </dgm:t>
    </dgm:pt>
    <dgm:pt modelId="{50D845E2-3FE4-4B3A-8C6F-20E4A683D915}" type="pres">
      <dgm:prSet presAssocID="{6153FA7F-30C6-4BE4-8176-8FCD9A0D4AF5}" presName="cycle" presStyleCnt="0">
        <dgm:presLayoutVars>
          <dgm:dir/>
          <dgm:resizeHandles val="exact"/>
        </dgm:presLayoutVars>
      </dgm:prSet>
      <dgm:spPr/>
    </dgm:pt>
    <dgm:pt modelId="{7224F484-5D55-463D-92FE-271F7B841E6E}" type="pres">
      <dgm:prSet presAssocID="{5F1A9CC6-1FB4-4904-A47D-A6894104E797}" presName="node" presStyleLbl="node1" presStyleIdx="0" presStyleCnt="2">
        <dgm:presLayoutVars>
          <dgm:bulletEnabled val="1"/>
        </dgm:presLayoutVars>
      </dgm:prSet>
      <dgm:spPr/>
    </dgm:pt>
    <dgm:pt modelId="{D8113A2C-DC39-4C0B-B577-22CB2AF60807}" type="pres">
      <dgm:prSet presAssocID="{5F1A9CC6-1FB4-4904-A47D-A6894104E797}" presName="spNode" presStyleCnt="0"/>
      <dgm:spPr/>
    </dgm:pt>
    <dgm:pt modelId="{068B0AB4-2818-4FD1-A542-FF02822C1F10}" type="pres">
      <dgm:prSet presAssocID="{7428B1EE-880B-40D0-B86E-39BB240D03C9}" presName="sibTrans" presStyleLbl="sibTrans1D1" presStyleIdx="0" presStyleCnt="2"/>
      <dgm:spPr/>
    </dgm:pt>
    <dgm:pt modelId="{7E5412F0-FB05-4369-A5CE-8A6E258FF590}" type="pres">
      <dgm:prSet presAssocID="{3A5CE0CD-5785-48FF-88CF-F61E5CEDB237}" presName="node" presStyleLbl="node1" presStyleIdx="1" presStyleCnt="2">
        <dgm:presLayoutVars>
          <dgm:bulletEnabled val="1"/>
        </dgm:presLayoutVars>
      </dgm:prSet>
      <dgm:spPr/>
    </dgm:pt>
    <dgm:pt modelId="{E05BC8AB-7BD6-4491-9B3F-F5850030A8A4}" type="pres">
      <dgm:prSet presAssocID="{3A5CE0CD-5785-48FF-88CF-F61E5CEDB237}" presName="spNode" presStyleCnt="0"/>
      <dgm:spPr/>
    </dgm:pt>
    <dgm:pt modelId="{C09047E9-B414-44CC-AB8F-96AC59AEAEF8}" type="pres">
      <dgm:prSet presAssocID="{4867EAAF-4958-424C-85F9-4DE4C1E674B1}" presName="sibTrans" presStyleLbl="sibTrans1D1" presStyleIdx="1" presStyleCnt="2"/>
      <dgm:spPr/>
    </dgm:pt>
  </dgm:ptLst>
  <dgm:cxnLst>
    <dgm:cxn modelId="{D4913713-B942-447D-84A7-2F79E3A43153}" srcId="{6153FA7F-30C6-4BE4-8176-8FCD9A0D4AF5}" destId="{3A5CE0CD-5785-48FF-88CF-F61E5CEDB237}" srcOrd="1" destOrd="0" parTransId="{315343FC-71CD-423D-B791-18A73AD83AC3}" sibTransId="{4867EAAF-4958-424C-85F9-4DE4C1E674B1}"/>
    <dgm:cxn modelId="{B5A56753-F0A9-44AD-A44D-0DA00C04A63C}" srcId="{6153FA7F-30C6-4BE4-8176-8FCD9A0D4AF5}" destId="{5F1A9CC6-1FB4-4904-A47D-A6894104E797}" srcOrd="0" destOrd="0" parTransId="{8E13A14F-26A1-4918-8C21-2F9CE99DD29D}" sibTransId="{7428B1EE-880B-40D0-B86E-39BB240D03C9}"/>
    <dgm:cxn modelId="{A3C33E78-6FAC-4FD1-A498-7FA76EE00100}" type="presOf" srcId="{5F1A9CC6-1FB4-4904-A47D-A6894104E797}" destId="{7224F484-5D55-463D-92FE-271F7B841E6E}" srcOrd="0" destOrd="0" presId="urn:microsoft.com/office/officeart/2005/8/layout/cycle6"/>
    <dgm:cxn modelId="{78029B80-30F9-4CD4-9DBE-3D0BEB6EABAD}" type="presOf" srcId="{7428B1EE-880B-40D0-B86E-39BB240D03C9}" destId="{068B0AB4-2818-4FD1-A542-FF02822C1F10}" srcOrd="0" destOrd="0" presId="urn:microsoft.com/office/officeart/2005/8/layout/cycle6"/>
    <dgm:cxn modelId="{A29DC9AE-AAD8-4A93-B5EC-4C0EC6BEDDBC}" type="presOf" srcId="{4867EAAF-4958-424C-85F9-4DE4C1E674B1}" destId="{C09047E9-B414-44CC-AB8F-96AC59AEAEF8}" srcOrd="0" destOrd="0" presId="urn:microsoft.com/office/officeart/2005/8/layout/cycle6"/>
    <dgm:cxn modelId="{3C4281B1-2807-4EF5-AE7A-4C4F38676C3F}" type="presOf" srcId="{3A5CE0CD-5785-48FF-88CF-F61E5CEDB237}" destId="{7E5412F0-FB05-4369-A5CE-8A6E258FF590}" srcOrd="0" destOrd="0" presId="urn:microsoft.com/office/officeart/2005/8/layout/cycle6"/>
    <dgm:cxn modelId="{E5AE64D5-D51E-432C-8194-464EBEDFFBD6}" type="presOf" srcId="{6153FA7F-30C6-4BE4-8176-8FCD9A0D4AF5}" destId="{50D845E2-3FE4-4B3A-8C6F-20E4A683D915}" srcOrd="0" destOrd="0" presId="urn:microsoft.com/office/officeart/2005/8/layout/cycle6"/>
    <dgm:cxn modelId="{15221151-3292-4934-84F7-05922EE4E1A0}" type="presParOf" srcId="{50D845E2-3FE4-4B3A-8C6F-20E4A683D915}" destId="{7224F484-5D55-463D-92FE-271F7B841E6E}" srcOrd="0" destOrd="0" presId="urn:microsoft.com/office/officeart/2005/8/layout/cycle6"/>
    <dgm:cxn modelId="{364208EB-F102-4CF0-9FDE-B3522E87746E}" type="presParOf" srcId="{50D845E2-3FE4-4B3A-8C6F-20E4A683D915}" destId="{D8113A2C-DC39-4C0B-B577-22CB2AF60807}" srcOrd="1" destOrd="0" presId="urn:microsoft.com/office/officeart/2005/8/layout/cycle6"/>
    <dgm:cxn modelId="{64BCD567-7ED0-4A4E-9F87-469F5DC5AA3E}" type="presParOf" srcId="{50D845E2-3FE4-4B3A-8C6F-20E4A683D915}" destId="{068B0AB4-2818-4FD1-A542-FF02822C1F10}" srcOrd="2" destOrd="0" presId="urn:microsoft.com/office/officeart/2005/8/layout/cycle6"/>
    <dgm:cxn modelId="{9AEDDC74-D86C-4E66-BFEA-C6ABD2716A24}" type="presParOf" srcId="{50D845E2-3FE4-4B3A-8C6F-20E4A683D915}" destId="{7E5412F0-FB05-4369-A5CE-8A6E258FF590}" srcOrd="3" destOrd="0" presId="urn:microsoft.com/office/officeart/2005/8/layout/cycle6"/>
    <dgm:cxn modelId="{23FE4534-D5CF-47E2-BA8D-33AF8AEF5C86}" type="presParOf" srcId="{50D845E2-3FE4-4B3A-8C6F-20E4A683D915}" destId="{E05BC8AB-7BD6-4491-9B3F-F5850030A8A4}" srcOrd="4" destOrd="0" presId="urn:microsoft.com/office/officeart/2005/8/layout/cycle6"/>
    <dgm:cxn modelId="{A84D8B1F-E3A9-411A-AA1D-4492E9ECE463}" type="presParOf" srcId="{50D845E2-3FE4-4B3A-8C6F-20E4A683D915}" destId="{C09047E9-B414-44CC-AB8F-96AC59AEAEF8}" srcOrd="5"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6153FA7F-30C6-4BE4-8176-8FCD9A0D4AF5}" type="doc">
      <dgm:prSet loTypeId="urn:microsoft.com/office/officeart/2005/8/layout/target2" loCatId="relationship" qsTypeId="urn:microsoft.com/office/officeart/2005/8/quickstyle/simple1" qsCatId="simple" csTypeId="urn:microsoft.com/office/officeart/2005/8/colors/accent0_1" csCatId="mainScheme" phldr="1"/>
      <dgm:spPr/>
      <dgm:t>
        <a:bodyPr/>
        <a:lstStyle/>
        <a:p>
          <a:endParaRPr lang="es-CO"/>
        </a:p>
      </dgm:t>
    </dgm:pt>
    <dgm:pt modelId="{5F1A9CC6-1FB4-4904-A47D-A6894104E797}">
      <dgm:prSet phldrT="[Texto]" custT="1"/>
      <dgm:spPr/>
      <dgm:t>
        <a:bodyPr/>
        <a:lstStyle/>
        <a:p>
          <a:r>
            <a:rPr lang="es-ES" sz="1800" b="1" dirty="0"/>
            <a:t>La firma de auditoría establecerá políticas y procedimientos para la aceptación y la continuidad de las relaciones con clientes, y de encargos específicos, diseñados para proporcionarle una seguridad razonable de que únicamente iniciará o continuará relaciones y encargos en los que la firma de auditoría: </a:t>
          </a:r>
          <a:endParaRPr lang="es-CO" sz="1800" b="1" dirty="0"/>
        </a:p>
      </dgm:t>
    </dgm:pt>
    <dgm:pt modelId="{8E13A14F-26A1-4918-8C21-2F9CE99DD29D}" type="parTrans" cxnId="{B5A56753-F0A9-44AD-A44D-0DA00C04A63C}">
      <dgm:prSet/>
      <dgm:spPr/>
      <dgm:t>
        <a:bodyPr/>
        <a:lstStyle/>
        <a:p>
          <a:endParaRPr lang="es-CO" sz="2000" b="1"/>
        </a:p>
      </dgm:t>
    </dgm:pt>
    <dgm:pt modelId="{7428B1EE-880B-40D0-B86E-39BB240D03C9}" type="sibTrans" cxnId="{B5A56753-F0A9-44AD-A44D-0DA00C04A63C}">
      <dgm:prSet/>
      <dgm:spPr/>
      <dgm:t>
        <a:bodyPr/>
        <a:lstStyle/>
        <a:p>
          <a:endParaRPr lang="es-CO" sz="2000" b="1"/>
        </a:p>
      </dgm:t>
    </dgm:pt>
    <dgm:pt modelId="{819ABE58-ED58-4CC1-8571-7F8ECD5778D1}">
      <dgm:prSet phldrT="[Texto]" custT="1"/>
      <dgm:spPr/>
      <dgm:t>
        <a:bodyPr/>
        <a:lstStyle/>
        <a:p>
          <a:r>
            <a:rPr lang="es-ES" sz="1600" b="1" dirty="0"/>
            <a:t>tenga competencia para realizar el encargo y capacidad, incluidos el tiempo y los recursos, para hacerlo; </a:t>
          </a:r>
          <a:endParaRPr lang="es-CO" sz="1600" b="1" dirty="0"/>
        </a:p>
      </dgm:t>
    </dgm:pt>
    <dgm:pt modelId="{A5575218-38CC-4209-81DB-3B879168107F}" type="parTrans" cxnId="{8C74F942-82F8-437D-9BFC-24D8FDA50D9B}">
      <dgm:prSet/>
      <dgm:spPr/>
      <dgm:t>
        <a:bodyPr/>
        <a:lstStyle/>
        <a:p>
          <a:endParaRPr lang="es-CO" sz="2000" b="1"/>
        </a:p>
      </dgm:t>
    </dgm:pt>
    <dgm:pt modelId="{C773AD6B-CD08-4C5E-9528-5FE630C09082}" type="sibTrans" cxnId="{8C74F942-82F8-437D-9BFC-24D8FDA50D9B}">
      <dgm:prSet/>
      <dgm:spPr/>
      <dgm:t>
        <a:bodyPr/>
        <a:lstStyle/>
        <a:p>
          <a:endParaRPr lang="es-CO" sz="2000" b="1"/>
        </a:p>
      </dgm:t>
    </dgm:pt>
    <dgm:pt modelId="{FB4F7B5D-9607-45AE-A35D-4F69C439CABA}">
      <dgm:prSet phldrT="[Texto]" custT="1"/>
      <dgm:spPr/>
      <dgm:t>
        <a:bodyPr/>
        <a:lstStyle/>
        <a:p>
          <a:r>
            <a:rPr lang="es-ES" sz="1600" b="1" dirty="0"/>
            <a:t>haya considerado la integridad del cliente y no disponga de información que le lleve a concluir que el cliente carece de integridad.</a:t>
          </a:r>
          <a:endParaRPr lang="es-CO" sz="1600" b="1" dirty="0"/>
        </a:p>
      </dgm:t>
    </dgm:pt>
    <dgm:pt modelId="{6D040EFF-569F-4C0F-B2AF-282B99BDE0A9}" type="parTrans" cxnId="{556441B2-5894-42E4-9B58-2BC5D98630A4}">
      <dgm:prSet/>
      <dgm:spPr/>
      <dgm:t>
        <a:bodyPr/>
        <a:lstStyle/>
        <a:p>
          <a:endParaRPr lang="es-CO" sz="2000" b="1"/>
        </a:p>
      </dgm:t>
    </dgm:pt>
    <dgm:pt modelId="{30A5F229-F0F3-492A-8656-D56FB182437A}" type="sibTrans" cxnId="{556441B2-5894-42E4-9B58-2BC5D98630A4}">
      <dgm:prSet/>
      <dgm:spPr/>
      <dgm:t>
        <a:bodyPr/>
        <a:lstStyle/>
        <a:p>
          <a:endParaRPr lang="es-CO" sz="2000" b="1"/>
        </a:p>
      </dgm:t>
    </dgm:pt>
    <dgm:pt modelId="{82568146-58C7-4795-96D0-9FD0225CCBFB}">
      <dgm:prSet phldrT="[Texto]" custT="1"/>
      <dgm:spPr/>
      <dgm:t>
        <a:bodyPr/>
        <a:lstStyle/>
        <a:p>
          <a:r>
            <a:rPr lang="es-ES" sz="1600" b="1" dirty="0"/>
            <a:t>pueda cumplir los requerimientos de ética aplicables; y</a:t>
          </a:r>
          <a:endParaRPr lang="es-CO" sz="1600" b="1" dirty="0"/>
        </a:p>
      </dgm:t>
    </dgm:pt>
    <dgm:pt modelId="{2F793A00-8CC1-4359-92A8-D5813618E9E0}" type="parTrans" cxnId="{03DBFC97-DBD7-40E5-AA82-EB2604F96A60}">
      <dgm:prSet/>
      <dgm:spPr/>
      <dgm:t>
        <a:bodyPr/>
        <a:lstStyle/>
        <a:p>
          <a:endParaRPr lang="es-CO" sz="2000" b="1"/>
        </a:p>
      </dgm:t>
    </dgm:pt>
    <dgm:pt modelId="{7F79B431-D25C-4210-BE6D-090D3927A7A4}" type="sibTrans" cxnId="{03DBFC97-DBD7-40E5-AA82-EB2604F96A60}">
      <dgm:prSet/>
      <dgm:spPr/>
      <dgm:t>
        <a:bodyPr/>
        <a:lstStyle/>
        <a:p>
          <a:endParaRPr lang="es-CO" sz="2000" b="1"/>
        </a:p>
      </dgm:t>
    </dgm:pt>
    <dgm:pt modelId="{456B4EF1-0387-4166-AD82-9AC9528F0674}">
      <dgm:prSet phldrT="[Texto]" custT="1"/>
      <dgm:spPr/>
      <dgm:t>
        <a:bodyPr/>
        <a:lstStyle/>
        <a:p>
          <a:r>
            <a:rPr lang="es-MX" sz="3200" b="1" dirty="0"/>
            <a:t>NICC1, p. 26-28, A18-A23</a:t>
          </a:r>
          <a:endParaRPr lang="es-CO" sz="3200" b="1" dirty="0"/>
        </a:p>
      </dgm:t>
    </dgm:pt>
    <dgm:pt modelId="{ABDD2E1B-3DE3-4036-A49F-4A5F5CDB4A49}" type="sibTrans" cxnId="{3A603ED5-7054-4199-AAE7-ABC2015C3D31}">
      <dgm:prSet/>
      <dgm:spPr/>
      <dgm:t>
        <a:bodyPr/>
        <a:lstStyle/>
        <a:p>
          <a:endParaRPr lang="es-CO"/>
        </a:p>
      </dgm:t>
    </dgm:pt>
    <dgm:pt modelId="{E0F9BCDE-3367-48B1-BF0D-DD94AB510341}" type="parTrans" cxnId="{3A603ED5-7054-4199-AAE7-ABC2015C3D31}">
      <dgm:prSet/>
      <dgm:spPr/>
      <dgm:t>
        <a:bodyPr/>
        <a:lstStyle/>
        <a:p>
          <a:endParaRPr lang="es-CO"/>
        </a:p>
      </dgm:t>
    </dgm:pt>
    <dgm:pt modelId="{2D4623C0-CED4-4B71-A9EB-48FC5DD73770}" type="pres">
      <dgm:prSet presAssocID="{6153FA7F-30C6-4BE4-8176-8FCD9A0D4AF5}" presName="Name0" presStyleCnt="0">
        <dgm:presLayoutVars>
          <dgm:chMax val="3"/>
          <dgm:chPref val="1"/>
          <dgm:dir/>
          <dgm:animLvl val="lvl"/>
          <dgm:resizeHandles/>
        </dgm:presLayoutVars>
      </dgm:prSet>
      <dgm:spPr/>
    </dgm:pt>
    <dgm:pt modelId="{292204EC-93B2-49CD-AB80-4B92A37ECD45}" type="pres">
      <dgm:prSet presAssocID="{6153FA7F-30C6-4BE4-8176-8FCD9A0D4AF5}" presName="outerBox" presStyleCnt="0"/>
      <dgm:spPr/>
    </dgm:pt>
    <dgm:pt modelId="{4BD5B9E2-75A6-4761-8DFF-344AD8A5A9A3}" type="pres">
      <dgm:prSet presAssocID="{6153FA7F-30C6-4BE4-8176-8FCD9A0D4AF5}" presName="outerBoxParent" presStyleLbl="node1" presStyleIdx="0" presStyleCnt="2"/>
      <dgm:spPr/>
    </dgm:pt>
    <dgm:pt modelId="{D963A176-A170-4DC9-B473-941223238BF7}" type="pres">
      <dgm:prSet presAssocID="{6153FA7F-30C6-4BE4-8176-8FCD9A0D4AF5}" presName="outerBoxChildren" presStyleCnt="0"/>
      <dgm:spPr/>
    </dgm:pt>
    <dgm:pt modelId="{FDE351F8-4CAE-4697-BF7E-29F56AA28F66}" type="pres">
      <dgm:prSet presAssocID="{6153FA7F-30C6-4BE4-8176-8FCD9A0D4AF5}" presName="middleBox" presStyleCnt="0"/>
      <dgm:spPr/>
    </dgm:pt>
    <dgm:pt modelId="{8F300362-9505-49FB-ACD8-3DD969DE6826}" type="pres">
      <dgm:prSet presAssocID="{6153FA7F-30C6-4BE4-8176-8FCD9A0D4AF5}" presName="middleBoxParent" presStyleLbl="node1" presStyleIdx="1" presStyleCnt="2"/>
      <dgm:spPr/>
    </dgm:pt>
    <dgm:pt modelId="{B1ACBEEE-2A2F-4745-9D59-033877F71255}" type="pres">
      <dgm:prSet presAssocID="{6153FA7F-30C6-4BE4-8176-8FCD9A0D4AF5}" presName="middleBoxChildren" presStyleCnt="0"/>
      <dgm:spPr/>
    </dgm:pt>
    <dgm:pt modelId="{E0940BB7-2586-41B1-9217-1A89CCE0714A}" type="pres">
      <dgm:prSet presAssocID="{819ABE58-ED58-4CC1-8571-7F8ECD5778D1}" presName="mChild" presStyleLbl="fgAcc1" presStyleIdx="0" presStyleCnt="3">
        <dgm:presLayoutVars>
          <dgm:bulletEnabled val="1"/>
        </dgm:presLayoutVars>
      </dgm:prSet>
      <dgm:spPr/>
    </dgm:pt>
    <dgm:pt modelId="{3FE64D79-41D8-47B8-8998-E7652C265FA2}" type="pres">
      <dgm:prSet presAssocID="{C773AD6B-CD08-4C5E-9528-5FE630C09082}" presName="middleSibTrans" presStyleCnt="0"/>
      <dgm:spPr/>
    </dgm:pt>
    <dgm:pt modelId="{0B696A34-C061-4388-8406-9D8FA785DE29}" type="pres">
      <dgm:prSet presAssocID="{82568146-58C7-4795-96D0-9FD0225CCBFB}" presName="mChild" presStyleLbl="fgAcc1" presStyleIdx="1" presStyleCnt="3">
        <dgm:presLayoutVars>
          <dgm:bulletEnabled val="1"/>
        </dgm:presLayoutVars>
      </dgm:prSet>
      <dgm:spPr/>
    </dgm:pt>
    <dgm:pt modelId="{3F356727-FFBB-43AA-8CF6-5E4D897AF8C8}" type="pres">
      <dgm:prSet presAssocID="{7F79B431-D25C-4210-BE6D-090D3927A7A4}" presName="middleSibTrans" presStyleCnt="0"/>
      <dgm:spPr/>
    </dgm:pt>
    <dgm:pt modelId="{0B7B9607-E2F1-492E-9872-32A091A7C54B}" type="pres">
      <dgm:prSet presAssocID="{FB4F7B5D-9607-45AE-A35D-4F69C439CABA}" presName="mChild" presStyleLbl="fgAcc1" presStyleIdx="2" presStyleCnt="3">
        <dgm:presLayoutVars>
          <dgm:bulletEnabled val="1"/>
        </dgm:presLayoutVars>
      </dgm:prSet>
      <dgm:spPr/>
    </dgm:pt>
  </dgm:ptLst>
  <dgm:cxnLst>
    <dgm:cxn modelId="{F6A6CC17-AF10-4B1B-990D-F509715B6413}" type="presOf" srcId="{FB4F7B5D-9607-45AE-A35D-4F69C439CABA}" destId="{0B7B9607-E2F1-492E-9872-32A091A7C54B}" srcOrd="0" destOrd="0" presId="urn:microsoft.com/office/officeart/2005/8/layout/target2"/>
    <dgm:cxn modelId="{109BC65F-1BA5-4A00-9AD2-396392569C1A}" type="presOf" srcId="{5F1A9CC6-1FB4-4904-A47D-A6894104E797}" destId="{8F300362-9505-49FB-ACD8-3DD969DE6826}" srcOrd="0" destOrd="0" presId="urn:microsoft.com/office/officeart/2005/8/layout/target2"/>
    <dgm:cxn modelId="{8C74F942-82F8-437D-9BFC-24D8FDA50D9B}" srcId="{5F1A9CC6-1FB4-4904-A47D-A6894104E797}" destId="{819ABE58-ED58-4CC1-8571-7F8ECD5778D1}" srcOrd="0" destOrd="0" parTransId="{A5575218-38CC-4209-81DB-3B879168107F}" sibTransId="{C773AD6B-CD08-4C5E-9528-5FE630C09082}"/>
    <dgm:cxn modelId="{203E6C68-6CAC-40D0-B06E-2025072F595A}" type="presOf" srcId="{6153FA7F-30C6-4BE4-8176-8FCD9A0D4AF5}" destId="{2D4623C0-CED4-4B71-A9EB-48FC5DD73770}" srcOrd="0" destOrd="0" presId="urn:microsoft.com/office/officeart/2005/8/layout/target2"/>
    <dgm:cxn modelId="{B5A56753-F0A9-44AD-A44D-0DA00C04A63C}" srcId="{6153FA7F-30C6-4BE4-8176-8FCD9A0D4AF5}" destId="{5F1A9CC6-1FB4-4904-A47D-A6894104E797}" srcOrd="1" destOrd="0" parTransId="{8E13A14F-26A1-4918-8C21-2F9CE99DD29D}" sibTransId="{7428B1EE-880B-40D0-B86E-39BB240D03C9}"/>
    <dgm:cxn modelId="{722DA959-C3FF-4F42-AF6E-3082E1EFEA2C}" type="presOf" srcId="{82568146-58C7-4795-96D0-9FD0225CCBFB}" destId="{0B696A34-C061-4388-8406-9D8FA785DE29}" srcOrd="0" destOrd="0" presId="urn:microsoft.com/office/officeart/2005/8/layout/target2"/>
    <dgm:cxn modelId="{03DBFC97-DBD7-40E5-AA82-EB2604F96A60}" srcId="{5F1A9CC6-1FB4-4904-A47D-A6894104E797}" destId="{82568146-58C7-4795-96D0-9FD0225CCBFB}" srcOrd="1" destOrd="0" parTransId="{2F793A00-8CC1-4359-92A8-D5813618E9E0}" sibTransId="{7F79B431-D25C-4210-BE6D-090D3927A7A4}"/>
    <dgm:cxn modelId="{556441B2-5894-42E4-9B58-2BC5D98630A4}" srcId="{5F1A9CC6-1FB4-4904-A47D-A6894104E797}" destId="{FB4F7B5D-9607-45AE-A35D-4F69C439CABA}" srcOrd="2" destOrd="0" parTransId="{6D040EFF-569F-4C0F-B2AF-282B99BDE0A9}" sibTransId="{30A5F229-F0F3-492A-8656-D56FB182437A}"/>
    <dgm:cxn modelId="{5AB49ECA-2E77-4280-B0A7-B0755B2609D0}" type="presOf" srcId="{456B4EF1-0387-4166-AD82-9AC9528F0674}" destId="{4BD5B9E2-75A6-4761-8DFF-344AD8A5A9A3}" srcOrd="0" destOrd="0" presId="urn:microsoft.com/office/officeart/2005/8/layout/target2"/>
    <dgm:cxn modelId="{3A603ED5-7054-4199-AAE7-ABC2015C3D31}" srcId="{6153FA7F-30C6-4BE4-8176-8FCD9A0D4AF5}" destId="{456B4EF1-0387-4166-AD82-9AC9528F0674}" srcOrd="0" destOrd="0" parTransId="{E0F9BCDE-3367-48B1-BF0D-DD94AB510341}" sibTransId="{ABDD2E1B-3DE3-4036-A49F-4A5F5CDB4A49}"/>
    <dgm:cxn modelId="{C9A3C0D6-D318-42C0-8E22-E1BA0AD21A6F}" type="presOf" srcId="{819ABE58-ED58-4CC1-8571-7F8ECD5778D1}" destId="{E0940BB7-2586-41B1-9217-1A89CCE0714A}" srcOrd="0" destOrd="0" presId="urn:microsoft.com/office/officeart/2005/8/layout/target2"/>
    <dgm:cxn modelId="{4B461A1E-1798-4507-ABD6-A76ECE8AB979}" type="presParOf" srcId="{2D4623C0-CED4-4B71-A9EB-48FC5DD73770}" destId="{292204EC-93B2-49CD-AB80-4B92A37ECD45}" srcOrd="0" destOrd="0" presId="urn:microsoft.com/office/officeart/2005/8/layout/target2"/>
    <dgm:cxn modelId="{E4FBA54A-9A7B-4D86-8471-AAB23466A705}" type="presParOf" srcId="{292204EC-93B2-49CD-AB80-4B92A37ECD45}" destId="{4BD5B9E2-75A6-4761-8DFF-344AD8A5A9A3}" srcOrd="0" destOrd="0" presId="urn:microsoft.com/office/officeart/2005/8/layout/target2"/>
    <dgm:cxn modelId="{F6A509CB-FD4A-466B-B635-63A68D9205A0}" type="presParOf" srcId="{292204EC-93B2-49CD-AB80-4B92A37ECD45}" destId="{D963A176-A170-4DC9-B473-941223238BF7}" srcOrd="1" destOrd="0" presId="urn:microsoft.com/office/officeart/2005/8/layout/target2"/>
    <dgm:cxn modelId="{50117A93-9261-4BF7-8E76-2053E6574F8D}" type="presParOf" srcId="{2D4623C0-CED4-4B71-A9EB-48FC5DD73770}" destId="{FDE351F8-4CAE-4697-BF7E-29F56AA28F66}" srcOrd="1" destOrd="0" presId="urn:microsoft.com/office/officeart/2005/8/layout/target2"/>
    <dgm:cxn modelId="{59A48CFA-20EC-4A97-A1D0-EAA4DCFA3537}" type="presParOf" srcId="{FDE351F8-4CAE-4697-BF7E-29F56AA28F66}" destId="{8F300362-9505-49FB-ACD8-3DD969DE6826}" srcOrd="0" destOrd="0" presId="urn:microsoft.com/office/officeart/2005/8/layout/target2"/>
    <dgm:cxn modelId="{DCBF0D3F-7148-4DF0-BC37-0120C9771B6C}" type="presParOf" srcId="{FDE351F8-4CAE-4697-BF7E-29F56AA28F66}" destId="{B1ACBEEE-2A2F-4745-9D59-033877F71255}" srcOrd="1" destOrd="0" presId="urn:microsoft.com/office/officeart/2005/8/layout/target2"/>
    <dgm:cxn modelId="{1DB1B48D-4B4E-4943-AEEF-35F21038D44B}" type="presParOf" srcId="{B1ACBEEE-2A2F-4745-9D59-033877F71255}" destId="{E0940BB7-2586-41B1-9217-1A89CCE0714A}" srcOrd="0" destOrd="0" presId="urn:microsoft.com/office/officeart/2005/8/layout/target2"/>
    <dgm:cxn modelId="{DC32FE58-026C-43AE-9A90-4B7D0ED2DB16}" type="presParOf" srcId="{B1ACBEEE-2A2F-4745-9D59-033877F71255}" destId="{3FE64D79-41D8-47B8-8998-E7652C265FA2}" srcOrd="1" destOrd="0" presId="urn:microsoft.com/office/officeart/2005/8/layout/target2"/>
    <dgm:cxn modelId="{866EE920-3C5A-4D7F-913A-9385D1948618}" type="presParOf" srcId="{B1ACBEEE-2A2F-4745-9D59-033877F71255}" destId="{0B696A34-C061-4388-8406-9D8FA785DE29}" srcOrd="2" destOrd="0" presId="urn:microsoft.com/office/officeart/2005/8/layout/target2"/>
    <dgm:cxn modelId="{633D8C81-49C3-49EE-8AC2-0FBFB0185073}" type="presParOf" srcId="{B1ACBEEE-2A2F-4745-9D59-033877F71255}" destId="{3F356727-FFBB-43AA-8CF6-5E4D897AF8C8}" srcOrd="3" destOrd="0" presId="urn:microsoft.com/office/officeart/2005/8/layout/target2"/>
    <dgm:cxn modelId="{590CDB83-C161-4301-80DC-CC4FF77B723A}" type="presParOf" srcId="{B1ACBEEE-2A2F-4745-9D59-033877F71255}" destId="{0B7B9607-E2F1-492E-9872-32A091A7C54B}" srcOrd="4"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6153FA7F-30C6-4BE4-8176-8FCD9A0D4AF5}" type="doc">
      <dgm:prSet loTypeId="urn:microsoft.com/office/officeart/2005/8/layout/target2" loCatId="relationship" qsTypeId="urn:microsoft.com/office/officeart/2005/8/quickstyle/simple1" qsCatId="simple" csTypeId="urn:microsoft.com/office/officeart/2005/8/colors/accent0_1" csCatId="mainScheme" phldr="1"/>
      <dgm:spPr/>
      <dgm:t>
        <a:bodyPr/>
        <a:lstStyle/>
        <a:p>
          <a:endParaRPr lang="es-CO"/>
        </a:p>
      </dgm:t>
    </dgm:pt>
    <dgm:pt modelId="{5F1A9CC6-1FB4-4904-A47D-A6894104E797}">
      <dgm:prSet phldrT="[Texto]" custT="1"/>
      <dgm:spPr/>
      <dgm:t>
        <a:bodyPr/>
        <a:lstStyle/>
        <a:p>
          <a:r>
            <a:rPr lang="es-ES" sz="2000" b="1" dirty="0"/>
            <a:t>La firma de auditoría establecerá políticas y procedimientos diseñados para proporcionarle una seguridad razonable de que dispone de suficiente personal con la competencia, la capacidad y el compromiso con los principios de ética necesarios para:</a:t>
          </a:r>
          <a:endParaRPr lang="es-CO" sz="2000" b="1" dirty="0"/>
        </a:p>
      </dgm:t>
    </dgm:pt>
    <dgm:pt modelId="{8E13A14F-26A1-4918-8C21-2F9CE99DD29D}" type="parTrans" cxnId="{B5A56753-F0A9-44AD-A44D-0DA00C04A63C}">
      <dgm:prSet/>
      <dgm:spPr/>
      <dgm:t>
        <a:bodyPr/>
        <a:lstStyle/>
        <a:p>
          <a:endParaRPr lang="es-CO" sz="2000" b="1"/>
        </a:p>
      </dgm:t>
    </dgm:pt>
    <dgm:pt modelId="{7428B1EE-880B-40D0-B86E-39BB240D03C9}" type="sibTrans" cxnId="{B5A56753-F0A9-44AD-A44D-0DA00C04A63C}">
      <dgm:prSet/>
      <dgm:spPr/>
      <dgm:t>
        <a:bodyPr/>
        <a:lstStyle/>
        <a:p>
          <a:endParaRPr lang="es-CO" sz="2000" b="1"/>
        </a:p>
      </dgm:t>
    </dgm:pt>
    <dgm:pt modelId="{F5547F57-1D03-4FD5-B364-D88444628903}">
      <dgm:prSet custT="1"/>
      <dgm:spPr/>
      <dgm:t>
        <a:bodyPr/>
        <a:lstStyle/>
        <a:p>
          <a:r>
            <a:rPr lang="es-ES" sz="1800" b="1" dirty="0"/>
            <a:t>realizar los encargos de conformidad con las normas profesionales y los requerimientos legales y reglamentarios aplicables; y </a:t>
          </a:r>
          <a:endParaRPr lang="es-CO" sz="1800" b="1" dirty="0"/>
        </a:p>
      </dgm:t>
    </dgm:pt>
    <dgm:pt modelId="{357E0032-38F5-4595-9918-853FDB831D4C}" type="parTrans" cxnId="{11928B6E-D61F-417C-83C4-76C86A171F70}">
      <dgm:prSet/>
      <dgm:spPr/>
      <dgm:t>
        <a:bodyPr/>
        <a:lstStyle/>
        <a:p>
          <a:endParaRPr lang="es-CO" sz="2000" b="1"/>
        </a:p>
      </dgm:t>
    </dgm:pt>
    <dgm:pt modelId="{5F5AB1E7-B2C3-4F43-B4CA-CA205BFB733A}" type="sibTrans" cxnId="{11928B6E-D61F-417C-83C4-76C86A171F70}">
      <dgm:prSet/>
      <dgm:spPr/>
      <dgm:t>
        <a:bodyPr/>
        <a:lstStyle/>
        <a:p>
          <a:endParaRPr lang="es-CO" sz="2000" b="1"/>
        </a:p>
      </dgm:t>
    </dgm:pt>
    <dgm:pt modelId="{3DD81AA5-7D50-4003-A7AD-A71A10F59206}">
      <dgm:prSet custT="1"/>
      <dgm:spPr/>
      <dgm:t>
        <a:bodyPr/>
        <a:lstStyle/>
        <a:p>
          <a:r>
            <a:rPr lang="es-ES" sz="1800" b="1" dirty="0"/>
            <a:t>permitir a la firma de auditoría o a los socios de los encargos la emisión de informes adecuados en función de las circunstancias. </a:t>
          </a:r>
          <a:endParaRPr lang="es-CO" sz="1800" b="1" dirty="0"/>
        </a:p>
      </dgm:t>
    </dgm:pt>
    <dgm:pt modelId="{BD3EFC2E-AD06-464D-AB96-2082E7509E8E}" type="parTrans" cxnId="{9A59E515-B96B-4274-A386-1EBC9FAB3B8E}">
      <dgm:prSet/>
      <dgm:spPr/>
      <dgm:t>
        <a:bodyPr/>
        <a:lstStyle/>
        <a:p>
          <a:endParaRPr lang="es-CO" sz="2000" b="1"/>
        </a:p>
      </dgm:t>
    </dgm:pt>
    <dgm:pt modelId="{512AED54-545F-4E6C-AF72-E3CFCD6CACE2}" type="sibTrans" cxnId="{9A59E515-B96B-4274-A386-1EBC9FAB3B8E}">
      <dgm:prSet/>
      <dgm:spPr/>
      <dgm:t>
        <a:bodyPr/>
        <a:lstStyle/>
        <a:p>
          <a:endParaRPr lang="es-CO" sz="2000" b="1"/>
        </a:p>
      </dgm:t>
    </dgm:pt>
    <dgm:pt modelId="{B5EEE036-66AD-4B25-A75E-D2500775EB5E}">
      <dgm:prSet phldrT="[Texto]" custT="1"/>
      <dgm:spPr/>
      <dgm:t>
        <a:bodyPr/>
        <a:lstStyle/>
        <a:p>
          <a:r>
            <a:rPr lang="es-MX" sz="3200" b="1" dirty="0"/>
            <a:t>NICC1, p. 29-31, A24-A31</a:t>
          </a:r>
          <a:endParaRPr lang="es-CO" sz="3200" b="1" dirty="0"/>
        </a:p>
      </dgm:t>
    </dgm:pt>
    <dgm:pt modelId="{A48BCBE6-7D28-4614-9D7C-9CCDC48B3554}" type="parTrans" cxnId="{42F38815-002B-4B0B-B04F-92EF1C71CAF7}">
      <dgm:prSet/>
      <dgm:spPr/>
      <dgm:t>
        <a:bodyPr/>
        <a:lstStyle/>
        <a:p>
          <a:endParaRPr lang="es-CO"/>
        </a:p>
      </dgm:t>
    </dgm:pt>
    <dgm:pt modelId="{9A4BBCA1-2B2B-47D7-9C45-626B49CD62B9}" type="sibTrans" cxnId="{42F38815-002B-4B0B-B04F-92EF1C71CAF7}">
      <dgm:prSet/>
      <dgm:spPr/>
      <dgm:t>
        <a:bodyPr/>
        <a:lstStyle/>
        <a:p>
          <a:endParaRPr lang="es-CO"/>
        </a:p>
      </dgm:t>
    </dgm:pt>
    <dgm:pt modelId="{EAAA6B91-1229-4975-9195-24C928A833FC}" type="pres">
      <dgm:prSet presAssocID="{6153FA7F-30C6-4BE4-8176-8FCD9A0D4AF5}" presName="Name0" presStyleCnt="0">
        <dgm:presLayoutVars>
          <dgm:chMax val="3"/>
          <dgm:chPref val="1"/>
          <dgm:dir/>
          <dgm:animLvl val="lvl"/>
          <dgm:resizeHandles/>
        </dgm:presLayoutVars>
      </dgm:prSet>
      <dgm:spPr/>
    </dgm:pt>
    <dgm:pt modelId="{DCCB610C-BB5F-4C99-964C-0B4326D2EC38}" type="pres">
      <dgm:prSet presAssocID="{6153FA7F-30C6-4BE4-8176-8FCD9A0D4AF5}" presName="outerBox" presStyleCnt="0"/>
      <dgm:spPr/>
    </dgm:pt>
    <dgm:pt modelId="{675489D0-96B6-4FA8-A644-7FCEC472BD24}" type="pres">
      <dgm:prSet presAssocID="{6153FA7F-30C6-4BE4-8176-8FCD9A0D4AF5}" presName="outerBoxParent" presStyleLbl="node1" presStyleIdx="0" presStyleCnt="2"/>
      <dgm:spPr/>
    </dgm:pt>
    <dgm:pt modelId="{272EA3B6-FDF2-4E34-9683-8D03EE96D7BD}" type="pres">
      <dgm:prSet presAssocID="{6153FA7F-30C6-4BE4-8176-8FCD9A0D4AF5}" presName="outerBoxChildren" presStyleCnt="0"/>
      <dgm:spPr/>
    </dgm:pt>
    <dgm:pt modelId="{55126B26-09E1-4537-8573-251CDA3FC4EC}" type="pres">
      <dgm:prSet presAssocID="{6153FA7F-30C6-4BE4-8176-8FCD9A0D4AF5}" presName="middleBox" presStyleCnt="0"/>
      <dgm:spPr/>
    </dgm:pt>
    <dgm:pt modelId="{BD97C912-A437-454F-8DF9-532764A3D019}" type="pres">
      <dgm:prSet presAssocID="{6153FA7F-30C6-4BE4-8176-8FCD9A0D4AF5}" presName="middleBoxParent" presStyleLbl="node1" presStyleIdx="1" presStyleCnt="2"/>
      <dgm:spPr/>
    </dgm:pt>
    <dgm:pt modelId="{FB5DC949-4DDC-4D8F-96F8-B7BAD2B2C20E}" type="pres">
      <dgm:prSet presAssocID="{6153FA7F-30C6-4BE4-8176-8FCD9A0D4AF5}" presName="middleBoxChildren" presStyleCnt="0"/>
      <dgm:spPr/>
    </dgm:pt>
    <dgm:pt modelId="{931A737B-987E-44F0-81D2-4291EFC84916}" type="pres">
      <dgm:prSet presAssocID="{F5547F57-1D03-4FD5-B364-D88444628903}" presName="mChild" presStyleLbl="fgAcc1" presStyleIdx="0" presStyleCnt="2">
        <dgm:presLayoutVars>
          <dgm:bulletEnabled val="1"/>
        </dgm:presLayoutVars>
      </dgm:prSet>
      <dgm:spPr/>
    </dgm:pt>
    <dgm:pt modelId="{BDAE24BC-A553-4C06-813A-43F6304F95E9}" type="pres">
      <dgm:prSet presAssocID="{5F5AB1E7-B2C3-4F43-B4CA-CA205BFB733A}" presName="middleSibTrans" presStyleCnt="0"/>
      <dgm:spPr/>
    </dgm:pt>
    <dgm:pt modelId="{2B91B9CB-DE07-4747-B830-CDE2A9AD60AA}" type="pres">
      <dgm:prSet presAssocID="{3DD81AA5-7D50-4003-A7AD-A71A10F59206}" presName="mChild" presStyleLbl="fgAcc1" presStyleIdx="1" presStyleCnt="2">
        <dgm:presLayoutVars>
          <dgm:bulletEnabled val="1"/>
        </dgm:presLayoutVars>
      </dgm:prSet>
      <dgm:spPr/>
    </dgm:pt>
  </dgm:ptLst>
  <dgm:cxnLst>
    <dgm:cxn modelId="{0DD48C02-057F-403E-8B5F-3237CF34397A}" type="presOf" srcId="{3DD81AA5-7D50-4003-A7AD-A71A10F59206}" destId="{2B91B9CB-DE07-4747-B830-CDE2A9AD60AA}" srcOrd="0" destOrd="0" presId="urn:microsoft.com/office/officeart/2005/8/layout/target2"/>
    <dgm:cxn modelId="{42F38815-002B-4B0B-B04F-92EF1C71CAF7}" srcId="{6153FA7F-30C6-4BE4-8176-8FCD9A0D4AF5}" destId="{B5EEE036-66AD-4B25-A75E-D2500775EB5E}" srcOrd="0" destOrd="0" parTransId="{A48BCBE6-7D28-4614-9D7C-9CCDC48B3554}" sibTransId="{9A4BBCA1-2B2B-47D7-9C45-626B49CD62B9}"/>
    <dgm:cxn modelId="{9A59E515-B96B-4274-A386-1EBC9FAB3B8E}" srcId="{5F1A9CC6-1FB4-4904-A47D-A6894104E797}" destId="{3DD81AA5-7D50-4003-A7AD-A71A10F59206}" srcOrd="1" destOrd="0" parTransId="{BD3EFC2E-AD06-464D-AB96-2082E7509E8E}" sibTransId="{512AED54-545F-4E6C-AF72-E3CFCD6CACE2}"/>
    <dgm:cxn modelId="{3CFE171A-9388-44C7-8B43-29D3D1B7A8BF}" type="presOf" srcId="{5F1A9CC6-1FB4-4904-A47D-A6894104E797}" destId="{BD97C912-A437-454F-8DF9-532764A3D019}" srcOrd="0" destOrd="0" presId="urn:microsoft.com/office/officeart/2005/8/layout/target2"/>
    <dgm:cxn modelId="{CD20BA1A-7815-45D0-B549-E6A4908D377E}" type="presOf" srcId="{F5547F57-1D03-4FD5-B364-D88444628903}" destId="{931A737B-987E-44F0-81D2-4291EFC84916}" srcOrd="0" destOrd="0" presId="urn:microsoft.com/office/officeart/2005/8/layout/target2"/>
    <dgm:cxn modelId="{B31C7B3F-5037-44BC-B7A0-B21D563A5FFE}" type="presOf" srcId="{6153FA7F-30C6-4BE4-8176-8FCD9A0D4AF5}" destId="{EAAA6B91-1229-4975-9195-24C928A833FC}" srcOrd="0" destOrd="0" presId="urn:microsoft.com/office/officeart/2005/8/layout/target2"/>
    <dgm:cxn modelId="{11928B6E-D61F-417C-83C4-76C86A171F70}" srcId="{5F1A9CC6-1FB4-4904-A47D-A6894104E797}" destId="{F5547F57-1D03-4FD5-B364-D88444628903}" srcOrd="0" destOrd="0" parTransId="{357E0032-38F5-4595-9918-853FDB831D4C}" sibTransId="{5F5AB1E7-B2C3-4F43-B4CA-CA205BFB733A}"/>
    <dgm:cxn modelId="{B5A56753-F0A9-44AD-A44D-0DA00C04A63C}" srcId="{6153FA7F-30C6-4BE4-8176-8FCD9A0D4AF5}" destId="{5F1A9CC6-1FB4-4904-A47D-A6894104E797}" srcOrd="1" destOrd="0" parTransId="{8E13A14F-26A1-4918-8C21-2F9CE99DD29D}" sibTransId="{7428B1EE-880B-40D0-B86E-39BB240D03C9}"/>
    <dgm:cxn modelId="{B0F622C4-52E5-4F71-BA41-1C3156B86479}" type="presOf" srcId="{B5EEE036-66AD-4B25-A75E-D2500775EB5E}" destId="{675489D0-96B6-4FA8-A644-7FCEC472BD24}" srcOrd="0" destOrd="0" presId="urn:microsoft.com/office/officeart/2005/8/layout/target2"/>
    <dgm:cxn modelId="{F3B74753-0308-40F0-844B-72ECEFB33CE1}" type="presParOf" srcId="{EAAA6B91-1229-4975-9195-24C928A833FC}" destId="{DCCB610C-BB5F-4C99-964C-0B4326D2EC38}" srcOrd="0" destOrd="0" presId="urn:microsoft.com/office/officeart/2005/8/layout/target2"/>
    <dgm:cxn modelId="{3AB3DF8F-B5DA-46E1-B202-97EC5A31E216}" type="presParOf" srcId="{DCCB610C-BB5F-4C99-964C-0B4326D2EC38}" destId="{675489D0-96B6-4FA8-A644-7FCEC472BD24}" srcOrd="0" destOrd="0" presId="urn:microsoft.com/office/officeart/2005/8/layout/target2"/>
    <dgm:cxn modelId="{F675A9EB-3120-40F5-A0EC-5D3343EDE253}" type="presParOf" srcId="{DCCB610C-BB5F-4C99-964C-0B4326D2EC38}" destId="{272EA3B6-FDF2-4E34-9683-8D03EE96D7BD}" srcOrd="1" destOrd="0" presId="urn:microsoft.com/office/officeart/2005/8/layout/target2"/>
    <dgm:cxn modelId="{AA25B707-77DB-42D3-8A70-A8B7782F5D2A}" type="presParOf" srcId="{EAAA6B91-1229-4975-9195-24C928A833FC}" destId="{55126B26-09E1-4537-8573-251CDA3FC4EC}" srcOrd="1" destOrd="0" presId="urn:microsoft.com/office/officeart/2005/8/layout/target2"/>
    <dgm:cxn modelId="{F7857935-191B-4A0C-8D2B-D7EBE1B464D2}" type="presParOf" srcId="{55126B26-09E1-4537-8573-251CDA3FC4EC}" destId="{BD97C912-A437-454F-8DF9-532764A3D019}" srcOrd="0" destOrd="0" presId="urn:microsoft.com/office/officeart/2005/8/layout/target2"/>
    <dgm:cxn modelId="{C0B0E033-346D-4785-8F2D-66095361FCCB}" type="presParOf" srcId="{55126B26-09E1-4537-8573-251CDA3FC4EC}" destId="{FB5DC949-4DDC-4D8F-96F8-B7BAD2B2C20E}" srcOrd="1" destOrd="0" presId="urn:microsoft.com/office/officeart/2005/8/layout/target2"/>
    <dgm:cxn modelId="{5A309F4D-9DD1-4AFE-95F9-D5A6AFD2AFAC}" type="presParOf" srcId="{FB5DC949-4DDC-4D8F-96F8-B7BAD2B2C20E}" destId="{931A737B-987E-44F0-81D2-4291EFC84916}" srcOrd="0" destOrd="0" presId="urn:microsoft.com/office/officeart/2005/8/layout/target2"/>
    <dgm:cxn modelId="{82B64111-E849-4F58-A5D8-C092F67856B3}" type="presParOf" srcId="{FB5DC949-4DDC-4D8F-96F8-B7BAD2B2C20E}" destId="{BDAE24BC-A553-4C06-813A-43F6304F95E9}" srcOrd="1" destOrd="0" presId="urn:microsoft.com/office/officeart/2005/8/layout/target2"/>
    <dgm:cxn modelId="{C0B70DF3-7643-431F-A270-1C892122F6CB}" type="presParOf" srcId="{FB5DC949-4DDC-4D8F-96F8-B7BAD2B2C20E}" destId="{2B91B9CB-DE07-4747-B830-CDE2A9AD60AA}" srcOrd="2"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6153FA7F-30C6-4BE4-8176-8FCD9A0D4AF5}" type="doc">
      <dgm:prSet loTypeId="urn:microsoft.com/office/officeart/2005/8/layout/target2" loCatId="relationship" qsTypeId="urn:microsoft.com/office/officeart/2005/8/quickstyle/simple1" qsCatId="simple" csTypeId="urn:microsoft.com/office/officeart/2005/8/colors/accent0_2" csCatId="mainScheme" phldr="1"/>
      <dgm:spPr/>
      <dgm:t>
        <a:bodyPr/>
        <a:lstStyle/>
        <a:p>
          <a:endParaRPr lang="es-CO"/>
        </a:p>
      </dgm:t>
    </dgm:pt>
    <dgm:pt modelId="{5F1A9CC6-1FB4-4904-A47D-A6894104E797}">
      <dgm:prSet phldrT="[Texto]" custT="1"/>
      <dgm:spPr/>
      <dgm:t>
        <a:bodyPr/>
        <a:lstStyle/>
        <a:p>
          <a:r>
            <a:rPr lang="es-ES" sz="1600" b="1" dirty="0"/>
            <a:t>La firma de auditoría establecerá políticas y procedimientos diseñados para proporcionarle una seguridad razonable de que los encargos se realizan de conformidad con las normas profesionales y con los requerimientos legales y reglamentarios aplicables, y de que la firma de auditoría o el socio del encargo emite informes que son adecuados en función de las circunstancias. Dichas políticas y procedimientos abordarán: </a:t>
          </a:r>
          <a:endParaRPr lang="es-CO" sz="1600" b="1" dirty="0"/>
        </a:p>
      </dgm:t>
    </dgm:pt>
    <dgm:pt modelId="{8E13A14F-26A1-4918-8C21-2F9CE99DD29D}" type="parTrans" cxnId="{B5A56753-F0A9-44AD-A44D-0DA00C04A63C}">
      <dgm:prSet/>
      <dgm:spPr/>
      <dgm:t>
        <a:bodyPr/>
        <a:lstStyle/>
        <a:p>
          <a:endParaRPr lang="es-CO" sz="2400" b="1"/>
        </a:p>
      </dgm:t>
    </dgm:pt>
    <dgm:pt modelId="{7428B1EE-880B-40D0-B86E-39BB240D03C9}" type="sibTrans" cxnId="{B5A56753-F0A9-44AD-A44D-0DA00C04A63C}">
      <dgm:prSet/>
      <dgm:spPr/>
      <dgm:t>
        <a:bodyPr/>
        <a:lstStyle/>
        <a:p>
          <a:endParaRPr lang="es-CO" sz="2400" b="1"/>
        </a:p>
      </dgm:t>
    </dgm:pt>
    <dgm:pt modelId="{9C32594E-770D-45B8-B19A-5E9F8450C128}">
      <dgm:prSet custT="1"/>
      <dgm:spPr/>
      <dgm:t>
        <a:bodyPr/>
        <a:lstStyle/>
        <a:p>
          <a:r>
            <a:rPr lang="es-ES" sz="1600" b="1" dirty="0"/>
            <a:t>las cuestiones pertinentes para favorecer la congruencia en la calidad de la realización de los encargos</a:t>
          </a:r>
          <a:endParaRPr lang="es-CO" sz="1600" b="1" dirty="0"/>
        </a:p>
      </dgm:t>
    </dgm:pt>
    <dgm:pt modelId="{1AE37008-64CE-467B-9F91-063B280944C6}" type="parTrans" cxnId="{75F9CC18-9752-441E-93FE-8C9268310FCF}">
      <dgm:prSet/>
      <dgm:spPr/>
      <dgm:t>
        <a:bodyPr/>
        <a:lstStyle/>
        <a:p>
          <a:endParaRPr lang="es-CO" sz="2400" b="1"/>
        </a:p>
      </dgm:t>
    </dgm:pt>
    <dgm:pt modelId="{C4E69466-BEAF-4BF5-A3DF-43F449F7FB79}" type="sibTrans" cxnId="{75F9CC18-9752-441E-93FE-8C9268310FCF}">
      <dgm:prSet/>
      <dgm:spPr/>
      <dgm:t>
        <a:bodyPr/>
        <a:lstStyle/>
        <a:p>
          <a:endParaRPr lang="es-CO" sz="2400" b="1"/>
        </a:p>
      </dgm:t>
    </dgm:pt>
    <dgm:pt modelId="{4D7EEDED-B26E-4056-AEF2-C4CAD70F70D7}">
      <dgm:prSet custT="1"/>
      <dgm:spPr/>
      <dgm:t>
        <a:bodyPr/>
        <a:lstStyle/>
        <a:p>
          <a:r>
            <a:rPr lang="es-ES" sz="1600" b="1" dirty="0"/>
            <a:t>las responsabilidades de supervisión.</a:t>
          </a:r>
          <a:endParaRPr lang="es-CO" sz="1600" b="1" dirty="0"/>
        </a:p>
      </dgm:t>
    </dgm:pt>
    <dgm:pt modelId="{11985E2D-795C-4297-9984-566B97533D98}" type="parTrans" cxnId="{8AC96AFC-1FCE-4028-B3E4-9C19801D6445}">
      <dgm:prSet/>
      <dgm:spPr/>
      <dgm:t>
        <a:bodyPr/>
        <a:lstStyle/>
        <a:p>
          <a:endParaRPr lang="es-CO" sz="2400" b="1"/>
        </a:p>
      </dgm:t>
    </dgm:pt>
    <dgm:pt modelId="{B300D35D-67CA-47BF-B3DE-887CF398FBD6}" type="sibTrans" cxnId="{8AC96AFC-1FCE-4028-B3E4-9C19801D6445}">
      <dgm:prSet/>
      <dgm:spPr/>
      <dgm:t>
        <a:bodyPr/>
        <a:lstStyle/>
        <a:p>
          <a:endParaRPr lang="es-CO" sz="2400" b="1"/>
        </a:p>
      </dgm:t>
    </dgm:pt>
    <dgm:pt modelId="{4EC17816-B748-473A-BEEC-0BDD67AA7F78}">
      <dgm:prSet custT="1"/>
      <dgm:spPr/>
      <dgm:t>
        <a:bodyPr/>
        <a:lstStyle/>
        <a:p>
          <a:r>
            <a:rPr lang="es-ES" sz="1600" b="1" dirty="0"/>
            <a:t>responsabilidades de revisión.</a:t>
          </a:r>
          <a:endParaRPr lang="es-CO" sz="1600" b="1" dirty="0"/>
        </a:p>
      </dgm:t>
    </dgm:pt>
    <dgm:pt modelId="{1752538D-9355-427F-B5EE-F87501FB3BD8}" type="parTrans" cxnId="{E23ED296-AA8C-4DFA-AB89-C31AA8706EC1}">
      <dgm:prSet/>
      <dgm:spPr/>
      <dgm:t>
        <a:bodyPr/>
        <a:lstStyle/>
        <a:p>
          <a:endParaRPr lang="es-CO" sz="2400" b="1"/>
        </a:p>
      </dgm:t>
    </dgm:pt>
    <dgm:pt modelId="{687FC1FF-FDAE-4A41-80B3-BDFA21BE910C}" type="sibTrans" cxnId="{E23ED296-AA8C-4DFA-AB89-C31AA8706EC1}">
      <dgm:prSet/>
      <dgm:spPr/>
      <dgm:t>
        <a:bodyPr/>
        <a:lstStyle/>
        <a:p>
          <a:endParaRPr lang="es-CO" sz="2400" b="1"/>
        </a:p>
      </dgm:t>
    </dgm:pt>
    <dgm:pt modelId="{401FD1B7-387A-4E79-A13C-809F7AE7497F}">
      <dgm:prSet phldrT="[Texto]" custT="1"/>
      <dgm:spPr/>
      <dgm:t>
        <a:bodyPr/>
        <a:lstStyle/>
        <a:p>
          <a:r>
            <a:rPr lang="es-MX" sz="3200" b="1" dirty="0"/>
            <a:t>NICC1, p. 32-47, A32-A63</a:t>
          </a:r>
          <a:endParaRPr lang="es-CO" sz="3200" b="1" dirty="0"/>
        </a:p>
      </dgm:t>
    </dgm:pt>
    <dgm:pt modelId="{183E33A0-E956-467E-BB5C-EF0ADE413F45}" type="parTrans" cxnId="{01DCC5F0-3CD7-4657-A6FB-24C25AD369C7}">
      <dgm:prSet/>
      <dgm:spPr/>
      <dgm:t>
        <a:bodyPr/>
        <a:lstStyle/>
        <a:p>
          <a:endParaRPr lang="es-CO"/>
        </a:p>
      </dgm:t>
    </dgm:pt>
    <dgm:pt modelId="{8CDBBA39-FEF7-418B-B289-75249DBD6C3F}" type="sibTrans" cxnId="{01DCC5F0-3CD7-4657-A6FB-24C25AD369C7}">
      <dgm:prSet/>
      <dgm:spPr/>
      <dgm:t>
        <a:bodyPr/>
        <a:lstStyle/>
        <a:p>
          <a:endParaRPr lang="es-CO"/>
        </a:p>
      </dgm:t>
    </dgm:pt>
    <dgm:pt modelId="{261F8395-01FC-4FAB-9716-F3402A8C530F}" type="pres">
      <dgm:prSet presAssocID="{6153FA7F-30C6-4BE4-8176-8FCD9A0D4AF5}" presName="Name0" presStyleCnt="0">
        <dgm:presLayoutVars>
          <dgm:chMax val="3"/>
          <dgm:chPref val="1"/>
          <dgm:dir/>
          <dgm:animLvl val="lvl"/>
          <dgm:resizeHandles/>
        </dgm:presLayoutVars>
      </dgm:prSet>
      <dgm:spPr/>
    </dgm:pt>
    <dgm:pt modelId="{D7884436-C54E-493F-A910-8AA0F608713F}" type="pres">
      <dgm:prSet presAssocID="{6153FA7F-30C6-4BE4-8176-8FCD9A0D4AF5}" presName="outerBox" presStyleCnt="0"/>
      <dgm:spPr/>
    </dgm:pt>
    <dgm:pt modelId="{CED215B5-B70A-4A96-9F6D-DCE9954AB766}" type="pres">
      <dgm:prSet presAssocID="{6153FA7F-30C6-4BE4-8176-8FCD9A0D4AF5}" presName="outerBoxParent" presStyleLbl="node1" presStyleIdx="0" presStyleCnt="2"/>
      <dgm:spPr/>
    </dgm:pt>
    <dgm:pt modelId="{19F9D4A8-CE9C-481B-9D6D-47C4AF98410C}" type="pres">
      <dgm:prSet presAssocID="{6153FA7F-30C6-4BE4-8176-8FCD9A0D4AF5}" presName="outerBoxChildren" presStyleCnt="0"/>
      <dgm:spPr/>
    </dgm:pt>
    <dgm:pt modelId="{CCA5D756-1111-4DFC-B195-D083E89A88AD}" type="pres">
      <dgm:prSet presAssocID="{6153FA7F-30C6-4BE4-8176-8FCD9A0D4AF5}" presName="middleBox" presStyleCnt="0"/>
      <dgm:spPr/>
    </dgm:pt>
    <dgm:pt modelId="{0453634E-F660-4696-9317-764D84380E00}" type="pres">
      <dgm:prSet presAssocID="{6153FA7F-30C6-4BE4-8176-8FCD9A0D4AF5}" presName="middleBoxParent" presStyleLbl="node1" presStyleIdx="1" presStyleCnt="2"/>
      <dgm:spPr/>
    </dgm:pt>
    <dgm:pt modelId="{7E960406-2B8C-4672-A2C8-EA096D00A53E}" type="pres">
      <dgm:prSet presAssocID="{6153FA7F-30C6-4BE4-8176-8FCD9A0D4AF5}" presName="middleBoxChildren" presStyleCnt="0"/>
      <dgm:spPr/>
    </dgm:pt>
    <dgm:pt modelId="{D2D52D47-71CD-47FB-8DDF-A8992DBF5F9F}" type="pres">
      <dgm:prSet presAssocID="{9C32594E-770D-45B8-B19A-5E9F8450C128}" presName="mChild" presStyleLbl="fgAcc1" presStyleIdx="0" presStyleCnt="3">
        <dgm:presLayoutVars>
          <dgm:bulletEnabled val="1"/>
        </dgm:presLayoutVars>
      </dgm:prSet>
      <dgm:spPr/>
    </dgm:pt>
    <dgm:pt modelId="{658341E5-5DB3-46E2-90F3-3DBE8C431E27}" type="pres">
      <dgm:prSet presAssocID="{C4E69466-BEAF-4BF5-A3DF-43F449F7FB79}" presName="middleSibTrans" presStyleCnt="0"/>
      <dgm:spPr/>
    </dgm:pt>
    <dgm:pt modelId="{55EE3183-1A3E-4022-B94A-5CC9E9DC38DE}" type="pres">
      <dgm:prSet presAssocID="{4D7EEDED-B26E-4056-AEF2-C4CAD70F70D7}" presName="mChild" presStyleLbl="fgAcc1" presStyleIdx="1" presStyleCnt="3">
        <dgm:presLayoutVars>
          <dgm:bulletEnabled val="1"/>
        </dgm:presLayoutVars>
      </dgm:prSet>
      <dgm:spPr/>
    </dgm:pt>
    <dgm:pt modelId="{76872C18-F95F-4239-BD76-BBB88E3898A4}" type="pres">
      <dgm:prSet presAssocID="{B300D35D-67CA-47BF-B3DE-887CF398FBD6}" presName="middleSibTrans" presStyleCnt="0"/>
      <dgm:spPr/>
    </dgm:pt>
    <dgm:pt modelId="{35CE6F3C-DF43-455A-84DB-102E43BBC481}" type="pres">
      <dgm:prSet presAssocID="{4EC17816-B748-473A-BEEC-0BDD67AA7F78}" presName="mChild" presStyleLbl="fgAcc1" presStyleIdx="2" presStyleCnt="3">
        <dgm:presLayoutVars>
          <dgm:bulletEnabled val="1"/>
        </dgm:presLayoutVars>
      </dgm:prSet>
      <dgm:spPr/>
    </dgm:pt>
  </dgm:ptLst>
  <dgm:cxnLst>
    <dgm:cxn modelId="{2836DC00-28F1-4CDF-BA5E-58A736EAE88A}" type="presOf" srcId="{6153FA7F-30C6-4BE4-8176-8FCD9A0D4AF5}" destId="{261F8395-01FC-4FAB-9716-F3402A8C530F}" srcOrd="0" destOrd="0" presId="urn:microsoft.com/office/officeart/2005/8/layout/target2"/>
    <dgm:cxn modelId="{75F9CC18-9752-441E-93FE-8C9268310FCF}" srcId="{5F1A9CC6-1FB4-4904-A47D-A6894104E797}" destId="{9C32594E-770D-45B8-B19A-5E9F8450C128}" srcOrd="0" destOrd="0" parTransId="{1AE37008-64CE-467B-9F91-063B280944C6}" sibTransId="{C4E69466-BEAF-4BF5-A3DF-43F449F7FB79}"/>
    <dgm:cxn modelId="{4050A23B-0745-4783-906A-54403CAEAC8C}" type="presOf" srcId="{9C32594E-770D-45B8-B19A-5E9F8450C128}" destId="{D2D52D47-71CD-47FB-8DDF-A8992DBF5F9F}" srcOrd="0" destOrd="0" presId="urn:microsoft.com/office/officeart/2005/8/layout/target2"/>
    <dgm:cxn modelId="{B5A56753-F0A9-44AD-A44D-0DA00C04A63C}" srcId="{6153FA7F-30C6-4BE4-8176-8FCD9A0D4AF5}" destId="{5F1A9CC6-1FB4-4904-A47D-A6894104E797}" srcOrd="1" destOrd="0" parTransId="{8E13A14F-26A1-4918-8C21-2F9CE99DD29D}" sibTransId="{7428B1EE-880B-40D0-B86E-39BB240D03C9}"/>
    <dgm:cxn modelId="{E23ED296-AA8C-4DFA-AB89-C31AA8706EC1}" srcId="{5F1A9CC6-1FB4-4904-A47D-A6894104E797}" destId="{4EC17816-B748-473A-BEEC-0BDD67AA7F78}" srcOrd="2" destOrd="0" parTransId="{1752538D-9355-427F-B5EE-F87501FB3BD8}" sibTransId="{687FC1FF-FDAE-4A41-80B3-BDFA21BE910C}"/>
    <dgm:cxn modelId="{1A448AAB-71B3-4225-BECF-B7AEA162E007}" type="presOf" srcId="{5F1A9CC6-1FB4-4904-A47D-A6894104E797}" destId="{0453634E-F660-4696-9317-764D84380E00}" srcOrd="0" destOrd="0" presId="urn:microsoft.com/office/officeart/2005/8/layout/target2"/>
    <dgm:cxn modelId="{AD0B02C4-5C64-40DE-B91C-4790B572167B}" type="presOf" srcId="{4D7EEDED-B26E-4056-AEF2-C4CAD70F70D7}" destId="{55EE3183-1A3E-4022-B94A-5CC9E9DC38DE}" srcOrd="0" destOrd="0" presId="urn:microsoft.com/office/officeart/2005/8/layout/target2"/>
    <dgm:cxn modelId="{78D51FD3-2D24-4035-9DA5-E04D4170284D}" type="presOf" srcId="{4EC17816-B748-473A-BEEC-0BDD67AA7F78}" destId="{35CE6F3C-DF43-455A-84DB-102E43BBC481}" srcOrd="0" destOrd="0" presId="urn:microsoft.com/office/officeart/2005/8/layout/target2"/>
    <dgm:cxn modelId="{01DCC5F0-3CD7-4657-A6FB-24C25AD369C7}" srcId="{6153FA7F-30C6-4BE4-8176-8FCD9A0D4AF5}" destId="{401FD1B7-387A-4E79-A13C-809F7AE7497F}" srcOrd="0" destOrd="0" parTransId="{183E33A0-E956-467E-BB5C-EF0ADE413F45}" sibTransId="{8CDBBA39-FEF7-418B-B289-75249DBD6C3F}"/>
    <dgm:cxn modelId="{1EF30AF4-0AF6-4CC8-9353-2EFCFF42C12B}" type="presOf" srcId="{401FD1B7-387A-4E79-A13C-809F7AE7497F}" destId="{CED215B5-B70A-4A96-9F6D-DCE9954AB766}" srcOrd="0" destOrd="0" presId="urn:microsoft.com/office/officeart/2005/8/layout/target2"/>
    <dgm:cxn modelId="{8AC96AFC-1FCE-4028-B3E4-9C19801D6445}" srcId="{5F1A9CC6-1FB4-4904-A47D-A6894104E797}" destId="{4D7EEDED-B26E-4056-AEF2-C4CAD70F70D7}" srcOrd="1" destOrd="0" parTransId="{11985E2D-795C-4297-9984-566B97533D98}" sibTransId="{B300D35D-67CA-47BF-B3DE-887CF398FBD6}"/>
    <dgm:cxn modelId="{F267D7B6-FB08-45A5-86F9-58793AC3ECF1}" type="presParOf" srcId="{261F8395-01FC-4FAB-9716-F3402A8C530F}" destId="{D7884436-C54E-493F-A910-8AA0F608713F}" srcOrd="0" destOrd="0" presId="urn:microsoft.com/office/officeart/2005/8/layout/target2"/>
    <dgm:cxn modelId="{CF26C3E9-9DCD-47BF-BFA9-A182F0CE6FAF}" type="presParOf" srcId="{D7884436-C54E-493F-A910-8AA0F608713F}" destId="{CED215B5-B70A-4A96-9F6D-DCE9954AB766}" srcOrd="0" destOrd="0" presId="urn:microsoft.com/office/officeart/2005/8/layout/target2"/>
    <dgm:cxn modelId="{393A9FB7-B72C-4AE8-9A10-6BDD4A985C76}" type="presParOf" srcId="{D7884436-C54E-493F-A910-8AA0F608713F}" destId="{19F9D4A8-CE9C-481B-9D6D-47C4AF98410C}" srcOrd="1" destOrd="0" presId="urn:microsoft.com/office/officeart/2005/8/layout/target2"/>
    <dgm:cxn modelId="{E9912BA6-DFB2-4BF8-9CCE-029DF5E2C503}" type="presParOf" srcId="{261F8395-01FC-4FAB-9716-F3402A8C530F}" destId="{CCA5D756-1111-4DFC-B195-D083E89A88AD}" srcOrd="1" destOrd="0" presId="urn:microsoft.com/office/officeart/2005/8/layout/target2"/>
    <dgm:cxn modelId="{25722218-514E-497C-9DD6-4AED21AF0CFF}" type="presParOf" srcId="{CCA5D756-1111-4DFC-B195-D083E89A88AD}" destId="{0453634E-F660-4696-9317-764D84380E00}" srcOrd="0" destOrd="0" presId="urn:microsoft.com/office/officeart/2005/8/layout/target2"/>
    <dgm:cxn modelId="{C998D27C-1577-458F-8CA9-75AD0D2E0430}" type="presParOf" srcId="{CCA5D756-1111-4DFC-B195-D083E89A88AD}" destId="{7E960406-2B8C-4672-A2C8-EA096D00A53E}" srcOrd="1" destOrd="0" presId="urn:microsoft.com/office/officeart/2005/8/layout/target2"/>
    <dgm:cxn modelId="{FD3339EF-1AC0-4A32-B9D3-E343C092FD93}" type="presParOf" srcId="{7E960406-2B8C-4672-A2C8-EA096D00A53E}" destId="{D2D52D47-71CD-47FB-8DDF-A8992DBF5F9F}" srcOrd="0" destOrd="0" presId="urn:microsoft.com/office/officeart/2005/8/layout/target2"/>
    <dgm:cxn modelId="{FA2F46C7-2B84-42F6-B75F-09E45E8625AE}" type="presParOf" srcId="{7E960406-2B8C-4672-A2C8-EA096D00A53E}" destId="{658341E5-5DB3-46E2-90F3-3DBE8C431E27}" srcOrd="1" destOrd="0" presId="urn:microsoft.com/office/officeart/2005/8/layout/target2"/>
    <dgm:cxn modelId="{4F7C7114-A890-4A38-9289-F99BAFBE0F2F}" type="presParOf" srcId="{7E960406-2B8C-4672-A2C8-EA096D00A53E}" destId="{55EE3183-1A3E-4022-B94A-5CC9E9DC38DE}" srcOrd="2" destOrd="0" presId="urn:microsoft.com/office/officeart/2005/8/layout/target2"/>
    <dgm:cxn modelId="{858BC61F-2657-4AC8-A648-E90B22CF0303}" type="presParOf" srcId="{7E960406-2B8C-4672-A2C8-EA096D00A53E}" destId="{76872C18-F95F-4239-BD76-BBB88E3898A4}" srcOrd="3" destOrd="0" presId="urn:microsoft.com/office/officeart/2005/8/layout/target2"/>
    <dgm:cxn modelId="{20DCC241-90D8-4289-A0CC-8CA9F2C35F00}" type="presParOf" srcId="{7E960406-2B8C-4672-A2C8-EA096D00A53E}" destId="{35CE6F3C-DF43-455A-84DB-102E43BBC481}" srcOrd="4"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6153FA7F-30C6-4BE4-8176-8FCD9A0D4AF5}" type="doc">
      <dgm:prSet loTypeId="urn:microsoft.com/office/officeart/2005/8/layout/target2" loCatId="relationship" qsTypeId="urn:microsoft.com/office/officeart/2005/8/quickstyle/simple1" qsCatId="simple" csTypeId="urn:microsoft.com/office/officeart/2005/8/colors/accent0_2" csCatId="mainScheme" phldr="1"/>
      <dgm:spPr/>
      <dgm:t>
        <a:bodyPr/>
        <a:lstStyle/>
        <a:p>
          <a:endParaRPr lang="es-CO"/>
        </a:p>
      </dgm:t>
    </dgm:pt>
    <dgm:pt modelId="{5F1A9CC6-1FB4-4904-A47D-A6894104E797}">
      <dgm:prSet phldrT="[Texto]" custT="1"/>
      <dgm:spPr/>
      <dgm:t>
        <a:bodyPr/>
        <a:lstStyle/>
        <a:p>
          <a:r>
            <a:rPr lang="es-ES" sz="2000" b="1" dirty="0"/>
            <a:t>La firma de auditoría establecerá un proceso de seguimiento diseñado para proporcionarle una seguridad razonable de que las políticas y procedimientos relativos al sistema de control de calidad son pertinentes, adecuados y operan eficazmente. Dicho proceso: </a:t>
          </a:r>
          <a:endParaRPr lang="es-CO" sz="2000" b="1" dirty="0"/>
        </a:p>
      </dgm:t>
    </dgm:pt>
    <dgm:pt modelId="{8E13A14F-26A1-4918-8C21-2F9CE99DD29D}" type="parTrans" cxnId="{B5A56753-F0A9-44AD-A44D-0DA00C04A63C}">
      <dgm:prSet/>
      <dgm:spPr/>
      <dgm:t>
        <a:bodyPr/>
        <a:lstStyle/>
        <a:p>
          <a:endParaRPr lang="es-CO" b="1"/>
        </a:p>
      </dgm:t>
    </dgm:pt>
    <dgm:pt modelId="{7428B1EE-880B-40D0-B86E-39BB240D03C9}" type="sibTrans" cxnId="{B5A56753-F0A9-44AD-A44D-0DA00C04A63C}">
      <dgm:prSet/>
      <dgm:spPr/>
      <dgm:t>
        <a:bodyPr/>
        <a:lstStyle/>
        <a:p>
          <a:endParaRPr lang="es-CO" b="1"/>
        </a:p>
      </dgm:t>
    </dgm:pt>
    <dgm:pt modelId="{70A90131-2D03-4778-A330-8A2109092654}">
      <dgm:prSet custT="1"/>
      <dgm:spPr/>
      <dgm:t>
        <a:bodyPr/>
        <a:lstStyle/>
        <a:p>
          <a:r>
            <a:rPr lang="es-ES" sz="1200" b="1" dirty="0"/>
            <a:t>incluirá el examen y la evaluación continuadas del sistema de control de calidad, incluida, de manera cíclica, la inspección de al menos un encargo terminado por cada socio del encargo;</a:t>
          </a:r>
          <a:endParaRPr lang="es-CO" sz="1200" b="1" dirty="0"/>
        </a:p>
      </dgm:t>
    </dgm:pt>
    <dgm:pt modelId="{8527FFE0-A907-4851-9B61-577D85B73BFA}" type="parTrans" cxnId="{D77B8365-913A-4D03-8754-3E9DB6AB0C7D}">
      <dgm:prSet/>
      <dgm:spPr/>
      <dgm:t>
        <a:bodyPr/>
        <a:lstStyle/>
        <a:p>
          <a:endParaRPr lang="es-CO" b="1"/>
        </a:p>
      </dgm:t>
    </dgm:pt>
    <dgm:pt modelId="{AB57F4FE-2AD8-4215-BF30-9C022797D828}" type="sibTrans" cxnId="{D77B8365-913A-4D03-8754-3E9DB6AB0C7D}">
      <dgm:prSet/>
      <dgm:spPr/>
      <dgm:t>
        <a:bodyPr/>
        <a:lstStyle/>
        <a:p>
          <a:endParaRPr lang="es-CO" b="1"/>
        </a:p>
      </dgm:t>
    </dgm:pt>
    <dgm:pt modelId="{EB69C528-7A28-44DD-A85F-D66BAA2EE64B}">
      <dgm:prSet custT="1"/>
      <dgm:spPr/>
      <dgm:t>
        <a:bodyPr/>
        <a:lstStyle/>
        <a:p>
          <a:r>
            <a:rPr lang="es-ES" sz="1200" b="1" dirty="0"/>
            <a:t>requerirá que la responsabilidad del seguimiento  sea asignado a uno o varios socios u otras personas con experiencia y autoridad en la firma que sean suficientes y adecuadas para asumir dicha responsabilidad; y</a:t>
          </a:r>
          <a:endParaRPr lang="es-CO" sz="1200" b="1" dirty="0"/>
        </a:p>
      </dgm:t>
    </dgm:pt>
    <dgm:pt modelId="{D097FEDD-8749-44ED-8CDD-DBDEEB7CC256}" type="parTrans" cxnId="{1B9BC61F-37AA-44B1-A5D7-06DE7DBBFF73}">
      <dgm:prSet/>
      <dgm:spPr/>
      <dgm:t>
        <a:bodyPr/>
        <a:lstStyle/>
        <a:p>
          <a:endParaRPr lang="es-CO" b="1"/>
        </a:p>
      </dgm:t>
    </dgm:pt>
    <dgm:pt modelId="{C657CA77-576A-40E9-835E-6F5D0F4560B0}" type="sibTrans" cxnId="{1B9BC61F-37AA-44B1-A5D7-06DE7DBBFF73}">
      <dgm:prSet/>
      <dgm:spPr/>
      <dgm:t>
        <a:bodyPr/>
        <a:lstStyle/>
        <a:p>
          <a:endParaRPr lang="es-CO" b="1"/>
        </a:p>
      </dgm:t>
    </dgm:pt>
    <dgm:pt modelId="{4100431D-7664-4D77-9286-17E6425838C4}">
      <dgm:prSet custT="1"/>
      <dgm:spPr/>
      <dgm:t>
        <a:bodyPr/>
        <a:lstStyle/>
        <a:p>
          <a:r>
            <a:rPr lang="es-ES" sz="1200" b="1" dirty="0"/>
            <a:t>requerirá que quienes realicen el encargo o la revisión de control de calidad del encargo no participen en la inspección del encargo.</a:t>
          </a:r>
          <a:endParaRPr lang="es-CO" sz="1200" b="1" dirty="0"/>
        </a:p>
      </dgm:t>
    </dgm:pt>
    <dgm:pt modelId="{80368528-0A1B-432B-9096-A38E31176771}" type="parTrans" cxnId="{EF1B57ED-7BF5-413D-B441-55720D3EA229}">
      <dgm:prSet/>
      <dgm:spPr/>
      <dgm:t>
        <a:bodyPr/>
        <a:lstStyle/>
        <a:p>
          <a:endParaRPr lang="es-CO" b="1"/>
        </a:p>
      </dgm:t>
    </dgm:pt>
    <dgm:pt modelId="{8B890CE1-7777-4503-B49A-542EA6B6F641}" type="sibTrans" cxnId="{EF1B57ED-7BF5-413D-B441-55720D3EA229}">
      <dgm:prSet/>
      <dgm:spPr/>
      <dgm:t>
        <a:bodyPr/>
        <a:lstStyle/>
        <a:p>
          <a:endParaRPr lang="es-CO" b="1"/>
        </a:p>
      </dgm:t>
    </dgm:pt>
    <dgm:pt modelId="{74F53819-6DA0-4C2E-A93E-8937C90A209B}">
      <dgm:prSet phldrT="[Texto]" custT="1"/>
      <dgm:spPr/>
      <dgm:t>
        <a:bodyPr/>
        <a:lstStyle/>
        <a:p>
          <a:r>
            <a:rPr lang="es-MX" sz="2800" b="1" dirty="0"/>
            <a:t>NICC1, p. 48-56, A64-A72</a:t>
          </a:r>
          <a:endParaRPr lang="es-CO" sz="2800" b="1" dirty="0"/>
        </a:p>
      </dgm:t>
    </dgm:pt>
    <dgm:pt modelId="{37489267-3DF7-4C07-A737-EF669BAD5A63}" type="parTrans" cxnId="{FA57E326-6F3D-45AD-BE9D-B71877759D6D}">
      <dgm:prSet/>
      <dgm:spPr/>
      <dgm:t>
        <a:bodyPr/>
        <a:lstStyle/>
        <a:p>
          <a:endParaRPr lang="es-CO"/>
        </a:p>
      </dgm:t>
    </dgm:pt>
    <dgm:pt modelId="{A47654F2-9948-4DB6-97D8-B44AAEC3D444}" type="sibTrans" cxnId="{FA57E326-6F3D-45AD-BE9D-B71877759D6D}">
      <dgm:prSet/>
      <dgm:spPr/>
      <dgm:t>
        <a:bodyPr/>
        <a:lstStyle/>
        <a:p>
          <a:endParaRPr lang="es-CO"/>
        </a:p>
      </dgm:t>
    </dgm:pt>
    <dgm:pt modelId="{9EED7AAA-5BBB-4289-A169-A9C0E7E7E4D0}" type="pres">
      <dgm:prSet presAssocID="{6153FA7F-30C6-4BE4-8176-8FCD9A0D4AF5}" presName="Name0" presStyleCnt="0">
        <dgm:presLayoutVars>
          <dgm:chMax val="3"/>
          <dgm:chPref val="1"/>
          <dgm:dir/>
          <dgm:animLvl val="lvl"/>
          <dgm:resizeHandles/>
        </dgm:presLayoutVars>
      </dgm:prSet>
      <dgm:spPr/>
    </dgm:pt>
    <dgm:pt modelId="{C0CFD828-33F1-467B-B413-32DBCFE42362}" type="pres">
      <dgm:prSet presAssocID="{6153FA7F-30C6-4BE4-8176-8FCD9A0D4AF5}" presName="outerBox" presStyleCnt="0"/>
      <dgm:spPr/>
    </dgm:pt>
    <dgm:pt modelId="{68A9B497-53A0-441B-9B7F-7FDAFEE6D5BF}" type="pres">
      <dgm:prSet presAssocID="{6153FA7F-30C6-4BE4-8176-8FCD9A0D4AF5}" presName="outerBoxParent" presStyleLbl="node1" presStyleIdx="0" presStyleCnt="2"/>
      <dgm:spPr/>
    </dgm:pt>
    <dgm:pt modelId="{A6947B11-F67E-4C7E-B9CD-EB421F0DFC69}" type="pres">
      <dgm:prSet presAssocID="{6153FA7F-30C6-4BE4-8176-8FCD9A0D4AF5}" presName="outerBoxChildren" presStyleCnt="0"/>
      <dgm:spPr/>
    </dgm:pt>
    <dgm:pt modelId="{F21D4175-5A39-4B74-A451-7D036F1A73D5}" type="pres">
      <dgm:prSet presAssocID="{6153FA7F-30C6-4BE4-8176-8FCD9A0D4AF5}" presName="middleBox" presStyleCnt="0"/>
      <dgm:spPr/>
    </dgm:pt>
    <dgm:pt modelId="{B128FF9B-1BA6-4586-BD25-2BFE6DD5BA94}" type="pres">
      <dgm:prSet presAssocID="{6153FA7F-30C6-4BE4-8176-8FCD9A0D4AF5}" presName="middleBoxParent" presStyleLbl="node1" presStyleIdx="1" presStyleCnt="2"/>
      <dgm:spPr/>
    </dgm:pt>
    <dgm:pt modelId="{91F45989-9312-4F97-8296-42AE422C5779}" type="pres">
      <dgm:prSet presAssocID="{6153FA7F-30C6-4BE4-8176-8FCD9A0D4AF5}" presName="middleBoxChildren" presStyleCnt="0"/>
      <dgm:spPr/>
    </dgm:pt>
    <dgm:pt modelId="{29AD431B-D8E2-4653-BEF0-3FDFFF024171}" type="pres">
      <dgm:prSet presAssocID="{70A90131-2D03-4778-A330-8A2109092654}" presName="mChild" presStyleLbl="fgAcc1" presStyleIdx="0" presStyleCnt="3">
        <dgm:presLayoutVars>
          <dgm:bulletEnabled val="1"/>
        </dgm:presLayoutVars>
      </dgm:prSet>
      <dgm:spPr/>
    </dgm:pt>
    <dgm:pt modelId="{00F72D01-AB6E-43B5-B61F-3D8D76C8BAB9}" type="pres">
      <dgm:prSet presAssocID="{AB57F4FE-2AD8-4215-BF30-9C022797D828}" presName="middleSibTrans" presStyleCnt="0"/>
      <dgm:spPr/>
    </dgm:pt>
    <dgm:pt modelId="{6CDF57FC-D52F-45B2-9590-DD1AE7F7A534}" type="pres">
      <dgm:prSet presAssocID="{EB69C528-7A28-44DD-A85F-D66BAA2EE64B}" presName="mChild" presStyleLbl="fgAcc1" presStyleIdx="1" presStyleCnt="3">
        <dgm:presLayoutVars>
          <dgm:bulletEnabled val="1"/>
        </dgm:presLayoutVars>
      </dgm:prSet>
      <dgm:spPr/>
    </dgm:pt>
    <dgm:pt modelId="{7B47F6D0-3A47-4F2C-BCD2-D70DB5ECA2AF}" type="pres">
      <dgm:prSet presAssocID="{C657CA77-576A-40E9-835E-6F5D0F4560B0}" presName="middleSibTrans" presStyleCnt="0"/>
      <dgm:spPr/>
    </dgm:pt>
    <dgm:pt modelId="{F02E387F-0320-42E3-8D89-EEE8E00E7189}" type="pres">
      <dgm:prSet presAssocID="{4100431D-7664-4D77-9286-17E6425838C4}" presName="mChild" presStyleLbl="fgAcc1" presStyleIdx="2" presStyleCnt="3">
        <dgm:presLayoutVars>
          <dgm:bulletEnabled val="1"/>
        </dgm:presLayoutVars>
      </dgm:prSet>
      <dgm:spPr/>
    </dgm:pt>
  </dgm:ptLst>
  <dgm:cxnLst>
    <dgm:cxn modelId="{1B9BC61F-37AA-44B1-A5D7-06DE7DBBFF73}" srcId="{5F1A9CC6-1FB4-4904-A47D-A6894104E797}" destId="{EB69C528-7A28-44DD-A85F-D66BAA2EE64B}" srcOrd="1" destOrd="0" parTransId="{D097FEDD-8749-44ED-8CDD-DBDEEB7CC256}" sibTransId="{C657CA77-576A-40E9-835E-6F5D0F4560B0}"/>
    <dgm:cxn modelId="{FA57E326-6F3D-45AD-BE9D-B71877759D6D}" srcId="{6153FA7F-30C6-4BE4-8176-8FCD9A0D4AF5}" destId="{74F53819-6DA0-4C2E-A93E-8937C90A209B}" srcOrd="0" destOrd="0" parTransId="{37489267-3DF7-4C07-A737-EF669BAD5A63}" sibTransId="{A47654F2-9948-4DB6-97D8-B44AAEC3D444}"/>
    <dgm:cxn modelId="{31A0BF5E-A051-44E5-A01E-AD6CF61FB4A0}" type="presOf" srcId="{4100431D-7664-4D77-9286-17E6425838C4}" destId="{F02E387F-0320-42E3-8D89-EEE8E00E7189}" srcOrd="0" destOrd="0" presId="urn:microsoft.com/office/officeart/2005/8/layout/target2"/>
    <dgm:cxn modelId="{D77B8365-913A-4D03-8754-3E9DB6AB0C7D}" srcId="{5F1A9CC6-1FB4-4904-A47D-A6894104E797}" destId="{70A90131-2D03-4778-A330-8A2109092654}" srcOrd="0" destOrd="0" parTransId="{8527FFE0-A907-4851-9B61-577D85B73BFA}" sibTransId="{AB57F4FE-2AD8-4215-BF30-9C022797D828}"/>
    <dgm:cxn modelId="{FBA22552-241C-4804-B0B9-B4AC84BCACA4}" type="presOf" srcId="{5F1A9CC6-1FB4-4904-A47D-A6894104E797}" destId="{B128FF9B-1BA6-4586-BD25-2BFE6DD5BA94}" srcOrd="0" destOrd="0" presId="urn:microsoft.com/office/officeart/2005/8/layout/target2"/>
    <dgm:cxn modelId="{B5A56753-F0A9-44AD-A44D-0DA00C04A63C}" srcId="{6153FA7F-30C6-4BE4-8176-8FCD9A0D4AF5}" destId="{5F1A9CC6-1FB4-4904-A47D-A6894104E797}" srcOrd="1" destOrd="0" parTransId="{8E13A14F-26A1-4918-8C21-2F9CE99DD29D}" sibTransId="{7428B1EE-880B-40D0-B86E-39BB240D03C9}"/>
    <dgm:cxn modelId="{B111EBA3-00C1-4A61-971F-AA713338BEE0}" type="presOf" srcId="{74F53819-6DA0-4C2E-A93E-8937C90A209B}" destId="{68A9B497-53A0-441B-9B7F-7FDAFEE6D5BF}" srcOrd="0" destOrd="0" presId="urn:microsoft.com/office/officeart/2005/8/layout/target2"/>
    <dgm:cxn modelId="{114EB1A9-2979-421E-858C-9429872A82E0}" type="presOf" srcId="{EB69C528-7A28-44DD-A85F-D66BAA2EE64B}" destId="{6CDF57FC-D52F-45B2-9590-DD1AE7F7A534}" srcOrd="0" destOrd="0" presId="urn:microsoft.com/office/officeart/2005/8/layout/target2"/>
    <dgm:cxn modelId="{9521D5C2-4985-4E92-9199-11D0E3238A2F}" type="presOf" srcId="{70A90131-2D03-4778-A330-8A2109092654}" destId="{29AD431B-D8E2-4653-BEF0-3FDFFF024171}" srcOrd="0" destOrd="0" presId="urn:microsoft.com/office/officeart/2005/8/layout/target2"/>
    <dgm:cxn modelId="{FB6AFDC7-3018-4EB9-B9C6-36811F366172}" type="presOf" srcId="{6153FA7F-30C6-4BE4-8176-8FCD9A0D4AF5}" destId="{9EED7AAA-5BBB-4289-A169-A9C0E7E7E4D0}" srcOrd="0" destOrd="0" presId="urn:microsoft.com/office/officeart/2005/8/layout/target2"/>
    <dgm:cxn modelId="{EF1B57ED-7BF5-413D-B441-55720D3EA229}" srcId="{5F1A9CC6-1FB4-4904-A47D-A6894104E797}" destId="{4100431D-7664-4D77-9286-17E6425838C4}" srcOrd="2" destOrd="0" parTransId="{80368528-0A1B-432B-9096-A38E31176771}" sibTransId="{8B890CE1-7777-4503-B49A-542EA6B6F641}"/>
    <dgm:cxn modelId="{14FD85B9-5207-4095-A0EF-09474CA5343C}" type="presParOf" srcId="{9EED7AAA-5BBB-4289-A169-A9C0E7E7E4D0}" destId="{C0CFD828-33F1-467B-B413-32DBCFE42362}" srcOrd="0" destOrd="0" presId="urn:microsoft.com/office/officeart/2005/8/layout/target2"/>
    <dgm:cxn modelId="{4CE29A9B-F904-48F0-BE06-21D5B5504221}" type="presParOf" srcId="{C0CFD828-33F1-467B-B413-32DBCFE42362}" destId="{68A9B497-53A0-441B-9B7F-7FDAFEE6D5BF}" srcOrd="0" destOrd="0" presId="urn:microsoft.com/office/officeart/2005/8/layout/target2"/>
    <dgm:cxn modelId="{9A61F7BA-357E-4199-B02B-D595F4435386}" type="presParOf" srcId="{C0CFD828-33F1-467B-B413-32DBCFE42362}" destId="{A6947B11-F67E-4C7E-B9CD-EB421F0DFC69}" srcOrd="1" destOrd="0" presId="urn:microsoft.com/office/officeart/2005/8/layout/target2"/>
    <dgm:cxn modelId="{E85D0A60-2250-49D3-B04A-C5A5CADB0268}" type="presParOf" srcId="{9EED7AAA-5BBB-4289-A169-A9C0E7E7E4D0}" destId="{F21D4175-5A39-4B74-A451-7D036F1A73D5}" srcOrd="1" destOrd="0" presId="urn:microsoft.com/office/officeart/2005/8/layout/target2"/>
    <dgm:cxn modelId="{2FB1A1B9-111B-4AFB-A881-DE6A63015DFF}" type="presParOf" srcId="{F21D4175-5A39-4B74-A451-7D036F1A73D5}" destId="{B128FF9B-1BA6-4586-BD25-2BFE6DD5BA94}" srcOrd="0" destOrd="0" presId="urn:microsoft.com/office/officeart/2005/8/layout/target2"/>
    <dgm:cxn modelId="{B05602C2-B786-40E3-9E5F-563305D24957}" type="presParOf" srcId="{F21D4175-5A39-4B74-A451-7D036F1A73D5}" destId="{91F45989-9312-4F97-8296-42AE422C5779}" srcOrd="1" destOrd="0" presId="urn:microsoft.com/office/officeart/2005/8/layout/target2"/>
    <dgm:cxn modelId="{B9CFC723-1B4B-454F-ACD5-11EC1E0A61C0}" type="presParOf" srcId="{91F45989-9312-4F97-8296-42AE422C5779}" destId="{29AD431B-D8E2-4653-BEF0-3FDFFF024171}" srcOrd="0" destOrd="0" presId="urn:microsoft.com/office/officeart/2005/8/layout/target2"/>
    <dgm:cxn modelId="{D061CA44-066F-4796-BF16-4606951FEBD4}" type="presParOf" srcId="{91F45989-9312-4F97-8296-42AE422C5779}" destId="{00F72D01-AB6E-43B5-B61F-3D8D76C8BAB9}" srcOrd="1" destOrd="0" presId="urn:microsoft.com/office/officeart/2005/8/layout/target2"/>
    <dgm:cxn modelId="{FD9DA8A0-F7F8-485C-A4D9-7442A4E525E6}" type="presParOf" srcId="{91F45989-9312-4F97-8296-42AE422C5779}" destId="{6CDF57FC-D52F-45B2-9590-DD1AE7F7A534}" srcOrd="2" destOrd="0" presId="urn:microsoft.com/office/officeart/2005/8/layout/target2"/>
    <dgm:cxn modelId="{6FA516A2-FE18-4595-83A4-8DF51F3A70D0}" type="presParOf" srcId="{91F45989-9312-4F97-8296-42AE422C5779}" destId="{7B47F6D0-3A47-4F2C-BCD2-D70DB5ECA2AF}" srcOrd="3" destOrd="0" presId="urn:microsoft.com/office/officeart/2005/8/layout/target2"/>
    <dgm:cxn modelId="{90726D64-130B-4F19-A979-3F87DFF54653}" type="presParOf" srcId="{91F45989-9312-4F97-8296-42AE422C5779}" destId="{F02E387F-0320-42E3-8D89-EEE8E00E7189}" srcOrd="4"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18F4616-F6F5-4486-9D35-8791F8B7D5F0}" type="doc">
      <dgm:prSet loTypeId="urn:microsoft.com/office/officeart/2005/8/layout/target2" loCatId="relationship" qsTypeId="urn:microsoft.com/office/officeart/2005/8/quickstyle/simple1" qsCatId="simple" csTypeId="urn:microsoft.com/office/officeart/2005/8/colors/accent0_1" csCatId="mainScheme" phldr="1"/>
      <dgm:spPr/>
      <dgm:t>
        <a:bodyPr/>
        <a:lstStyle/>
        <a:p>
          <a:endParaRPr lang="es-CO"/>
        </a:p>
      </dgm:t>
    </dgm:pt>
    <dgm:pt modelId="{4FC89AAD-AEFA-414E-BF64-5768B5A17377}">
      <dgm:prSet custT="1"/>
      <dgm:spPr/>
      <dgm:t>
        <a:bodyPr/>
        <a:lstStyle/>
        <a:p>
          <a:pPr rtl="0"/>
          <a:r>
            <a:rPr lang="es-MX" sz="1800" b="1" dirty="0"/>
            <a:t>Una infraestructura de Gobierno más fuerte permite obtener </a:t>
          </a:r>
          <a:r>
            <a:rPr lang="es-CO" sz="1800" b="1" dirty="0"/>
            <a:t>Información financiera comprensible, transparente y comparable, pertinente y confiable, útil para la toma de decisiones económicas (Ley 1314/2009)</a:t>
          </a:r>
          <a:endParaRPr lang="es-CO" sz="1800" dirty="0"/>
        </a:p>
      </dgm:t>
    </dgm:pt>
    <dgm:pt modelId="{FDECA06C-8FAE-4384-B377-E981561DC39D}" type="parTrans" cxnId="{90708C9C-6387-4515-8114-E656B5ED3F4F}">
      <dgm:prSet/>
      <dgm:spPr/>
      <dgm:t>
        <a:bodyPr/>
        <a:lstStyle/>
        <a:p>
          <a:endParaRPr lang="es-CO" sz="3600">
            <a:solidFill>
              <a:schemeClr val="tx1"/>
            </a:solidFill>
          </a:endParaRPr>
        </a:p>
      </dgm:t>
    </dgm:pt>
    <dgm:pt modelId="{291909F3-17BD-4F0C-8AC7-03C96DC80674}" type="sibTrans" cxnId="{90708C9C-6387-4515-8114-E656B5ED3F4F}">
      <dgm:prSet/>
      <dgm:spPr/>
      <dgm:t>
        <a:bodyPr/>
        <a:lstStyle/>
        <a:p>
          <a:endParaRPr lang="es-CO" sz="3600">
            <a:solidFill>
              <a:schemeClr val="tx1"/>
            </a:solidFill>
          </a:endParaRPr>
        </a:p>
      </dgm:t>
    </dgm:pt>
    <dgm:pt modelId="{2D0D1F6D-8591-443D-93C9-7933886566F5}">
      <dgm:prSet custT="1"/>
      <dgm:spPr/>
      <dgm:t>
        <a:bodyPr/>
        <a:lstStyle/>
        <a:p>
          <a:pPr algn="ctr" rtl="0"/>
          <a:r>
            <a:rPr lang="es-CO" sz="1400" b="1" dirty="0"/>
            <a:t>Los contadores públicos que cumplan requisitos de formación profesional pueden jugar un papel más efectivo en la lucha contra la corrupción, junto con otros actores clave de la economía.</a:t>
          </a:r>
          <a:endParaRPr lang="es-CO" sz="1400" dirty="0"/>
        </a:p>
      </dgm:t>
    </dgm:pt>
    <dgm:pt modelId="{C295867A-33A6-4BFF-882C-D5E730091D1A}" type="parTrans" cxnId="{D56EBAFD-F4D0-4B31-AD64-B56A880D3B43}">
      <dgm:prSet/>
      <dgm:spPr/>
      <dgm:t>
        <a:bodyPr/>
        <a:lstStyle/>
        <a:p>
          <a:endParaRPr lang="es-CO" sz="3600">
            <a:solidFill>
              <a:schemeClr val="tx1"/>
            </a:solidFill>
          </a:endParaRPr>
        </a:p>
      </dgm:t>
    </dgm:pt>
    <dgm:pt modelId="{E94FFAC6-7387-4BD0-A642-5CCF5A4547AC}" type="sibTrans" cxnId="{D56EBAFD-F4D0-4B31-AD64-B56A880D3B43}">
      <dgm:prSet/>
      <dgm:spPr/>
      <dgm:t>
        <a:bodyPr/>
        <a:lstStyle/>
        <a:p>
          <a:endParaRPr lang="es-CO" sz="3600">
            <a:solidFill>
              <a:schemeClr val="tx1"/>
            </a:solidFill>
          </a:endParaRPr>
        </a:p>
      </dgm:t>
    </dgm:pt>
    <dgm:pt modelId="{ACF88AF9-8DAF-4A67-8DEE-5238F01C961A}">
      <dgm:prSet custT="1"/>
      <dgm:spPr/>
      <dgm:t>
        <a:bodyPr/>
        <a:lstStyle/>
        <a:p>
          <a:pPr rtl="0"/>
          <a:r>
            <a:rPr lang="es-CO" sz="1200" b="1"/>
            <a:t>Cuando la arquitectura de gobierno es más fuerte, el papel que desempeñan los contadores profesionales en la lucha contra la corrupción es MAYOR.</a:t>
          </a:r>
          <a:endParaRPr lang="es-CO" sz="1200" dirty="0"/>
        </a:p>
      </dgm:t>
    </dgm:pt>
    <dgm:pt modelId="{BA0F5FBC-F8CF-4F05-8D70-B400E9291391}" type="parTrans" cxnId="{75DA36AD-C325-48F4-B3BD-E04137B644B9}">
      <dgm:prSet/>
      <dgm:spPr/>
      <dgm:t>
        <a:bodyPr/>
        <a:lstStyle/>
        <a:p>
          <a:endParaRPr lang="es-CO" sz="3600">
            <a:solidFill>
              <a:schemeClr val="tx1"/>
            </a:solidFill>
          </a:endParaRPr>
        </a:p>
      </dgm:t>
    </dgm:pt>
    <dgm:pt modelId="{71D18D5E-03FF-4995-B23D-E723BF43EBE5}" type="sibTrans" cxnId="{75DA36AD-C325-48F4-B3BD-E04137B644B9}">
      <dgm:prSet/>
      <dgm:spPr/>
      <dgm:t>
        <a:bodyPr/>
        <a:lstStyle/>
        <a:p>
          <a:endParaRPr lang="es-CO" sz="3600">
            <a:solidFill>
              <a:schemeClr val="tx1"/>
            </a:solidFill>
          </a:endParaRPr>
        </a:p>
      </dgm:t>
    </dgm:pt>
    <dgm:pt modelId="{6AABEC30-35AE-456E-B333-BA0FE573DCC9}">
      <dgm:prSet custT="1"/>
      <dgm:spPr/>
      <dgm:t>
        <a:bodyPr/>
        <a:lstStyle/>
        <a:p>
          <a:pPr rtl="0"/>
          <a:r>
            <a:rPr lang="es-CO" sz="1000" b="1"/>
            <a:t>El trabajo de los Contadores es crucial para la arquitectura de buen gobierno de las economías, y junto con otros elementos clave sirven para apoyar la transparencia, la responsabilidad en la rendición de cuentas y el estado de derecho. </a:t>
          </a:r>
          <a:endParaRPr lang="es-CO" sz="1000" b="1" dirty="0"/>
        </a:p>
      </dgm:t>
    </dgm:pt>
    <dgm:pt modelId="{6F00C230-1B45-402A-80F7-694DCD523DE2}" type="parTrans" cxnId="{0AFFB408-9F84-4B9F-A21C-F71BC1371853}">
      <dgm:prSet/>
      <dgm:spPr/>
      <dgm:t>
        <a:bodyPr/>
        <a:lstStyle/>
        <a:p>
          <a:endParaRPr lang="es-CO" sz="3600">
            <a:solidFill>
              <a:schemeClr val="tx1"/>
            </a:solidFill>
          </a:endParaRPr>
        </a:p>
      </dgm:t>
    </dgm:pt>
    <dgm:pt modelId="{F414EB55-7120-46AB-9B03-0F4A78BC7E97}" type="sibTrans" cxnId="{0AFFB408-9F84-4B9F-A21C-F71BC1371853}">
      <dgm:prSet/>
      <dgm:spPr/>
      <dgm:t>
        <a:bodyPr/>
        <a:lstStyle/>
        <a:p>
          <a:endParaRPr lang="es-CO" sz="3600">
            <a:solidFill>
              <a:schemeClr val="tx1"/>
            </a:solidFill>
          </a:endParaRPr>
        </a:p>
      </dgm:t>
    </dgm:pt>
    <dgm:pt modelId="{3DD1AB6A-6FF8-4D9A-B398-A016E5FB85E7}">
      <dgm:prSet custT="1"/>
      <dgm:spPr/>
      <dgm:t>
        <a:bodyPr/>
        <a:lstStyle/>
        <a:p>
          <a:pPr algn="ctr" rtl="0"/>
          <a:r>
            <a:rPr lang="es-CO" sz="1400" b="1"/>
            <a:t>La ética profesional, la educación y la supervisión </a:t>
          </a:r>
          <a:r>
            <a:rPr lang="es-CO" sz="1100" b="1"/>
            <a:t>son claves para el papel determinante que desempeñan los contadores en la lucha contra la corrupción.</a:t>
          </a:r>
          <a:endParaRPr lang="es-CO" sz="700" dirty="0"/>
        </a:p>
      </dgm:t>
    </dgm:pt>
    <dgm:pt modelId="{32E3053C-1823-4B66-846C-F2AB0E313E62}" type="parTrans" cxnId="{C8BDED1B-02CF-4B22-B1C8-93B2AF80F0EE}">
      <dgm:prSet/>
      <dgm:spPr/>
      <dgm:t>
        <a:bodyPr/>
        <a:lstStyle/>
        <a:p>
          <a:endParaRPr lang="es-CO" sz="1600"/>
        </a:p>
      </dgm:t>
    </dgm:pt>
    <dgm:pt modelId="{64B7EFF0-8634-48D0-8E2B-2803AAD6B669}" type="sibTrans" cxnId="{C8BDED1B-02CF-4B22-B1C8-93B2AF80F0EE}">
      <dgm:prSet/>
      <dgm:spPr/>
      <dgm:t>
        <a:bodyPr/>
        <a:lstStyle/>
        <a:p>
          <a:endParaRPr lang="es-CO" sz="1600"/>
        </a:p>
      </dgm:t>
    </dgm:pt>
    <dgm:pt modelId="{7375CB77-CB85-49DE-A10A-093C0EF34C82}">
      <dgm:prSet custT="1"/>
      <dgm:spPr/>
      <dgm:t>
        <a:bodyPr/>
        <a:lstStyle/>
        <a:p>
          <a:pPr rtl="0"/>
          <a:r>
            <a:rPr lang="es-CO" sz="1050" b="1"/>
            <a:t>El vínculo con los puntajes de corrupción más favorables es 3 veces más fuerte para los contadores que se comprometen con estas cualidades, que para los individuos quienes pueden identificarse como </a:t>
          </a:r>
          <a:r>
            <a:rPr lang="es-CO" sz="1050" b="1" i="1"/>
            <a:t>Contadores</a:t>
          </a:r>
          <a:r>
            <a:rPr lang="es-CO" sz="1050" b="1"/>
            <a:t> pero que no poseen dichas cualificaciones profesionales</a:t>
          </a:r>
          <a:endParaRPr lang="es-CO" sz="1050" b="1" dirty="0"/>
        </a:p>
      </dgm:t>
    </dgm:pt>
    <dgm:pt modelId="{5B81C98C-09C7-4ACD-8E62-6BE27EC347BD}" type="parTrans" cxnId="{6767A485-D137-438F-A85F-08445720CF55}">
      <dgm:prSet/>
      <dgm:spPr/>
      <dgm:t>
        <a:bodyPr/>
        <a:lstStyle/>
        <a:p>
          <a:endParaRPr lang="es-CO" sz="1600"/>
        </a:p>
      </dgm:t>
    </dgm:pt>
    <dgm:pt modelId="{7D5E0395-342A-4878-ACDB-33264B1AFEC9}" type="sibTrans" cxnId="{6767A485-D137-438F-A85F-08445720CF55}">
      <dgm:prSet/>
      <dgm:spPr/>
      <dgm:t>
        <a:bodyPr/>
        <a:lstStyle/>
        <a:p>
          <a:endParaRPr lang="es-CO" sz="1600"/>
        </a:p>
      </dgm:t>
    </dgm:pt>
    <dgm:pt modelId="{82732402-582D-44F1-802A-1A6F966DE7E0}" type="pres">
      <dgm:prSet presAssocID="{B18F4616-F6F5-4486-9D35-8791F8B7D5F0}" presName="Name0" presStyleCnt="0">
        <dgm:presLayoutVars>
          <dgm:chMax val="3"/>
          <dgm:chPref val="1"/>
          <dgm:dir/>
          <dgm:animLvl val="lvl"/>
          <dgm:resizeHandles/>
        </dgm:presLayoutVars>
      </dgm:prSet>
      <dgm:spPr/>
    </dgm:pt>
    <dgm:pt modelId="{25786AA3-00E4-4779-89E5-24AC14B556A4}" type="pres">
      <dgm:prSet presAssocID="{B18F4616-F6F5-4486-9D35-8791F8B7D5F0}" presName="outerBox" presStyleCnt="0"/>
      <dgm:spPr/>
    </dgm:pt>
    <dgm:pt modelId="{310EFC30-212F-4C05-857A-AD32C082CA92}" type="pres">
      <dgm:prSet presAssocID="{B18F4616-F6F5-4486-9D35-8791F8B7D5F0}" presName="outerBoxParent" presStyleLbl="node1" presStyleIdx="0" presStyleCnt="3" custLinFactNeighborY="-285"/>
      <dgm:spPr/>
    </dgm:pt>
    <dgm:pt modelId="{B3B32BB2-37CE-428B-8C80-2C78935EE488}" type="pres">
      <dgm:prSet presAssocID="{B18F4616-F6F5-4486-9D35-8791F8B7D5F0}" presName="outerBoxChildren" presStyleCnt="0"/>
      <dgm:spPr/>
    </dgm:pt>
    <dgm:pt modelId="{A667886E-0B24-4C06-8FB4-DDA5AE856D99}" type="pres">
      <dgm:prSet presAssocID="{ACF88AF9-8DAF-4A67-8DEE-5238F01C961A}" presName="oChild" presStyleLbl="fgAcc1" presStyleIdx="0" presStyleCnt="3">
        <dgm:presLayoutVars>
          <dgm:bulletEnabled val="1"/>
        </dgm:presLayoutVars>
      </dgm:prSet>
      <dgm:spPr/>
    </dgm:pt>
    <dgm:pt modelId="{CADB9964-EFB4-4441-85F9-EADFC57095DE}" type="pres">
      <dgm:prSet presAssocID="{B18F4616-F6F5-4486-9D35-8791F8B7D5F0}" presName="middleBox" presStyleCnt="0"/>
      <dgm:spPr/>
    </dgm:pt>
    <dgm:pt modelId="{89D9027E-7A5A-4898-B263-F70C81E9D31C}" type="pres">
      <dgm:prSet presAssocID="{B18F4616-F6F5-4486-9D35-8791F8B7D5F0}" presName="middleBoxParent" presStyleLbl="node1" presStyleIdx="1" presStyleCnt="3"/>
      <dgm:spPr/>
    </dgm:pt>
    <dgm:pt modelId="{7EB76A26-9D1F-491D-8E5E-2EB1A8BBFC59}" type="pres">
      <dgm:prSet presAssocID="{B18F4616-F6F5-4486-9D35-8791F8B7D5F0}" presName="middleBoxChildren" presStyleCnt="0"/>
      <dgm:spPr/>
    </dgm:pt>
    <dgm:pt modelId="{021E98AF-D60F-428B-885E-2FB376BBAD7E}" type="pres">
      <dgm:prSet presAssocID="{6AABEC30-35AE-456E-B333-BA0FE573DCC9}" presName="mChild" presStyleLbl="fgAcc1" presStyleIdx="1" presStyleCnt="3">
        <dgm:presLayoutVars>
          <dgm:bulletEnabled val="1"/>
        </dgm:presLayoutVars>
      </dgm:prSet>
      <dgm:spPr/>
    </dgm:pt>
    <dgm:pt modelId="{6BFF3898-0833-4CA3-90FC-AA808EAFD83A}" type="pres">
      <dgm:prSet presAssocID="{B18F4616-F6F5-4486-9D35-8791F8B7D5F0}" presName="centerBox" presStyleCnt="0"/>
      <dgm:spPr/>
    </dgm:pt>
    <dgm:pt modelId="{59925D48-D293-4508-A943-A8BB50CFC891}" type="pres">
      <dgm:prSet presAssocID="{B18F4616-F6F5-4486-9D35-8791F8B7D5F0}" presName="centerBoxParent" presStyleLbl="node1" presStyleIdx="2" presStyleCnt="3"/>
      <dgm:spPr/>
    </dgm:pt>
    <dgm:pt modelId="{98A40C65-F87F-48E1-B437-DDD1F5120485}" type="pres">
      <dgm:prSet presAssocID="{B18F4616-F6F5-4486-9D35-8791F8B7D5F0}" presName="centerBoxChildren" presStyleCnt="0"/>
      <dgm:spPr/>
    </dgm:pt>
    <dgm:pt modelId="{2A8F9A35-EAEE-40D1-B35D-F0EDC3D37427}" type="pres">
      <dgm:prSet presAssocID="{7375CB77-CB85-49DE-A10A-093C0EF34C82}" presName="cChild" presStyleLbl="fgAcc1" presStyleIdx="2" presStyleCnt="3">
        <dgm:presLayoutVars>
          <dgm:bulletEnabled val="1"/>
        </dgm:presLayoutVars>
      </dgm:prSet>
      <dgm:spPr/>
    </dgm:pt>
  </dgm:ptLst>
  <dgm:cxnLst>
    <dgm:cxn modelId="{0AFFB408-9F84-4B9F-A21C-F71BC1371853}" srcId="{2D0D1F6D-8591-443D-93C9-7933886566F5}" destId="{6AABEC30-35AE-456E-B333-BA0FE573DCC9}" srcOrd="0" destOrd="0" parTransId="{6F00C230-1B45-402A-80F7-694DCD523DE2}" sibTransId="{F414EB55-7120-46AB-9B03-0F4A78BC7E97}"/>
    <dgm:cxn modelId="{C8BDED1B-02CF-4B22-B1C8-93B2AF80F0EE}" srcId="{B18F4616-F6F5-4486-9D35-8791F8B7D5F0}" destId="{3DD1AB6A-6FF8-4D9A-B398-A016E5FB85E7}" srcOrd="2" destOrd="0" parTransId="{32E3053C-1823-4B66-846C-F2AB0E313E62}" sibTransId="{64B7EFF0-8634-48D0-8E2B-2803AAD6B669}"/>
    <dgm:cxn modelId="{B05CDB5C-0E01-42B5-A026-67A151BC2ADC}" type="presOf" srcId="{6AABEC30-35AE-456E-B333-BA0FE573DCC9}" destId="{021E98AF-D60F-428B-885E-2FB376BBAD7E}" srcOrd="0" destOrd="0" presId="urn:microsoft.com/office/officeart/2005/8/layout/target2"/>
    <dgm:cxn modelId="{C90CE86B-7EFA-4F5D-8E08-A516315965B9}" type="presOf" srcId="{B18F4616-F6F5-4486-9D35-8791F8B7D5F0}" destId="{82732402-582D-44F1-802A-1A6F966DE7E0}" srcOrd="0" destOrd="0" presId="urn:microsoft.com/office/officeart/2005/8/layout/target2"/>
    <dgm:cxn modelId="{A6F4564D-81BE-4F99-BA9E-6E7626B97A1D}" type="presOf" srcId="{4FC89AAD-AEFA-414E-BF64-5768B5A17377}" destId="{310EFC30-212F-4C05-857A-AD32C082CA92}" srcOrd="0" destOrd="0" presId="urn:microsoft.com/office/officeart/2005/8/layout/target2"/>
    <dgm:cxn modelId="{8FB2144F-4725-4781-91BE-1BAF8759A73D}" type="presOf" srcId="{7375CB77-CB85-49DE-A10A-093C0EF34C82}" destId="{2A8F9A35-EAEE-40D1-B35D-F0EDC3D37427}" srcOrd="0" destOrd="0" presId="urn:microsoft.com/office/officeart/2005/8/layout/target2"/>
    <dgm:cxn modelId="{1E11F77A-88A8-4B08-90BD-1778C24728A6}" type="presOf" srcId="{3DD1AB6A-6FF8-4D9A-B398-A016E5FB85E7}" destId="{59925D48-D293-4508-A943-A8BB50CFC891}" srcOrd="0" destOrd="0" presId="urn:microsoft.com/office/officeart/2005/8/layout/target2"/>
    <dgm:cxn modelId="{6767A485-D137-438F-A85F-08445720CF55}" srcId="{3DD1AB6A-6FF8-4D9A-B398-A016E5FB85E7}" destId="{7375CB77-CB85-49DE-A10A-093C0EF34C82}" srcOrd="0" destOrd="0" parTransId="{5B81C98C-09C7-4ACD-8E62-6BE27EC347BD}" sibTransId="{7D5E0395-342A-4878-ACDB-33264B1AFEC9}"/>
    <dgm:cxn modelId="{90708C9C-6387-4515-8114-E656B5ED3F4F}" srcId="{B18F4616-F6F5-4486-9D35-8791F8B7D5F0}" destId="{4FC89AAD-AEFA-414E-BF64-5768B5A17377}" srcOrd="0" destOrd="0" parTransId="{FDECA06C-8FAE-4384-B377-E981561DC39D}" sibTransId="{291909F3-17BD-4F0C-8AC7-03C96DC80674}"/>
    <dgm:cxn modelId="{75DA36AD-C325-48F4-B3BD-E04137B644B9}" srcId="{4FC89AAD-AEFA-414E-BF64-5768B5A17377}" destId="{ACF88AF9-8DAF-4A67-8DEE-5238F01C961A}" srcOrd="0" destOrd="0" parTransId="{BA0F5FBC-F8CF-4F05-8D70-B400E9291391}" sibTransId="{71D18D5E-03FF-4995-B23D-E723BF43EBE5}"/>
    <dgm:cxn modelId="{FD59F8B1-5E17-4F87-9910-85217238456E}" type="presOf" srcId="{2D0D1F6D-8591-443D-93C9-7933886566F5}" destId="{89D9027E-7A5A-4898-B263-F70C81E9D31C}" srcOrd="0" destOrd="0" presId="urn:microsoft.com/office/officeart/2005/8/layout/target2"/>
    <dgm:cxn modelId="{0A3387F2-6654-4B92-97C3-01CDF6142767}" type="presOf" srcId="{ACF88AF9-8DAF-4A67-8DEE-5238F01C961A}" destId="{A667886E-0B24-4C06-8FB4-DDA5AE856D99}" srcOrd="0" destOrd="0" presId="urn:microsoft.com/office/officeart/2005/8/layout/target2"/>
    <dgm:cxn modelId="{D56EBAFD-F4D0-4B31-AD64-B56A880D3B43}" srcId="{B18F4616-F6F5-4486-9D35-8791F8B7D5F0}" destId="{2D0D1F6D-8591-443D-93C9-7933886566F5}" srcOrd="1" destOrd="0" parTransId="{C295867A-33A6-4BFF-882C-D5E730091D1A}" sibTransId="{E94FFAC6-7387-4BD0-A642-5CCF5A4547AC}"/>
    <dgm:cxn modelId="{1CD165EE-DAC7-409A-9466-EC8276A316D5}" type="presParOf" srcId="{82732402-582D-44F1-802A-1A6F966DE7E0}" destId="{25786AA3-00E4-4779-89E5-24AC14B556A4}" srcOrd="0" destOrd="0" presId="urn:microsoft.com/office/officeart/2005/8/layout/target2"/>
    <dgm:cxn modelId="{CCC46AB4-DD2D-4EB9-88BD-E84CA4ADE520}" type="presParOf" srcId="{25786AA3-00E4-4779-89E5-24AC14B556A4}" destId="{310EFC30-212F-4C05-857A-AD32C082CA92}" srcOrd="0" destOrd="0" presId="urn:microsoft.com/office/officeart/2005/8/layout/target2"/>
    <dgm:cxn modelId="{B26AF2BE-2C59-482B-BB96-923CA7116968}" type="presParOf" srcId="{25786AA3-00E4-4779-89E5-24AC14B556A4}" destId="{B3B32BB2-37CE-428B-8C80-2C78935EE488}" srcOrd="1" destOrd="0" presId="urn:microsoft.com/office/officeart/2005/8/layout/target2"/>
    <dgm:cxn modelId="{4BFE8E7A-4E90-4C6C-9ADC-0C8EB4B2ABA3}" type="presParOf" srcId="{B3B32BB2-37CE-428B-8C80-2C78935EE488}" destId="{A667886E-0B24-4C06-8FB4-DDA5AE856D99}" srcOrd="0" destOrd="0" presId="urn:microsoft.com/office/officeart/2005/8/layout/target2"/>
    <dgm:cxn modelId="{DB0CFA3B-D2D7-4A6D-9F93-1EAE7082C3B0}" type="presParOf" srcId="{82732402-582D-44F1-802A-1A6F966DE7E0}" destId="{CADB9964-EFB4-4441-85F9-EADFC57095DE}" srcOrd="1" destOrd="0" presId="urn:microsoft.com/office/officeart/2005/8/layout/target2"/>
    <dgm:cxn modelId="{F77C71C9-DA62-444C-8A62-29D7BF6EBD45}" type="presParOf" srcId="{CADB9964-EFB4-4441-85F9-EADFC57095DE}" destId="{89D9027E-7A5A-4898-B263-F70C81E9D31C}" srcOrd="0" destOrd="0" presId="urn:microsoft.com/office/officeart/2005/8/layout/target2"/>
    <dgm:cxn modelId="{FD0FF6E5-3976-473C-845D-5301C833C872}" type="presParOf" srcId="{CADB9964-EFB4-4441-85F9-EADFC57095DE}" destId="{7EB76A26-9D1F-491D-8E5E-2EB1A8BBFC59}" srcOrd="1" destOrd="0" presId="urn:microsoft.com/office/officeart/2005/8/layout/target2"/>
    <dgm:cxn modelId="{0AECBDA7-EDDF-4DDA-9CE5-907EF6B6A308}" type="presParOf" srcId="{7EB76A26-9D1F-491D-8E5E-2EB1A8BBFC59}" destId="{021E98AF-D60F-428B-885E-2FB376BBAD7E}" srcOrd="0" destOrd="0" presId="urn:microsoft.com/office/officeart/2005/8/layout/target2"/>
    <dgm:cxn modelId="{06F2B745-3838-41C4-873A-171EE43C0CD9}" type="presParOf" srcId="{82732402-582D-44F1-802A-1A6F966DE7E0}" destId="{6BFF3898-0833-4CA3-90FC-AA808EAFD83A}" srcOrd="2" destOrd="0" presId="urn:microsoft.com/office/officeart/2005/8/layout/target2"/>
    <dgm:cxn modelId="{5BFE4BBC-1980-453D-A15B-9A7905D98279}" type="presParOf" srcId="{6BFF3898-0833-4CA3-90FC-AA808EAFD83A}" destId="{59925D48-D293-4508-A943-A8BB50CFC891}" srcOrd="0" destOrd="0" presId="urn:microsoft.com/office/officeart/2005/8/layout/target2"/>
    <dgm:cxn modelId="{AD12A82B-0142-45B7-A4BA-5A13AE75375C}" type="presParOf" srcId="{6BFF3898-0833-4CA3-90FC-AA808EAFD83A}" destId="{98A40C65-F87F-48E1-B437-DDD1F5120485}" srcOrd="1" destOrd="0" presId="urn:microsoft.com/office/officeart/2005/8/layout/target2"/>
    <dgm:cxn modelId="{7D98C14D-7F4D-4D3E-9973-F9C74B0ECDC0}" type="presParOf" srcId="{98A40C65-F87F-48E1-B437-DDD1F5120485}" destId="{2A8F9A35-EAEE-40D1-B35D-F0EDC3D37427}" srcOrd="0" destOrd="0" presId="urn:microsoft.com/office/officeart/2005/8/layout/targe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6153FA7F-30C6-4BE4-8176-8FCD9A0D4AF5}" type="doc">
      <dgm:prSet loTypeId="urn:microsoft.com/office/officeart/2005/8/layout/cycle5" loCatId="cycle" qsTypeId="urn:microsoft.com/office/officeart/2005/8/quickstyle/simple2" qsCatId="simple" csTypeId="urn:microsoft.com/office/officeart/2005/8/colors/accent0_2" csCatId="mainScheme" phldr="1"/>
      <dgm:spPr/>
      <dgm:t>
        <a:bodyPr/>
        <a:lstStyle/>
        <a:p>
          <a:endParaRPr lang="es-CO"/>
        </a:p>
      </dgm:t>
    </dgm:pt>
    <dgm:pt modelId="{5F1A9CC6-1FB4-4904-A47D-A6894104E797}">
      <dgm:prSet phldrT="[Texto]" custT="1"/>
      <dgm:spPr/>
      <dgm:t>
        <a:bodyPr/>
        <a:lstStyle/>
        <a:p>
          <a:r>
            <a:rPr lang="es-ES" sz="2000" b="1" dirty="0"/>
            <a:t>La firma de auditoría establecerá políticas y procedimientos que requieran que se documente adecuadamente el funcionamiento de cada elemento de su sistema de control de calidad.</a:t>
          </a:r>
          <a:endParaRPr lang="es-CO" sz="2000" b="1" dirty="0"/>
        </a:p>
      </dgm:t>
    </dgm:pt>
    <dgm:pt modelId="{8E13A14F-26A1-4918-8C21-2F9CE99DD29D}" type="parTrans" cxnId="{B5A56753-F0A9-44AD-A44D-0DA00C04A63C}">
      <dgm:prSet/>
      <dgm:spPr/>
      <dgm:t>
        <a:bodyPr/>
        <a:lstStyle/>
        <a:p>
          <a:endParaRPr lang="es-CO" sz="2400" b="1"/>
        </a:p>
      </dgm:t>
    </dgm:pt>
    <dgm:pt modelId="{7428B1EE-880B-40D0-B86E-39BB240D03C9}" type="sibTrans" cxnId="{B5A56753-F0A9-44AD-A44D-0DA00C04A63C}">
      <dgm:prSet custT="1"/>
      <dgm:spPr/>
      <dgm:t>
        <a:bodyPr/>
        <a:lstStyle/>
        <a:p>
          <a:endParaRPr lang="es-CO" sz="1800" b="1"/>
        </a:p>
      </dgm:t>
    </dgm:pt>
    <dgm:pt modelId="{3A5CE0CD-5785-48FF-88CF-F61E5CEDB237}">
      <dgm:prSet phldrT="[Texto]" custT="1"/>
      <dgm:spPr/>
      <dgm:t>
        <a:bodyPr/>
        <a:lstStyle/>
        <a:p>
          <a:r>
            <a:rPr lang="es-MX" sz="2000" b="1" dirty="0"/>
            <a:t>NICC1, p. 57-59, A73-A75</a:t>
          </a:r>
          <a:endParaRPr lang="es-CO" sz="2000" b="1" dirty="0"/>
        </a:p>
      </dgm:t>
    </dgm:pt>
    <dgm:pt modelId="{315343FC-71CD-423D-B791-18A73AD83AC3}" type="parTrans" cxnId="{D4913713-B942-447D-84A7-2F79E3A43153}">
      <dgm:prSet/>
      <dgm:spPr/>
      <dgm:t>
        <a:bodyPr/>
        <a:lstStyle/>
        <a:p>
          <a:endParaRPr lang="es-CO" sz="2400" b="1"/>
        </a:p>
      </dgm:t>
    </dgm:pt>
    <dgm:pt modelId="{4867EAAF-4958-424C-85F9-4DE4C1E674B1}" type="sibTrans" cxnId="{D4913713-B942-447D-84A7-2F79E3A43153}">
      <dgm:prSet custT="1"/>
      <dgm:spPr/>
      <dgm:t>
        <a:bodyPr/>
        <a:lstStyle/>
        <a:p>
          <a:endParaRPr lang="es-CO" sz="1800" b="1"/>
        </a:p>
      </dgm:t>
    </dgm:pt>
    <dgm:pt modelId="{0BA10711-23D1-428F-A48A-1195D44DDA09}" type="pres">
      <dgm:prSet presAssocID="{6153FA7F-30C6-4BE4-8176-8FCD9A0D4AF5}" presName="cycle" presStyleCnt="0">
        <dgm:presLayoutVars>
          <dgm:dir/>
          <dgm:resizeHandles val="exact"/>
        </dgm:presLayoutVars>
      </dgm:prSet>
      <dgm:spPr/>
    </dgm:pt>
    <dgm:pt modelId="{8E9159F5-293F-4118-A2E3-DBBF5134B33D}" type="pres">
      <dgm:prSet presAssocID="{5F1A9CC6-1FB4-4904-A47D-A6894104E797}" presName="node" presStyleLbl="node1" presStyleIdx="0" presStyleCnt="2">
        <dgm:presLayoutVars>
          <dgm:bulletEnabled val="1"/>
        </dgm:presLayoutVars>
      </dgm:prSet>
      <dgm:spPr/>
    </dgm:pt>
    <dgm:pt modelId="{15D39489-3462-4D3F-A7A9-8D4DB15BB115}" type="pres">
      <dgm:prSet presAssocID="{5F1A9CC6-1FB4-4904-A47D-A6894104E797}" presName="spNode" presStyleCnt="0"/>
      <dgm:spPr/>
    </dgm:pt>
    <dgm:pt modelId="{81A0D354-543B-4F06-A569-D0C58DE60598}" type="pres">
      <dgm:prSet presAssocID="{7428B1EE-880B-40D0-B86E-39BB240D03C9}" presName="sibTrans" presStyleLbl="sibTrans1D1" presStyleIdx="0" presStyleCnt="2"/>
      <dgm:spPr/>
    </dgm:pt>
    <dgm:pt modelId="{13705A05-34B8-487F-93B7-53EC9AC26A43}" type="pres">
      <dgm:prSet presAssocID="{3A5CE0CD-5785-48FF-88CF-F61E5CEDB237}" presName="node" presStyleLbl="node1" presStyleIdx="1" presStyleCnt="2">
        <dgm:presLayoutVars>
          <dgm:bulletEnabled val="1"/>
        </dgm:presLayoutVars>
      </dgm:prSet>
      <dgm:spPr/>
    </dgm:pt>
    <dgm:pt modelId="{070609D7-C1D2-48F7-A5F7-AAEE467EBA7E}" type="pres">
      <dgm:prSet presAssocID="{3A5CE0CD-5785-48FF-88CF-F61E5CEDB237}" presName="spNode" presStyleCnt="0"/>
      <dgm:spPr/>
    </dgm:pt>
    <dgm:pt modelId="{0EF2756F-0F25-49F5-8A21-17807EB38B1C}" type="pres">
      <dgm:prSet presAssocID="{4867EAAF-4958-424C-85F9-4DE4C1E674B1}" presName="sibTrans" presStyleLbl="sibTrans1D1" presStyleIdx="1" presStyleCnt="2"/>
      <dgm:spPr/>
    </dgm:pt>
  </dgm:ptLst>
  <dgm:cxnLst>
    <dgm:cxn modelId="{D4913713-B942-447D-84A7-2F79E3A43153}" srcId="{6153FA7F-30C6-4BE4-8176-8FCD9A0D4AF5}" destId="{3A5CE0CD-5785-48FF-88CF-F61E5CEDB237}" srcOrd="1" destOrd="0" parTransId="{315343FC-71CD-423D-B791-18A73AD83AC3}" sibTransId="{4867EAAF-4958-424C-85F9-4DE4C1E674B1}"/>
    <dgm:cxn modelId="{808BEE1A-0576-47C8-942A-A214B29FA1BF}" type="presOf" srcId="{5F1A9CC6-1FB4-4904-A47D-A6894104E797}" destId="{8E9159F5-293F-4118-A2E3-DBBF5134B33D}" srcOrd="0" destOrd="0" presId="urn:microsoft.com/office/officeart/2005/8/layout/cycle5"/>
    <dgm:cxn modelId="{0A6ECF65-501C-4CDA-A45D-F090E44B0BA2}" type="presOf" srcId="{6153FA7F-30C6-4BE4-8176-8FCD9A0D4AF5}" destId="{0BA10711-23D1-428F-A48A-1195D44DDA09}" srcOrd="0" destOrd="0" presId="urn:microsoft.com/office/officeart/2005/8/layout/cycle5"/>
    <dgm:cxn modelId="{B5A56753-F0A9-44AD-A44D-0DA00C04A63C}" srcId="{6153FA7F-30C6-4BE4-8176-8FCD9A0D4AF5}" destId="{5F1A9CC6-1FB4-4904-A47D-A6894104E797}" srcOrd="0" destOrd="0" parTransId="{8E13A14F-26A1-4918-8C21-2F9CE99DD29D}" sibTransId="{7428B1EE-880B-40D0-B86E-39BB240D03C9}"/>
    <dgm:cxn modelId="{2885DA73-D73E-4ABE-8BBD-7CAB8734CD25}" type="presOf" srcId="{7428B1EE-880B-40D0-B86E-39BB240D03C9}" destId="{81A0D354-543B-4F06-A569-D0C58DE60598}" srcOrd="0" destOrd="0" presId="urn:microsoft.com/office/officeart/2005/8/layout/cycle5"/>
    <dgm:cxn modelId="{CAFA7187-28D0-4CEC-8394-3C5AAA711CDC}" type="presOf" srcId="{3A5CE0CD-5785-48FF-88CF-F61E5CEDB237}" destId="{13705A05-34B8-487F-93B7-53EC9AC26A43}" srcOrd="0" destOrd="0" presId="urn:microsoft.com/office/officeart/2005/8/layout/cycle5"/>
    <dgm:cxn modelId="{3C8203F7-6791-4826-9B8F-35764B8ADB20}" type="presOf" srcId="{4867EAAF-4958-424C-85F9-4DE4C1E674B1}" destId="{0EF2756F-0F25-49F5-8A21-17807EB38B1C}" srcOrd="0" destOrd="0" presId="urn:microsoft.com/office/officeart/2005/8/layout/cycle5"/>
    <dgm:cxn modelId="{E0BEE36F-3AB2-4382-965C-089DE5D78571}" type="presParOf" srcId="{0BA10711-23D1-428F-A48A-1195D44DDA09}" destId="{8E9159F5-293F-4118-A2E3-DBBF5134B33D}" srcOrd="0" destOrd="0" presId="urn:microsoft.com/office/officeart/2005/8/layout/cycle5"/>
    <dgm:cxn modelId="{C401101B-52F1-4BC0-87A4-DD0BEFECD43B}" type="presParOf" srcId="{0BA10711-23D1-428F-A48A-1195D44DDA09}" destId="{15D39489-3462-4D3F-A7A9-8D4DB15BB115}" srcOrd="1" destOrd="0" presId="urn:microsoft.com/office/officeart/2005/8/layout/cycle5"/>
    <dgm:cxn modelId="{3E40C3A7-B5FC-4BD7-96CC-06CD8839D073}" type="presParOf" srcId="{0BA10711-23D1-428F-A48A-1195D44DDA09}" destId="{81A0D354-543B-4F06-A569-D0C58DE60598}" srcOrd="2" destOrd="0" presId="urn:microsoft.com/office/officeart/2005/8/layout/cycle5"/>
    <dgm:cxn modelId="{A3B0023F-C75F-46A4-BC69-9DFA87DB4BDE}" type="presParOf" srcId="{0BA10711-23D1-428F-A48A-1195D44DDA09}" destId="{13705A05-34B8-487F-93B7-53EC9AC26A43}" srcOrd="3" destOrd="0" presId="urn:microsoft.com/office/officeart/2005/8/layout/cycle5"/>
    <dgm:cxn modelId="{8572170A-A829-498A-86AF-F4CAC6AF631A}" type="presParOf" srcId="{0BA10711-23D1-428F-A48A-1195D44DDA09}" destId="{070609D7-C1D2-48F7-A5F7-AAEE467EBA7E}" srcOrd="4" destOrd="0" presId="urn:microsoft.com/office/officeart/2005/8/layout/cycle5"/>
    <dgm:cxn modelId="{C17ECF48-A83E-4541-8994-F9F75656DE72}" type="presParOf" srcId="{0BA10711-23D1-428F-A48A-1195D44DDA09}" destId="{0EF2756F-0F25-49F5-8A21-17807EB38B1C}" srcOrd="5"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B311C838-9449-4B6A-B100-CD2F0A9CA3D1}" type="doc">
      <dgm:prSet loTypeId="urn:microsoft.com/office/officeart/2005/8/layout/bProcess2" loCatId="process" qsTypeId="urn:microsoft.com/office/officeart/2005/8/quickstyle/simple2" qsCatId="simple" csTypeId="urn:microsoft.com/office/officeart/2005/8/colors/colorful1" csCatId="colorful" phldr="1"/>
      <dgm:spPr/>
      <dgm:t>
        <a:bodyPr/>
        <a:lstStyle/>
        <a:p>
          <a:endParaRPr lang="es-CO"/>
        </a:p>
      </dgm:t>
    </dgm:pt>
    <dgm:pt modelId="{81F1CD1D-2176-4343-8A36-0754C679B3F7}">
      <dgm:prSet/>
      <dgm:spPr/>
      <dgm:t>
        <a:bodyPr/>
        <a:lstStyle/>
        <a:p>
          <a:pPr rtl="0"/>
          <a:r>
            <a:rPr lang="es-CO" dirty="0">
              <a:solidFill>
                <a:schemeClr val="bg1"/>
              </a:solidFill>
            </a:rPr>
            <a:t>Estrategia</a:t>
          </a:r>
        </a:p>
      </dgm:t>
    </dgm:pt>
    <dgm:pt modelId="{2A44EB7B-1547-40FD-9B7F-9C1663CBF9A4}" type="parTrans" cxnId="{D6D64258-E16C-403F-AE5C-9A866227B593}">
      <dgm:prSet/>
      <dgm:spPr/>
      <dgm:t>
        <a:bodyPr/>
        <a:lstStyle/>
        <a:p>
          <a:endParaRPr lang="es-CO"/>
        </a:p>
      </dgm:t>
    </dgm:pt>
    <dgm:pt modelId="{4778DFB0-07DE-4466-840A-A1270A3C2D37}" type="sibTrans" cxnId="{D6D64258-E16C-403F-AE5C-9A866227B593}">
      <dgm:prSet/>
      <dgm:spPr/>
      <dgm:t>
        <a:bodyPr/>
        <a:lstStyle/>
        <a:p>
          <a:endParaRPr lang="es-CO"/>
        </a:p>
      </dgm:t>
    </dgm:pt>
    <dgm:pt modelId="{97DD0A68-9975-4E30-B04E-86B195DA7FAE}">
      <dgm:prSet/>
      <dgm:spPr/>
      <dgm:t>
        <a:bodyPr/>
        <a:lstStyle/>
        <a:p>
          <a:pPr rtl="0"/>
          <a:r>
            <a:rPr lang="es-CO">
              <a:solidFill>
                <a:schemeClr val="bg1"/>
              </a:solidFill>
            </a:rPr>
            <a:t>Hallazgos</a:t>
          </a:r>
        </a:p>
      </dgm:t>
    </dgm:pt>
    <dgm:pt modelId="{3894D2B4-ABFD-4692-9F5C-783D459F2F61}" type="parTrans" cxnId="{FB19FC94-B816-48B5-8043-D6F02895AF89}">
      <dgm:prSet/>
      <dgm:spPr/>
      <dgm:t>
        <a:bodyPr/>
        <a:lstStyle/>
        <a:p>
          <a:endParaRPr lang="es-CO"/>
        </a:p>
      </dgm:t>
    </dgm:pt>
    <dgm:pt modelId="{6D2AA95F-1C17-4201-B5C2-2602A020D257}" type="sibTrans" cxnId="{FB19FC94-B816-48B5-8043-D6F02895AF89}">
      <dgm:prSet/>
      <dgm:spPr/>
      <dgm:t>
        <a:bodyPr/>
        <a:lstStyle/>
        <a:p>
          <a:endParaRPr lang="es-CO"/>
        </a:p>
      </dgm:t>
    </dgm:pt>
    <dgm:pt modelId="{952D31B0-8A59-4727-AB8A-5006654F76EF}">
      <dgm:prSet/>
      <dgm:spPr/>
      <dgm:t>
        <a:bodyPr/>
        <a:lstStyle/>
        <a:p>
          <a:pPr rtl="0"/>
          <a:r>
            <a:rPr lang="es-CO">
              <a:solidFill>
                <a:schemeClr val="tx1"/>
              </a:solidFill>
            </a:rPr>
            <a:t>Informes</a:t>
          </a:r>
        </a:p>
      </dgm:t>
    </dgm:pt>
    <dgm:pt modelId="{F5AAE796-2AC5-4617-8C03-08445D949406}" type="parTrans" cxnId="{F2595B1B-F9B2-42ED-8546-8C33510EDF28}">
      <dgm:prSet/>
      <dgm:spPr/>
      <dgm:t>
        <a:bodyPr/>
        <a:lstStyle/>
        <a:p>
          <a:endParaRPr lang="es-CO"/>
        </a:p>
      </dgm:t>
    </dgm:pt>
    <dgm:pt modelId="{9BF97E11-F57C-48AF-86A3-FFE02C5BE398}" type="sibTrans" cxnId="{F2595B1B-F9B2-42ED-8546-8C33510EDF28}">
      <dgm:prSet/>
      <dgm:spPr/>
      <dgm:t>
        <a:bodyPr/>
        <a:lstStyle/>
        <a:p>
          <a:endParaRPr lang="es-CO"/>
        </a:p>
      </dgm:t>
    </dgm:pt>
    <dgm:pt modelId="{544C0B85-78F6-4BBC-9195-B4826CCF7B0A}">
      <dgm:prSet/>
      <dgm:spPr/>
      <dgm:t>
        <a:bodyPr/>
        <a:lstStyle/>
        <a:p>
          <a:pPr rtl="0"/>
          <a:r>
            <a:rPr lang="es-CO">
              <a:solidFill>
                <a:schemeClr val="tx1"/>
              </a:solidFill>
            </a:rPr>
            <a:t>Dictamen</a:t>
          </a:r>
        </a:p>
      </dgm:t>
    </dgm:pt>
    <dgm:pt modelId="{9EDFCBB1-9B4E-4C8D-A8E2-FED1EA8AED3B}" type="parTrans" cxnId="{8BB17838-3F45-4F70-A3DF-D6EF0161A57A}">
      <dgm:prSet/>
      <dgm:spPr/>
      <dgm:t>
        <a:bodyPr/>
        <a:lstStyle/>
        <a:p>
          <a:endParaRPr lang="es-CO"/>
        </a:p>
      </dgm:t>
    </dgm:pt>
    <dgm:pt modelId="{BACEA85D-2911-454A-912B-D5696024ADBA}" type="sibTrans" cxnId="{8BB17838-3F45-4F70-A3DF-D6EF0161A57A}">
      <dgm:prSet/>
      <dgm:spPr/>
      <dgm:t>
        <a:bodyPr/>
        <a:lstStyle/>
        <a:p>
          <a:endParaRPr lang="es-CO"/>
        </a:p>
      </dgm:t>
    </dgm:pt>
    <dgm:pt modelId="{72B29BDF-885E-40EE-BD41-A6A94A0062AA}">
      <dgm:prSet/>
      <dgm:spPr/>
      <dgm:t>
        <a:bodyPr/>
        <a:lstStyle/>
        <a:p>
          <a:pPr rtl="0"/>
          <a:r>
            <a:rPr lang="es-CO" dirty="0">
              <a:solidFill>
                <a:schemeClr val="tx1"/>
              </a:solidFill>
            </a:rPr>
            <a:t>Pruebas</a:t>
          </a:r>
        </a:p>
      </dgm:t>
    </dgm:pt>
    <dgm:pt modelId="{1A5CDFDC-9855-45A1-9E8C-D8F2BC232780}" type="parTrans" cxnId="{1097BD44-39CF-4A1A-BE18-ACB234E69144}">
      <dgm:prSet/>
      <dgm:spPr/>
      <dgm:t>
        <a:bodyPr/>
        <a:lstStyle/>
        <a:p>
          <a:endParaRPr lang="es-CO"/>
        </a:p>
      </dgm:t>
    </dgm:pt>
    <dgm:pt modelId="{438C305E-5E27-460C-8D51-385D138E0A84}" type="sibTrans" cxnId="{1097BD44-39CF-4A1A-BE18-ACB234E69144}">
      <dgm:prSet/>
      <dgm:spPr/>
      <dgm:t>
        <a:bodyPr/>
        <a:lstStyle/>
        <a:p>
          <a:endParaRPr lang="es-CO"/>
        </a:p>
      </dgm:t>
    </dgm:pt>
    <dgm:pt modelId="{143DF440-F99F-44A7-893D-C0EFC41F4724}" type="pres">
      <dgm:prSet presAssocID="{B311C838-9449-4B6A-B100-CD2F0A9CA3D1}" presName="diagram" presStyleCnt="0">
        <dgm:presLayoutVars>
          <dgm:dir/>
          <dgm:resizeHandles/>
        </dgm:presLayoutVars>
      </dgm:prSet>
      <dgm:spPr/>
    </dgm:pt>
    <dgm:pt modelId="{4B2FB65F-852D-4A39-AC2C-1646E2454B2F}" type="pres">
      <dgm:prSet presAssocID="{81F1CD1D-2176-4343-8A36-0754C679B3F7}" presName="firstNode" presStyleLbl="node1" presStyleIdx="0" presStyleCnt="5">
        <dgm:presLayoutVars>
          <dgm:bulletEnabled val="1"/>
        </dgm:presLayoutVars>
      </dgm:prSet>
      <dgm:spPr/>
    </dgm:pt>
    <dgm:pt modelId="{02AA9318-C422-4526-A16B-E56A6E3727EA}" type="pres">
      <dgm:prSet presAssocID="{4778DFB0-07DE-4466-840A-A1270A3C2D37}" presName="sibTrans" presStyleLbl="sibTrans2D1" presStyleIdx="0" presStyleCnt="4"/>
      <dgm:spPr/>
    </dgm:pt>
    <dgm:pt modelId="{F9D3CAAD-B7CD-407A-BBDC-6CFA3B2978A8}" type="pres">
      <dgm:prSet presAssocID="{72B29BDF-885E-40EE-BD41-A6A94A0062AA}" presName="middleNode" presStyleCnt="0"/>
      <dgm:spPr/>
    </dgm:pt>
    <dgm:pt modelId="{E5C591E5-562E-4D0E-AF8F-A686D58FBE20}" type="pres">
      <dgm:prSet presAssocID="{72B29BDF-885E-40EE-BD41-A6A94A0062AA}" presName="padding" presStyleLbl="node1" presStyleIdx="0" presStyleCnt="5"/>
      <dgm:spPr/>
    </dgm:pt>
    <dgm:pt modelId="{0EFC0C4B-2564-47FB-B30D-7D925B1F911C}" type="pres">
      <dgm:prSet presAssocID="{72B29BDF-885E-40EE-BD41-A6A94A0062AA}" presName="shape" presStyleLbl="node1" presStyleIdx="1" presStyleCnt="5">
        <dgm:presLayoutVars>
          <dgm:bulletEnabled val="1"/>
        </dgm:presLayoutVars>
      </dgm:prSet>
      <dgm:spPr/>
    </dgm:pt>
    <dgm:pt modelId="{102E6748-A60F-4A32-B052-6A0097A776BA}" type="pres">
      <dgm:prSet presAssocID="{438C305E-5E27-460C-8D51-385D138E0A84}" presName="sibTrans" presStyleLbl="sibTrans2D1" presStyleIdx="1" presStyleCnt="4"/>
      <dgm:spPr/>
    </dgm:pt>
    <dgm:pt modelId="{EB06555D-3A56-46B8-A879-3A531F4D1A2E}" type="pres">
      <dgm:prSet presAssocID="{97DD0A68-9975-4E30-B04E-86B195DA7FAE}" presName="middleNode" presStyleCnt="0"/>
      <dgm:spPr/>
    </dgm:pt>
    <dgm:pt modelId="{A16617C2-FC9D-4B67-A4A8-620BCA2ED676}" type="pres">
      <dgm:prSet presAssocID="{97DD0A68-9975-4E30-B04E-86B195DA7FAE}" presName="padding" presStyleLbl="node1" presStyleIdx="1" presStyleCnt="5"/>
      <dgm:spPr/>
    </dgm:pt>
    <dgm:pt modelId="{5AE09D75-C7B3-446B-946A-077C70EFD45F}" type="pres">
      <dgm:prSet presAssocID="{97DD0A68-9975-4E30-B04E-86B195DA7FAE}" presName="shape" presStyleLbl="node1" presStyleIdx="2" presStyleCnt="5">
        <dgm:presLayoutVars>
          <dgm:bulletEnabled val="1"/>
        </dgm:presLayoutVars>
      </dgm:prSet>
      <dgm:spPr/>
    </dgm:pt>
    <dgm:pt modelId="{1F008ECC-E2A4-4234-830B-53F6B15B5B71}" type="pres">
      <dgm:prSet presAssocID="{6D2AA95F-1C17-4201-B5C2-2602A020D257}" presName="sibTrans" presStyleLbl="sibTrans2D1" presStyleIdx="2" presStyleCnt="4"/>
      <dgm:spPr/>
    </dgm:pt>
    <dgm:pt modelId="{85F7C19D-0BD5-449D-B0C6-5B3DC977EA3B}" type="pres">
      <dgm:prSet presAssocID="{952D31B0-8A59-4727-AB8A-5006654F76EF}" presName="middleNode" presStyleCnt="0"/>
      <dgm:spPr/>
    </dgm:pt>
    <dgm:pt modelId="{147CEED4-BAA0-4277-A26E-3BBAC566176A}" type="pres">
      <dgm:prSet presAssocID="{952D31B0-8A59-4727-AB8A-5006654F76EF}" presName="padding" presStyleLbl="node1" presStyleIdx="2" presStyleCnt="5"/>
      <dgm:spPr/>
    </dgm:pt>
    <dgm:pt modelId="{C0BDEC5B-C198-4AE5-88FB-F68C85C3ED9F}" type="pres">
      <dgm:prSet presAssocID="{952D31B0-8A59-4727-AB8A-5006654F76EF}" presName="shape" presStyleLbl="node1" presStyleIdx="3" presStyleCnt="5">
        <dgm:presLayoutVars>
          <dgm:bulletEnabled val="1"/>
        </dgm:presLayoutVars>
      </dgm:prSet>
      <dgm:spPr/>
    </dgm:pt>
    <dgm:pt modelId="{FB24ADCE-69A7-4BED-BC98-8650A4556D83}" type="pres">
      <dgm:prSet presAssocID="{9BF97E11-F57C-48AF-86A3-FFE02C5BE398}" presName="sibTrans" presStyleLbl="sibTrans2D1" presStyleIdx="3" presStyleCnt="4"/>
      <dgm:spPr/>
    </dgm:pt>
    <dgm:pt modelId="{47DE8D61-0659-4508-9B40-26844B89B9B3}" type="pres">
      <dgm:prSet presAssocID="{544C0B85-78F6-4BBC-9195-B4826CCF7B0A}" presName="lastNode" presStyleLbl="node1" presStyleIdx="4" presStyleCnt="5">
        <dgm:presLayoutVars>
          <dgm:bulletEnabled val="1"/>
        </dgm:presLayoutVars>
      </dgm:prSet>
      <dgm:spPr/>
    </dgm:pt>
  </dgm:ptLst>
  <dgm:cxnLst>
    <dgm:cxn modelId="{DE9BBF17-6EAA-47DC-B9AB-87C14F6EEA0C}" type="presOf" srcId="{4778DFB0-07DE-4466-840A-A1270A3C2D37}" destId="{02AA9318-C422-4526-A16B-E56A6E3727EA}" srcOrd="0" destOrd="0" presId="urn:microsoft.com/office/officeart/2005/8/layout/bProcess2"/>
    <dgm:cxn modelId="{F2595B1B-F9B2-42ED-8546-8C33510EDF28}" srcId="{B311C838-9449-4B6A-B100-CD2F0A9CA3D1}" destId="{952D31B0-8A59-4727-AB8A-5006654F76EF}" srcOrd="3" destOrd="0" parTransId="{F5AAE796-2AC5-4617-8C03-08445D949406}" sibTransId="{9BF97E11-F57C-48AF-86A3-FFE02C5BE398}"/>
    <dgm:cxn modelId="{8BB17838-3F45-4F70-A3DF-D6EF0161A57A}" srcId="{B311C838-9449-4B6A-B100-CD2F0A9CA3D1}" destId="{544C0B85-78F6-4BBC-9195-B4826CCF7B0A}" srcOrd="4" destOrd="0" parTransId="{9EDFCBB1-9B4E-4C8D-A8E2-FED1EA8AED3B}" sibTransId="{BACEA85D-2911-454A-912B-D5696024ADBA}"/>
    <dgm:cxn modelId="{D560433B-11FF-4334-955A-2E58F31E413A}" type="presOf" srcId="{438C305E-5E27-460C-8D51-385D138E0A84}" destId="{102E6748-A60F-4A32-B052-6A0097A776BA}" srcOrd="0" destOrd="0" presId="urn:microsoft.com/office/officeart/2005/8/layout/bProcess2"/>
    <dgm:cxn modelId="{1097BD44-39CF-4A1A-BE18-ACB234E69144}" srcId="{B311C838-9449-4B6A-B100-CD2F0A9CA3D1}" destId="{72B29BDF-885E-40EE-BD41-A6A94A0062AA}" srcOrd="1" destOrd="0" parTransId="{1A5CDFDC-9855-45A1-9E8C-D8F2BC232780}" sibTransId="{438C305E-5E27-460C-8D51-385D138E0A84}"/>
    <dgm:cxn modelId="{D6D64258-E16C-403F-AE5C-9A866227B593}" srcId="{B311C838-9449-4B6A-B100-CD2F0A9CA3D1}" destId="{81F1CD1D-2176-4343-8A36-0754C679B3F7}" srcOrd="0" destOrd="0" parTransId="{2A44EB7B-1547-40FD-9B7F-9C1663CBF9A4}" sibTransId="{4778DFB0-07DE-4466-840A-A1270A3C2D37}"/>
    <dgm:cxn modelId="{2F799C88-5234-4AA6-9209-0DDB93A1CECD}" type="presOf" srcId="{6D2AA95F-1C17-4201-B5C2-2602A020D257}" destId="{1F008ECC-E2A4-4234-830B-53F6B15B5B71}" srcOrd="0" destOrd="0" presId="urn:microsoft.com/office/officeart/2005/8/layout/bProcess2"/>
    <dgm:cxn modelId="{2E9B9889-E9A3-424D-8840-78EA380ACC30}" type="presOf" srcId="{81F1CD1D-2176-4343-8A36-0754C679B3F7}" destId="{4B2FB65F-852D-4A39-AC2C-1646E2454B2F}" srcOrd="0" destOrd="0" presId="urn:microsoft.com/office/officeart/2005/8/layout/bProcess2"/>
    <dgm:cxn modelId="{1BCBF98F-D2D6-470A-B6F8-FC507CD7D999}" type="presOf" srcId="{9BF97E11-F57C-48AF-86A3-FFE02C5BE398}" destId="{FB24ADCE-69A7-4BED-BC98-8650A4556D83}" srcOrd="0" destOrd="0" presId="urn:microsoft.com/office/officeart/2005/8/layout/bProcess2"/>
    <dgm:cxn modelId="{FB19FC94-B816-48B5-8043-D6F02895AF89}" srcId="{B311C838-9449-4B6A-B100-CD2F0A9CA3D1}" destId="{97DD0A68-9975-4E30-B04E-86B195DA7FAE}" srcOrd="2" destOrd="0" parTransId="{3894D2B4-ABFD-4692-9F5C-783D459F2F61}" sibTransId="{6D2AA95F-1C17-4201-B5C2-2602A020D257}"/>
    <dgm:cxn modelId="{2818BEEC-F81B-4B67-B041-F7CC46A7281F}" type="presOf" srcId="{97DD0A68-9975-4E30-B04E-86B195DA7FAE}" destId="{5AE09D75-C7B3-446B-946A-077C70EFD45F}" srcOrd="0" destOrd="0" presId="urn:microsoft.com/office/officeart/2005/8/layout/bProcess2"/>
    <dgm:cxn modelId="{4399EEF1-6E3C-4D5F-AC08-6A5AD770C48A}" type="presOf" srcId="{952D31B0-8A59-4727-AB8A-5006654F76EF}" destId="{C0BDEC5B-C198-4AE5-88FB-F68C85C3ED9F}" srcOrd="0" destOrd="0" presId="urn:microsoft.com/office/officeart/2005/8/layout/bProcess2"/>
    <dgm:cxn modelId="{07F81BF5-B7B4-45F3-9E89-5F471D8FA3EA}" type="presOf" srcId="{B311C838-9449-4B6A-B100-CD2F0A9CA3D1}" destId="{143DF440-F99F-44A7-893D-C0EFC41F4724}" srcOrd="0" destOrd="0" presId="urn:microsoft.com/office/officeart/2005/8/layout/bProcess2"/>
    <dgm:cxn modelId="{B73E2AF6-4C52-4DEF-B8E7-DE1AC726BA1B}" type="presOf" srcId="{544C0B85-78F6-4BBC-9195-B4826CCF7B0A}" destId="{47DE8D61-0659-4508-9B40-26844B89B9B3}" srcOrd="0" destOrd="0" presId="urn:microsoft.com/office/officeart/2005/8/layout/bProcess2"/>
    <dgm:cxn modelId="{FCEFC2F7-FA75-4FF4-B204-42FB7DD62CB3}" type="presOf" srcId="{72B29BDF-885E-40EE-BD41-A6A94A0062AA}" destId="{0EFC0C4B-2564-47FB-B30D-7D925B1F911C}" srcOrd="0" destOrd="0" presId="urn:microsoft.com/office/officeart/2005/8/layout/bProcess2"/>
    <dgm:cxn modelId="{76731CF5-5E8B-460B-95F2-A60FFA3E5107}" type="presParOf" srcId="{143DF440-F99F-44A7-893D-C0EFC41F4724}" destId="{4B2FB65F-852D-4A39-AC2C-1646E2454B2F}" srcOrd="0" destOrd="0" presId="urn:microsoft.com/office/officeart/2005/8/layout/bProcess2"/>
    <dgm:cxn modelId="{0D0EDB4A-3788-43CC-94B4-709E15A1F069}" type="presParOf" srcId="{143DF440-F99F-44A7-893D-C0EFC41F4724}" destId="{02AA9318-C422-4526-A16B-E56A6E3727EA}" srcOrd="1" destOrd="0" presId="urn:microsoft.com/office/officeart/2005/8/layout/bProcess2"/>
    <dgm:cxn modelId="{5DB9AA1A-4885-4016-8990-BCD132346617}" type="presParOf" srcId="{143DF440-F99F-44A7-893D-C0EFC41F4724}" destId="{F9D3CAAD-B7CD-407A-BBDC-6CFA3B2978A8}" srcOrd="2" destOrd="0" presId="urn:microsoft.com/office/officeart/2005/8/layout/bProcess2"/>
    <dgm:cxn modelId="{EC043BB8-6512-4E35-B9AB-95970C953B2D}" type="presParOf" srcId="{F9D3CAAD-B7CD-407A-BBDC-6CFA3B2978A8}" destId="{E5C591E5-562E-4D0E-AF8F-A686D58FBE20}" srcOrd="0" destOrd="0" presId="urn:microsoft.com/office/officeart/2005/8/layout/bProcess2"/>
    <dgm:cxn modelId="{2FBFB24D-2F55-4709-A9DD-E6225A3A329A}" type="presParOf" srcId="{F9D3CAAD-B7CD-407A-BBDC-6CFA3B2978A8}" destId="{0EFC0C4B-2564-47FB-B30D-7D925B1F911C}" srcOrd="1" destOrd="0" presId="urn:microsoft.com/office/officeart/2005/8/layout/bProcess2"/>
    <dgm:cxn modelId="{DF100EA8-21DB-4D33-8E71-90F2D35FCCAF}" type="presParOf" srcId="{143DF440-F99F-44A7-893D-C0EFC41F4724}" destId="{102E6748-A60F-4A32-B052-6A0097A776BA}" srcOrd="3" destOrd="0" presId="urn:microsoft.com/office/officeart/2005/8/layout/bProcess2"/>
    <dgm:cxn modelId="{D0E52003-9D33-4094-915C-FB0FBDDF64DE}" type="presParOf" srcId="{143DF440-F99F-44A7-893D-C0EFC41F4724}" destId="{EB06555D-3A56-46B8-A879-3A531F4D1A2E}" srcOrd="4" destOrd="0" presId="urn:microsoft.com/office/officeart/2005/8/layout/bProcess2"/>
    <dgm:cxn modelId="{69A4BFF0-1C71-4BF2-92E7-965EF5DD801E}" type="presParOf" srcId="{EB06555D-3A56-46B8-A879-3A531F4D1A2E}" destId="{A16617C2-FC9D-4B67-A4A8-620BCA2ED676}" srcOrd="0" destOrd="0" presId="urn:microsoft.com/office/officeart/2005/8/layout/bProcess2"/>
    <dgm:cxn modelId="{7619C79A-094E-47AA-9086-C9DBC6F854C3}" type="presParOf" srcId="{EB06555D-3A56-46B8-A879-3A531F4D1A2E}" destId="{5AE09D75-C7B3-446B-946A-077C70EFD45F}" srcOrd="1" destOrd="0" presId="urn:microsoft.com/office/officeart/2005/8/layout/bProcess2"/>
    <dgm:cxn modelId="{81E2BD96-3BA1-467B-A539-A87249025720}" type="presParOf" srcId="{143DF440-F99F-44A7-893D-C0EFC41F4724}" destId="{1F008ECC-E2A4-4234-830B-53F6B15B5B71}" srcOrd="5" destOrd="0" presId="urn:microsoft.com/office/officeart/2005/8/layout/bProcess2"/>
    <dgm:cxn modelId="{C3A384FF-DB8D-4DCF-9482-22212B6785AC}" type="presParOf" srcId="{143DF440-F99F-44A7-893D-C0EFC41F4724}" destId="{85F7C19D-0BD5-449D-B0C6-5B3DC977EA3B}" srcOrd="6" destOrd="0" presId="urn:microsoft.com/office/officeart/2005/8/layout/bProcess2"/>
    <dgm:cxn modelId="{25D07AA8-1978-4E67-B31D-1EC0D1552BAF}" type="presParOf" srcId="{85F7C19D-0BD5-449D-B0C6-5B3DC977EA3B}" destId="{147CEED4-BAA0-4277-A26E-3BBAC566176A}" srcOrd="0" destOrd="0" presId="urn:microsoft.com/office/officeart/2005/8/layout/bProcess2"/>
    <dgm:cxn modelId="{962E6345-EB43-4ABF-BDBD-5257E7748A9A}" type="presParOf" srcId="{85F7C19D-0BD5-449D-B0C6-5B3DC977EA3B}" destId="{C0BDEC5B-C198-4AE5-88FB-F68C85C3ED9F}" srcOrd="1" destOrd="0" presId="urn:microsoft.com/office/officeart/2005/8/layout/bProcess2"/>
    <dgm:cxn modelId="{0EFE9276-D9F5-4F62-8876-8A4AD8CE25F8}" type="presParOf" srcId="{143DF440-F99F-44A7-893D-C0EFC41F4724}" destId="{FB24ADCE-69A7-4BED-BC98-8650A4556D83}" srcOrd="7" destOrd="0" presId="urn:microsoft.com/office/officeart/2005/8/layout/bProcess2"/>
    <dgm:cxn modelId="{61F3705A-5FB4-4F44-B1DF-C18B4C831535}" type="presParOf" srcId="{143DF440-F99F-44A7-893D-C0EFC41F4724}" destId="{47DE8D61-0659-4508-9B40-26844B89B9B3}" srcOrd="8" destOrd="0" presId="urn:microsoft.com/office/officeart/2005/8/layout/bProcess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E5A618CC-050B-469F-B6BE-E1F0D1549573}" type="doc">
      <dgm:prSet loTypeId="urn:microsoft.com/office/officeart/2005/8/layout/bList2" loCatId="list" qsTypeId="urn:microsoft.com/office/officeart/2005/8/quickstyle/3d1" qsCatId="3D" csTypeId="urn:microsoft.com/office/officeart/2005/8/colors/accent1_2" csCatId="accent1" phldr="1"/>
      <dgm:spPr/>
      <dgm:t>
        <a:bodyPr/>
        <a:lstStyle/>
        <a:p>
          <a:endParaRPr lang="es-CO"/>
        </a:p>
      </dgm:t>
    </dgm:pt>
    <dgm:pt modelId="{4FE54F57-A86A-4BFC-A2A0-B440C232C8CB}">
      <dgm:prSet/>
      <dgm:spPr/>
      <dgm:t>
        <a:bodyPr/>
        <a:lstStyle/>
        <a:p>
          <a:pPr rtl="0"/>
          <a:r>
            <a:rPr lang="es-CO"/>
            <a:t>Son otras actividades desarrolladas por contadores, tales como:</a:t>
          </a:r>
        </a:p>
      </dgm:t>
    </dgm:pt>
    <dgm:pt modelId="{2433E48B-B4D1-459F-A61C-FCB41AE16583}" type="parTrans" cxnId="{227A8E5B-2541-4B53-8875-C03DA4173BDD}">
      <dgm:prSet/>
      <dgm:spPr/>
      <dgm:t>
        <a:bodyPr/>
        <a:lstStyle/>
        <a:p>
          <a:endParaRPr lang="es-CO"/>
        </a:p>
      </dgm:t>
    </dgm:pt>
    <dgm:pt modelId="{43720D32-E221-48D4-89D0-F6408C3F4947}" type="sibTrans" cxnId="{227A8E5B-2541-4B53-8875-C03DA4173BDD}">
      <dgm:prSet/>
      <dgm:spPr/>
      <dgm:t>
        <a:bodyPr/>
        <a:lstStyle/>
        <a:p>
          <a:endParaRPr lang="es-CO"/>
        </a:p>
      </dgm:t>
    </dgm:pt>
    <dgm:pt modelId="{D9485E7C-5B2F-4E9B-99F8-044435E53D27}">
      <dgm:prSet/>
      <dgm:spPr/>
      <dgm:t>
        <a:bodyPr/>
        <a:lstStyle/>
        <a:p>
          <a:pPr rtl="0"/>
          <a:r>
            <a:rPr lang="es-CO" dirty="0"/>
            <a:t>Trabajos sobre información financiera específica sin dar una conclusión</a:t>
          </a:r>
        </a:p>
      </dgm:t>
    </dgm:pt>
    <dgm:pt modelId="{4F556A58-2E17-49A9-B190-D5244820218F}" type="parTrans" cxnId="{3472440F-363B-4FAB-8925-A9CF732105C6}">
      <dgm:prSet/>
      <dgm:spPr/>
      <dgm:t>
        <a:bodyPr/>
        <a:lstStyle/>
        <a:p>
          <a:endParaRPr lang="es-CO"/>
        </a:p>
      </dgm:t>
    </dgm:pt>
    <dgm:pt modelId="{968030CB-75E4-42FB-A107-FA59DA56C12A}" type="sibTrans" cxnId="{3472440F-363B-4FAB-8925-A9CF732105C6}">
      <dgm:prSet/>
      <dgm:spPr/>
      <dgm:t>
        <a:bodyPr/>
        <a:lstStyle/>
        <a:p>
          <a:endParaRPr lang="es-CO"/>
        </a:p>
      </dgm:t>
    </dgm:pt>
    <dgm:pt modelId="{0D7F028C-ED4C-4966-AFA9-BD779796526D}">
      <dgm:prSet/>
      <dgm:spPr/>
      <dgm:t>
        <a:bodyPr/>
        <a:lstStyle/>
        <a:p>
          <a:pPr rtl="0"/>
          <a:r>
            <a:rPr lang="es-CO"/>
            <a:t>Asesorías tributarias con un informe de resultados</a:t>
          </a:r>
        </a:p>
      </dgm:t>
    </dgm:pt>
    <dgm:pt modelId="{23E4ED3C-7C06-4EDE-ACB2-172537680F7E}" type="parTrans" cxnId="{8CECC749-7ADD-492B-8A09-FC9408414B5B}">
      <dgm:prSet/>
      <dgm:spPr/>
      <dgm:t>
        <a:bodyPr/>
        <a:lstStyle/>
        <a:p>
          <a:endParaRPr lang="es-CO"/>
        </a:p>
      </dgm:t>
    </dgm:pt>
    <dgm:pt modelId="{3B4553D1-06CC-40DE-BC9D-DC17FC898537}" type="sibTrans" cxnId="{8CECC749-7ADD-492B-8A09-FC9408414B5B}">
      <dgm:prSet/>
      <dgm:spPr/>
      <dgm:t>
        <a:bodyPr/>
        <a:lstStyle/>
        <a:p>
          <a:endParaRPr lang="es-CO"/>
        </a:p>
      </dgm:t>
    </dgm:pt>
    <dgm:pt modelId="{EAF0F814-8AC2-405C-B418-27B064A52510}">
      <dgm:prSet/>
      <dgm:spPr/>
      <dgm:t>
        <a:bodyPr/>
        <a:lstStyle/>
        <a:p>
          <a:pPr rtl="0"/>
          <a:r>
            <a:rPr lang="es-CO" dirty="0"/>
            <a:t>Asesorías para presentación de información financiera en formatos específicos</a:t>
          </a:r>
        </a:p>
      </dgm:t>
    </dgm:pt>
    <dgm:pt modelId="{818AAF16-5520-47E9-AAA8-1966B606F8A2}" type="parTrans" cxnId="{C3AC339A-477F-4DBF-B6E8-31CA245746F5}">
      <dgm:prSet/>
      <dgm:spPr/>
      <dgm:t>
        <a:bodyPr/>
        <a:lstStyle/>
        <a:p>
          <a:endParaRPr lang="es-CO"/>
        </a:p>
      </dgm:t>
    </dgm:pt>
    <dgm:pt modelId="{73512A7F-A86E-4720-871E-707F3004B253}" type="sibTrans" cxnId="{C3AC339A-477F-4DBF-B6E8-31CA245746F5}">
      <dgm:prSet/>
      <dgm:spPr/>
      <dgm:t>
        <a:bodyPr/>
        <a:lstStyle/>
        <a:p>
          <a:endParaRPr lang="es-CO"/>
        </a:p>
      </dgm:t>
    </dgm:pt>
    <dgm:pt modelId="{6CD6465F-A73B-4412-9B79-E3C2DE62F4FF}">
      <dgm:prSet/>
      <dgm:spPr/>
      <dgm:t>
        <a:bodyPr/>
        <a:lstStyle/>
        <a:p>
          <a:pPr rtl="0"/>
          <a:r>
            <a:rPr lang="es-CO"/>
            <a:t>Asesoría para conversión a NIIF</a:t>
          </a:r>
        </a:p>
      </dgm:t>
    </dgm:pt>
    <dgm:pt modelId="{072F9FAE-257E-47F0-B022-F74C02E8D7B7}" type="parTrans" cxnId="{0561138A-A46E-4AB3-84A7-1932BEADF374}">
      <dgm:prSet/>
      <dgm:spPr/>
      <dgm:t>
        <a:bodyPr/>
        <a:lstStyle/>
        <a:p>
          <a:endParaRPr lang="es-CO"/>
        </a:p>
      </dgm:t>
    </dgm:pt>
    <dgm:pt modelId="{11994937-F8E4-4F3C-9627-EABCED36141F}" type="sibTrans" cxnId="{0561138A-A46E-4AB3-84A7-1932BEADF374}">
      <dgm:prSet/>
      <dgm:spPr/>
      <dgm:t>
        <a:bodyPr/>
        <a:lstStyle/>
        <a:p>
          <a:endParaRPr lang="es-CO"/>
        </a:p>
      </dgm:t>
    </dgm:pt>
    <dgm:pt modelId="{6FAEC7A1-D79F-47CC-B058-FE1C276A9A7C}" type="pres">
      <dgm:prSet presAssocID="{E5A618CC-050B-469F-B6BE-E1F0D1549573}" presName="diagram" presStyleCnt="0">
        <dgm:presLayoutVars>
          <dgm:dir/>
          <dgm:animLvl val="lvl"/>
          <dgm:resizeHandles val="exact"/>
        </dgm:presLayoutVars>
      </dgm:prSet>
      <dgm:spPr/>
    </dgm:pt>
    <dgm:pt modelId="{717E1BFC-4B8A-4D60-88BD-6BFD3A0B2E03}" type="pres">
      <dgm:prSet presAssocID="{4FE54F57-A86A-4BFC-A2A0-B440C232C8CB}" presName="compNode" presStyleCnt="0"/>
      <dgm:spPr/>
    </dgm:pt>
    <dgm:pt modelId="{D5147C50-5394-4532-BB1F-47AC94701A33}" type="pres">
      <dgm:prSet presAssocID="{4FE54F57-A86A-4BFC-A2A0-B440C232C8CB}" presName="childRect" presStyleLbl="bgAcc1" presStyleIdx="0" presStyleCnt="1">
        <dgm:presLayoutVars>
          <dgm:bulletEnabled val="1"/>
        </dgm:presLayoutVars>
      </dgm:prSet>
      <dgm:spPr/>
    </dgm:pt>
    <dgm:pt modelId="{69E32C98-22CB-4B99-9CD9-250F07388C81}" type="pres">
      <dgm:prSet presAssocID="{4FE54F57-A86A-4BFC-A2A0-B440C232C8CB}" presName="parentText" presStyleLbl="node1" presStyleIdx="0" presStyleCnt="0">
        <dgm:presLayoutVars>
          <dgm:chMax val="0"/>
          <dgm:bulletEnabled val="1"/>
        </dgm:presLayoutVars>
      </dgm:prSet>
      <dgm:spPr/>
    </dgm:pt>
    <dgm:pt modelId="{1462B1BB-3831-41D6-B820-FC4E23E9095D}" type="pres">
      <dgm:prSet presAssocID="{4FE54F57-A86A-4BFC-A2A0-B440C232C8CB}" presName="parentRect" presStyleLbl="alignNode1" presStyleIdx="0" presStyleCnt="1"/>
      <dgm:spPr/>
    </dgm:pt>
    <dgm:pt modelId="{BDBD32D0-0DBD-48E7-A93E-CF2CEC195115}" type="pres">
      <dgm:prSet presAssocID="{4FE54F57-A86A-4BFC-A2A0-B440C232C8CB}" presName="adorn" presStyleLbl="fgAccFollowNode1" presStyleIdx="0" presStyleCnt="1"/>
      <dgm:spPr>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pt>
  </dgm:ptLst>
  <dgm:cxnLst>
    <dgm:cxn modelId="{77CE720B-E85F-46DD-8CCE-BC651EFF53B5}" type="presOf" srcId="{E5A618CC-050B-469F-B6BE-E1F0D1549573}" destId="{6FAEC7A1-D79F-47CC-B058-FE1C276A9A7C}" srcOrd="0" destOrd="0" presId="urn:microsoft.com/office/officeart/2005/8/layout/bList2"/>
    <dgm:cxn modelId="{3472440F-363B-4FAB-8925-A9CF732105C6}" srcId="{4FE54F57-A86A-4BFC-A2A0-B440C232C8CB}" destId="{D9485E7C-5B2F-4E9B-99F8-044435E53D27}" srcOrd="0" destOrd="0" parTransId="{4F556A58-2E17-49A9-B190-D5244820218F}" sibTransId="{968030CB-75E4-42FB-A107-FA59DA56C12A}"/>
    <dgm:cxn modelId="{34184D24-091B-4012-AAD2-C668CDAD4AA7}" type="presOf" srcId="{D9485E7C-5B2F-4E9B-99F8-044435E53D27}" destId="{D5147C50-5394-4532-BB1F-47AC94701A33}" srcOrd="0" destOrd="0" presId="urn:microsoft.com/office/officeart/2005/8/layout/bList2"/>
    <dgm:cxn modelId="{227A8E5B-2541-4B53-8875-C03DA4173BDD}" srcId="{E5A618CC-050B-469F-B6BE-E1F0D1549573}" destId="{4FE54F57-A86A-4BFC-A2A0-B440C232C8CB}" srcOrd="0" destOrd="0" parTransId="{2433E48B-B4D1-459F-A61C-FCB41AE16583}" sibTransId="{43720D32-E221-48D4-89D0-F6408C3F4947}"/>
    <dgm:cxn modelId="{9D16AD48-122E-4884-8312-90C681A0FC0E}" type="presOf" srcId="{4FE54F57-A86A-4BFC-A2A0-B440C232C8CB}" destId="{69E32C98-22CB-4B99-9CD9-250F07388C81}" srcOrd="0" destOrd="0" presId="urn:microsoft.com/office/officeart/2005/8/layout/bList2"/>
    <dgm:cxn modelId="{786C3D49-F9A5-4EA1-BB15-A3FF5D4BF4D3}" type="presOf" srcId="{EAF0F814-8AC2-405C-B418-27B064A52510}" destId="{D5147C50-5394-4532-BB1F-47AC94701A33}" srcOrd="0" destOrd="2" presId="urn:microsoft.com/office/officeart/2005/8/layout/bList2"/>
    <dgm:cxn modelId="{8CECC749-7ADD-492B-8A09-FC9408414B5B}" srcId="{4FE54F57-A86A-4BFC-A2A0-B440C232C8CB}" destId="{0D7F028C-ED4C-4966-AFA9-BD779796526D}" srcOrd="1" destOrd="0" parTransId="{23E4ED3C-7C06-4EDE-ACB2-172537680F7E}" sibTransId="{3B4553D1-06CC-40DE-BC9D-DC17FC898537}"/>
    <dgm:cxn modelId="{44583F6D-C8AD-4476-8B0D-2683F455F60D}" type="presOf" srcId="{0D7F028C-ED4C-4966-AFA9-BD779796526D}" destId="{D5147C50-5394-4532-BB1F-47AC94701A33}" srcOrd="0" destOrd="1" presId="urn:microsoft.com/office/officeart/2005/8/layout/bList2"/>
    <dgm:cxn modelId="{E7CEC651-8D8F-45FD-9BC6-26827722395C}" type="presOf" srcId="{4FE54F57-A86A-4BFC-A2A0-B440C232C8CB}" destId="{1462B1BB-3831-41D6-B820-FC4E23E9095D}" srcOrd="1" destOrd="0" presId="urn:microsoft.com/office/officeart/2005/8/layout/bList2"/>
    <dgm:cxn modelId="{9866B075-15B7-4E4B-8CD0-803A7D4AF1E3}" type="presOf" srcId="{6CD6465F-A73B-4412-9B79-E3C2DE62F4FF}" destId="{D5147C50-5394-4532-BB1F-47AC94701A33}" srcOrd="0" destOrd="3" presId="urn:microsoft.com/office/officeart/2005/8/layout/bList2"/>
    <dgm:cxn modelId="{0561138A-A46E-4AB3-84A7-1932BEADF374}" srcId="{4FE54F57-A86A-4BFC-A2A0-B440C232C8CB}" destId="{6CD6465F-A73B-4412-9B79-E3C2DE62F4FF}" srcOrd="3" destOrd="0" parTransId="{072F9FAE-257E-47F0-B022-F74C02E8D7B7}" sibTransId="{11994937-F8E4-4F3C-9627-EABCED36141F}"/>
    <dgm:cxn modelId="{C3AC339A-477F-4DBF-B6E8-31CA245746F5}" srcId="{4FE54F57-A86A-4BFC-A2A0-B440C232C8CB}" destId="{EAF0F814-8AC2-405C-B418-27B064A52510}" srcOrd="2" destOrd="0" parTransId="{818AAF16-5520-47E9-AAA8-1966B606F8A2}" sibTransId="{73512A7F-A86E-4720-871E-707F3004B253}"/>
    <dgm:cxn modelId="{2DF1C39E-1F4C-4789-A3D8-402C7B9B2FEA}" type="presParOf" srcId="{6FAEC7A1-D79F-47CC-B058-FE1C276A9A7C}" destId="{717E1BFC-4B8A-4D60-88BD-6BFD3A0B2E03}" srcOrd="0" destOrd="0" presId="urn:microsoft.com/office/officeart/2005/8/layout/bList2"/>
    <dgm:cxn modelId="{2FF35EAA-8931-402B-88A1-C7EC108D0133}" type="presParOf" srcId="{717E1BFC-4B8A-4D60-88BD-6BFD3A0B2E03}" destId="{D5147C50-5394-4532-BB1F-47AC94701A33}" srcOrd="0" destOrd="0" presId="urn:microsoft.com/office/officeart/2005/8/layout/bList2"/>
    <dgm:cxn modelId="{110BA460-CFEC-46BD-B592-667E5D3A4D33}" type="presParOf" srcId="{717E1BFC-4B8A-4D60-88BD-6BFD3A0B2E03}" destId="{69E32C98-22CB-4B99-9CD9-250F07388C81}" srcOrd="1" destOrd="0" presId="urn:microsoft.com/office/officeart/2005/8/layout/bList2"/>
    <dgm:cxn modelId="{BC6B6A8C-18E3-4E4A-BEC4-CFE453271DDC}" type="presParOf" srcId="{717E1BFC-4B8A-4D60-88BD-6BFD3A0B2E03}" destId="{1462B1BB-3831-41D6-B820-FC4E23E9095D}" srcOrd="2" destOrd="0" presId="urn:microsoft.com/office/officeart/2005/8/layout/bList2"/>
    <dgm:cxn modelId="{23466110-B946-4504-8BA8-4E69B22DBDD0}" type="presParOf" srcId="{717E1BFC-4B8A-4D60-88BD-6BFD3A0B2E03}" destId="{BDBD32D0-0DBD-48E7-A93E-CF2CEC195115}" srcOrd="3" destOrd="0" presId="urn:microsoft.com/office/officeart/2005/8/layout/b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B8C5B9E0-7B5D-491E-A475-628446C8E4CA}"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s-CO"/>
        </a:p>
      </dgm:t>
    </dgm:pt>
    <dgm:pt modelId="{0CC85313-4F79-4C1E-8ABC-99F73BEF07C4}">
      <dgm:prSet/>
      <dgm:spPr>
        <a:solidFill>
          <a:schemeClr val="accent5">
            <a:lumMod val="50000"/>
          </a:schemeClr>
        </a:solidFill>
      </dgm:spPr>
      <dgm:t>
        <a:bodyPr/>
        <a:lstStyle/>
        <a:p>
          <a:pPr rtl="0"/>
          <a:r>
            <a:rPr lang="es-CO"/>
            <a:t>Ley 43 de 1990</a:t>
          </a:r>
        </a:p>
      </dgm:t>
    </dgm:pt>
    <dgm:pt modelId="{1956A410-F267-443A-B756-49F2B1BA6D15}" type="parTrans" cxnId="{4BFCDE12-3D8E-4837-9F2E-8B2B35DD9565}">
      <dgm:prSet/>
      <dgm:spPr/>
      <dgm:t>
        <a:bodyPr/>
        <a:lstStyle/>
        <a:p>
          <a:endParaRPr lang="es-CO"/>
        </a:p>
      </dgm:t>
    </dgm:pt>
    <dgm:pt modelId="{399986F6-1716-43CE-B0FA-D314E5FA49A6}" type="sibTrans" cxnId="{4BFCDE12-3D8E-4837-9F2E-8B2B35DD9565}">
      <dgm:prSet/>
      <dgm:spPr/>
      <dgm:t>
        <a:bodyPr/>
        <a:lstStyle/>
        <a:p>
          <a:endParaRPr lang="es-CO"/>
        </a:p>
      </dgm:t>
    </dgm:pt>
    <dgm:pt modelId="{1C724E63-87EC-4F83-9C8A-75E9C315FBB6}">
      <dgm:prSet/>
      <dgm:spPr/>
      <dgm:t>
        <a:bodyPr/>
        <a:lstStyle/>
        <a:p>
          <a:pPr rtl="0"/>
          <a:r>
            <a:rPr lang="es-CO" dirty="0">
              <a:solidFill>
                <a:schemeClr val="accent5">
                  <a:lumMod val="50000"/>
                </a:schemeClr>
              </a:solidFill>
            </a:rPr>
            <a:t>Regulación de la profesión</a:t>
          </a:r>
        </a:p>
      </dgm:t>
    </dgm:pt>
    <dgm:pt modelId="{3DBDC309-E093-4413-8ED0-36B652BD0748}" type="parTrans" cxnId="{DE76F87C-A9B6-40A0-9C3B-D945E2690147}">
      <dgm:prSet/>
      <dgm:spPr/>
      <dgm:t>
        <a:bodyPr/>
        <a:lstStyle/>
        <a:p>
          <a:endParaRPr lang="es-CO"/>
        </a:p>
      </dgm:t>
    </dgm:pt>
    <dgm:pt modelId="{8940E306-BAD0-4A2F-8991-EB23BFCD7CA6}" type="sibTrans" cxnId="{DE76F87C-A9B6-40A0-9C3B-D945E2690147}">
      <dgm:prSet/>
      <dgm:spPr/>
      <dgm:t>
        <a:bodyPr/>
        <a:lstStyle/>
        <a:p>
          <a:endParaRPr lang="es-CO"/>
        </a:p>
      </dgm:t>
    </dgm:pt>
    <dgm:pt modelId="{551AC94F-861E-440C-AB76-7C56CDD0F56B}">
      <dgm:prSet/>
      <dgm:spPr>
        <a:solidFill>
          <a:schemeClr val="accent5">
            <a:lumMod val="50000"/>
          </a:schemeClr>
        </a:solidFill>
      </dgm:spPr>
      <dgm:t>
        <a:bodyPr/>
        <a:lstStyle/>
        <a:p>
          <a:pPr rtl="0"/>
          <a:r>
            <a:rPr lang="es-CO" dirty="0"/>
            <a:t>Código de Ética IESBA</a:t>
          </a:r>
        </a:p>
      </dgm:t>
    </dgm:pt>
    <dgm:pt modelId="{8C500B84-D369-4ADF-BFE0-63E7433F8FE2}" type="parTrans" cxnId="{76E1DF46-0565-4640-BA70-79A8B564EFAF}">
      <dgm:prSet/>
      <dgm:spPr/>
      <dgm:t>
        <a:bodyPr/>
        <a:lstStyle/>
        <a:p>
          <a:endParaRPr lang="es-CO"/>
        </a:p>
      </dgm:t>
    </dgm:pt>
    <dgm:pt modelId="{5E747113-BA6E-4175-9C8C-8B893DE7221C}" type="sibTrans" cxnId="{76E1DF46-0565-4640-BA70-79A8B564EFAF}">
      <dgm:prSet/>
      <dgm:spPr/>
      <dgm:t>
        <a:bodyPr/>
        <a:lstStyle/>
        <a:p>
          <a:endParaRPr lang="es-CO"/>
        </a:p>
      </dgm:t>
    </dgm:pt>
    <dgm:pt modelId="{144C3E07-A26E-4150-873A-1E424FB6A9C5}">
      <dgm:prSet/>
      <dgm:spPr/>
      <dgm:t>
        <a:bodyPr/>
        <a:lstStyle/>
        <a:p>
          <a:pPr rtl="0"/>
          <a:r>
            <a:rPr lang="es-CO" dirty="0">
              <a:solidFill>
                <a:schemeClr val="accent5">
                  <a:lumMod val="50000"/>
                </a:schemeClr>
              </a:solidFill>
            </a:rPr>
            <a:t>Regulación de roles específicos como contador independiente o en empresa</a:t>
          </a:r>
        </a:p>
      </dgm:t>
    </dgm:pt>
    <dgm:pt modelId="{4DFF0308-FD28-471E-96B0-49F07D29749A}" type="parTrans" cxnId="{8B7657DA-14FC-4BD0-994F-7262BB53FC16}">
      <dgm:prSet/>
      <dgm:spPr/>
      <dgm:t>
        <a:bodyPr/>
        <a:lstStyle/>
        <a:p>
          <a:endParaRPr lang="es-CO"/>
        </a:p>
      </dgm:t>
    </dgm:pt>
    <dgm:pt modelId="{2F071536-0168-4B25-A5DD-D0042857A1E7}" type="sibTrans" cxnId="{8B7657DA-14FC-4BD0-994F-7262BB53FC16}">
      <dgm:prSet/>
      <dgm:spPr/>
      <dgm:t>
        <a:bodyPr/>
        <a:lstStyle/>
        <a:p>
          <a:endParaRPr lang="es-CO"/>
        </a:p>
      </dgm:t>
    </dgm:pt>
    <dgm:pt modelId="{7642F09D-75EC-4757-9B5D-0DF3D5E3DA12}" type="pres">
      <dgm:prSet presAssocID="{B8C5B9E0-7B5D-491E-A475-628446C8E4CA}" presName="diagram" presStyleCnt="0">
        <dgm:presLayoutVars>
          <dgm:dir/>
          <dgm:animLvl val="lvl"/>
          <dgm:resizeHandles val="exact"/>
        </dgm:presLayoutVars>
      </dgm:prSet>
      <dgm:spPr/>
    </dgm:pt>
    <dgm:pt modelId="{64230C9E-CB28-48C7-A7D1-F0592EBF76CF}" type="pres">
      <dgm:prSet presAssocID="{0CC85313-4F79-4C1E-8ABC-99F73BEF07C4}" presName="compNode" presStyleCnt="0"/>
      <dgm:spPr/>
    </dgm:pt>
    <dgm:pt modelId="{2A888599-75CF-48CC-A907-3FB9EA45F7F7}" type="pres">
      <dgm:prSet presAssocID="{0CC85313-4F79-4C1E-8ABC-99F73BEF07C4}" presName="childRect" presStyleLbl="bgAcc1" presStyleIdx="0" presStyleCnt="2">
        <dgm:presLayoutVars>
          <dgm:bulletEnabled val="1"/>
        </dgm:presLayoutVars>
      </dgm:prSet>
      <dgm:spPr/>
    </dgm:pt>
    <dgm:pt modelId="{A4A74282-0B70-4033-B9E2-7793EE5DE440}" type="pres">
      <dgm:prSet presAssocID="{0CC85313-4F79-4C1E-8ABC-99F73BEF07C4}" presName="parentText" presStyleLbl="node1" presStyleIdx="0" presStyleCnt="0">
        <dgm:presLayoutVars>
          <dgm:chMax val="0"/>
          <dgm:bulletEnabled val="1"/>
        </dgm:presLayoutVars>
      </dgm:prSet>
      <dgm:spPr/>
    </dgm:pt>
    <dgm:pt modelId="{D1C34BD5-82F5-4957-9741-4C88167B71CB}" type="pres">
      <dgm:prSet presAssocID="{0CC85313-4F79-4C1E-8ABC-99F73BEF07C4}" presName="parentRect" presStyleLbl="alignNode1" presStyleIdx="0" presStyleCnt="2"/>
      <dgm:spPr/>
    </dgm:pt>
    <dgm:pt modelId="{10C08CB9-9532-4B31-9180-0556B1F67752}" type="pres">
      <dgm:prSet presAssocID="{0CC85313-4F79-4C1E-8ABC-99F73BEF07C4}" presName="adorn" presStyleLbl="fgAccFollowNode1" presStyleIdx="0" presStyleCnt="2"/>
      <dgm:spPr>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pt>
    <dgm:pt modelId="{49E3EF85-AD82-44AB-86FE-90AE951FBEFD}" type="pres">
      <dgm:prSet presAssocID="{399986F6-1716-43CE-B0FA-D314E5FA49A6}" presName="sibTrans" presStyleLbl="sibTrans2D1" presStyleIdx="0" presStyleCnt="0"/>
      <dgm:spPr/>
    </dgm:pt>
    <dgm:pt modelId="{54BDF86C-60B1-44F0-828A-1F62B3BCA4EE}" type="pres">
      <dgm:prSet presAssocID="{551AC94F-861E-440C-AB76-7C56CDD0F56B}" presName="compNode" presStyleCnt="0"/>
      <dgm:spPr/>
    </dgm:pt>
    <dgm:pt modelId="{E85A9135-3130-406D-84F5-06AE5EFCE00D}" type="pres">
      <dgm:prSet presAssocID="{551AC94F-861E-440C-AB76-7C56CDD0F56B}" presName="childRect" presStyleLbl="bgAcc1" presStyleIdx="1" presStyleCnt="2">
        <dgm:presLayoutVars>
          <dgm:bulletEnabled val="1"/>
        </dgm:presLayoutVars>
      </dgm:prSet>
      <dgm:spPr/>
    </dgm:pt>
    <dgm:pt modelId="{AB050F0F-C3AC-45DB-A4CE-034B8180F0DB}" type="pres">
      <dgm:prSet presAssocID="{551AC94F-861E-440C-AB76-7C56CDD0F56B}" presName="parentText" presStyleLbl="node1" presStyleIdx="0" presStyleCnt="0">
        <dgm:presLayoutVars>
          <dgm:chMax val="0"/>
          <dgm:bulletEnabled val="1"/>
        </dgm:presLayoutVars>
      </dgm:prSet>
      <dgm:spPr/>
    </dgm:pt>
    <dgm:pt modelId="{8A5BFDC5-6A11-40A5-893B-0CF793B52B12}" type="pres">
      <dgm:prSet presAssocID="{551AC94F-861E-440C-AB76-7C56CDD0F56B}" presName="parentRect" presStyleLbl="alignNode1" presStyleIdx="1" presStyleCnt="2"/>
      <dgm:spPr/>
    </dgm:pt>
    <dgm:pt modelId="{E5D5036E-C694-43F7-84C4-9965419CDD7F}" type="pres">
      <dgm:prSet presAssocID="{551AC94F-861E-440C-AB76-7C56CDD0F56B}" presName="adorn" presStyleLbl="fgAccFollowNode1" presStyleIdx="1" presStyleCnt="2"/>
      <dgm:spPr>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dgm:spPr>
    </dgm:pt>
  </dgm:ptLst>
  <dgm:cxnLst>
    <dgm:cxn modelId="{4BFCDE12-3D8E-4837-9F2E-8B2B35DD9565}" srcId="{B8C5B9E0-7B5D-491E-A475-628446C8E4CA}" destId="{0CC85313-4F79-4C1E-8ABC-99F73BEF07C4}" srcOrd="0" destOrd="0" parTransId="{1956A410-F267-443A-B756-49F2B1BA6D15}" sibTransId="{399986F6-1716-43CE-B0FA-D314E5FA49A6}"/>
    <dgm:cxn modelId="{54352439-F77F-4803-9642-9A7894ECB758}" type="presOf" srcId="{144C3E07-A26E-4150-873A-1E424FB6A9C5}" destId="{E85A9135-3130-406D-84F5-06AE5EFCE00D}" srcOrd="0" destOrd="0" presId="urn:microsoft.com/office/officeart/2005/8/layout/bList2"/>
    <dgm:cxn modelId="{76E1DF46-0565-4640-BA70-79A8B564EFAF}" srcId="{B8C5B9E0-7B5D-491E-A475-628446C8E4CA}" destId="{551AC94F-861E-440C-AB76-7C56CDD0F56B}" srcOrd="1" destOrd="0" parTransId="{8C500B84-D369-4ADF-BFE0-63E7433F8FE2}" sibTransId="{5E747113-BA6E-4175-9C8C-8B893DE7221C}"/>
    <dgm:cxn modelId="{DE76F87C-A9B6-40A0-9C3B-D945E2690147}" srcId="{0CC85313-4F79-4C1E-8ABC-99F73BEF07C4}" destId="{1C724E63-87EC-4F83-9C8A-75E9C315FBB6}" srcOrd="0" destOrd="0" parTransId="{3DBDC309-E093-4413-8ED0-36B652BD0748}" sibTransId="{8940E306-BAD0-4A2F-8991-EB23BFCD7CA6}"/>
    <dgm:cxn modelId="{63EE849D-FC16-4341-B138-107AF335B895}" type="presOf" srcId="{0CC85313-4F79-4C1E-8ABC-99F73BEF07C4}" destId="{A4A74282-0B70-4033-B9E2-7793EE5DE440}" srcOrd="0" destOrd="0" presId="urn:microsoft.com/office/officeart/2005/8/layout/bList2"/>
    <dgm:cxn modelId="{E53868A4-19D3-4C2B-A0D7-AB9890E6129A}" type="presOf" srcId="{399986F6-1716-43CE-B0FA-D314E5FA49A6}" destId="{49E3EF85-AD82-44AB-86FE-90AE951FBEFD}" srcOrd="0" destOrd="0" presId="urn:microsoft.com/office/officeart/2005/8/layout/bList2"/>
    <dgm:cxn modelId="{E0EE3BAC-2E51-47D7-8610-5E09E11852A7}" type="presOf" srcId="{551AC94F-861E-440C-AB76-7C56CDD0F56B}" destId="{8A5BFDC5-6A11-40A5-893B-0CF793B52B12}" srcOrd="1" destOrd="0" presId="urn:microsoft.com/office/officeart/2005/8/layout/bList2"/>
    <dgm:cxn modelId="{9329DCB6-5B59-4CCE-8278-4894CBCB1FAA}" type="presOf" srcId="{B8C5B9E0-7B5D-491E-A475-628446C8E4CA}" destId="{7642F09D-75EC-4757-9B5D-0DF3D5E3DA12}" srcOrd="0" destOrd="0" presId="urn:microsoft.com/office/officeart/2005/8/layout/bList2"/>
    <dgm:cxn modelId="{1F146DBC-329A-4622-BCDA-36027FF01D5B}" type="presOf" srcId="{1C724E63-87EC-4F83-9C8A-75E9C315FBB6}" destId="{2A888599-75CF-48CC-A907-3FB9EA45F7F7}" srcOrd="0" destOrd="0" presId="urn:microsoft.com/office/officeart/2005/8/layout/bList2"/>
    <dgm:cxn modelId="{A9B440CF-741C-462E-90CE-9006C31C2D9E}" type="presOf" srcId="{551AC94F-861E-440C-AB76-7C56CDD0F56B}" destId="{AB050F0F-C3AC-45DB-A4CE-034B8180F0DB}" srcOrd="0" destOrd="0" presId="urn:microsoft.com/office/officeart/2005/8/layout/bList2"/>
    <dgm:cxn modelId="{8B7657DA-14FC-4BD0-994F-7262BB53FC16}" srcId="{551AC94F-861E-440C-AB76-7C56CDD0F56B}" destId="{144C3E07-A26E-4150-873A-1E424FB6A9C5}" srcOrd="0" destOrd="0" parTransId="{4DFF0308-FD28-471E-96B0-49F07D29749A}" sibTransId="{2F071536-0168-4B25-A5DD-D0042857A1E7}"/>
    <dgm:cxn modelId="{CB6A2EDE-E62C-476F-9755-125379835578}" type="presOf" srcId="{0CC85313-4F79-4C1E-8ABC-99F73BEF07C4}" destId="{D1C34BD5-82F5-4957-9741-4C88167B71CB}" srcOrd="1" destOrd="0" presId="urn:microsoft.com/office/officeart/2005/8/layout/bList2"/>
    <dgm:cxn modelId="{913981CD-9E5D-43C0-B58B-9DC0BAC09F83}" type="presParOf" srcId="{7642F09D-75EC-4757-9B5D-0DF3D5E3DA12}" destId="{64230C9E-CB28-48C7-A7D1-F0592EBF76CF}" srcOrd="0" destOrd="0" presId="urn:microsoft.com/office/officeart/2005/8/layout/bList2"/>
    <dgm:cxn modelId="{6863A6D0-CEF1-4ADB-B89E-7F307B2B24C0}" type="presParOf" srcId="{64230C9E-CB28-48C7-A7D1-F0592EBF76CF}" destId="{2A888599-75CF-48CC-A907-3FB9EA45F7F7}" srcOrd="0" destOrd="0" presId="urn:microsoft.com/office/officeart/2005/8/layout/bList2"/>
    <dgm:cxn modelId="{57C6394C-D88F-4D05-8D26-FF1F215F84A8}" type="presParOf" srcId="{64230C9E-CB28-48C7-A7D1-F0592EBF76CF}" destId="{A4A74282-0B70-4033-B9E2-7793EE5DE440}" srcOrd="1" destOrd="0" presId="urn:microsoft.com/office/officeart/2005/8/layout/bList2"/>
    <dgm:cxn modelId="{845BE7E8-81E8-4A30-820E-AB811EF028AD}" type="presParOf" srcId="{64230C9E-CB28-48C7-A7D1-F0592EBF76CF}" destId="{D1C34BD5-82F5-4957-9741-4C88167B71CB}" srcOrd="2" destOrd="0" presId="urn:microsoft.com/office/officeart/2005/8/layout/bList2"/>
    <dgm:cxn modelId="{2A57DB01-EAC6-4871-A165-07DEF6894D7B}" type="presParOf" srcId="{64230C9E-CB28-48C7-A7D1-F0592EBF76CF}" destId="{10C08CB9-9532-4B31-9180-0556B1F67752}" srcOrd="3" destOrd="0" presId="urn:microsoft.com/office/officeart/2005/8/layout/bList2"/>
    <dgm:cxn modelId="{E0792172-0703-4028-8694-9990FF0C88B6}" type="presParOf" srcId="{7642F09D-75EC-4757-9B5D-0DF3D5E3DA12}" destId="{49E3EF85-AD82-44AB-86FE-90AE951FBEFD}" srcOrd="1" destOrd="0" presId="urn:microsoft.com/office/officeart/2005/8/layout/bList2"/>
    <dgm:cxn modelId="{6CF8AEA5-3D44-447A-BF39-7D47D5E4AE5A}" type="presParOf" srcId="{7642F09D-75EC-4757-9B5D-0DF3D5E3DA12}" destId="{54BDF86C-60B1-44F0-828A-1F62B3BCA4EE}" srcOrd="2" destOrd="0" presId="urn:microsoft.com/office/officeart/2005/8/layout/bList2"/>
    <dgm:cxn modelId="{7D126146-06DE-4EFE-A97A-AEC7C7E9F496}" type="presParOf" srcId="{54BDF86C-60B1-44F0-828A-1F62B3BCA4EE}" destId="{E85A9135-3130-406D-84F5-06AE5EFCE00D}" srcOrd="0" destOrd="0" presId="urn:microsoft.com/office/officeart/2005/8/layout/bList2"/>
    <dgm:cxn modelId="{061BC120-53D1-4816-AF18-A2F0349FD34C}" type="presParOf" srcId="{54BDF86C-60B1-44F0-828A-1F62B3BCA4EE}" destId="{AB050F0F-C3AC-45DB-A4CE-034B8180F0DB}" srcOrd="1" destOrd="0" presId="urn:microsoft.com/office/officeart/2005/8/layout/bList2"/>
    <dgm:cxn modelId="{58C0B418-927F-47B7-A6EF-6CFE61D56C0F}" type="presParOf" srcId="{54BDF86C-60B1-44F0-828A-1F62B3BCA4EE}" destId="{8A5BFDC5-6A11-40A5-893B-0CF793B52B12}" srcOrd="2" destOrd="0" presId="urn:microsoft.com/office/officeart/2005/8/layout/bList2"/>
    <dgm:cxn modelId="{A9990422-B32B-4815-8C6E-0C30C4FDBE73}" type="presParOf" srcId="{54BDF86C-60B1-44F0-828A-1F62B3BCA4EE}" destId="{E5D5036E-C694-43F7-84C4-9965419CDD7F}"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B8AF48B6-728E-4A8A-9F6D-1F6205D7497D}" type="doc">
      <dgm:prSet loTypeId="urn:microsoft.com/office/officeart/2005/8/layout/hierarchy1" loCatId="hierarchy" qsTypeId="urn:microsoft.com/office/officeart/2005/8/quickstyle/3d1" qsCatId="3D" csTypeId="urn:microsoft.com/office/officeart/2005/8/colors/accent1_2" csCatId="accent1" phldr="1"/>
      <dgm:spPr/>
      <dgm:t>
        <a:bodyPr/>
        <a:lstStyle/>
        <a:p>
          <a:endParaRPr lang="es-CO"/>
        </a:p>
      </dgm:t>
    </dgm:pt>
    <dgm:pt modelId="{F7A5BE45-91A9-497A-A3CE-F78F4F896CF0}">
      <dgm:prSet/>
      <dgm:spPr>
        <a:solidFill>
          <a:srgbClr val="CCFFFF">
            <a:alpha val="89804"/>
          </a:srgbClr>
        </a:solidFill>
      </dgm:spPr>
      <dgm:t>
        <a:bodyPr/>
        <a:lstStyle/>
        <a:p>
          <a:pPr rtl="0"/>
          <a:r>
            <a:rPr lang="es-CO" b="1"/>
            <a:t>Código de ética</a:t>
          </a:r>
          <a:endParaRPr lang="es-CO"/>
        </a:p>
      </dgm:t>
    </dgm:pt>
    <dgm:pt modelId="{5642CF87-971A-4E69-89C3-871AD2D612C2}" type="parTrans" cxnId="{6370386D-E47F-46B7-A9A4-2A0273CF958C}">
      <dgm:prSet/>
      <dgm:spPr/>
      <dgm:t>
        <a:bodyPr/>
        <a:lstStyle/>
        <a:p>
          <a:endParaRPr lang="es-CO"/>
        </a:p>
      </dgm:t>
    </dgm:pt>
    <dgm:pt modelId="{C2284C12-90B7-4BD5-B91E-7531ABCDE04E}" type="sibTrans" cxnId="{6370386D-E47F-46B7-A9A4-2A0273CF958C}">
      <dgm:prSet/>
      <dgm:spPr/>
      <dgm:t>
        <a:bodyPr/>
        <a:lstStyle/>
        <a:p>
          <a:endParaRPr lang="es-CO"/>
        </a:p>
      </dgm:t>
    </dgm:pt>
    <dgm:pt modelId="{BEA77D39-8C62-49CE-8DC6-696B8E1EA3CA}">
      <dgm:prSet/>
      <dgm:spPr>
        <a:solidFill>
          <a:srgbClr val="99FF66">
            <a:alpha val="89804"/>
          </a:srgbClr>
        </a:solidFill>
      </dgm:spPr>
      <dgm:t>
        <a:bodyPr/>
        <a:lstStyle/>
        <a:p>
          <a:pPr rtl="0"/>
          <a:r>
            <a:rPr lang="es-CO" dirty="0">
              <a:solidFill>
                <a:srgbClr val="002060"/>
              </a:solidFill>
            </a:rPr>
            <a:t>Parte A</a:t>
          </a:r>
        </a:p>
      </dgm:t>
    </dgm:pt>
    <dgm:pt modelId="{909D79B3-58F2-4735-A056-B28EBFC0C3AF}" type="parTrans" cxnId="{1D068FCB-66CD-424A-B3D6-C1DA198F3736}">
      <dgm:prSet/>
      <dgm:spPr/>
      <dgm:t>
        <a:bodyPr/>
        <a:lstStyle/>
        <a:p>
          <a:endParaRPr lang="es-CO"/>
        </a:p>
      </dgm:t>
    </dgm:pt>
    <dgm:pt modelId="{8C01E646-D0C3-497A-A11F-B6D525290AED}" type="sibTrans" cxnId="{1D068FCB-66CD-424A-B3D6-C1DA198F3736}">
      <dgm:prSet/>
      <dgm:spPr/>
      <dgm:t>
        <a:bodyPr/>
        <a:lstStyle/>
        <a:p>
          <a:endParaRPr lang="es-CO"/>
        </a:p>
      </dgm:t>
    </dgm:pt>
    <dgm:pt modelId="{05D227CF-7246-478B-94D2-37FFA5A2F9FE}">
      <dgm:prSet/>
      <dgm:spPr/>
      <dgm:t>
        <a:bodyPr/>
        <a:lstStyle/>
        <a:p>
          <a:pPr rtl="0"/>
          <a:r>
            <a:rPr lang="es-CO" dirty="0"/>
            <a:t>Principios generales</a:t>
          </a:r>
        </a:p>
      </dgm:t>
    </dgm:pt>
    <dgm:pt modelId="{A0B931E4-2E22-4D01-A35B-A93A63A751A4}" type="parTrans" cxnId="{81677DDE-FC62-477F-84D2-81AB05F80DB1}">
      <dgm:prSet/>
      <dgm:spPr/>
      <dgm:t>
        <a:bodyPr/>
        <a:lstStyle/>
        <a:p>
          <a:endParaRPr lang="es-CO"/>
        </a:p>
      </dgm:t>
    </dgm:pt>
    <dgm:pt modelId="{7DBF23F1-FF59-4B0F-BF6C-707D5BA0B643}" type="sibTrans" cxnId="{81677DDE-FC62-477F-84D2-81AB05F80DB1}">
      <dgm:prSet/>
      <dgm:spPr/>
      <dgm:t>
        <a:bodyPr/>
        <a:lstStyle/>
        <a:p>
          <a:endParaRPr lang="es-CO"/>
        </a:p>
      </dgm:t>
    </dgm:pt>
    <dgm:pt modelId="{8DDC3576-9250-4C5B-B0F5-675D55BFB06A}">
      <dgm:prSet/>
      <dgm:spPr>
        <a:solidFill>
          <a:srgbClr val="00FFFF">
            <a:alpha val="89804"/>
          </a:srgbClr>
        </a:solidFill>
      </dgm:spPr>
      <dgm:t>
        <a:bodyPr/>
        <a:lstStyle/>
        <a:p>
          <a:pPr rtl="0"/>
          <a:r>
            <a:rPr lang="es-CO"/>
            <a:t>Parte B</a:t>
          </a:r>
        </a:p>
      </dgm:t>
    </dgm:pt>
    <dgm:pt modelId="{7EFB58AB-5A82-45DF-AD30-D57551A49227}" type="parTrans" cxnId="{22665DE5-12C9-45B8-9077-97E626335132}">
      <dgm:prSet/>
      <dgm:spPr/>
      <dgm:t>
        <a:bodyPr/>
        <a:lstStyle/>
        <a:p>
          <a:endParaRPr lang="es-CO"/>
        </a:p>
      </dgm:t>
    </dgm:pt>
    <dgm:pt modelId="{C9B6EB7D-E3D7-48A2-84D1-151F2BF94660}" type="sibTrans" cxnId="{22665DE5-12C9-45B8-9077-97E626335132}">
      <dgm:prSet/>
      <dgm:spPr/>
      <dgm:t>
        <a:bodyPr/>
        <a:lstStyle/>
        <a:p>
          <a:endParaRPr lang="es-CO"/>
        </a:p>
      </dgm:t>
    </dgm:pt>
    <dgm:pt modelId="{FCAB61E2-4703-4D13-A513-9D12531E29E5}">
      <dgm:prSet/>
      <dgm:spPr/>
      <dgm:t>
        <a:bodyPr/>
        <a:lstStyle/>
        <a:p>
          <a:pPr rtl="0"/>
          <a:r>
            <a:rPr lang="es-CO"/>
            <a:t>Contadores en ejercicio de aseguramiento</a:t>
          </a:r>
        </a:p>
      </dgm:t>
    </dgm:pt>
    <dgm:pt modelId="{99AC5FAF-BF6D-496E-A38E-BE3B17DB57D4}" type="parTrans" cxnId="{A049D1A9-2172-4761-9179-609B87339F46}">
      <dgm:prSet/>
      <dgm:spPr/>
      <dgm:t>
        <a:bodyPr/>
        <a:lstStyle/>
        <a:p>
          <a:endParaRPr lang="es-CO"/>
        </a:p>
      </dgm:t>
    </dgm:pt>
    <dgm:pt modelId="{23C7B2B3-21A1-4B24-93E0-457FB787FB52}" type="sibTrans" cxnId="{A049D1A9-2172-4761-9179-609B87339F46}">
      <dgm:prSet/>
      <dgm:spPr/>
      <dgm:t>
        <a:bodyPr/>
        <a:lstStyle/>
        <a:p>
          <a:endParaRPr lang="es-CO"/>
        </a:p>
      </dgm:t>
    </dgm:pt>
    <dgm:pt modelId="{CB511BAE-601D-49D3-BD8C-8286D53DB233}">
      <dgm:prSet/>
      <dgm:spPr>
        <a:solidFill>
          <a:srgbClr val="FF9966">
            <a:alpha val="89804"/>
          </a:srgbClr>
        </a:solidFill>
      </dgm:spPr>
      <dgm:t>
        <a:bodyPr/>
        <a:lstStyle/>
        <a:p>
          <a:pPr rtl="0"/>
          <a:r>
            <a:rPr lang="es-CO"/>
            <a:t>Parte C</a:t>
          </a:r>
        </a:p>
      </dgm:t>
    </dgm:pt>
    <dgm:pt modelId="{39E6AC68-88A1-4DEE-9C4D-49E010D109F3}" type="parTrans" cxnId="{6FB4ACAC-2193-4F52-9ADB-22C4C6921A56}">
      <dgm:prSet/>
      <dgm:spPr/>
      <dgm:t>
        <a:bodyPr/>
        <a:lstStyle/>
        <a:p>
          <a:endParaRPr lang="es-CO"/>
        </a:p>
      </dgm:t>
    </dgm:pt>
    <dgm:pt modelId="{2536F371-F6F3-46AC-85F8-089D5E3B3744}" type="sibTrans" cxnId="{6FB4ACAC-2193-4F52-9ADB-22C4C6921A56}">
      <dgm:prSet/>
      <dgm:spPr/>
      <dgm:t>
        <a:bodyPr/>
        <a:lstStyle/>
        <a:p>
          <a:endParaRPr lang="es-CO"/>
        </a:p>
      </dgm:t>
    </dgm:pt>
    <dgm:pt modelId="{A93F9E66-6DC9-43BF-B76F-A6484426FA9D}">
      <dgm:prSet/>
      <dgm:spPr/>
      <dgm:t>
        <a:bodyPr/>
        <a:lstStyle/>
        <a:p>
          <a:pPr rtl="0"/>
          <a:r>
            <a:rPr lang="es-CO"/>
            <a:t>Contadores como empleados</a:t>
          </a:r>
        </a:p>
      </dgm:t>
    </dgm:pt>
    <dgm:pt modelId="{B4EF91C6-2FE6-40EC-85AC-088CF864DC3E}" type="parTrans" cxnId="{F520312D-B08C-420E-9B71-D039AAC78438}">
      <dgm:prSet/>
      <dgm:spPr/>
      <dgm:t>
        <a:bodyPr/>
        <a:lstStyle/>
        <a:p>
          <a:endParaRPr lang="es-CO"/>
        </a:p>
      </dgm:t>
    </dgm:pt>
    <dgm:pt modelId="{6C2F94A0-A9A1-48D3-9B91-4D9BD3293B7E}" type="sibTrans" cxnId="{F520312D-B08C-420E-9B71-D039AAC78438}">
      <dgm:prSet/>
      <dgm:spPr/>
      <dgm:t>
        <a:bodyPr/>
        <a:lstStyle/>
        <a:p>
          <a:endParaRPr lang="es-CO"/>
        </a:p>
      </dgm:t>
    </dgm:pt>
    <dgm:pt modelId="{D8C446DE-38B4-49CB-885B-FC86CE23389E}" type="pres">
      <dgm:prSet presAssocID="{B8AF48B6-728E-4A8A-9F6D-1F6205D7497D}" presName="hierChild1" presStyleCnt="0">
        <dgm:presLayoutVars>
          <dgm:chPref val="1"/>
          <dgm:dir/>
          <dgm:animOne val="branch"/>
          <dgm:animLvl val="lvl"/>
          <dgm:resizeHandles/>
        </dgm:presLayoutVars>
      </dgm:prSet>
      <dgm:spPr/>
    </dgm:pt>
    <dgm:pt modelId="{53C4AB3B-4EC2-43C2-91D3-E65A197ADD13}" type="pres">
      <dgm:prSet presAssocID="{F7A5BE45-91A9-497A-A3CE-F78F4F896CF0}" presName="hierRoot1" presStyleCnt="0"/>
      <dgm:spPr/>
    </dgm:pt>
    <dgm:pt modelId="{DD758C2E-D29B-452E-B9BE-02D1298E4B75}" type="pres">
      <dgm:prSet presAssocID="{F7A5BE45-91A9-497A-A3CE-F78F4F896CF0}" presName="composite" presStyleCnt="0"/>
      <dgm:spPr/>
    </dgm:pt>
    <dgm:pt modelId="{3E961D1C-3EF9-4B25-9289-B1171FB3910F}" type="pres">
      <dgm:prSet presAssocID="{F7A5BE45-91A9-497A-A3CE-F78F4F896CF0}" presName="background" presStyleLbl="node0" presStyleIdx="0" presStyleCnt="1"/>
      <dgm:spPr/>
    </dgm:pt>
    <dgm:pt modelId="{D7FE7041-4D17-4DD6-BE04-4CF811643491}" type="pres">
      <dgm:prSet presAssocID="{F7A5BE45-91A9-497A-A3CE-F78F4F896CF0}" presName="text" presStyleLbl="fgAcc0" presStyleIdx="0" presStyleCnt="1" custScaleX="152735">
        <dgm:presLayoutVars>
          <dgm:chPref val="3"/>
        </dgm:presLayoutVars>
      </dgm:prSet>
      <dgm:spPr/>
    </dgm:pt>
    <dgm:pt modelId="{DD7D1B99-459F-460F-83E6-30EB0A41860E}" type="pres">
      <dgm:prSet presAssocID="{F7A5BE45-91A9-497A-A3CE-F78F4F896CF0}" presName="hierChild2" presStyleCnt="0"/>
      <dgm:spPr/>
    </dgm:pt>
    <dgm:pt modelId="{1B01EF62-E837-4F38-829B-8F407F7401C3}" type="pres">
      <dgm:prSet presAssocID="{909D79B3-58F2-4735-A056-B28EBFC0C3AF}" presName="Name10" presStyleLbl="parChTrans1D2" presStyleIdx="0" presStyleCnt="3"/>
      <dgm:spPr/>
    </dgm:pt>
    <dgm:pt modelId="{B0BD3622-4409-406E-B2BB-D89DFD9BC398}" type="pres">
      <dgm:prSet presAssocID="{BEA77D39-8C62-49CE-8DC6-696B8E1EA3CA}" presName="hierRoot2" presStyleCnt="0"/>
      <dgm:spPr/>
    </dgm:pt>
    <dgm:pt modelId="{9E79814A-FCED-44D8-89B3-3C54831D7CD5}" type="pres">
      <dgm:prSet presAssocID="{BEA77D39-8C62-49CE-8DC6-696B8E1EA3CA}" presName="composite2" presStyleCnt="0"/>
      <dgm:spPr/>
    </dgm:pt>
    <dgm:pt modelId="{31845040-8D56-42FC-B83A-095B44AC8BE1}" type="pres">
      <dgm:prSet presAssocID="{BEA77D39-8C62-49CE-8DC6-696B8E1EA3CA}" presName="background2" presStyleLbl="node2" presStyleIdx="0" presStyleCnt="3"/>
      <dgm:spPr/>
    </dgm:pt>
    <dgm:pt modelId="{94CB352B-F365-43E9-B0FB-BB8EEF1501F3}" type="pres">
      <dgm:prSet presAssocID="{BEA77D39-8C62-49CE-8DC6-696B8E1EA3CA}" presName="text2" presStyleLbl="fgAcc2" presStyleIdx="0" presStyleCnt="3">
        <dgm:presLayoutVars>
          <dgm:chPref val="3"/>
        </dgm:presLayoutVars>
      </dgm:prSet>
      <dgm:spPr/>
    </dgm:pt>
    <dgm:pt modelId="{B536AD21-89B9-474C-BBE5-95999426931B}" type="pres">
      <dgm:prSet presAssocID="{BEA77D39-8C62-49CE-8DC6-696B8E1EA3CA}" presName="hierChild3" presStyleCnt="0"/>
      <dgm:spPr/>
    </dgm:pt>
    <dgm:pt modelId="{C3C602A1-5A7F-45EA-8E66-47ABD3244F62}" type="pres">
      <dgm:prSet presAssocID="{A0B931E4-2E22-4D01-A35B-A93A63A751A4}" presName="Name17" presStyleLbl="parChTrans1D3" presStyleIdx="0" presStyleCnt="3"/>
      <dgm:spPr/>
    </dgm:pt>
    <dgm:pt modelId="{FC984BAF-AB78-4C6D-ACAF-241018EABCE3}" type="pres">
      <dgm:prSet presAssocID="{05D227CF-7246-478B-94D2-37FFA5A2F9FE}" presName="hierRoot3" presStyleCnt="0"/>
      <dgm:spPr/>
    </dgm:pt>
    <dgm:pt modelId="{A9B26989-1539-499A-8AF4-C1C4841C45C5}" type="pres">
      <dgm:prSet presAssocID="{05D227CF-7246-478B-94D2-37FFA5A2F9FE}" presName="composite3" presStyleCnt="0"/>
      <dgm:spPr/>
    </dgm:pt>
    <dgm:pt modelId="{0BC06299-0656-41CB-A95E-71BC7C16153D}" type="pres">
      <dgm:prSet presAssocID="{05D227CF-7246-478B-94D2-37FFA5A2F9FE}" presName="background3" presStyleLbl="node3" presStyleIdx="0" presStyleCnt="3"/>
      <dgm:spPr/>
    </dgm:pt>
    <dgm:pt modelId="{86BD2820-3C6D-4646-94AD-27161D403BA6}" type="pres">
      <dgm:prSet presAssocID="{05D227CF-7246-478B-94D2-37FFA5A2F9FE}" presName="text3" presStyleLbl="fgAcc3" presStyleIdx="0" presStyleCnt="3">
        <dgm:presLayoutVars>
          <dgm:chPref val="3"/>
        </dgm:presLayoutVars>
      </dgm:prSet>
      <dgm:spPr/>
    </dgm:pt>
    <dgm:pt modelId="{59D86936-965C-4DD4-A1D4-03CE072182FB}" type="pres">
      <dgm:prSet presAssocID="{05D227CF-7246-478B-94D2-37FFA5A2F9FE}" presName="hierChild4" presStyleCnt="0"/>
      <dgm:spPr/>
    </dgm:pt>
    <dgm:pt modelId="{E8B8EC44-6099-4489-A71B-B5EBB37A188B}" type="pres">
      <dgm:prSet presAssocID="{7EFB58AB-5A82-45DF-AD30-D57551A49227}" presName="Name10" presStyleLbl="parChTrans1D2" presStyleIdx="1" presStyleCnt="3"/>
      <dgm:spPr/>
    </dgm:pt>
    <dgm:pt modelId="{19BF09D4-1467-4F64-BC51-09F5358ECDFF}" type="pres">
      <dgm:prSet presAssocID="{8DDC3576-9250-4C5B-B0F5-675D55BFB06A}" presName="hierRoot2" presStyleCnt="0"/>
      <dgm:spPr/>
    </dgm:pt>
    <dgm:pt modelId="{A0180656-EA85-4EB1-B997-F805A0229B7B}" type="pres">
      <dgm:prSet presAssocID="{8DDC3576-9250-4C5B-B0F5-675D55BFB06A}" presName="composite2" presStyleCnt="0"/>
      <dgm:spPr/>
    </dgm:pt>
    <dgm:pt modelId="{A55BEC94-4446-4239-9C7A-0A1344FEBC40}" type="pres">
      <dgm:prSet presAssocID="{8DDC3576-9250-4C5B-B0F5-675D55BFB06A}" presName="background2" presStyleLbl="node2" presStyleIdx="1" presStyleCnt="3"/>
      <dgm:spPr/>
    </dgm:pt>
    <dgm:pt modelId="{98B2D707-0F46-46ED-8A73-279992160727}" type="pres">
      <dgm:prSet presAssocID="{8DDC3576-9250-4C5B-B0F5-675D55BFB06A}" presName="text2" presStyleLbl="fgAcc2" presStyleIdx="1" presStyleCnt="3">
        <dgm:presLayoutVars>
          <dgm:chPref val="3"/>
        </dgm:presLayoutVars>
      </dgm:prSet>
      <dgm:spPr/>
    </dgm:pt>
    <dgm:pt modelId="{22580840-3B11-4868-AD1A-F5264BB7C0D0}" type="pres">
      <dgm:prSet presAssocID="{8DDC3576-9250-4C5B-B0F5-675D55BFB06A}" presName="hierChild3" presStyleCnt="0"/>
      <dgm:spPr/>
    </dgm:pt>
    <dgm:pt modelId="{B1983EEB-B806-4E5F-8DF7-5D32965B47F2}" type="pres">
      <dgm:prSet presAssocID="{99AC5FAF-BF6D-496E-A38E-BE3B17DB57D4}" presName="Name17" presStyleLbl="parChTrans1D3" presStyleIdx="1" presStyleCnt="3"/>
      <dgm:spPr/>
    </dgm:pt>
    <dgm:pt modelId="{DCA05492-A523-4AC3-86D9-F9237C3BA121}" type="pres">
      <dgm:prSet presAssocID="{FCAB61E2-4703-4D13-A513-9D12531E29E5}" presName="hierRoot3" presStyleCnt="0"/>
      <dgm:spPr/>
    </dgm:pt>
    <dgm:pt modelId="{8234838E-3D3C-4C1C-899E-ACB29BDA7807}" type="pres">
      <dgm:prSet presAssocID="{FCAB61E2-4703-4D13-A513-9D12531E29E5}" presName="composite3" presStyleCnt="0"/>
      <dgm:spPr/>
    </dgm:pt>
    <dgm:pt modelId="{AC9A188E-D6EF-4C97-9922-C8FC6A7B073F}" type="pres">
      <dgm:prSet presAssocID="{FCAB61E2-4703-4D13-A513-9D12531E29E5}" presName="background3" presStyleLbl="node3" presStyleIdx="1" presStyleCnt="3"/>
      <dgm:spPr/>
    </dgm:pt>
    <dgm:pt modelId="{5F9141B9-993C-47FA-82ED-90482FD974BA}" type="pres">
      <dgm:prSet presAssocID="{FCAB61E2-4703-4D13-A513-9D12531E29E5}" presName="text3" presStyleLbl="fgAcc3" presStyleIdx="1" presStyleCnt="3">
        <dgm:presLayoutVars>
          <dgm:chPref val="3"/>
        </dgm:presLayoutVars>
      </dgm:prSet>
      <dgm:spPr/>
    </dgm:pt>
    <dgm:pt modelId="{DA77668C-B555-4ECB-A1B4-1A1476276498}" type="pres">
      <dgm:prSet presAssocID="{FCAB61E2-4703-4D13-A513-9D12531E29E5}" presName="hierChild4" presStyleCnt="0"/>
      <dgm:spPr/>
    </dgm:pt>
    <dgm:pt modelId="{3C5C9FA1-0092-4B84-BF31-B2848463CCC0}" type="pres">
      <dgm:prSet presAssocID="{39E6AC68-88A1-4DEE-9C4D-49E010D109F3}" presName="Name10" presStyleLbl="parChTrans1D2" presStyleIdx="2" presStyleCnt="3"/>
      <dgm:spPr/>
    </dgm:pt>
    <dgm:pt modelId="{ED8A7F0D-E9A8-4E16-833D-ADCA861AB0F8}" type="pres">
      <dgm:prSet presAssocID="{CB511BAE-601D-49D3-BD8C-8286D53DB233}" presName="hierRoot2" presStyleCnt="0"/>
      <dgm:spPr/>
    </dgm:pt>
    <dgm:pt modelId="{7525A735-9EF7-476C-A16F-D48F3249732D}" type="pres">
      <dgm:prSet presAssocID="{CB511BAE-601D-49D3-BD8C-8286D53DB233}" presName="composite2" presStyleCnt="0"/>
      <dgm:spPr/>
    </dgm:pt>
    <dgm:pt modelId="{6F28EDC0-61CD-4FE6-ADE2-16C3BEDCAC1C}" type="pres">
      <dgm:prSet presAssocID="{CB511BAE-601D-49D3-BD8C-8286D53DB233}" presName="background2" presStyleLbl="node2" presStyleIdx="2" presStyleCnt="3"/>
      <dgm:spPr/>
    </dgm:pt>
    <dgm:pt modelId="{0C4F8980-507A-48DA-BBA0-907F3EC9BFBC}" type="pres">
      <dgm:prSet presAssocID="{CB511BAE-601D-49D3-BD8C-8286D53DB233}" presName="text2" presStyleLbl="fgAcc2" presStyleIdx="2" presStyleCnt="3">
        <dgm:presLayoutVars>
          <dgm:chPref val="3"/>
        </dgm:presLayoutVars>
      </dgm:prSet>
      <dgm:spPr/>
    </dgm:pt>
    <dgm:pt modelId="{BF76AFD5-908F-4F74-ADD7-FE5F56AF40E9}" type="pres">
      <dgm:prSet presAssocID="{CB511BAE-601D-49D3-BD8C-8286D53DB233}" presName="hierChild3" presStyleCnt="0"/>
      <dgm:spPr/>
    </dgm:pt>
    <dgm:pt modelId="{03AD9AB3-3B44-4E25-A861-8FFB214D75B3}" type="pres">
      <dgm:prSet presAssocID="{B4EF91C6-2FE6-40EC-85AC-088CF864DC3E}" presName="Name17" presStyleLbl="parChTrans1D3" presStyleIdx="2" presStyleCnt="3"/>
      <dgm:spPr/>
    </dgm:pt>
    <dgm:pt modelId="{10C314FA-462A-42E4-8335-EFECA7CC0D53}" type="pres">
      <dgm:prSet presAssocID="{A93F9E66-6DC9-43BF-B76F-A6484426FA9D}" presName="hierRoot3" presStyleCnt="0"/>
      <dgm:spPr/>
    </dgm:pt>
    <dgm:pt modelId="{EC596019-5067-454D-852A-4BA7A9B9645A}" type="pres">
      <dgm:prSet presAssocID="{A93F9E66-6DC9-43BF-B76F-A6484426FA9D}" presName="composite3" presStyleCnt="0"/>
      <dgm:spPr/>
    </dgm:pt>
    <dgm:pt modelId="{B7955666-38B5-47E2-BA05-EE6C0D041E6E}" type="pres">
      <dgm:prSet presAssocID="{A93F9E66-6DC9-43BF-B76F-A6484426FA9D}" presName="background3" presStyleLbl="node3" presStyleIdx="2" presStyleCnt="3"/>
      <dgm:spPr/>
    </dgm:pt>
    <dgm:pt modelId="{0939F11C-5059-4DE3-B2FA-C656B20E1DCA}" type="pres">
      <dgm:prSet presAssocID="{A93F9E66-6DC9-43BF-B76F-A6484426FA9D}" presName="text3" presStyleLbl="fgAcc3" presStyleIdx="2" presStyleCnt="3">
        <dgm:presLayoutVars>
          <dgm:chPref val="3"/>
        </dgm:presLayoutVars>
      </dgm:prSet>
      <dgm:spPr/>
    </dgm:pt>
    <dgm:pt modelId="{A6FA8BC0-F078-49D2-A776-1A1F93461421}" type="pres">
      <dgm:prSet presAssocID="{A93F9E66-6DC9-43BF-B76F-A6484426FA9D}" presName="hierChild4" presStyleCnt="0"/>
      <dgm:spPr/>
    </dgm:pt>
  </dgm:ptLst>
  <dgm:cxnLst>
    <dgm:cxn modelId="{9AE57E16-C7D0-4832-AEF0-E2A51CF1EE12}" type="presOf" srcId="{A0B931E4-2E22-4D01-A35B-A93A63A751A4}" destId="{C3C602A1-5A7F-45EA-8E66-47ABD3244F62}" srcOrd="0" destOrd="0" presId="urn:microsoft.com/office/officeart/2005/8/layout/hierarchy1"/>
    <dgm:cxn modelId="{C8721C1B-7683-4FD3-8A25-EEF3C5ADFE4C}" type="presOf" srcId="{7EFB58AB-5A82-45DF-AD30-D57551A49227}" destId="{E8B8EC44-6099-4489-A71B-B5EBB37A188B}" srcOrd="0" destOrd="0" presId="urn:microsoft.com/office/officeart/2005/8/layout/hierarchy1"/>
    <dgm:cxn modelId="{C7717220-E3D7-48EB-959E-68A788BDF51C}" type="presOf" srcId="{909D79B3-58F2-4735-A056-B28EBFC0C3AF}" destId="{1B01EF62-E837-4F38-829B-8F407F7401C3}" srcOrd="0" destOrd="0" presId="urn:microsoft.com/office/officeart/2005/8/layout/hierarchy1"/>
    <dgm:cxn modelId="{44F9D62C-7EB5-4A5D-921F-5940C30851AF}" type="presOf" srcId="{CB511BAE-601D-49D3-BD8C-8286D53DB233}" destId="{0C4F8980-507A-48DA-BBA0-907F3EC9BFBC}" srcOrd="0" destOrd="0" presId="urn:microsoft.com/office/officeart/2005/8/layout/hierarchy1"/>
    <dgm:cxn modelId="{F520312D-B08C-420E-9B71-D039AAC78438}" srcId="{CB511BAE-601D-49D3-BD8C-8286D53DB233}" destId="{A93F9E66-6DC9-43BF-B76F-A6484426FA9D}" srcOrd="0" destOrd="0" parTransId="{B4EF91C6-2FE6-40EC-85AC-088CF864DC3E}" sibTransId="{6C2F94A0-A9A1-48D3-9B91-4D9BD3293B7E}"/>
    <dgm:cxn modelId="{BA55142E-1A72-4C62-9E55-C320886AFE3E}" type="presOf" srcId="{99AC5FAF-BF6D-496E-A38E-BE3B17DB57D4}" destId="{B1983EEB-B806-4E5F-8DF7-5D32965B47F2}" srcOrd="0" destOrd="0" presId="urn:microsoft.com/office/officeart/2005/8/layout/hierarchy1"/>
    <dgm:cxn modelId="{BF9AF35F-34E9-460C-B680-86BD8BD0B318}" type="presOf" srcId="{FCAB61E2-4703-4D13-A513-9D12531E29E5}" destId="{5F9141B9-993C-47FA-82ED-90482FD974BA}" srcOrd="0" destOrd="0" presId="urn:microsoft.com/office/officeart/2005/8/layout/hierarchy1"/>
    <dgm:cxn modelId="{FC666343-8752-4156-BC9C-460E1489173C}" type="presOf" srcId="{8DDC3576-9250-4C5B-B0F5-675D55BFB06A}" destId="{98B2D707-0F46-46ED-8A73-279992160727}" srcOrd="0" destOrd="0" presId="urn:microsoft.com/office/officeart/2005/8/layout/hierarchy1"/>
    <dgm:cxn modelId="{0997A74A-A3C6-4BB3-81A1-0B0F03720A25}" type="presOf" srcId="{B4EF91C6-2FE6-40EC-85AC-088CF864DC3E}" destId="{03AD9AB3-3B44-4E25-A861-8FFB214D75B3}" srcOrd="0" destOrd="0" presId="urn:microsoft.com/office/officeart/2005/8/layout/hierarchy1"/>
    <dgm:cxn modelId="{6370386D-E47F-46B7-A9A4-2A0273CF958C}" srcId="{B8AF48B6-728E-4A8A-9F6D-1F6205D7497D}" destId="{F7A5BE45-91A9-497A-A3CE-F78F4F896CF0}" srcOrd="0" destOrd="0" parTransId="{5642CF87-971A-4E69-89C3-871AD2D612C2}" sibTransId="{C2284C12-90B7-4BD5-B91E-7531ABCDE04E}"/>
    <dgm:cxn modelId="{2F25B057-49A4-46CA-9EDA-E9A869779609}" type="presOf" srcId="{F7A5BE45-91A9-497A-A3CE-F78F4F896CF0}" destId="{D7FE7041-4D17-4DD6-BE04-4CF811643491}" srcOrd="0" destOrd="0" presId="urn:microsoft.com/office/officeart/2005/8/layout/hierarchy1"/>
    <dgm:cxn modelId="{8BA3C088-4738-42B7-BBB2-BC9B4E0F61FA}" type="presOf" srcId="{05D227CF-7246-478B-94D2-37FFA5A2F9FE}" destId="{86BD2820-3C6D-4646-94AD-27161D403BA6}" srcOrd="0" destOrd="0" presId="urn:microsoft.com/office/officeart/2005/8/layout/hierarchy1"/>
    <dgm:cxn modelId="{5B05CB91-2779-4710-BB7D-7181F6D13FB7}" type="presOf" srcId="{BEA77D39-8C62-49CE-8DC6-696B8E1EA3CA}" destId="{94CB352B-F365-43E9-B0FB-BB8EEF1501F3}" srcOrd="0" destOrd="0" presId="urn:microsoft.com/office/officeart/2005/8/layout/hierarchy1"/>
    <dgm:cxn modelId="{A049D1A9-2172-4761-9179-609B87339F46}" srcId="{8DDC3576-9250-4C5B-B0F5-675D55BFB06A}" destId="{FCAB61E2-4703-4D13-A513-9D12531E29E5}" srcOrd="0" destOrd="0" parTransId="{99AC5FAF-BF6D-496E-A38E-BE3B17DB57D4}" sibTransId="{23C7B2B3-21A1-4B24-93E0-457FB787FB52}"/>
    <dgm:cxn modelId="{6FB4ACAC-2193-4F52-9ADB-22C4C6921A56}" srcId="{F7A5BE45-91A9-497A-A3CE-F78F4F896CF0}" destId="{CB511BAE-601D-49D3-BD8C-8286D53DB233}" srcOrd="2" destOrd="0" parTransId="{39E6AC68-88A1-4DEE-9C4D-49E010D109F3}" sibTransId="{2536F371-F6F3-46AC-85F8-089D5E3B3744}"/>
    <dgm:cxn modelId="{1D068FCB-66CD-424A-B3D6-C1DA198F3736}" srcId="{F7A5BE45-91A9-497A-A3CE-F78F4F896CF0}" destId="{BEA77D39-8C62-49CE-8DC6-696B8E1EA3CA}" srcOrd="0" destOrd="0" parTransId="{909D79B3-58F2-4735-A056-B28EBFC0C3AF}" sibTransId="{8C01E646-D0C3-497A-A11F-B6D525290AED}"/>
    <dgm:cxn modelId="{33B057CE-3E33-4516-B89E-6698C6F8F588}" type="presOf" srcId="{39E6AC68-88A1-4DEE-9C4D-49E010D109F3}" destId="{3C5C9FA1-0092-4B84-BF31-B2848463CCC0}" srcOrd="0" destOrd="0" presId="urn:microsoft.com/office/officeart/2005/8/layout/hierarchy1"/>
    <dgm:cxn modelId="{81677DDE-FC62-477F-84D2-81AB05F80DB1}" srcId="{BEA77D39-8C62-49CE-8DC6-696B8E1EA3CA}" destId="{05D227CF-7246-478B-94D2-37FFA5A2F9FE}" srcOrd="0" destOrd="0" parTransId="{A0B931E4-2E22-4D01-A35B-A93A63A751A4}" sibTransId="{7DBF23F1-FF59-4B0F-BF6C-707D5BA0B643}"/>
    <dgm:cxn modelId="{FD08D4E4-9A74-4C16-98B5-045A5BEB69F4}" type="presOf" srcId="{A93F9E66-6DC9-43BF-B76F-A6484426FA9D}" destId="{0939F11C-5059-4DE3-B2FA-C656B20E1DCA}" srcOrd="0" destOrd="0" presId="urn:microsoft.com/office/officeart/2005/8/layout/hierarchy1"/>
    <dgm:cxn modelId="{22665DE5-12C9-45B8-9077-97E626335132}" srcId="{F7A5BE45-91A9-497A-A3CE-F78F4F896CF0}" destId="{8DDC3576-9250-4C5B-B0F5-675D55BFB06A}" srcOrd="1" destOrd="0" parTransId="{7EFB58AB-5A82-45DF-AD30-D57551A49227}" sibTransId="{C9B6EB7D-E3D7-48A2-84D1-151F2BF94660}"/>
    <dgm:cxn modelId="{886EEEFD-3F7A-4B25-92BC-B048777A9BC7}" type="presOf" srcId="{B8AF48B6-728E-4A8A-9F6D-1F6205D7497D}" destId="{D8C446DE-38B4-49CB-885B-FC86CE23389E}" srcOrd="0" destOrd="0" presId="urn:microsoft.com/office/officeart/2005/8/layout/hierarchy1"/>
    <dgm:cxn modelId="{A0191ABB-79B4-4DD4-B8FA-CF81EB933214}" type="presParOf" srcId="{D8C446DE-38B4-49CB-885B-FC86CE23389E}" destId="{53C4AB3B-4EC2-43C2-91D3-E65A197ADD13}" srcOrd="0" destOrd="0" presId="urn:microsoft.com/office/officeart/2005/8/layout/hierarchy1"/>
    <dgm:cxn modelId="{ACA7F005-E80E-45D8-9AB8-82D6E0EAE393}" type="presParOf" srcId="{53C4AB3B-4EC2-43C2-91D3-E65A197ADD13}" destId="{DD758C2E-D29B-452E-B9BE-02D1298E4B75}" srcOrd="0" destOrd="0" presId="urn:microsoft.com/office/officeart/2005/8/layout/hierarchy1"/>
    <dgm:cxn modelId="{5A32A834-8795-4DC7-85BC-CB7E3ACCF782}" type="presParOf" srcId="{DD758C2E-D29B-452E-B9BE-02D1298E4B75}" destId="{3E961D1C-3EF9-4B25-9289-B1171FB3910F}" srcOrd="0" destOrd="0" presId="urn:microsoft.com/office/officeart/2005/8/layout/hierarchy1"/>
    <dgm:cxn modelId="{BCDD328F-77E3-4C55-BAC8-78559D93D112}" type="presParOf" srcId="{DD758C2E-D29B-452E-B9BE-02D1298E4B75}" destId="{D7FE7041-4D17-4DD6-BE04-4CF811643491}" srcOrd="1" destOrd="0" presId="urn:microsoft.com/office/officeart/2005/8/layout/hierarchy1"/>
    <dgm:cxn modelId="{C6338D4C-0983-4C38-94A2-CBDC51D1B7AE}" type="presParOf" srcId="{53C4AB3B-4EC2-43C2-91D3-E65A197ADD13}" destId="{DD7D1B99-459F-460F-83E6-30EB0A41860E}" srcOrd="1" destOrd="0" presId="urn:microsoft.com/office/officeart/2005/8/layout/hierarchy1"/>
    <dgm:cxn modelId="{F9E0B6B8-4B39-454C-B88B-B6C6AE2C135D}" type="presParOf" srcId="{DD7D1B99-459F-460F-83E6-30EB0A41860E}" destId="{1B01EF62-E837-4F38-829B-8F407F7401C3}" srcOrd="0" destOrd="0" presId="urn:microsoft.com/office/officeart/2005/8/layout/hierarchy1"/>
    <dgm:cxn modelId="{5369D033-BD12-4707-8177-10D007A0F2C3}" type="presParOf" srcId="{DD7D1B99-459F-460F-83E6-30EB0A41860E}" destId="{B0BD3622-4409-406E-B2BB-D89DFD9BC398}" srcOrd="1" destOrd="0" presId="urn:microsoft.com/office/officeart/2005/8/layout/hierarchy1"/>
    <dgm:cxn modelId="{9690B293-B094-4C90-975F-6656C1EB6593}" type="presParOf" srcId="{B0BD3622-4409-406E-B2BB-D89DFD9BC398}" destId="{9E79814A-FCED-44D8-89B3-3C54831D7CD5}" srcOrd="0" destOrd="0" presId="urn:microsoft.com/office/officeart/2005/8/layout/hierarchy1"/>
    <dgm:cxn modelId="{3B8F08A7-0D4B-4AF7-B88C-79AAE3AF8FC9}" type="presParOf" srcId="{9E79814A-FCED-44D8-89B3-3C54831D7CD5}" destId="{31845040-8D56-42FC-B83A-095B44AC8BE1}" srcOrd="0" destOrd="0" presId="urn:microsoft.com/office/officeart/2005/8/layout/hierarchy1"/>
    <dgm:cxn modelId="{72D76AF0-A97C-4B9A-9F6D-1377CDB19E87}" type="presParOf" srcId="{9E79814A-FCED-44D8-89B3-3C54831D7CD5}" destId="{94CB352B-F365-43E9-B0FB-BB8EEF1501F3}" srcOrd="1" destOrd="0" presId="urn:microsoft.com/office/officeart/2005/8/layout/hierarchy1"/>
    <dgm:cxn modelId="{D6F28000-59D5-4719-838C-69A8830CCD6D}" type="presParOf" srcId="{B0BD3622-4409-406E-B2BB-D89DFD9BC398}" destId="{B536AD21-89B9-474C-BBE5-95999426931B}" srcOrd="1" destOrd="0" presId="urn:microsoft.com/office/officeart/2005/8/layout/hierarchy1"/>
    <dgm:cxn modelId="{4DC7CC65-2EB7-497B-9BD4-0A0E92B71584}" type="presParOf" srcId="{B536AD21-89B9-474C-BBE5-95999426931B}" destId="{C3C602A1-5A7F-45EA-8E66-47ABD3244F62}" srcOrd="0" destOrd="0" presId="urn:microsoft.com/office/officeart/2005/8/layout/hierarchy1"/>
    <dgm:cxn modelId="{AF964C7C-30E6-4239-AEA9-73D2BADCE8CF}" type="presParOf" srcId="{B536AD21-89B9-474C-BBE5-95999426931B}" destId="{FC984BAF-AB78-4C6D-ACAF-241018EABCE3}" srcOrd="1" destOrd="0" presId="urn:microsoft.com/office/officeart/2005/8/layout/hierarchy1"/>
    <dgm:cxn modelId="{16DF8016-3704-431F-B1A5-38C0361B25D8}" type="presParOf" srcId="{FC984BAF-AB78-4C6D-ACAF-241018EABCE3}" destId="{A9B26989-1539-499A-8AF4-C1C4841C45C5}" srcOrd="0" destOrd="0" presId="urn:microsoft.com/office/officeart/2005/8/layout/hierarchy1"/>
    <dgm:cxn modelId="{F966467F-F866-4B43-8D3A-267406990D73}" type="presParOf" srcId="{A9B26989-1539-499A-8AF4-C1C4841C45C5}" destId="{0BC06299-0656-41CB-A95E-71BC7C16153D}" srcOrd="0" destOrd="0" presId="urn:microsoft.com/office/officeart/2005/8/layout/hierarchy1"/>
    <dgm:cxn modelId="{DA50076B-A747-4FCF-8B10-F2C82A13D43F}" type="presParOf" srcId="{A9B26989-1539-499A-8AF4-C1C4841C45C5}" destId="{86BD2820-3C6D-4646-94AD-27161D403BA6}" srcOrd="1" destOrd="0" presId="urn:microsoft.com/office/officeart/2005/8/layout/hierarchy1"/>
    <dgm:cxn modelId="{E22A4463-97FD-4698-BA23-6053AA2C9441}" type="presParOf" srcId="{FC984BAF-AB78-4C6D-ACAF-241018EABCE3}" destId="{59D86936-965C-4DD4-A1D4-03CE072182FB}" srcOrd="1" destOrd="0" presId="urn:microsoft.com/office/officeart/2005/8/layout/hierarchy1"/>
    <dgm:cxn modelId="{DA3FCB3B-A68A-4D49-B5C2-B0FF0B8696E8}" type="presParOf" srcId="{DD7D1B99-459F-460F-83E6-30EB0A41860E}" destId="{E8B8EC44-6099-4489-A71B-B5EBB37A188B}" srcOrd="2" destOrd="0" presId="urn:microsoft.com/office/officeart/2005/8/layout/hierarchy1"/>
    <dgm:cxn modelId="{2DCEDA52-323D-4384-89AE-D4E4A7BA15DD}" type="presParOf" srcId="{DD7D1B99-459F-460F-83E6-30EB0A41860E}" destId="{19BF09D4-1467-4F64-BC51-09F5358ECDFF}" srcOrd="3" destOrd="0" presId="urn:microsoft.com/office/officeart/2005/8/layout/hierarchy1"/>
    <dgm:cxn modelId="{C366A92D-3C6C-4D34-BAD9-BE7FC9C762FF}" type="presParOf" srcId="{19BF09D4-1467-4F64-BC51-09F5358ECDFF}" destId="{A0180656-EA85-4EB1-B997-F805A0229B7B}" srcOrd="0" destOrd="0" presId="urn:microsoft.com/office/officeart/2005/8/layout/hierarchy1"/>
    <dgm:cxn modelId="{4E4F25BF-57D5-4353-80A4-BFDE25ECB389}" type="presParOf" srcId="{A0180656-EA85-4EB1-B997-F805A0229B7B}" destId="{A55BEC94-4446-4239-9C7A-0A1344FEBC40}" srcOrd="0" destOrd="0" presId="urn:microsoft.com/office/officeart/2005/8/layout/hierarchy1"/>
    <dgm:cxn modelId="{0CB51986-DF9D-4CB1-8758-CA8B032918E9}" type="presParOf" srcId="{A0180656-EA85-4EB1-B997-F805A0229B7B}" destId="{98B2D707-0F46-46ED-8A73-279992160727}" srcOrd="1" destOrd="0" presId="urn:microsoft.com/office/officeart/2005/8/layout/hierarchy1"/>
    <dgm:cxn modelId="{D1AAB749-FE4A-4E90-B381-71AF53F7F90D}" type="presParOf" srcId="{19BF09D4-1467-4F64-BC51-09F5358ECDFF}" destId="{22580840-3B11-4868-AD1A-F5264BB7C0D0}" srcOrd="1" destOrd="0" presId="urn:microsoft.com/office/officeart/2005/8/layout/hierarchy1"/>
    <dgm:cxn modelId="{596BC3E1-4C0C-4188-B510-1FEE2B892274}" type="presParOf" srcId="{22580840-3B11-4868-AD1A-F5264BB7C0D0}" destId="{B1983EEB-B806-4E5F-8DF7-5D32965B47F2}" srcOrd="0" destOrd="0" presId="urn:microsoft.com/office/officeart/2005/8/layout/hierarchy1"/>
    <dgm:cxn modelId="{D977DEF2-1CB8-45F9-AF56-6CA77A03619C}" type="presParOf" srcId="{22580840-3B11-4868-AD1A-F5264BB7C0D0}" destId="{DCA05492-A523-4AC3-86D9-F9237C3BA121}" srcOrd="1" destOrd="0" presId="urn:microsoft.com/office/officeart/2005/8/layout/hierarchy1"/>
    <dgm:cxn modelId="{0034B6C0-FACB-4D93-BA6F-1D95F8D55277}" type="presParOf" srcId="{DCA05492-A523-4AC3-86D9-F9237C3BA121}" destId="{8234838E-3D3C-4C1C-899E-ACB29BDA7807}" srcOrd="0" destOrd="0" presId="urn:microsoft.com/office/officeart/2005/8/layout/hierarchy1"/>
    <dgm:cxn modelId="{BEB092C3-918D-410D-908F-2493BA85E7EA}" type="presParOf" srcId="{8234838E-3D3C-4C1C-899E-ACB29BDA7807}" destId="{AC9A188E-D6EF-4C97-9922-C8FC6A7B073F}" srcOrd="0" destOrd="0" presId="urn:microsoft.com/office/officeart/2005/8/layout/hierarchy1"/>
    <dgm:cxn modelId="{611B96B4-A166-4AE8-A4ED-3FE45FAF1063}" type="presParOf" srcId="{8234838E-3D3C-4C1C-899E-ACB29BDA7807}" destId="{5F9141B9-993C-47FA-82ED-90482FD974BA}" srcOrd="1" destOrd="0" presId="urn:microsoft.com/office/officeart/2005/8/layout/hierarchy1"/>
    <dgm:cxn modelId="{596C0F6F-29D4-46BE-B8CC-4356C892768C}" type="presParOf" srcId="{DCA05492-A523-4AC3-86D9-F9237C3BA121}" destId="{DA77668C-B555-4ECB-A1B4-1A1476276498}" srcOrd="1" destOrd="0" presId="urn:microsoft.com/office/officeart/2005/8/layout/hierarchy1"/>
    <dgm:cxn modelId="{7CDD17F6-E816-47DE-B97D-B22B0FCC3F93}" type="presParOf" srcId="{DD7D1B99-459F-460F-83E6-30EB0A41860E}" destId="{3C5C9FA1-0092-4B84-BF31-B2848463CCC0}" srcOrd="4" destOrd="0" presId="urn:microsoft.com/office/officeart/2005/8/layout/hierarchy1"/>
    <dgm:cxn modelId="{92EE9DE4-B9F6-4FFF-90D7-A526252F6644}" type="presParOf" srcId="{DD7D1B99-459F-460F-83E6-30EB0A41860E}" destId="{ED8A7F0D-E9A8-4E16-833D-ADCA861AB0F8}" srcOrd="5" destOrd="0" presId="urn:microsoft.com/office/officeart/2005/8/layout/hierarchy1"/>
    <dgm:cxn modelId="{95615758-7A13-410D-894B-F09F47EAE423}" type="presParOf" srcId="{ED8A7F0D-E9A8-4E16-833D-ADCA861AB0F8}" destId="{7525A735-9EF7-476C-A16F-D48F3249732D}" srcOrd="0" destOrd="0" presId="urn:microsoft.com/office/officeart/2005/8/layout/hierarchy1"/>
    <dgm:cxn modelId="{B8BEFC68-636C-4E3F-98A1-470C211718EE}" type="presParOf" srcId="{7525A735-9EF7-476C-A16F-D48F3249732D}" destId="{6F28EDC0-61CD-4FE6-ADE2-16C3BEDCAC1C}" srcOrd="0" destOrd="0" presId="urn:microsoft.com/office/officeart/2005/8/layout/hierarchy1"/>
    <dgm:cxn modelId="{BDDC6D75-28A9-4990-BA15-D3F0BE3C4467}" type="presParOf" srcId="{7525A735-9EF7-476C-A16F-D48F3249732D}" destId="{0C4F8980-507A-48DA-BBA0-907F3EC9BFBC}" srcOrd="1" destOrd="0" presId="urn:microsoft.com/office/officeart/2005/8/layout/hierarchy1"/>
    <dgm:cxn modelId="{6F55773A-EBDE-49A4-B395-B95F276A48A1}" type="presParOf" srcId="{ED8A7F0D-E9A8-4E16-833D-ADCA861AB0F8}" destId="{BF76AFD5-908F-4F74-ADD7-FE5F56AF40E9}" srcOrd="1" destOrd="0" presId="urn:microsoft.com/office/officeart/2005/8/layout/hierarchy1"/>
    <dgm:cxn modelId="{76B522E7-189B-4667-93B0-D7E91A3AE8B8}" type="presParOf" srcId="{BF76AFD5-908F-4F74-ADD7-FE5F56AF40E9}" destId="{03AD9AB3-3B44-4E25-A861-8FFB214D75B3}" srcOrd="0" destOrd="0" presId="urn:microsoft.com/office/officeart/2005/8/layout/hierarchy1"/>
    <dgm:cxn modelId="{6803BCC5-4776-4E14-87F9-D631285129B9}" type="presParOf" srcId="{BF76AFD5-908F-4F74-ADD7-FE5F56AF40E9}" destId="{10C314FA-462A-42E4-8335-EFECA7CC0D53}" srcOrd="1" destOrd="0" presId="urn:microsoft.com/office/officeart/2005/8/layout/hierarchy1"/>
    <dgm:cxn modelId="{2FAAE1E8-646F-4F5E-A196-0F0DB6BB93C4}" type="presParOf" srcId="{10C314FA-462A-42E4-8335-EFECA7CC0D53}" destId="{EC596019-5067-454D-852A-4BA7A9B9645A}" srcOrd="0" destOrd="0" presId="urn:microsoft.com/office/officeart/2005/8/layout/hierarchy1"/>
    <dgm:cxn modelId="{674D6978-C781-4EB5-A945-A438A8B224EE}" type="presParOf" srcId="{EC596019-5067-454D-852A-4BA7A9B9645A}" destId="{B7955666-38B5-47E2-BA05-EE6C0D041E6E}" srcOrd="0" destOrd="0" presId="urn:microsoft.com/office/officeart/2005/8/layout/hierarchy1"/>
    <dgm:cxn modelId="{D84DD5D1-4955-4658-833E-872D1D82C77E}" type="presParOf" srcId="{EC596019-5067-454D-852A-4BA7A9B9645A}" destId="{0939F11C-5059-4DE3-B2FA-C656B20E1DCA}" srcOrd="1" destOrd="0" presId="urn:microsoft.com/office/officeart/2005/8/layout/hierarchy1"/>
    <dgm:cxn modelId="{81CF2338-B48A-4505-9C84-419D10F76FA3}" type="presParOf" srcId="{10C314FA-462A-42E4-8335-EFECA7CC0D53}" destId="{A6FA8BC0-F078-49D2-A776-1A1F93461421}" srcOrd="1" destOrd="0" presId="urn:microsoft.com/office/officeart/2005/8/layout/hierarchy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9851D38A-3C9F-4DF6-BBD2-066A65915809}" type="doc">
      <dgm:prSet loTypeId="urn:microsoft.com/office/officeart/2005/8/layout/target2" loCatId="relationship" qsTypeId="urn:microsoft.com/office/officeart/2005/8/quickstyle/simple1" qsCatId="simple" csTypeId="urn:microsoft.com/office/officeart/2005/8/colors/accent0_1" csCatId="mainScheme" phldr="1"/>
      <dgm:spPr/>
      <dgm:t>
        <a:bodyPr/>
        <a:lstStyle/>
        <a:p>
          <a:endParaRPr lang="es-CO"/>
        </a:p>
      </dgm:t>
    </dgm:pt>
    <dgm:pt modelId="{693C86F0-E1FD-4DED-A506-65C0CD74715B}">
      <dgm:prSet custT="1"/>
      <dgm:spPr/>
      <dgm:t>
        <a:bodyPr/>
        <a:lstStyle/>
        <a:p>
          <a:r>
            <a:rPr lang="es-MX" sz="2000" b="1" dirty="0">
              <a:solidFill>
                <a:schemeClr val="tx1"/>
              </a:solidFill>
              <a:latin typeface="Arial Black" panose="020B0A04020102020204" pitchFamily="34" charset="0"/>
            </a:rPr>
            <a:t>Ley 43 de 1990</a:t>
          </a:r>
          <a:endParaRPr lang="es-CO" sz="2000" b="1" dirty="0">
            <a:solidFill>
              <a:schemeClr val="tx1"/>
            </a:solidFill>
            <a:latin typeface="Arial Black" panose="020B0A04020102020204" pitchFamily="34" charset="0"/>
          </a:endParaRPr>
        </a:p>
      </dgm:t>
    </dgm:pt>
    <dgm:pt modelId="{D09C10F5-331A-42A7-AFCE-B80587DE590F}" type="parTrans" cxnId="{9596D2FA-16E6-4C77-B5DE-771EE7D6267A}">
      <dgm:prSet/>
      <dgm:spPr/>
      <dgm:t>
        <a:bodyPr/>
        <a:lstStyle/>
        <a:p>
          <a:endParaRPr lang="es-CO" sz="1000">
            <a:solidFill>
              <a:schemeClr val="tx1"/>
            </a:solidFill>
          </a:endParaRPr>
        </a:p>
      </dgm:t>
    </dgm:pt>
    <dgm:pt modelId="{72103BD3-E890-44B5-9FCE-6EEC369A9555}" type="sibTrans" cxnId="{9596D2FA-16E6-4C77-B5DE-771EE7D6267A}">
      <dgm:prSet/>
      <dgm:spPr/>
      <dgm:t>
        <a:bodyPr/>
        <a:lstStyle/>
        <a:p>
          <a:endParaRPr lang="es-CO" sz="1000">
            <a:solidFill>
              <a:schemeClr val="tx1"/>
            </a:solidFill>
          </a:endParaRPr>
        </a:p>
      </dgm:t>
    </dgm:pt>
    <dgm:pt modelId="{68BCFF2C-5EA9-4F97-9A7B-2B78EE98B730}">
      <dgm:prSet phldrT="[Texto]" custT="1"/>
      <dgm:spPr/>
      <dgm:t>
        <a:bodyPr/>
        <a:lstStyle/>
        <a:p>
          <a:r>
            <a:rPr lang="uz-Cyrl-UZ" sz="1000" b="1" dirty="0">
              <a:solidFill>
                <a:schemeClr val="tx1"/>
              </a:solidFill>
            </a:rPr>
            <a:t>Integridad</a:t>
          </a:r>
          <a:endParaRPr lang="es-CO" sz="1000" b="1" dirty="0">
            <a:solidFill>
              <a:schemeClr val="tx1"/>
            </a:solidFill>
          </a:endParaRPr>
        </a:p>
      </dgm:t>
    </dgm:pt>
    <dgm:pt modelId="{36C3174C-1A3D-4446-8D1A-5B3DC1A0B8B6}" type="parTrans" cxnId="{89465582-48F1-43D1-B42A-C4B02834B3F9}">
      <dgm:prSet/>
      <dgm:spPr/>
      <dgm:t>
        <a:bodyPr/>
        <a:lstStyle/>
        <a:p>
          <a:endParaRPr lang="es-CO" sz="1000">
            <a:solidFill>
              <a:schemeClr val="tx1"/>
            </a:solidFill>
          </a:endParaRPr>
        </a:p>
      </dgm:t>
    </dgm:pt>
    <dgm:pt modelId="{B55B3A88-AFD1-432E-8FC6-30DC25D2F54B}" type="sibTrans" cxnId="{89465582-48F1-43D1-B42A-C4B02834B3F9}">
      <dgm:prSet/>
      <dgm:spPr/>
      <dgm:t>
        <a:bodyPr/>
        <a:lstStyle/>
        <a:p>
          <a:endParaRPr lang="es-CO" sz="1000">
            <a:solidFill>
              <a:schemeClr val="tx1"/>
            </a:solidFill>
          </a:endParaRPr>
        </a:p>
      </dgm:t>
    </dgm:pt>
    <dgm:pt modelId="{055F49AF-2F6F-4B60-B4CB-1C5E5F48F27E}">
      <dgm:prSet custT="1"/>
      <dgm:spPr/>
      <dgm:t>
        <a:bodyPr/>
        <a:lstStyle/>
        <a:p>
          <a:r>
            <a:rPr lang="uz-Cyrl-UZ" sz="1000" b="1" dirty="0">
              <a:solidFill>
                <a:schemeClr val="tx1"/>
              </a:solidFill>
            </a:rPr>
            <a:t>Objetividad</a:t>
          </a:r>
          <a:endParaRPr lang="es-CO" sz="1000" b="1" dirty="0">
            <a:solidFill>
              <a:schemeClr val="tx1"/>
            </a:solidFill>
          </a:endParaRPr>
        </a:p>
      </dgm:t>
    </dgm:pt>
    <dgm:pt modelId="{CF91A09A-1F2B-4DAE-838F-14ED6D97F38B}" type="parTrans" cxnId="{F08DD70C-B9C7-4C7C-A3AE-58BB1FD513C1}">
      <dgm:prSet/>
      <dgm:spPr/>
      <dgm:t>
        <a:bodyPr/>
        <a:lstStyle/>
        <a:p>
          <a:endParaRPr lang="es-CO" sz="1000">
            <a:solidFill>
              <a:schemeClr val="tx1"/>
            </a:solidFill>
          </a:endParaRPr>
        </a:p>
      </dgm:t>
    </dgm:pt>
    <dgm:pt modelId="{2E79E25A-A964-4CE8-ACA8-FB72583834E5}" type="sibTrans" cxnId="{F08DD70C-B9C7-4C7C-A3AE-58BB1FD513C1}">
      <dgm:prSet/>
      <dgm:spPr/>
      <dgm:t>
        <a:bodyPr/>
        <a:lstStyle/>
        <a:p>
          <a:endParaRPr lang="es-CO" sz="1000">
            <a:solidFill>
              <a:schemeClr val="tx1"/>
            </a:solidFill>
          </a:endParaRPr>
        </a:p>
      </dgm:t>
    </dgm:pt>
    <dgm:pt modelId="{BA4732CC-BAA4-4DAE-A91C-FC474F92F6B4}">
      <dgm:prSet custT="1"/>
      <dgm:spPr/>
      <dgm:t>
        <a:bodyPr/>
        <a:lstStyle/>
        <a:p>
          <a:r>
            <a:rPr lang="es-MX" sz="1000" b="1" dirty="0">
              <a:solidFill>
                <a:schemeClr val="tx1"/>
              </a:solidFill>
            </a:rPr>
            <a:t>Independencia</a:t>
          </a:r>
          <a:endParaRPr lang="es-CO" sz="1000" b="1" dirty="0">
            <a:solidFill>
              <a:schemeClr val="tx1"/>
            </a:solidFill>
          </a:endParaRPr>
        </a:p>
      </dgm:t>
    </dgm:pt>
    <dgm:pt modelId="{3A6BA582-E1A3-4191-80F2-3705A129A2FE}" type="parTrans" cxnId="{4CD04C79-C5DB-4D18-A4F6-8AF5A64EF82F}">
      <dgm:prSet/>
      <dgm:spPr/>
      <dgm:t>
        <a:bodyPr/>
        <a:lstStyle/>
        <a:p>
          <a:endParaRPr lang="es-CO" sz="1000">
            <a:solidFill>
              <a:schemeClr val="tx1"/>
            </a:solidFill>
          </a:endParaRPr>
        </a:p>
      </dgm:t>
    </dgm:pt>
    <dgm:pt modelId="{64E469C5-BD23-4DF0-A3A4-CCC924146B50}" type="sibTrans" cxnId="{4CD04C79-C5DB-4D18-A4F6-8AF5A64EF82F}">
      <dgm:prSet/>
      <dgm:spPr/>
      <dgm:t>
        <a:bodyPr/>
        <a:lstStyle/>
        <a:p>
          <a:endParaRPr lang="es-CO" sz="1000">
            <a:solidFill>
              <a:schemeClr val="tx1"/>
            </a:solidFill>
          </a:endParaRPr>
        </a:p>
      </dgm:t>
    </dgm:pt>
    <dgm:pt modelId="{99206B98-6A22-4FFC-B69A-4FF156E51052}">
      <dgm:prSet custT="1"/>
      <dgm:spPr/>
      <dgm:t>
        <a:bodyPr/>
        <a:lstStyle/>
        <a:p>
          <a:r>
            <a:rPr lang="es-MX" sz="1000" b="1" dirty="0">
              <a:solidFill>
                <a:schemeClr val="tx1"/>
              </a:solidFill>
            </a:rPr>
            <a:t>Responsabilidad</a:t>
          </a:r>
          <a:endParaRPr lang="es-CO" sz="1000" b="1" dirty="0">
            <a:solidFill>
              <a:schemeClr val="tx1"/>
            </a:solidFill>
          </a:endParaRPr>
        </a:p>
      </dgm:t>
    </dgm:pt>
    <dgm:pt modelId="{75496453-3222-4D4F-8665-6023275408F6}" type="parTrans" cxnId="{D553DFDC-578B-407A-B740-7C2B28D63BF0}">
      <dgm:prSet/>
      <dgm:spPr/>
      <dgm:t>
        <a:bodyPr/>
        <a:lstStyle/>
        <a:p>
          <a:endParaRPr lang="es-CO" sz="1000">
            <a:solidFill>
              <a:schemeClr val="tx1"/>
            </a:solidFill>
          </a:endParaRPr>
        </a:p>
      </dgm:t>
    </dgm:pt>
    <dgm:pt modelId="{78BF8335-E5F0-4CD1-82AE-2E0C3DC1EFD3}" type="sibTrans" cxnId="{D553DFDC-578B-407A-B740-7C2B28D63BF0}">
      <dgm:prSet/>
      <dgm:spPr/>
      <dgm:t>
        <a:bodyPr/>
        <a:lstStyle/>
        <a:p>
          <a:endParaRPr lang="es-CO" sz="1000">
            <a:solidFill>
              <a:schemeClr val="tx1"/>
            </a:solidFill>
          </a:endParaRPr>
        </a:p>
      </dgm:t>
    </dgm:pt>
    <dgm:pt modelId="{ACDB6646-560B-43F8-ACC9-DE718CB22B7C}">
      <dgm:prSet custT="1"/>
      <dgm:spPr/>
      <dgm:t>
        <a:bodyPr/>
        <a:lstStyle/>
        <a:p>
          <a:r>
            <a:rPr lang="uz-Cyrl-UZ" sz="1000" b="1" dirty="0">
              <a:solidFill>
                <a:schemeClr val="tx1"/>
              </a:solidFill>
            </a:rPr>
            <a:t>Confidencialidad</a:t>
          </a:r>
          <a:endParaRPr lang="es-CO" sz="1000" b="1" dirty="0">
            <a:solidFill>
              <a:schemeClr val="tx1"/>
            </a:solidFill>
          </a:endParaRPr>
        </a:p>
      </dgm:t>
    </dgm:pt>
    <dgm:pt modelId="{7AAD2ADA-2FB6-4185-8A19-3C5392F21410}" type="parTrans" cxnId="{FC4A1E3D-C56D-4EB1-B29B-996DDEEC0172}">
      <dgm:prSet/>
      <dgm:spPr/>
      <dgm:t>
        <a:bodyPr/>
        <a:lstStyle/>
        <a:p>
          <a:endParaRPr lang="es-CO" sz="1000">
            <a:solidFill>
              <a:schemeClr val="tx1"/>
            </a:solidFill>
          </a:endParaRPr>
        </a:p>
      </dgm:t>
    </dgm:pt>
    <dgm:pt modelId="{31CC393E-283D-41DB-AC54-FEB7C4F66A10}" type="sibTrans" cxnId="{FC4A1E3D-C56D-4EB1-B29B-996DDEEC0172}">
      <dgm:prSet/>
      <dgm:spPr/>
      <dgm:t>
        <a:bodyPr/>
        <a:lstStyle/>
        <a:p>
          <a:endParaRPr lang="es-CO" sz="1000">
            <a:solidFill>
              <a:schemeClr val="tx1"/>
            </a:solidFill>
          </a:endParaRPr>
        </a:p>
      </dgm:t>
    </dgm:pt>
    <dgm:pt modelId="{B7C0FA93-4848-4C1A-B08A-08897558A9D0}">
      <dgm:prSet custT="1"/>
      <dgm:spPr/>
      <dgm:t>
        <a:bodyPr/>
        <a:lstStyle/>
        <a:p>
          <a:r>
            <a:rPr lang="es-MX" sz="1000" b="1" dirty="0">
              <a:solidFill>
                <a:schemeClr val="tx1"/>
              </a:solidFill>
            </a:rPr>
            <a:t>Observancia de las disposiciones normativas</a:t>
          </a:r>
          <a:endParaRPr lang="es-CO" sz="1000" b="1" dirty="0">
            <a:solidFill>
              <a:schemeClr val="tx1"/>
            </a:solidFill>
          </a:endParaRPr>
        </a:p>
      </dgm:t>
    </dgm:pt>
    <dgm:pt modelId="{AB2E8994-F290-4397-ACC9-1ABD45BAEAF7}" type="parTrans" cxnId="{B5F21A6B-B38B-4A52-8CE8-DAF32E194697}">
      <dgm:prSet/>
      <dgm:spPr/>
      <dgm:t>
        <a:bodyPr/>
        <a:lstStyle/>
        <a:p>
          <a:endParaRPr lang="es-CO" sz="1000">
            <a:solidFill>
              <a:schemeClr val="tx1"/>
            </a:solidFill>
          </a:endParaRPr>
        </a:p>
      </dgm:t>
    </dgm:pt>
    <dgm:pt modelId="{F322E11E-A20A-471F-9625-2E33870D94E2}" type="sibTrans" cxnId="{B5F21A6B-B38B-4A52-8CE8-DAF32E194697}">
      <dgm:prSet/>
      <dgm:spPr/>
      <dgm:t>
        <a:bodyPr/>
        <a:lstStyle/>
        <a:p>
          <a:endParaRPr lang="es-CO" sz="1000">
            <a:solidFill>
              <a:schemeClr val="tx1"/>
            </a:solidFill>
          </a:endParaRPr>
        </a:p>
      </dgm:t>
    </dgm:pt>
    <dgm:pt modelId="{A5CCD4C9-4201-4F27-A2AC-89AEEA788F01}">
      <dgm:prSet custT="1"/>
      <dgm:spPr/>
      <dgm:t>
        <a:bodyPr/>
        <a:lstStyle/>
        <a:p>
          <a:r>
            <a:rPr lang="uz-Cyrl-UZ" sz="1000" b="1" dirty="0">
              <a:solidFill>
                <a:schemeClr val="tx1"/>
              </a:solidFill>
            </a:rPr>
            <a:t>Competencia y </a:t>
          </a:r>
          <a:r>
            <a:rPr lang="es-MX" sz="1000" b="1" dirty="0">
              <a:solidFill>
                <a:schemeClr val="tx1"/>
              </a:solidFill>
            </a:rPr>
            <a:t>actualización profesional</a:t>
          </a:r>
          <a:endParaRPr lang="es-CO" sz="1000" b="1" dirty="0">
            <a:solidFill>
              <a:schemeClr val="tx1"/>
            </a:solidFill>
          </a:endParaRPr>
        </a:p>
      </dgm:t>
    </dgm:pt>
    <dgm:pt modelId="{F20E7085-7283-4265-BF90-11468915D026}" type="parTrans" cxnId="{82728DC1-A659-4DC4-8ADE-78812F45D93B}">
      <dgm:prSet/>
      <dgm:spPr/>
      <dgm:t>
        <a:bodyPr/>
        <a:lstStyle/>
        <a:p>
          <a:endParaRPr lang="es-CO" sz="1000">
            <a:solidFill>
              <a:schemeClr val="tx1"/>
            </a:solidFill>
          </a:endParaRPr>
        </a:p>
      </dgm:t>
    </dgm:pt>
    <dgm:pt modelId="{6ED22C25-F9A7-4D11-BC92-AFA9C0F4FD2B}" type="sibTrans" cxnId="{82728DC1-A659-4DC4-8ADE-78812F45D93B}">
      <dgm:prSet/>
      <dgm:spPr/>
      <dgm:t>
        <a:bodyPr/>
        <a:lstStyle/>
        <a:p>
          <a:endParaRPr lang="es-CO" sz="1000">
            <a:solidFill>
              <a:schemeClr val="tx1"/>
            </a:solidFill>
          </a:endParaRPr>
        </a:p>
      </dgm:t>
    </dgm:pt>
    <dgm:pt modelId="{D14DF702-0A1E-477A-AD41-A0117C509DE9}">
      <dgm:prSet custT="1"/>
      <dgm:spPr/>
      <dgm:t>
        <a:bodyPr/>
        <a:lstStyle/>
        <a:p>
          <a:r>
            <a:rPr lang="es-MX" sz="1000" b="1" dirty="0">
              <a:solidFill>
                <a:schemeClr val="tx1"/>
              </a:solidFill>
            </a:rPr>
            <a:t>Difusión y colaboración</a:t>
          </a:r>
          <a:endParaRPr lang="es-CO" sz="1000" b="1" dirty="0">
            <a:solidFill>
              <a:schemeClr val="tx1"/>
            </a:solidFill>
          </a:endParaRPr>
        </a:p>
      </dgm:t>
    </dgm:pt>
    <dgm:pt modelId="{02D3D1CD-0BE3-4744-A1AC-0C7CF8E4A939}" type="parTrans" cxnId="{4A95C7B5-1025-4593-A2D7-5BF883E4DA21}">
      <dgm:prSet/>
      <dgm:spPr/>
      <dgm:t>
        <a:bodyPr/>
        <a:lstStyle/>
        <a:p>
          <a:endParaRPr lang="es-CO" sz="1000">
            <a:solidFill>
              <a:schemeClr val="tx1"/>
            </a:solidFill>
          </a:endParaRPr>
        </a:p>
      </dgm:t>
    </dgm:pt>
    <dgm:pt modelId="{F3729A47-96E4-4108-A2F8-7427A0E678CD}" type="sibTrans" cxnId="{4A95C7B5-1025-4593-A2D7-5BF883E4DA21}">
      <dgm:prSet/>
      <dgm:spPr/>
      <dgm:t>
        <a:bodyPr/>
        <a:lstStyle/>
        <a:p>
          <a:endParaRPr lang="es-CO" sz="1000">
            <a:solidFill>
              <a:schemeClr val="tx1"/>
            </a:solidFill>
          </a:endParaRPr>
        </a:p>
      </dgm:t>
    </dgm:pt>
    <dgm:pt modelId="{8B7E3405-98BF-48C0-8ACF-5F29099E94D7}">
      <dgm:prSet custT="1"/>
      <dgm:spPr/>
      <dgm:t>
        <a:bodyPr/>
        <a:lstStyle/>
        <a:p>
          <a:r>
            <a:rPr lang="es-MX" sz="1000" b="1" dirty="0">
              <a:solidFill>
                <a:schemeClr val="tx1"/>
              </a:solidFill>
            </a:rPr>
            <a:t>Respeto entre colegas</a:t>
          </a:r>
          <a:endParaRPr lang="es-CO" sz="1000" b="1" dirty="0">
            <a:solidFill>
              <a:schemeClr val="tx1"/>
            </a:solidFill>
          </a:endParaRPr>
        </a:p>
      </dgm:t>
    </dgm:pt>
    <dgm:pt modelId="{CED8095E-6CFB-4055-A62C-1F42A85910F8}" type="parTrans" cxnId="{EA83C318-129A-4B5C-8A54-087838DA0C42}">
      <dgm:prSet/>
      <dgm:spPr/>
      <dgm:t>
        <a:bodyPr/>
        <a:lstStyle/>
        <a:p>
          <a:endParaRPr lang="es-CO" sz="1000">
            <a:solidFill>
              <a:schemeClr val="tx1"/>
            </a:solidFill>
          </a:endParaRPr>
        </a:p>
      </dgm:t>
    </dgm:pt>
    <dgm:pt modelId="{D448BE75-1CB7-4538-A188-435DF0EB0371}" type="sibTrans" cxnId="{EA83C318-129A-4B5C-8A54-087838DA0C42}">
      <dgm:prSet/>
      <dgm:spPr/>
      <dgm:t>
        <a:bodyPr/>
        <a:lstStyle/>
        <a:p>
          <a:endParaRPr lang="es-CO" sz="1000">
            <a:solidFill>
              <a:schemeClr val="tx1"/>
            </a:solidFill>
          </a:endParaRPr>
        </a:p>
      </dgm:t>
    </dgm:pt>
    <dgm:pt modelId="{D18DE4BC-A5A4-4212-AAD3-D2278AAF4EAA}">
      <dgm:prSet phldrT="[Texto]" custT="1"/>
      <dgm:spPr/>
      <dgm:t>
        <a:bodyPr/>
        <a:lstStyle/>
        <a:p>
          <a:r>
            <a:rPr lang="es-MX" sz="2000" b="1" dirty="0">
              <a:solidFill>
                <a:schemeClr val="tx1"/>
              </a:solidFill>
              <a:latin typeface="Arial Black" panose="020B0A04020102020204" pitchFamily="34" charset="0"/>
            </a:rPr>
            <a:t>Código de Ética para Profesionales de la Contaduría (IFAC-IESBA)</a:t>
          </a:r>
          <a:endParaRPr lang="es-CO" sz="2000" b="1" dirty="0">
            <a:solidFill>
              <a:schemeClr val="tx1"/>
            </a:solidFill>
          </a:endParaRPr>
        </a:p>
      </dgm:t>
    </dgm:pt>
    <dgm:pt modelId="{7BA8D549-0B7D-4ECE-9DC8-D8B882728FE9}" type="parTrans" cxnId="{FB79CAC5-E12A-4E9C-A5F6-367D7B67AF93}">
      <dgm:prSet/>
      <dgm:spPr/>
      <dgm:t>
        <a:bodyPr/>
        <a:lstStyle/>
        <a:p>
          <a:endParaRPr lang="es-CO" sz="1200">
            <a:solidFill>
              <a:schemeClr val="tx1"/>
            </a:solidFill>
          </a:endParaRPr>
        </a:p>
      </dgm:t>
    </dgm:pt>
    <dgm:pt modelId="{D52113D3-3446-435C-9A38-1889DC740143}" type="sibTrans" cxnId="{FB79CAC5-E12A-4E9C-A5F6-367D7B67AF93}">
      <dgm:prSet/>
      <dgm:spPr/>
      <dgm:t>
        <a:bodyPr/>
        <a:lstStyle/>
        <a:p>
          <a:endParaRPr lang="es-CO" sz="1200">
            <a:solidFill>
              <a:schemeClr val="tx1"/>
            </a:solidFill>
          </a:endParaRPr>
        </a:p>
      </dgm:t>
    </dgm:pt>
    <dgm:pt modelId="{D77BBF5D-D600-4BE8-99EF-16A8D5BCE32D}">
      <dgm:prSet phldrT="[Texto]" custT="1"/>
      <dgm:spPr/>
      <dgm:t>
        <a:bodyPr/>
        <a:lstStyle/>
        <a:p>
          <a:r>
            <a:rPr lang="uz-Cyrl-UZ" sz="1200" b="1" dirty="0">
              <a:solidFill>
                <a:schemeClr val="tx1"/>
              </a:solidFill>
            </a:rPr>
            <a:t>Integridad</a:t>
          </a:r>
          <a:endParaRPr lang="es-CO" sz="500" b="1" dirty="0">
            <a:solidFill>
              <a:schemeClr val="tx1"/>
            </a:solidFill>
          </a:endParaRPr>
        </a:p>
      </dgm:t>
    </dgm:pt>
    <dgm:pt modelId="{AED00F4E-5242-4071-9BBE-A824C166B051}" type="parTrans" cxnId="{30F08AC9-1FB9-4D1D-8B78-E3C59D525955}">
      <dgm:prSet/>
      <dgm:spPr/>
      <dgm:t>
        <a:bodyPr/>
        <a:lstStyle/>
        <a:p>
          <a:endParaRPr lang="es-CO" sz="1200">
            <a:solidFill>
              <a:schemeClr val="tx1"/>
            </a:solidFill>
          </a:endParaRPr>
        </a:p>
      </dgm:t>
    </dgm:pt>
    <dgm:pt modelId="{CD170C19-60A1-4B5B-94B1-84C889FABA05}" type="sibTrans" cxnId="{30F08AC9-1FB9-4D1D-8B78-E3C59D525955}">
      <dgm:prSet/>
      <dgm:spPr/>
      <dgm:t>
        <a:bodyPr/>
        <a:lstStyle/>
        <a:p>
          <a:endParaRPr lang="es-CO" sz="1200">
            <a:solidFill>
              <a:schemeClr val="tx1"/>
            </a:solidFill>
          </a:endParaRPr>
        </a:p>
      </dgm:t>
    </dgm:pt>
    <dgm:pt modelId="{08E5B05C-CE90-45CB-B37F-F743971E1586}">
      <dgm:prSet phldrT="[Texto]" custT="1"/>
      <dgm:spPr/>
      <dgm:t>
        <a:bodyPr/>
        <a:lstStyle/>
        <a:p>
          <a:r>
            <a:rPr lang="uz-Cyrl-UZ" sz="1200" b="1" dirty="0">
              <a:solidFill>
                <a:schemeClr val="tx1"/>
              </a:solidFill>
            </a:rPr>
            <a:t>Objetividad</a:t>
          </a:r>
          <a:endParaRPr lang="es-CO" sz="1200" b="1" dirty="0">
            <a:solidFill>
              <a:schemeClr val="tx1"/>
            </a:solidFill>
          </a:endParaRPr>
        </a:p>
      </dgm:t>
    </dgm:pt>
    <dgm:pt modelId="{587B1EEB-53CC-4520-8A73-14BDCBE50ADC}" type="parTrans" cxnId="{CF30E388-08D4-400B-A1DB-34D0A66CEEFA}">
      <dgm:prSet/>
      <dgm:spPr/>
      <dgm:t>
        <a:bodyPr/>
        <a:lstStyle/>
        <a:p>
          <a:endParaRPr lang="es-CO" sz="1200">
            <a:solidFill>
              <a:schemeClr val="tx1"/>
            </a:solidFill>
          </a:endParaRPr>
        </a:p>
      </dgm:t>
    </dgm:pt>
    <dgm:pt modelId="{CDCAB3B8-D344-4087-9EEC-044CA9B1FF7C}" type="sibTrans" cxnId="{CF30E388-08D4-400B-A1DB-34D0A66CEEFA}">
      <dgm:prSet/>
      <dgm:spPr/>
      <dgm:t>
        <a:bodyPr/>
        <a:lstStyle/>
        <a:p>
          <a:endParaRPr lang="es-CO" sz="1200">
            <a:solidFill>
              <a:schemeClr val="tx1"/>
            </a:solidFill>
          </a:endParaRPr>
        </a:p>
      </dgm:t>
    </dgm:pt>
    <dgm:pt modelId="{CA78E70E-2C97-4E7E-A247-DD6A6E3569DE}">
      <dgm:prSet phldrT="[Texto]" custT="1"/>
      <dgm:spPr/>
      <dgm:t>
        <a:bodyPr/>
        <a:lstStyle/>
        <a:p>
          <a:r>
            <a:rPr lang="es-MX" sz="1200" b="1" dirty="0">
              <a:solidFill>
                <a:schemeClr val="tx1"/>
              </a:solidFill>
            </a:rPr>
            <a:t>Competencia y diligencia profesionales</a:t>
          </a:r>
          <a:endParaRPr lang="es-CO" sz="500" b="1" dirty="0">
            <a:solidFill>
              <a:schemeClr val="tx1"/>
            </a:solidFill>
          </a:endParaRPr>
        </a:p>
      </dgm:t>
    </dgm:pt>
    <dgm:pt modelId="{27B76D6C-2EEF-4FFE-9C6A-A427A439EC07}" type="parTrans" cxnId="{EFA540C2-062D-4B2A-A896-C4389550B40E}">
      <dgm:prSet/>
      <dgm:spPr/>
      <dgm:t>
        <a:bodyPr/>
        <a:lstStyle/>
        <a:p>
          <a:endParaRPr lang="es-CO" sz="1200">
            <a:solidFill>
              <a:schemeClr val="tx1"/>
            </a:solidFill>
          </a:endParaRPr>
        </a:p>
      </dgm:t>
    </dgm:pt>
    <dgm:pt modelId="{BB1A22EE-1C05-4BE5-B98E-461E509EDE9B}" type="sibTrans" cxnId="{EFA540C2-062D-4B2A-A896-C4389550B40E}">
      <dgm:prSet/>
      <dgm:spPr/>
      <dgm:t>
        <a:bodyPr/>
        <a:lstStyle/>
        <a:p>
          <a:endParaRPr lang="es-CO" sz="1200">
            <a:solidFill>
              <a:schemeClr val="tx1"/>
            </a:solidFill>
          </a:endParaRPr>
        </a:p>
      </dgm:t>
    </dgm:pt>
    <dgm:pt modelId="{5EACFE16-5813-49CD-99FE-5D6B3BCD08CE}">
      <dgm:prSet phldrT="[Texto]" custT="1"/>
      <dgm:spPr/>
      <dgm:t>
        <a:bodyPr/>
        <a:lstStyle/>
        <a:p>
          <a:r>
            <a:rPr lang="es-MX" sz="1200" b="1" dirty="0">
              <a:solidFill>
                <a:schemeClr val="tx1"/>
              </a:solidFill>
            </a:rPr>
            <a:t>Confidencialidad</a:t>
          </a:r>
          <a:endParaRPr lang="es-CO" sz="1200" b="1" dirty="0">
            <a:solidFill>
              <a:schemeClr val="tx1"/>
            </a:solidFill>
          </a:endParaRPr>
        </a:p>
      </dgm:t>
    </dgm:pt>
    <dgm:pt modelId="{F05FE5DE-421A-4A69-902F-6825299D0624}" type="parTrans" cxnId="{928B3CBD-C6F6-4540-AAC3-07BE52B46583}">
      <dgm:prSet/>
      <dgm:spPr/>
      <dgm:t>
        <a:bodyPr/>
        <a:lstStyle/>
        <a:p>
          <a:endParaRPr lang="es-CO" sz="1200">
            <a:solidFill>
              <a:schemeClr val="tx1"/>
            </a:solidFill>
          </a:endParaRPr>
        </a:p>
      </dgm:t>
    </dgm:pt>
    <dgm:pt modelId="{F6F7F021-8DE5-4A5C-8356-3B3400118982}" type="sibTrans" cxnId="{928B3CBD-C6F6-4540-AAC3-07BE52B46583}">
      <dgm:prSet/>
      <dgm:spPr/>
      <dgm:t>
        <a:bodyPr/>
        <a:lstStyle/>
        <a:p>
          <a:endParaRPr lang="es-CO" sz="1200">
            <a:solidFill>
              <a:schemeClr val="tx1"/>
            </a:solidFill>
          </a:endParaRPr>
        </a:p>
      </dgm:t>
    </dgm:pt>
    <dgm:pt modelId="{5671D4CC-9754-46D4-A513-77F453A47B83}">
      <dgm:prSet phldrT="[Texto]" custT="1"/>
      <dgm:spPr/>
      <dgm:t>
        <a:bodyPr/>
        <a:lstStyle/>
        <a:p>
          <a:r>
            <a:rPr lang="es-MX" sz="1200" b="1" dirty="0">
              <a:solidFill>
                <a:schemeClr val="tx1"/>
              </a:solidFill>
            </a:rPr>
            <a:t>Comportamiento Profesional</a:t>
          </a:r>
          <a:endParaRPr lang="es-CO" sz="500" b="1" dirty="0">
            <a:solidFill>
              <a:schemeClr val="tx1"/>
            </a:solidFill>
          </a:endParaRPr>
        </a:p>
      </dgm:t>
    </dgm:pt>
    <dgm:pt modelId="{7E03FD6F-BECC-4FF1-868A-02634051FAA7}" type="parTrans" cxnId="{1D34B70E-130A-4955-A9B4-8D4879805E1B}">
      <dgm:prSet/>
      <dgm:spPr/>
      <dgm:t>
        <a:bodyPr/>
        <a:lstStyle/>
        <a:p>
          <a:endParaRPr lang="es-CO" sz="1200">
            <a:solidFill>
              <a:schemeClr val="tx1"/>
            </a:solidFill>
          </a:endParaRPr>
        </a:p>
      </dgm:t>
    </dgm:pt>
    <dgm:pt modelId="{EFBA3FD4-F26E-4CE2-87EE-9DD6C7642165}" type="sibTrans" cxnId="{1D34B70E-130A-4955-A9B4-8D4879805E1B}">
      <dgm:prSet/>
      <dgm:spPr/>
      <dgm:t>
        <a:bodyPr/>
        <a:lstStyle/>
        <a:p>
          <a:endParaRPr lang="es-CO" sz="1200">
            <a:solidFill>
              <a:schemeClr val="tx1"/>
            </a:solidFill>
          </a:endParaRPr>
        </a:p>
      </dgm:t>
    </dgm:pt>
    <dgm:pt modelId="{01FD7680-027F-4CDE-8EB1-212F011285AC}" type="pres">
      <dgm:prSet presAssocID="{9851D38A-3C9F-4DF6-BBD2-066A65915809}" presName="Name0" presStyleCnt="0">
        <dgm:presLayoutVars>
          <dgm:chMax val="3"/>
          <dgm:chPref val="1"/>
          <dgm:dir/>
          <dgm:animLvl val="lvl"/>
          <dgm:resizeHandles/>
        </dgm:presLayoutVars>
      </dgm:prSet>
      <dgm:spPr/>
    </dgm:pt>
    <dgm:pt modelId="{A0BDA962-7BD8-440E-B04F-161EDF00ECA1}" type="pres">
      <dgm:prSet presAssocID="{9851D38A-3C9F-4DF6-BBD2-066A65915809}" presName="outerBox" presStyleCnt="0"/>
      <dgm:spPr/>
    </dgm:pt>
    <dgm:pt modelId="{1E89AA99-0B62-448F-97D4-DFC912C9055E}" type="pres">
      <dgm:prSet presAssocID="{9851D38A-3C9F-4DF6-BBD2-066A65915809}" presName="outerBoxParent" presStyleLbl="node1" presStyleIdx="0" presStyleCnt="2"/>
      <dgm:spPr/>
    </dgm:pt>
    <dgm:pt modelId="{DF5C5D77-0B94-40C1-8712-0D3C17DD1F95}" type="pres">
      <dgm:prSet presAssocID="{9851D38A-3C9F-4DF6-BBD2-066A65915809}" presName="outerBoxChildren" presStyleCnt="0"/>
      <dgm:spPr/>
    </dgm:pt>
    <dgm:pt modelId="{25159ED6-1FEA-4885-B354-C8B63D648223}" type="pres">
      <dgm:prSet presAssocID="{68BCFF2C-5EA9-4F97-9A7B-2B78EE98B730}" presName="oChild" presStyleLbl="fgAcc1" presStyleIdx="0" presStyleCnt="14" custScaleX="120858">
        <dgm:presLayoutVars>
          <dgm:bulletEnabled val="1"/>
        </dgm:presLayoutVars>
      </dgm:prSet>
      <dgm:spPr/>
    </dgm:pt>
    <dgm:pt modelId="{53EF1BB5-C63A-4DBA-8D93-C8E18864242C}" type="pres">
      <dgm:prSet presAssocID="{B55B3A88-AFD1-432E-8FC6-30DC25D2F54B}" presName="outerSibTrans" presStyleCnt="0"/>
      <dgm:spPr/>
    </dgm:pt>
    <dgm:pt modelId="{F6BACA9D-FE16-4AB9-94F5-9A2142F5C7FB}" type="pres">
      <dgm:prSet presAssocID="{055F49AF-2F6F-4B60-B4CB-1C5E5F48F27E}" presName="oChild" presStyleLbl="fgAcc1" presStyleIdx="1" presStyleCnt="14" custScaleX="120858">
        <dgm:presLayoutVars>
          <dgm:bulletEnabled val="1"/>
        </dgm:presLayoutVars>
      </dgm:prSet>
      <dgm:spPr/>
    </dgm:pt>
    <dgm:pt modelId="{5DDEF8EA-6941-46CE-B478-0987B52C54BC}" type="pres">
      <dgm:prSet presAssocID="{2E79E25A-A964-4CE8-ACA8-FB72583834E5}" presName="outerSibTrans" presStyleCnt="0"/>
      <dgm:spPr/>
    </dgm:pt>
    <dgm:pt modelId="{E33B7FBA-7820-4BC1-B3B4-8D1D31EBABCA}" type="pres">
      <dgm:prSet presAssocID="{BA4732CC-BAA4-4DAE-A91C-FC474F92F6B4}" presName="oChild" presStyleLbl="fgAcc1" presStyleIdx="2" presStyleCnt="14" custScaleX="120858">
        <dgm:presLayoutVars>
          <dgm:bulletEnabled val="1"/>
        </dgm:presLayoutVars>
      </dgm:prSet>
      <dgm:spPr/>
    </dgm:pt>
    <dgm:pt modelId="{F20021E9-A3B6-479D-8539-0CF33206E766}" type="pres">
      <dgm:prSet presAssocID="{64E469C5-BD23-4DF0-A3A4-CCC924146B50}" presName="outerSibTrans" presStyleCnt="0"/>
      <dgm:spPr/>
    </dgm:pt>
    <dgm:pt modelId="{8A02844A-15EB-4866-8B07-448469AEA4F0}" type="pres">
      <dgm:prSet presAssocID="{99206B98-6A22-4FFC-B69A-4FF156E51052}" presName="oChild" presStyleLbl="fgAcc1" presStyleIdx="3" presStyleCnt="14" custScaleX="120858">
        <dgm:presLayoutVars>
          <dgm:bulletEnabled val="1"/>
        </dgm:presLayoutVars>
      </dgm:prSet>
      <dgm:spPr/>
    </dgm:pt>
    <dgm:pt modelId="{5879CA34-E6DB-464F-816B-762FE4C42183}" type="pres">
      <dgm:prSet presAssocID="{78BF8335-E5F0-4CD1-82AE-2E0C3DC1EFD3}" presName="outerSibTrans" presStyleCnt="0"/>
      <dgm:spPr/>
    </dgm:pt>
    <dgm:pt modelId="{33A6C8CD-58DB-488C-B36C-31F5A0A12368}" type="pres">
      <dgm:prSet presAssocID="{ACDB6646-560B-43F8-ACC9-DE718CB22B7C}" presName="oChild" presStyleLbl="fgAcc1" presStyleIdx="4" presStyleCnt="14" custScaleX="120858">
        <dgm:presLayoutVars>
          <dgm:bulletEnabled val="1"/>
        </dgm:presLayoutVars>
      </dgm:prSet>
      <dgm:spPr/>
    </dgm:pt>
    <dgm:pt modelId="{12E6659C-9B89-4630-A610-D015AE3CCEF8}" type="pres">
      <dgm:prSet presAssocID="{31CC393E-283D-41DB-AC54-FEB7C4F66A10}" presName="outerSibTrans" presStyleCnt="0"/>
      <dgm:spPr/>
    </dgm:pt>
    <dgm:pt modelId="{73C39233-DD97-4417-879A-15FCA1F9C769}" type="pres">
      <dgm:prSet presAssocID="{B7C0FA93-4848-4C1A-B08A-08897558A9D0}" presName="oChild" presStyleLbl="fgAcc1" presStyleIdx="5" presStyleCnt="14" custScaleX="120858">
        <dgm:presLayoutVars>
          <dgm:bulletEnabled val="1"/>
        </dgm:presLayoutVars>
      </dgm:prSet>
      <dgm:spPr/>
    </dgm:pt>
    <dgm:pt modelId="{62D6D720-FF75-446F-ADD7-308D93640C6C}" type="pres">
      <dgm:prSet presAssocID="{F322E11E-A20A-471F-9625-2E33870D94E2}" presName="outerSibTrans" presStyleCnt="0"/>
      <dgm:spPr/>
    </dgm:pt>
    <dgm:pt modelId="{FF581419-D9D5-4452-B009-27133E40B2F9}" type="pres">
      <dgm:prSet presAssocID="{A5CCD4C9-4201-4F27-A2AC-89AEEA788F01}" presName="oChild" presStyleLbl="fgAcc1" presStyleIdx="6" presStyleCnt="14" custScaleX="120858">
        <dgm:presLayoutVars>
          <dgm:bulletEnabled val="1"/>
        </dgm:presLayoutVars>
      </dgm:prSet>
      <dgm:spPr/>
    </dgm:pt>
    <dgm:pt modelId="{DA16C2FD-A68A-4429-984F-47CF87E72AE5}" type="pres">
      <dgm:prSet presAssocID="{6ED22C25-F9A7-4D11-BC92-AFA9C0F4FD2B}" presName="outerSibTrans" presStyleCnt="0"/>
      <dgm:spPr/>
    </dgm:pt>
    <dgm:pt modelId="{14303F6A-E4E6-43C4-9B54-17C841267B64}" type="pres">
      <dgm:prSet presAssocID="{D14DF702-0A1E-477A-AD41-A0117C509DE9}" presName="oChild" presStyleLbl="fgAcc1" presStyleIdx="7" presStyleCnt="14" custScaleX="120858">
        <dgm:presLayoutVars>
          <dgm:bulletEnabled val="1"/>
        </dgm:presLayoutVars>
      </dgm:prSet>
      <dgm:spPr/>
    </dgm:pt>
    <dgm:pt modelId="{331BDA01-2FEA-4D92-B9B9-F108EF9871FC}" type="pres">
      <dgm:prSet presAssocID="{F3729A47-96E4-4108-A2F8-7427A0E678CD}" presName="outerSibTrans" presStyleCnt="0"/>
      <dgm:spPr/>
    </dgm:pt>
    <dgm:pt modelId="{1E6CFB0B-12EB-4D97-8E43-7B24B9ADD939}" type="pres">
      <dgm:prSet presAssocID="{8B7E3405-98BF-48C0-8ACF-5F29099E94D7}" presName="oChild" presStyleLbl="fgAcc1" presStyleIdx="8" presStyleCnt="14" custScaleX="120858">
        <dgm:presLayoutVars>
          <dgm:bulletEnabled val="1"/>
        </dgm:presLayoutVars>
      </dgm:prSet>
      <dgm:spPr/>
    </dgm:pt>
    <dgm:pt modelId="{1D1BE9DE-7969-45C2-9A55-40CD5A5CFCEA}" type="pres">
      <dgm:prSet presAssocID="{9851D38A-3C9F-4DF6-BBD2-066A65915809}" presName="middleBox" presStyleCnt="0"/>
      <dgm:spPr/>
    </dgm:pt>
    <dgm:pt modelId="{45D946F7-E988-4F65-AE1C-6EF57856CFA2}" type="pres">
      <dgm:prSet presAssocID="{9851D38A-3C9F-4DF6-BBD2-066A65915809}" presName="middleBoxParent" presStyleLbl="node1" presStyleIdx="1" presStyleCnt="2" custLinFactNeighborY="-2793"/>
      <dgm:spPr/>
    </dgm:pt>
    <dgm:pt modelId="{8B693F0B-24B1-4AAA-BB43-8E0553F4579C}" type="pres">
      <dgm:prSet presAssocID="{9851D38A-3C9F-4DF6-BBD2-066A65915809}" presName="middleBoxChildren" presStyleCnt="0"/>
      <dgm:spPr/>
    </dgm:pt>
    <dgm:pt modelId="{954DE23A-C2E2-491D-B8B8-ABFB6AB2E34F}" type="pres">
      <dgm:prSet presAssocID="{D77BBF5D-D600-4BE8-99EF-16A8D5BCE32D}" presName="mChild" presStyleLbl="fgAcc1" presStyleIdx="9" presStyleCnt="14" custScaleX="77919">
        <dgm:presLayoutVars>
          <dgm:bulletEnabled val="1"/>
        </dgm:presLayoutVars>
      </dgm:prSet>
      <dgm:spPr/>
    </dgm:pt>
    <dgm:pt modelId="{3D1B8FD0-4397-452B-BDFE-B98E5FF36F90}" type="pres">
      <dgm:prSet presAssocID="{CD170C19-60A1-4B5B-94B1-84C889FABA05}" presName="middleSibTrans" presStyleCnt="0"/>
      <dgm:spPr/>
    </dgm:pt>
    <dgm:pt modelId="{CE6A6D44-5F1A-41DF-9C53-61732FE7F769}" type="pres">
      <dgm:prSet presAssocID="{08E5B05C-CE90-45CB-B37F-F743971E1586}" presName="mChild" presStyleLbl="fgAcc1" presStyleIdx="10" presStyleCnt="14" custScaleX="82595">
        <dgm:presLayoutVars>
          <dgm:bulletEnabled val="1"/>
        </dgm:presLayoutVars>
      </dgm:prSet>
      <dgm:spPr/>
    </dgm:pt>
    <dgm:pt modelId="{36ECAD66-9054-4005-98F5-0500B831A1DF}" type="pres">
      <dgm:prSet presAssocID="{CDCAB3B8-D344-4087-9EEC-044CA9B1FF7C}" presName="middleSibTrans" presStyleCnt="0"/>
      <dgm:spPr/>
    </dgm:pt>
    <dgm:pt modelId="{1B973927-9F52-4EE9-8254-127B41257F45}" type="pres">
      <dgm:prSet presAssocID="{CA78E70E-2C97-4E7E-A247-DD6A6E3569DE}" presName="mChild" presStyleLbl="fgAcc1" presStyleIdx="11" presStyleCnt="14" custScaleX="108652">
        <dgm:presLayoutVars>
          <dgm:bulletEnabled val="1"/>
        </dgm:presLayoutVars>
      </dgm:prSet>
      <dgm:spPr/>
    </dgm:pt>
    <dgm:pt modelId="{AC21896F-1B8D-4E7E-9464-332BB8306F66}" type="pres">
      <dgm:prSet presAssocID="{BB1A22EE-1C05-4BE5-B98E-461E509EDE9B}" presName="middleSibTrans" presStyleCnt="0"/>
      <dgm:spPr/>
    </dgm:pt>
    <dgm:pt modelId="{781E82FE-1182-4068-B2A2-988690D7B205}" type="pres">
      <dgm:prSet presAssocID="{5EACFE16-5813-49CD-99FE-5D6B3BCD08CE}" presName="mChild" presStyleLbl="fgAcc1" presStyleIdx="12" presStyleCnt="14" custScaleX="112164">
        <dgm:presLayoutVars>
          <dgm:bulletEnabled val="1"/>
        </dgm:presLayoutVars>
      </dgm:prSet>
      <dgm:spPr/>
    </dgm:pt>
    <dgm:pt modelId="{0970C6CB-2450-4483-A8DE-E68FF61D3766}" type="pres">
      <dgm:prSet presAssocID="{F6F7F021-8DE5-4A5C-8356-3B3400118982}" presName="middleSibTrans" presStyleCnt="0"/>
      <dgm:spPr/>
    </dgm:pt>
    <dgm:pt modelId="{F6FBB381-104D-4732-BB94-DBDC97A82C7B}" type="pres">
      <dgm:prSet presAssocID="{5671D4CC-9754-46D4-A513-77F453A47B83}" presName="mChild" presStyleLbl="fgAcc1" presStyleIdx="13" presStyleCnt="14" custScaleX="117142">
        <dgm:presLayoutVars>
          <dgm:bulletEnabled val="1"/>
        </dgm:presLayoutVars>
      </dgm:prSet>
      <dgm:spPr/>
    </dgm:pt>
  </dgm:ptLst>
  <dgm:cxnLst>
    <dgm:cxn modelId="{504A9806-6E4D-410A-95B8-28C5DF58869B}" type="presOf" srcId="{B7C0FA93-4848-4C1A-B08A-08897558A9D0}" destId="{73C39233-DD97-4417-879A-15FCA1F9C769}" srcOrd="0" destOrd="0" presId="urn:microsoft.com/office/officeart/2005/8/layout/target2"/>
    <dgm:cxn modelId="{F08DD70C-B9C7-4C7C-A3AE-58BB1FD513C1}" srcId="{693C86F0-E1FD-4DED-A506-65C0CD74715B}" destId="{055F49AF-2F6F-4B60-B4CB-1C5E5F48F27E}" srcOrd="1" destOrd="0" parTransId="{CF91A09A-1F2B-4DAE-838F-14ED6D97F38B}" sibTransId="{2E79E25A-A964-4CE8-ACA8-FB72583834E5}"/>
    <dgm:cxn modelId="{1D34B70E-130A-4955-A9B4-8D4879805E1B}" srcId="{D18DE4BC-A5A4-4212-AAD3-D2278AAF4EAA}" destId="{5671D4CC-9754-46D4-A513-77F453A47B83}" srcOrd="4" destOrd="0" parTransId="{7E03FD6F-BECC-4FF1-868A-02634051FAA7}" sibTransId="{EFBA3FD4-F26E-4CE2-87EE-9DD6C7642165}"/>
    <dgm:cxn modelId="{510CF40F-D730-470B-A92A-18C4B29106D9}" type="presOf" srcId="{68BCFF2C-5EA9-4F97-9A7B-2B78EE98B730}" destId="{25159ED6-1FEA-4885-B354-C8B63D648223}" srcOrd="0" destOrd="0" presId="urn:microsoft.com/office/officeart/2005/8/layout/target2"/>
    <dgm:cxn modelId="{EA83C318-129A-4B5C-8A54-087838DA0C42}" srcId="{693C86F0-E1FD-4DED-A506-65C0CD74715B}" destId="{8B7E3405-98BF-48C0-8ACF-5F29099E94D7}" srcOrd="8" destOrd="0" parTransId="{CED8095E-6CFB-4055-A62C-1F42A85910F8}" sibTransId="{D448BE75-1CB7-4538-A188-435DF0EB0371}"/>
    <dgm:cxn modelId="{3432F524-0701-4C28-8EE7-DE7FE1EB896C}" type="presOf" srcId="{CA78E70E-2C97-4E7E-A247-DD6A6E3569DE}" destId="{1B973927-9F52-4EE9-8254-127B41257F45}" srcOrd="0" destOrd="0" presId="urn:microsoft.com/office/officeart/2005/8/layout/target2"/>
    <dgm:cxn modelId="{E2BEE725-6F22-4EC7-A4E5-31141D4B614B}" type="presOf" srcId="{08E5B05C-CE90-45CB-B37F-F743971E1586}" destId="{CE6A6D44-5F1A-41DF-9C53-61732FE7F769}" srcOrd="0" destOrd="0" presId="urn:microsoft.com/office/officeart/2005/8/layout/target2"/>
    <dgm:cxn modelId="{24428827-355D-49E2-B7A2-395AB5098D02}" type="presOf" srcId="{5EACFE16-5813-49CD-99FE-5D6B3BCD08CE}" destId="{781E82FE-1182-4068-B2A2-988690D7B205}" srcOrd="0" destOrd="0" presId="urn:microsoft.com/office/officeart/2005/8/layout/target2"/>
    <dgm:cxn modelId="{0D318930-4DC9-4129-B6AA-827EFEBC2165}" type="presOf" srcId="{BA4732CC-BAA4-4DAE-A91C-FC474F92F6B4}" destId="{E33B7FBA-7820-4BC1-B3B4-8D1D31EBABCA}" srcOrd="0" destOrd="0" presId="urn:microsoft.com/office/officeart/2005/8/layout/target2"/>
    <dgm:cxn modelId="{C2192934-F8CA-421C-A48C-226F9C4E5167}" type="presOf" srcId="{D77BBF5D-D600-4BE8-99EF-16A8D5BCE32D}" destId="{954DE23A-C2E2-491D-B8B8-ABFB6AB2E34F}" srcOrd="0" destOrd="0" presId="urn:microsoft.com/office/officeart/2005/8/layout/target2"/>
    <dgm:cxn modelId="{FC4A1E3D-C56D-4EB1-B29B-996DDEEC0172}" srcId="{693C86F0-E1FD-4DED-A506-65C0CD74715B}" destId="{ACDB6646-560B-43F8-ACC9-DE718CB22B7C}" srcOrd="4" destOrd="0" parTransId="{7AAD2ADA-2FB6-4185-8A19-3C5392F21410}" sibTransId="{31CC393E-283D-41DB-AC54-FEB7C4F66A10}"/>
    <dgm:cxn modelId="{4DDA2940-714B-4D13-BB7A-6D96C7B42623}" type="presOf" srcId="{9851D38A-3C9F-4DF6-BBD2-066A65915809}" destId="{01FD7680-027F-4CDE-8EB1-212F011285AC}" srcOrd="0" destOrd="0" presId="urn:microsoft.com/office/officeart/2005/8/layout/target2"/>
    <dgm:cxn modelId="{E6E0DA63-ABD1-445A-9F95-D1EBF6DF375A}" type="presOf" srcId="{693C86F0-E1FD-4DED-A506-65C0CD74715B}" destId="{1E89AA99-0B62-448F-97D4-DFC912C9055E}" srcOrd="0" destOrd="0" presId="urn:microsoft.com/office/officeart/2005/8/layout/target2"/>
    <dgm:cxn modelId="{B5F21A6B-B38B-4A52-8CE8-DAF32E194697}" srcId="{693C86F0-E1FD-4DED-A506-65C0CD74715B}" destId="{B7C0FA93-4848-4C1A-B08A-08897558A9D0}" srcOrd="5" destOrd="0" parTransId="{AB2E8994-F290-4397-ACC9-1ABD45BAEAF7}" sibTransId="{F322E11E-A20A-471F-9625-2E33870D94E2}"/>
    <dgm:cxn modelId="{6F4C5D4D-5335-420B-B4A2-7399F1AFA9F8}" type="presOf" srcId="{5671D4CC-9754-46D4-A513-77F453A47B83}" destId="{F6FBB381-104D-4732-BB94-DBDC97A82C7B}" srcOrd="0" destOrd="0" presId="urn:microsoft.com/office/officeart/2005/8/layout/target2"/>
    <dgm:cxn modelId="{3F9B2C71-F093-4674-9973-F1B5B86548FE}" type="presOf" srcId="{D18DE4BC-A5A4-4212-AAD3-D2278AAF4EAA}" destId="{45D946F7-E988-4F65-AE1C-6EF57856CFA2}" srcOrd="0" destOrd="0" presId="urn:microsoft.com/office/officeart/2005/8/layout/target2"/>
    <dgm:cxn modelId="{4CD04C79-C5DB-4D18-A4F6-8AF5A64EF82F}" srcId="{693C86F0-E1FD-4DED-A506-65C0CD74715B}" destId="{BA4732CC-BAA4-4DAE-A91C-FC474F92F6B4}" srcOrd="2" destOrd="0" parTransId="{3A6BA582-E1A3-4191-80F2-3705A129A2FE}" sibTransId="{64E469C5-BD23-4DF0-A3A4-CCC924146B50}"/>
    <dgm:cxn modelId="{89465582-48F1-43D1-B42A-C4B02834B3F9}" srcId="{693C86F0-E1FD-4DED-A506-65C0CD74715B}" destId="{68BCFF2C-5EA9-4F97-9A7B-2B78EE98B730}" srcOrd="0" destOrd="0" parTransId="{36C3174C-1A3D-4446-8D1A-5B3DC1A0B8B6}" sibTransId="{B55B3A88-AFD1-432E-8FC6-30DC25D2F54B}"/>
    <dgm:cxn modelId="{C6169984-E8F3-4C82-B6E5-B99F8FAC80DF}" type="presOf" srcId="{055F49AF-2F6F-4B60-B4CB-1C5E5F48F27E}" destId="{F6BACA9D-FE16-4AB9-94F5-9A2142F5C7FB}" srcOrd="0" destOrd="0" presId="urn:microsoft.com/office/officeart/2005/8/layout/target2"/>
    <dgm:cxn modelId="{CF30E388-08D4-400B-A1DB-34D0A66CEEFA}" srcId="{D18DE4BC-A5A4-4212-AAD3-D2278AAF4EAA}" destId="{08E5B05C-CE90-45CB-B37F-F743971E1586}" srcOrd="1" destOrd="0" parTransId="{587B1EEB-53CC-4520-8A73-14BDCBE50ADC}" sibTransId="{CDCAB3B8-D344-4087-9EEC-044CA9B1FF7C}"/>
    <dgm:cxn modelId="{E031C78C-7841-49AD-ABC1-8E6FDE43F294}" type="presOf" srcId="{8B7E3405-98BF-48C0-8ACF-5F29099E94D7}" destId="{1E6CFB0B-12EB-4D97-8E43-7B24B9ADD939}" srcOrd="0" destOrd="0" presId="urn:microsoft.com/office/officeart/2005/8/layout/target2"/>
    <dgm:cxn modelId="{C5D1BE8F-C507-42E0-946B-1AC28F25F4F1}" type="presOf" srcId="{99206B98-6A22-4FFC-B69A-4FF156E51052}" destId="{8A02844A-15EB-4866-8B07-448469AEA4F0}" srcOrd="0" destOrd="0" presId="urn:microsoft.com/office/officeart/2005/8/layout/target2"/>
    <dgm:cxn modelId="{C26721A5-9308-4CF3-A838-983D4D9C605E}" type="presOf" srcId="{ACDB6646-560B-43F8-ACC9-DE718CB22B7C}" destId="{33A6C8CD-58DB-488C-B36C-31F5A0A12368}" srcOrd="0" destOrd="0" presId="urn:microsoft.com/office/officeart/2005/8/layout/target2"/>
    <dgm:cxn modelId="{4A95C7B5-1025-4593-A2D7-5BF883E4DA21}" srcId="{693C86F0-E1FD-4DED-A506-65C0CD74715B}" destId="{D14DF702-0A1E-477A-AD41-A0117C509DE9}" srcOrd="7" destOrd="0" parTransId="{02D3D1CD-0BE3-4744-A1AC-0C7CF8E4A939}" sibTransId="{F3729A47-96E4-4108-A2F8-7427A0E678CD}"/>
    <dgm:cxn modelId="{928B3CBD-C6F6-4540-AAC3-07BE52B46583}" srcId="{D18DE4BC-A5A4-4212-AAD3-D2278AAF4EAA}" destId="{5EACFE16-5813-49CD-99FE-5D6B3BCD08CE}" srcOrd="3" destOrd="0" parTransId="{F05FE5DE-421A-4A69-902F-6825299D0624}" sibTransId="{F6F7F021-8DE5-4A5C-8356-3B3400118982}"/>
    <dgm:cxn modelId="{82728DC1-A659-4DC4-8ADE-78812F45D93B}" srcId="{693C86F0-E1FD-4DED-A506-65C0CD74715B}" destId="{A5CCD4C9-4201-4F27-A2AC-89AEEA788F01}" srcOrd="6" destOrd="0" parTransId="{F20E7085-7283-4265-BF90-11468915D026}" sibTransId="{6ED22C25-F9A7-4D11-BC92-AFA9C0F4FD2B}"/>
    <dgm:cxn modelId="{EFA540C2-062D-4B2A-A896-C4389550B40E}" srcId="{D18DE4BC-A5A4-4212-AAD3-D2278AAF4EAA}" destId="{CA78E70E-2C97-4E7E-A247-DD6A6E3569DE}" srcOrd="2" destOrd="0" parTransId="{27B76D6C-2EEF-4FFE-9C6A-A427A439EC07}" sibTransId="{BB1A22EE-1C05-4BE5-B98E-461E509EDE9B}"/>
    <dgm:cxn modelId="{FB79CAC5-E12A-4E9C-A5F6-367D7B67AF93}" srcId="{9851D38A-3C9F-4DF6-BBD2-066A65915809}" destId="{D18DE4BC-A5A4-4212-AAD3-D2278AAF4EAA}" srcOrd="1" destOrd="0" parTransId="{7BA8D549-0B7D-4ECE-9DC8-D8B882728FE9}" sibTransId="{D52113D3-3446-435C-9A38-1889DC740143}"/>
    <dgm:cxn modelId="{30F08AC9-1FB9-4D1D-8B78-E3C59D525955}" srcId="{D18DE4BC-A5A4-4212-AAD3-D2278AAF4EAA}" destId="{D77BBF5D-D600-4BE8-99EF-16A8D5BCE32D}" srcOrd="0" destOrd="0" parTransId="{AED00F4E-5242-4071-9BBE-A824C166B051}" sibTransId="{CD170C19-60A1-4B5B-94B1-84C889FABA05}"/>
    <dgm:cxn modelId="{D553DFDC-578B-407A-B740-7C2B28D63BF0}" srcId="{693C86F0-E1FD-4DED-A506-65C0CD74715B}" destId="{99206B98-6A22-4FFC-B69A-4FF156E51052}" srcOrd="3" destOrd="0" parTransId="{75496453-3222-4D4F-8665-6023275408F6}" sibTransId="{78BF8335-E5F0-4CD1-82AE-2E0C3DC1EFD3}"/>
    <dgm:cxn modelId="{8391CAEE-EAE3-4CB1-A28D-45481F0F12C3}" type="presOf" srcId="{A5CCD4C9-4201-4F27-A2AC-89AEEA788F01}" destId="{FF581419-D9D5-4452-B009-27133E40B2F9}" srcOrd="0" destOrd="0" presId="urn:microsoft.com/office/officeart/2005/8/layout/target2"/>
    <dgm:cxn modelId="{385010F6-9A69-4FD6-9171-C56FD17F9F0D}" type="presOf" srcId="{D14DF702-0A1E-477A-AD41-A0117C509DE9}" destId="{14303F6A-E4E6-43C4-9B54-17C841267B64}" srcOrd="0" destOrd="0" presId="urn:microsoft.com/office/officeart/2005/8/layout/target2"/>
    <dgm:cxn modelId="{9596D2FA-16E6-4C77-B5DE-771EE7D6267A}" srcId="{9851D38A-3C9F-4DF6-BBD2-066A65915809}" destId="{693C86F0-E1FD-4DED-A506-65C0CD74715B}" srcOrd="0" destOrd="0" parTransId="{D09C10F5-331A-42A7-AFCE-B80587DE590F}" sibTransId="{72103BD3-E890-44B5-9FCE-6EEC369A9555}"/>
    <dgm:cxn modelId="{81A04F94-1310-4063-8896-72DB8752FF8A}" type="presParOf" srcId="{01FD7680-027F-4CDE-8EB1-212F011285AC}" destId="{A0BDA962-7BD8-440E-B04F-161EDF00ECA1}" srcOrd="0" destOrd="0" presId="urn:microsoft.com/office/officeart/2005/8/layout/target2"/>
    <dgm:cxn modelId="{76F039F2-267B-4EBE-A955-1258D2407E56}" type="presParOf" srcId="{A0BDA962-7BD8-440E-B04F-161EDF00ECA1}" destId="{1E89AA99-0B62-448F-97D4-DFC912C9055E}" srcOrd="0" destOrd="0" presId="urn:microsoft.com/office/officeart/2005/8/layout/target2"/>
    <dgm:cxn modelId="{A2259C8A-E383-4AFA-BFAC-27C4AD513E65}" type="presParOf" srcId="{A0BDA962-7BD8-440E-B04F-161EDF00ECA1}" destId="{DF5C5D77-0B94-40C1-8712-0D3C17DD1F95}" srcOrd="1" destOrd="0" presId="urn:microsoft.com/office/officeart/2005/8/layout/target2"/>
    <dgm:cxn modelId="{7900AA1B-B51C-408D-A16F-8D6B11859049}" type="presParOf" srcId="{DF5C5D77-0B94-40C1-8712-0D3C17DD1F95}" destId="{25159ED6-1FEA-4885-B354-C8B63D648223}" srcOrd="0" destOrd="0" presId="urn:microsoft.com/office/officeart/2005/8/layout/target2"/>
    <dgm:cxn modelId="{9F5B5BE6-F818-4C31-9951-39AD00667761}" type="presParOf" srcId="{DF5C5D77-0B94-40C1-8712-0D3C17DD1F95}" destId="{53EF1BB5-C63A-4DBA-8D93-C8E18864242C}" srcOrd="1" destOrd="0" presId="urn:microsoft.com/office/officeart/2005/8/layout/target2"/>
    <dgm:cxn modelId="{241F6B44-EC7F-4A40-BFFB-BE273F7DC8F9}" type="presParOf" srcId="{DF5C5D77-0B94-40C1-8712-0D3C17DD1F95}" destId="{F6BACA9D-FE16-4AB9-94F5-9A2142F5C7FB}" srcOrd="2" destOrd="0" presId="urn:microsoft.com/office/officeart/2005/8/layout/target2"/>
    <dgm:cxn modelId="{95EB7BFC-BFE8-4B8F-83C1-37E2A19CF8C9}" type="presParOf" srcId="{DF5C5D77-0B94-40C1-8712-0D3C17DD1F95}" destId="{5DDEF8EA-6941-46CE-B478-0987B52C54BC}" srcOrd="3" destOrd="0" presId="urn:microsoft.com/office/officeart/2005/8/layout/target2"/>
    <dgm:cxn modelId="{856DD8F9-0E51-44D7-B7C4-AB67B58A39C4}" type="presParOf" srcId="{DF5C5D77-0B94-40C1-8712-0D3C17DD1F95}" destId="{E33B7FBA-7820-4BC1-B3B4-8D1D31EBABCA}" srcOrd="4" destOrd="0" presId="urn:microsoft.com/office/officeart/2005/8/layout/target2"/>
    <dgm:cxn modelId="{786F746F-AFB3-43A7-8BAE-D084FEEBD2BA}" type="presParOf" srcId="{DF5C5D77-0B94-40C1-8712-0D3C17DD1F95}" destId="{F20021E9-A3B6-479D-8539-0CF33206E766}" srcOrd="5" destOrd="0" presId="urn:microsoft.com/office/officeart/2005/8/layout/target2"/>
    <dgm:cxn modelId="{8BBF6D86-9264-4C6E-AE51-75A07F7F35E6}" type="presParOf" srcId="{DF5C5D77-0B94-40C1-8712-0D3C17DD1F95}" destId="{8A02844A-15EB-4866-8B07-448469AEA4F0}" srcOrd="6" destOrd="0" presId="urn:microsoft.com/office/officeart/2005/8/layout/target2"/>
    <dgm:cxn modelId="{DA2BB722-E6CE-4671-A79A-65013A664BA6}" type="presParOf" srcId="{DF5C5D77-0B94-40C1-8712-0D3C17DD1F95}" destId="{5879CA34-E6DB-464F-816B-762FE4C42183}" srcOrd="7" destOrd="0" presId="urn:microsoft.com/office/officeart/2005/8/layout/target2"/>
    <dgm:cxn modelId="{FB45CB87-991C-4C18-BDDC-27F94A9D6C1F}" type="presParOf" srcId="{DF5C5D77-0B94-40C1-8712-0D3C17DD1F95}" destId="{33A6C8CD-58DB-488C-B36C-31F5A0A12368}" srcOrd="8" destOrd="0" presId="urn:microsoft.com/office/officeart/2005/8/layout/target2"/>
    <dgm:cxn modelId="{258C3DE9-D8AB-4266-A5FF-1FF15A683BA2}" type="presParOf" srcId="{DF5C5D77-0B94-40C1-8712-0D3C17DD1F95}" destId="{12E6659C-9B89-4630-A610-D015AE3CCEF8}" srcOrd="9" destOrd="0" presId="urn:microsoft.com/office/officeart/2005/8/layout/target2"/>
    <dgm:cxn modelId="{4E210CD0-7772-4263-A328-B3A1D6D7982F}" type="presParOf" srcId="{DF5C5D77-0B94-40C1-8712-0D3C17DD1F95}" destId="{73C39233-DD97-4417-879A-15FCA1F9C769}" srcOrd="10" destOrd="0" presId="urn:microsoft.com/office/officeart/2005/8/layout/target2"/>
    <dgm:cxn modelId="{1070ECDA-128A-4724-8D4D-DC0ECE3784CE}" type="presParOf" srcId="{DF5C5D77-0B94-40C1-8712-0D3C17DD1F95}" destId="{62D6D720-FF75-446F-ADD7-308D93640C6C}" srcOrd="11" destOrd="0" presId="urn:microsoft.com/office/officeart/2005/8/layout/target2"/>
    <dgm:cxn modelId="{4D50767D-3BEB-4E10-90B7-AFD1E552FDCC}" type="presParOf" srcId="{DF5C5D77-0B94-40C1-8712-0D3C17DD1F95}" destId="{FF581419-D9D5-4452-B009-27133E40B2F9}" srcOrd="12" destOrd="0" presId="urn:microsoft.com/office/officeart/2005/8/layout/target2"/>
    <dgm:cxn modelId="{D72CA2BC-6212-4E96-89F8-EC8E3CDAE576}" type="presParOf" srcId="{DF5C5D77-0B94-40C1-8712-0D3C17DD1F95}" destId="{DA16C2FD-A68A-4429-984F-47CF87E72AE5}" srcOrd="13" destOrd="0" presId="urn:microsoft.com/office/officeart/2005/8/layout/target2"/>
    <dgm:cxn modelId="{62449373-4CC4-4CF9-AB31-D5044931A4FA}" type="presParOf" srcId="{DF5C5D77-0B94-40C1-8712-0D3C17DD1F95}" destId="{14303F6A-E4E6-43C4-9B54-17C841267B64}" srcOrd="14" destOrd="0" presId="urn:microsoft.com/office/officeart/2005/8/layout/target2"/>
    <dgm:cxn modelId="{EF00BC0B-BB49-4935-B395-37CA23A8762B}" type="presParOf" srcId="{DF5C5D77-0B94-40C1-8712-0D3C17DD1F95}" destId="{331BDA01-2FEA-4D92-B9B9-F108EF9871FC}" srcOrd="15" destOrd="0" presId="urn:microsoft.com/office/officeart/2005/8/layout/target2"/>
    <dgm:cxn modelId="{A79E48DA-A90F-4DA2-AFD8-59F5A54500C1}" type="presParOf" srcId="{DF5C5D77-0B94-40C1-8712-0D3C17DD1F95}" destId="{1E6CFB0B-12EB-4D97-8E43-7B24B9ADD939}" srcOrd="16" destOrd="0" presId="urn:microsoft.com/office/officeart/2005/8/layout/target2"/>
    <dgm:cxn modelId="{65C1E6A7-B453-4A9C-A83F-2ED1560EF186}" type="presParOf" srcId="{01FD7680-027F-4CDE-8EB1-212F011285AC}" destId="{1D1BE9DE-7969-45C2-9A55-40CD5A5CFCEA}" srcOrd="1" destOrd="0" presId="urn:microsoft.com/office/officeart/2005/8/layout/target2"/>
    <dgm:cxn modelId="{E47B1164-79A4-4543-8BC8-F88820D0890B}" type="presParOf" srcId="{1D1BE9DE-7969-45C2-9A55-40CD5A5CFCEA}" destId="{45D946F7-E988-4F65-AE1C-6EF57856CFA2}" srcOrd="0" destOrd="0" presId="urn:microsoft.com/office/officeart/2005/8/layout/target2"/>
    <dgm:cxn modelId="{DF2935E1-18F3-4371-975C-3714CE9E4B86}" type="presParOf" srcId="{1D1BE9DE-7969-45C2-9A55-40CD5A5CFCEA}" destId="{8B693F0B-24B1-4AAA-BB43-8E0553F4579C}" srcOrd="1" destOrd="0" presId="urn:microsoft.com/office/officeart/2005/8/layout/target2"/>
    <dgm:cxn modelId="{009B2AAF-358B-426D-A18A-8F4C0D426C56}" type="presParOf" srcId="{8B693F0B-24B1-4AAA-BB43-8E0553F4579C}" destId="{954DE23A-C2E2-491D-B8B8-ABFB6AB2E34F}" srcOrd="0" destOrd="0" presId="urn:microsoft.com/office/officeart/2005/8/layout/target2"/>
    <dgm:cxn modelId="{14AAF63B-1340-4FBA-8E49-6D57F5D18568}" type="presParOf" srcId="{8B693F0B-24B1-4AAA-BB43-8E0553F4579C}" destId="{3D1B8FD0-4397-452B-BDFE-B98E5FF36F90}" srcOrd="1" destOrd="0" presId="urn:microsoft.com/office/officeart/2005/8/layout/target2"/>
    <dgm:cxn modelId="{6C11C91A-2151-4C33-BB1D-A662A50F0B96}" type="presParOf" srcId="{8B693F0B-24B1-4AAA-BB43-8E0553F4579C}" destId="{CE6A6D44-5F1A-41DF-9C53-61732FE7F769}" srcOrd="2" destOrd="0" presId="urn:microsoft.com/office/officeart/2005/8/layout/target2"/>
    <dgm:cxn modelId="{C2C7E033-17D4-4EE8-BEC5-F26F1FFFBC9A}" type="presParOf" srcId="{8B693F0B-24B1-4AAA-BB43-8E0553F4579C}" destId="{36ECAD66-9054-4005-98F5-0500B831A1DF}" srcOrd="3" destOrd="0" presId="urn:microsoft.com/office/officeart/2005/8/layout/target2"/>
    <dgm:cxn modelId="{C2136093-EAAF-4C27-AB5D-166D4F10AF1F}" type="presParOf" srcId="{8B693F0B-24B1-4AAA-BB43-8E0553F4579C}" destId="{1B973927-9F52-4EE9-8254-127B41257F45}" srcOrd="4" destOrd="0" presId="urn:microsoft.com/office/officeart/2005/8/layout/target2"/>
    <dgm:cxn modelId="{31BCC611-56E0-4800-AAD6-3DF0D9D301C7}" type="presParOf" srcId="{8B693F0B-24B1-4AAA-BB43-8E0553F4579C}" destId="{AC21896F-1B8D-4E7E-9464-332BB8306F66}" srcOrd="5" destOrd="0" presId="urn:microsoft.com/office/officeart/2005/8/layout/target2"/>
    <dgm:cxn modelId="{47EB6FC4-1DD9-4D33-B183-92F6C223EFBB}" type="presParOf" srcId="{8B693F0B-24B1-4AAA-BB43-8E0553F4579C}" destId="{781E82FE-1182-4068-B2A2-988690D7B205}" srcOrd="6" destOrd="0" presId="urn:microsoft.com/office/officeart/2005/8/layout/target2"/>
    <dgm:cxn modelId="{3CC8F26A-7BBB-4337-992D-999AD20F1BDA}" type="presParOf" srcId="{8B693F0B-24B1-4AAA-BB43-8E0553F4579C}" destId="{0970C6CB-2450-4483-A8DE-E68FF61D3766}" srcOrd="7" destOrd="0" presId="urn:microsoft.com/office/officeart/2005/8/layout/target2"/>
    <dgm:cxn modelId="{361DCDE4-5AD0-4CBF-945C-64E9F6B1EAD4}" type="presParOf" srcId="{8B693F0B-24B1-4AAA-BB43-8E0553F4579C}" destId="{F6FBB381-104D-4732-BB94-DBDC97A82C7B}" srcOrd="8"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9851D38A-3C9F-4DF6-BBD2-066A65915809}" type="doc">
      <dgm:prSet loTypeId="urn:microsoft.com/office/officeart/2005/8/layout/target2" loCatId="relationship" qsTypeId="urn:microsoft.com/office/officeart/2005/8/quickstyle/simple1" qsCatId="simple" csTypeId="urn:microsoft.com/office/officeart/2005/8/colors/accent0_1" csCatId="mainScheme" phldr="1"/>
      <dgm:spPr/>
      <dgm:t>
        <a:bodyPr/>
        <a:lstStyle/>
        <a:p>
          <a:endParaRPr lang="es-CO"/>
        </a:p>
      </dgm:t>
    </dgm:pt>
    <dgm:pt modelId="{DF9B125A-BFC9-4188-9800-0FC50699BC81}">
      <dgm:prSet phldrT="[Texto]" custT="1"/>
      <dgm:spPr/>
      <dgm:t>
        <a:bodyPr/>
        <a:lstStyle/>
        <a:p>
          <a:r>
            <a:rPr lang="es-MX" sz="1800" dirty="0">
              <a:solidFill>
                <a:schemeClr val="tx1"/>
              </a:solidFill>
            </a:rPr>
            <a:t>S</a:t>
          </a:r>
          <a:r>
            <a:rPr lang="uz-Cyrl-UZ" sz="1800" dirty="0">
              <a:solidFill>
                <a:schemeClr val="tx1"/>
              </a:solidFill>
            </a:rPr>
            <a:t>er franco y honesto en todas las relaciones profesionales y empresariales.</a:t>
          </a:r>
          <a:endParaRPr lang="es-CO" sz="1800" dirty="0">
            <a:solidFill>
              <a:schemeClr val="tx1"/>
            </a:solidFill>
          </a:endParaRPr>
        </a:p>
      </dgm:t>
    </dgm:pt>
    <dgm:pt modelId="{484F5D2E-0DAA-4738-8CE7-D91A3ADBAEC0}" type="parTrans" cxnId="{318E645E-165B-46E5-AE7F-D900DFEF1E2C}">
      <dgm:prSet/>
      <dgm:spPr/>
      <dgm:t>
        <a:bodyPr/>
        <a:lstStyle/>
        <a:p>
          <a:endParaRPr lang="es-CO" sz="1800">
            <a:solidFill>
              <a:schemeClr val="tx1"/>
            </a:solidFill>
          </a:endParaRPr>
        </a:p>
      </dgm:t>
    </dgm:pt>
    <dgm:pt modelId="{D4592F1F-FAAC-40DD-8FBC-7385EE80954E}" type="sibTrans" cxnId="{318E645E-165B-46E5-AE7F-D900DFEF1E2C}">
      <dgm:prSet/>
      <dgm:spPr/>
      <dgm:t>
        <a:bodyPr/>
        <a:lstStyle/>
        <a:p>
          <a:endParaRPr lang="es-CO" sz="1800">
            <a:solidFill>
              <a:schemeClr val="tx1"/>
            </a:solidFill>
          </a:endParaRPr>
        </a:p>
      </dgm:t>
    </dgm:pt>
    <dgm:pt modelId="{7D839B18-5BEA-4642-B471-1B0BA17B23CC}">
      <dgm:prSet phldrT="[Texto]" custT="1"/>
      <dgm:spPr/>
      <dgm:t>
        <a:bodyPr/>
        <a:lstStyle/>
        <a:p>
          <a:r>
            <a:rPr lang="es-MX" sz="1400" b="1" dirty="0">
              <a:solidFill>
                <a:schemeClr val="tx1"/>
              </a:solidFill>
            </a:rPr>
            <a:t>37.1.</a:t>
          </a:r>
          <a:r>
            <a:rPr lang="es-CO" sz="1400" b="1" dirty="0">
              <a:solidFill>
                <a:schemeClr val="tx1"/>
              </a:solidFill>
            </a:rPr>
            <a:t>El Contador Público deberá mantener incólume su integridad moral</a:t>
          </a:r>
          <a:r>
            <a:rPr lang="es-CO" sz="1400" dirty="0">
              <a:solidFill>
                <a:schemeClr val="tx1"/>
              </a:solidFill>
            </a:rPr>
            <a:t>, cualquiera que fuere el campo de su actuación en el ejercicio profesional. Conforme a esto, se espera de él rectitud, probidad, honestidad, dignidad y sinceridad, en cualquier circunstancia. Dentro de este mismo principio quedan comprendidos otros conceptos afines que, sin requerir  una mención o reglamentación expresa, puedan tener  relación con las normas de actuación profesional establecidas. Tales conceptos pudieran ser los de conciencia moral, lealtad en los  distintos planos, veracidad como reflejo de un realidad incontrastable, justicia y equidad con apoyo en el derecho positivo. </a:t>
          </a:r>
        </a:p>
      </dgm:t>
    </dgm:pt>
    <dgm:pt modelId="{B4C74923-6934-455B-89B4-04820C6951F3}" type="parTrans" cxnId="{69C86C9C-0DAA-4EFC-9064-8403EE257969}">
      <dgm:prSet/>
      <dgm:spPr/>
      <dgm:t>
        <a:bodyPr/>
        <a:lstStyle/>
        <a:p>
          <a:endParaRPr lang="es-CO" sz="1800">
            <a:solidFill>
              <a:schemeClr val="tx1"/>
            </a:solidFill>
          </a:endParaRPr>
        </a:p>
      </dgm:t>
    </dgm:pt>
    <dgm:pt modelId="{689EA447-A392-4634-BCDA-DD66BA677EAF}" type="sibTrans" cxnId="{69C86C9C-0DAA-4EFC-9064-8403EE257969}">
      <dgm:prSet/>
      <dgm:spPr/>
      <dgm:t>
        <a:bodyPr/>
        <a:lstStyle/>
        <a:p>
          <a:endParaRPr lang="es-CO" sz="1800">
            <a:solidFill>
              <a:schemeClr val="tx1"/>
            </a:solidFill>
          </a:endParaRPr>
        </a:p>
      </dgm:t>
    </dgm:pt>
    <dgm:pt modelId="{4BA37855-595C-45BD-8C6E-B5F090D5DD3C}">
      <dgm:prSet phldrT="[Texto]" custT="1"/>
      <dgm:spPr/>
      <dgm:t>
        <a:bodyPr/>
        <a:lstStyle/>
        <a:p>
          <a:r>
            <a:rPr lang="es-MX" sz="3200" b="1" dirty="0">
              <a:solidFill>
                <a:schemeClr val="tx1"/>
              </a:solidFill>
            </a:rPr>
            <a:t>INTEGRIDAD</a:t>
          </a:r>
          <a:endParaRPr lang="es-CO" sz="3200" b="1" dirty="0">
            <a:solidFill>
              <a:schemeClr val="tx1"/>
            </a:solidFill>
          </a:endParaRPr>
        </a:p>
      </dgm:t>
    </dgm:pt>
    <dgm:pt modelId="{BA7385F9-466D-4981-808C-4AFACC216062}" type="parTrans" cxnId="{930E7FED-DD94-4F11-8C29-2484887265FE}">
      <dgm:prSet/>
      <dgm:spPr/>
      <dgm:t>
        <a:bodyPr/>
        <a:lstStyle/>
        <a:p>
          <a:endParaRPr lang="es-CO" sz="1800">
            <a:solidFill>
              <a:schemeClr val="tx1"/>
            </a:solidFill>
          </a:endParaRPr>
        </a:p>
      </dgm:t>
    </dgm:pt>
    <dgm:pt modelId="{81D72875-C982-4DC2-B5BC-A1A27D4A761B}" type="sibTrans" cxnId="{930E7FED-DD94-4F11-8C29-2484887265FE}">
      <dgm:prSet/>
      <dgm:spPr/>
      <dgm:t>
        <a:bodyPr/>
        <a:lstStyle/>
        <a:p>
          <a:endParaRPr lang="es-CO" sz="1800">
            <a:solidFill>
              <a:schemeClr val="tx1"/>
            </a:solidFill>
          </a:endParaRPr>
        </a:p>
      </dgm:t>
    </dgm:pt>
    <dgm:pt modelId="{532C67F3-30FF-4653-98FE-296B2FA56DE0}">
      <dgm:prSet phldrT="[Texto]" custT="1"/>
      <dgm:spPr/>
      <dgm:t>
        <a:bodyPr/>
        <a:lstStyle/>
        <a:p>
          <a:pPr algn="ctr">
            <a:spcAft>
              <a:spcPts val="0"/>
            </a:spcAft>
          </a:pPr>
          <a:r>
            <a:rPr lang="es-MX" sz="2800" b="1" dirty="0">
              <a:solidFill>
                <a:schemeClr val="tx1"/>
              </a:solidFill>
            </a:rPr>
            <a:t>La profesión contable asume</a:t>
          </a:r>
        </a:p>
        <a:p>
          <a:pPr algn="ctr">
            <a:spcAft>
              <a:spcPts val="0"/>
            </a:spcAft>
          </a:pPr>
          <a:r>
            <a:rPr lang="es-MX" sz="2800" b="1" dirty="0">
              <a:solidFill>
                <a:schemeClr val="tx1"/>
              </a:solidFill>
            </a:rPr>
            <a:t>la responsabilidad de actuar en interés público</a:t>
          </a:r>
          <a:endParaRPr lang="es-CO" sz="2800" b="1" dirty="0">
            <a:solidFill>
              <a:schemeClr val="tx1"/>
            </a:solidFill>
          </a:endParaRPr>
        </a:p>
      </dgm:t>
    </dgm:pt>
    <dgm:pt modelId="{AC2CB7DA-F13A-4435-A610-1C4CA477FBE7}" type="parTrans" cxnId="{38782180-604C-4510-BD1E-B898FF1A362F}">
      <dgm:prSet/>
      <dgm:spPr/>
      <dgm:t>
        <a:bodyPr/>
        <a:lstStyle/>
        <a:p>
          <a:endParaRPr lang="es-CO" sz="1800">
            <a:solidFill>
              <a:schemeClr val="tx1"/>
            </a:solidFill>
          </a:endParaRPr>
        </a:p>
      </dgm:t>
    </dgm:pt>
    <dgm:pt modelId="{61B50079-7B36-4E31-8971-80A1BAB48D00}" type="sibTrans" cxnId="{38782180-604C-4510-BD1E-B898FF1A362F}">
      <dgm:prSet/>
      <dgm:spPr/>
      <dgm:t>
        <a:bodyPr/>
        <a:lstStyle/>
        <a:p>
          <a:endParaRPr lang="es-CO" sz="1800">
            <a:solidFill>
              <a:schemeClr val="tx1"/>
            </a:solidFill>
          </a:endParaRPr>
        </a:p>
      </dgm:t>
    </dgm:pt>
    <dgm:pt modelId="{01FD7680-027F-4CDE-8EB1-212F011285AC}" type="pres">
      <dgm:prSet presAssocID="{9851D38A-3C9F-4DF6-BBD2-066A65915809}" presName="Name0" presStyleCnt="0">
        <dgm:presLayoutVars>
          <dgm:chMax val="3"/>
          <dgm:chPref val="1"/>
          <dgm:dir/>
          <dgm:animLvl val="lvl"/>
          <dgm:resizeHandles/>
        </dgm:presLayoutVars>
      </dgm:prSet>
      <dgm:spPr/>
    </dgm:pt>
    <dgm:pt modelId="{A0BDA962-7BD8-440E-B04F-161EDF00ECA1}" type="pres">
      <dgm:prSet presAssocID="{9851D38A-3C9F-4DF6-BBD2-066A65915809}" presName="outerBox" presStyleCnt="0"/>
      <dgm:spPr/>
    </dgm:pt>
    <dgm:pt modelId="{1E89AA99-0B62-448F-97D4-DFC912C9055E}" type="pres">
      <dgm:prSet presAssocID="{9851D38A-3C9F-4DF6-BBD2-066A65915809}" presName="outerBoxParent" presStyleLbl="node1" presStyleIdx="0" presStyleCnt="2" custLinFactNeighborY="-254"/>
      <dgm:spPr/>
    </dgm:pt>
    <dgm:pt modelId="{DF5C5D77-0B94-40C1-8712-0D3C17DD1F95}" type="pres">
      <dgm:prSet presAssocID="{9851D38A-3C9F-4DF6-BBD2-066A65915809}" presName="outerBoxChildren" presStyleCnt="0"/>
      <dgm:spPr/>
    </dgm:pt>
    <dgm:pt modelId="{14DE38D9-2349-4B55-891C-F0DCEC951E24}" type="pres">
      <dgm:prSet presAssocID="{9851D38A-3C9F-4DF6-BBD2-066A65915809}" presName="middleBox" presStyleCnt="0"/>
      <dgm:spPr/>
    </dgm:pt>
    <dgm:pt modelId="{276C50DE-007B-48A1-92A8-1D9AFAA4834B}" type="pres">
      <dgm:prSet presAssocID="{9851D38A-3C9F-4DF6-BBD2-066A65915809}" presName="middleBoxParent" presStyleLbl="node1" presStyleIdx="1" presStyleCnt="2" custScaleY="117514" custLinFactNeighborY="-5445"/>
      <dgm:spPr/>
    </dgm:pt>
    <dgm:pt modelId="{C8D4135D-A15F-498E-8C01-F4AAE3203725}" type="pres">
      <dgm:prSet presAssocID="{9851D38A-3C9F-4DF6-BBD2-066A65915809}" presName="middleBoxChildren" presStyleCnt="0"/>
      <dgm:spPr/>
    </dgm:pt>
    <dgm:pt modelId="{81EA6A5C-EB65-4759-8A87-8C7F12E7B73C}" type="pres">
      <dgm:prSet presAssocID="{DF9B125A-BFC9-4188-9800-0FC50699BC81}" presName="mChild" presStyleLbl="fgAcc1" presStyleIdx="0" presStyleCnt="2" custScaleX="38024" custLinFactNeighborY="-9672">
        <dgm:presLayoutVars>
          <dgm:bulletEnabled val="1"/>
        </dgm:presLayoutVars>
      </dgm:prSet>
      <dgm:spPr/>
    </dgm:pt>
    <dgm:pt modelId="{D5F6C80E-EFE0-4528-8E87-8D226C4D8715}" type="pres">
      <dgm:prSet presAssocID="{D4592F1F-FAAC-40DD-8FBC-7385EE80954E}" presName="middleSibTrans" presStyleCnt="0"/>
      <dgm:spPr/>
    </dgm:pt>
    <dgm:pt modelId="{796CC099-2395-4B02-AA46-95883958B8E7}" type="pres">
      <dgm:prSet presAssocID="{7D839B18-5BEA-4642-B471-1B0BA17B23CC}" presName="mChild" presStyleLbl="fgAcc1" presStyleIdx="1" presStyleCnt="2" custScaleY="169754" custLinFactNeighborY="-12090">
        <dgm:presLayoutVars>
          <dgm:bulletEnabled val="1"/>
        </dgm:presLayoutVars>
      </dgm:prSet>
      <dgm:spPr/>
    </dgm:pt>
  </dgm:ptLst>
  <dgm:cxnLst>
    <dgm:cxn modelId="{7AC5D30E-C01F-4010-B0A4-393FA4F85BEB}" type="presOf" srcId="{9851D38A-3C9F-4DF6-BBD2-066A65915809}" destId="{01FD7680-027F-4CDE-8EB1-212F011285AC}" srcOrd="0" destOrd="0" presId="urn:microsoft.com/office/officeart/2005/8/layout/target2"/>
    <dgm:cxn modelId="{97801D12-AA27-4C2C-BE4B-E65D84C75A7F}" type="presOf" srcId="{4BA37855-595C-45BD-8C6E-B5F090D5DD3C}" destId="{1E89AA99-0B62-448F-97D4-DFC912C9055E}" srcOrd="0" destOrd="0" presId="urn:microsoft.com/office/officeart/2005/8/layout/target2"/>
    <dgm:cxn modelId="{318E645E-165B-46E5-AE7F-D900DFEF1E2C}" srcId="{532C67F3-30FF-4653-98FE-296B2FA56DE0}" destId="{DF9B125A-BFC9-4188-9800-0FC50699BC81}" srcOrd="0" destOrd="0" parTransId="{484F5D2E-0DAA-4738-8CE7-D91A3ADBAEC0}" sibTransId="{D4592F1F-FAAC-40DD-8FBC-7385EE80954E}"/>
    <dgm:cxn modelId="{2F780444-77EF-4126-BE33-3E9FE76EA6FD}" type="presOf" srcId="{DF9B125A-BFC9-4188-9800-0FC50699BC81}" destId="{81EA6A5C-EB65-4759-8A87-8C7F12E7B73C}" srcOrd="0" destOrd="0" presId="urn:microsoft.com/office/officeart/2005/8/layout/target2"/>
    <dgm:cxn modelId="{C96CCF48-B505-4378-8DC0-BF03CD3DE71F}" type="presOf" srcId="{532C67F3-30FF-4653-98FE-296B2FA56DE0}" destId="{276C50DE-007B-48A1-92A8-1D9AFAA4834B}" srcOrd="0" destOrd="0" presId="urn:microsoft.com/office/officeart/2005/8/layout/target2"/>
    <dgm:cxn modelId="{38782180-604C-4510-BD1E-B898FF1A362F}" srcId="{9851D38A-3C9F-4DF6-BBD2-066A65915809}" destId="{532C67F3-30FF-4653-98FE-296B2FA56DE0}" srcOrd="1" destOrd="0" parTransId="{AC2CB7DA-F13A-4435-A610-1C4CA477FBE7}" sibTransId="{61B50079-7B36-4E31-8971-80A1BAB48D00}"/>
    <dgm:cxn modelId="{A4B9469A-25EF-446E-AD02-9112F66AB5D5}" type="presOf" srcId="{7D839B18-5BEA-4642-B471-1B0BA17B23CC}" destId="{796CC099-2395-4B02-AA46-95883958B8E7}" srcOrd="0" destOrd="0" presId="urn:microsoft.com/office/officeart/2005/8/layout/target2"/>
    <dgm:cxn modelId="{69C86C9C-0DAA-4EFC-9064-8403EE257969}" srcId="{532C67F3-30FF-4653-98FE-296B2FA56DE0}" destId="{7D839B18-5BEA-4642-B471-1B0BA17B23CC}" srcOrd="1" destOrd="0" parTransId="{B4C74923-6934-455B-89B4-04820C6951F3}" sibTransId="{689EA447-A392-4634-BCDA-DD66BA677EAF}"/>
    <dgm:cxn modelId="{930E7FED-DD94-4F11-8C29-2484887265FE}" srcId="{9851D38A-3C9F-4DF6-BBD2-066A65915809}" destId="{4BA37855-595C-45BD-8C6E-B5F090D5DD3C}" srcOrd="0" destOrd="0" parTransId="{BA7385F9-466D-4981-808C-4AFACC216062}" sibTransId="{81D72875-C982-4DC2-B5BC-A1A27D4A761B}"/>
    <dgm:cxn modelId="{54E9AD5F-F6D0-4E10-8E21-821790FB50FF}" type="presParOf" srcId="{01FD7680-027F-4CDE-8EB1-212F011285AC}" destId="{A0BDA962-7BD8-440E-B04F-161EDF00ECA1}" srcOrd="0" destOrd="0" presId="urn:microsoft.com/office/officeart/2005/8/layout/target2"/>
    <dgm:cxn modelId="{DFB5E243-0141-4BA9-B41A-B7BE00E6D2A9}" type="presParOf" srcId="{A0BDA962-7BD8-440E-B04F-161EDF00ECA1}" destId="{1E89AA99-0B62-448F-97D4-DFC912C9055E}" srcOrd="0" destOrd="0" presId="urn:microsoft.com/office/officeart/2005/8/layout/target2"/>
    <dgm:cxn modelId="{2E410677-973A-4034-9FF5-6030E29FFBF0}" type="presParOf" srcId="{A0BDA962-7BD8-440E-B04F-161EDF00ECA1}" destId="{DF5C5D77-0B94-40C1-8712-0D3C17DD1F95}" srcOrd="1" destOrd="0" presId="urn:microsoft.com/office/officeart/2005/8/layout/target2"/>
    <dgm:cxn modelId="{B91D0400-7613-4FB8-BE16-F0F1D6DA2212}" type="presParOf" srcId="{01FD7680-027F-4CDE-8EB1-212F011285AC}" destId="{14DE38D9-2349-4B55-891C-F0DCEC951E24}" srcOrd="1" destOrd="0" presId="urn:microsoft.com/office/officeart/2005/8/layout/target2"/>
    <dgm:cxn modelId="{9D2293D7-612F-4B9A-AA43-B13A4B061E25}" type="presParOf" srcId="{14DE38D9-2349-4B55-891C-F0DCEC951E24}" destId="{276C50DE-007B-48A1-92A8-1D9AFAA4834B}" srcOrd="0" destOrd="0" presId="urn:microsoft.com/office/officeart/2005/8/layout/target2"/>
    <dgm:cxn modelId="{8C18AA33-B4D1-40F3-B773-ED2C6221E87E}" type="presParOf" srcId="{14DE38D9-2349-4B55-891C-F0DCEC951E24}" destId="{C8D4135D-A15F-498E-8C01-F4AAE3203725}" srcOrd="1" destOrd="0" presId="urn:microsoft.com/office/officeart/2005/8/layout/target2"/>
    <dgm:cxn modelId="{E0D67FFE-DBEA-4E99-992F-7617E27461E3}" type="presParOf" srcId="{C8D4135D-A15F-498E-8C01-F4AAE3203725}" destId="{81EA6A5C-EB65-4759-8A87-8C7F12E7B73C}" srcOrd="0" destOrd="0" presId="urn:microsoft.com/office/officeart/2005/8/layout/target2"/>
    <dgm:cxn modelId="{9A929D2C-56FB-4B40-9A7B-9D6FFB0572CC}" type="presParOf" srcId="{C8D4135D-A15F-498E-8C01-F4AAE3203725}" destId="{D5F6C80E-EFE0-4528-8E87-8D226C4D8715}" srcOrd="1" destOrd="0" presId="urn:microsoft.com/office/officeart/2005/8/layout/target2"/>
    <dgm:cxn modelId="{3B5F4E51-2DA6-4722-B945-47F7E6A23BA6}" type="presParOf" srcId="{C8D4135D-A15F-498E-8C01-F4AAE3203725}" destId="{796CC099-2395-4B02-AA46-95883958B8E7}" srcOrd="2"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9851D38A-3C9F-4DF6-BBD2-066A65915809}" type="doc">
      <dgm:prSet loTypeId="urn:microsoft.com/office/officeart/2005/8/layout/target2" loCatId="relationship" qsTypeId="urn:microsoft.com/office/officeart/2005/8/quickstyle/simple1" qsCatId="simple" csTypeId="urn:microsoft.com/office/officeart/2005/8/colors/accent0_2" csCatId="mainScheme" phldr="1"/>
      <dgm:spPr/>
      <dgm:t>
        <a:bodyPr/>
        <a:lstStyle/>
        <a:p>
          <a:endParaRPr lang="es-CO"/>
        </a:p>
      </dgm:t>
    </dgm:pt>
    <dgm:pt modelId="{DF9B125A-BFC9-4188-9800-0FC50699BC81}">
      <dgm:prSet phldrT="[Texto]" custT="1"/>
      <dgm:spPr/>
      <dgm:t>
        <a:bodyPr/>
        <a:lstStyle/>
        <a:p>
          <a:r>
            <a:rPr lang="uz-Cyrl-UZ" sz="1800" b="1" i="0" dirty="0"/>
            <a:t>No permitir que prejuicios, conflicto de intereses o influencia indebida de terceros prevalezcan sobre los juicios profesionales o empresariales.</a:t>
          </a:r>
          <a:endParaRPr lang="es-CO" sz="1800" b="1" i="0" dirty="0"/>
        </a:p>
      </dgm:t>
    </dgm:pt>
    <dgm:pt modelId="{484F5D2E-0DAA-4738-8CE7-D91A3ADBAEC0}" type="parTrans" cxnId="{318E645E-165B-46E5-AE7F-D900DFEF1E2C}">
      <dgm:prSet/>
      <dgm:spPr/>
      <dgm:t>
        <a:bodyPr/>
        <a:lstStyle/>
        <a:p>
          <a:endParaRPr lang="es-CO" sz="1800"/>
        </a:p>
      </dgm:t>
    </dgm:pt>
    <dgm:pt modelId="{D4592F1F-FAAC-40DD-8FBC-7385EE80954E}" type="sibTrans" cxnId="{318E645E-165B-46E5-AE7F-D900DFEF1E2C}">
      <dgm:prSet/>
      <dgm:spPr/>
      <dgm:t>
        <a:bodyPr/>
        <a:lstStyle/>
        <a:p>
          <a:endParaRPr lang="es-CO" sz="1800"/>
        </a:p>
      </dgm:t>
    </dgm:pt>
    <dgm:pt modelId="{4BA37855-595C-45BD-8C6E-B5F090D5DD3C}">
      <dgm:prSet phldrT="[Texto]" custT="1"/>
      <dgm:spPr/>
      <dgm:t>
        <a:bodyPr/>
        <a:lstStyle/>
        <a:p>
          <a:r>
            <a:rPr lang="es-MX" sz="3200" b="1" dirty="0"/>
            <a:t>OBJETIVIDAD</a:t>
          </a:r>
          <a:endParaRPr lang="es-CO" sz="3200" b="1" dirty="0"/>
        </a:p>
      </dgm:t>
    </dgm:pt>
    <dgm:pt modelId="{BA7385F9-466D-4981-808C-4AFACC216062}" type="parTrans" cxnId="{930E7FED-DD94-4F11-8C29-2484887265FE}">
      <dgm:prSet/>
      <dgm:spPr/>
      <dgm:t>
        <a:bodyPr/>
        <a:lstStyle/>
        <a:p>
          <a:endParaRPr lang="es-CO" sz="1800"/>
        </a:p>
      </dgm:t>
    </dgm:pt>
    <dgm:pt modelId="{81D72875-C982-4DC2-B5BC-A1A27D4A761B}" type="sibTrans" cxnId="{930E7FED-DD94-4F11-8C29-2484887265FE}">
      <dgm:prSet/>
      <dgm:spPr/>
      <dgm:t>
        <a:bodyPr/>
        <a:lstStyle/>
        <a:p>
          <a:endParaRPr lang="es-CO" sz="1800"/>
        </a:p>
      </dgm:t>
    </dgm:pt>
    <dgm:pt modelId="{532C67F3-30FF-4653-98FE-296B2FA56DE0}">
      <dgm:prSet phldrT="[Texto]" custT="1"/>
      <dgm:spPr/>
      <dgm:t>
        <a:bodyPr/>
        <a:lstStyle/>
        <a:p>
          <a:pPr algn="ctr">
            <a:spcAft>
              <a:spcPts val="0"/>
            </a:spcAft>
          </a:pPr>
          <a:r>
            <a:rPr lang="es-MX" sz="2800" b="1"/>
            <a:t>La profesión contable asume</a:t>
          </a:r>
        </a:p>
        <a:p>
          <a:pPr algn="ctr">
            <a:spcAft>
              <a:spcPts val="0"/>
            </a:spcAft>
          </a:pPr>
          <a:r>
            <a:rPr lang="es-MX" sz="2800" b="1"/>
            <a:t>la responsabilidad de actuar en interés público</a:t>
          </a:r>
          <a:endParaRPr lang="es-CO" sz="2800" b="1" dirty="0"/>
        </a:p>
      </dgm:t>
    </dgm:pt>
    <dgm:pt modelId="{AC2CB7DA-F13A-4435-A610-1C4CA477FBE7}" type="parTrans" cxnId="{38782180-604C-4510-BD1E-B898FF1A362F}">
      <dgm:prSet/>
      <dgm:spPr/>
      <dgm:t>
        <a:bodyPr/>
        <a:lstStyle/>
        <a:p>
          <a:endParaRPr lang="es-CO" sz="1800"/>
        </a:p>
      </dgm:t>
    </dgm:pt>
    <dgm:pt modelId="{61B50079-7B36-4E31-8971-80A1BAB48D00}" type="sibTrans" cxnId="{38782180-604C-4510-BD1E-B898FF1A362F}">
      <dgm:prSet/>
      <dgm:spPr/>
      <dgm:t>
        <a:bodyPr/>
        <a:lstStyle/>
        <a:p>
          <a:endParaRPr lang="es-CO" sz="1800"/>
        </a:p>
      </dgm:t>
    </dgm:pt>
    <dgm:pt modelId="{7D839B18-5BEA-4642-B471-1B0BA17B23CC}">
      <dgm:prSet phldrT="[Texto]" custT="1"/>
      <dgm:spPr/>
      <dgm:t>
        <a:bodyPr/>
        <a:lstStyle/>
        <a:p>
          <a:r>
            <a:rPr lang="es-CO" sz="1400" b="1" dirty="0"/>
            <a:t>37.2. La objetividad </a:t>
          </a:r>
          <a:r>
            <a:rPr lang="es-CO" sz="1400" b="0" dirty="0"/>
            <a:t>representa ante todo imparcialidad y actuación sin prejuicios en todos los asuntos que correspondan al campo de acción profesional del Contador Público. Lo anterior es especialmente importante cuando se trata de certificar, dictaminar u opinar sobre los  estados financieros de cualquier entidad. Esta cualidad va unida generalmente a los principios  de integridad e independencia y suele comentarse conjuntamente con esto. </a:t>
          </a:r>
        </a:p>
      </dgm:t>
    </dgm:pt>
    <dgm:pt modelId="{689EA447-A392-4634-BCDA-DD66BA677EAF}" type="sibTrans" cxnId="{69C86C9C-0DAA-4EFC-9064-8403EE257969}">
      <dgm:prSet/>
      <dgm:spPr/>
      <dgm:t>
        <a:bodyPr/>
        <a:lstStyle/>
        <a:p>
          <a:endParaRPr lang="es-CO" sz="1800"/>
        </a:p>
      </dgm:t>
    </dgm:pt>
    <dgm:pt modelId="{B4C74923-6934-455B-89B4-04820C6951F3}" type="parTrans" cxnId="{69C86C9C-0DAA-4EFC-9064-8403EE257969}">
      <dgm:prSet/>
      <dgm:spPr/>
      <dgm:t>
        <a:bodyPr/>
        <a:lstStyle/>
        <a:p>
          <a:endParaRPr lang="es-CO" sz="1800"/>
        </a:p>
      </dgm:t>
    </dgm:pt>
    <dgm:pt modelId="{01FD7680-027F-4CDE-8EB1-212F011285AC}" type="pres">
      <dgm:prSet presAssocID="{9851D38A-3C9F-4DF6-BBD2-066A65915809}" presName="Name0" presStyleCnt="0">
        <dgm:presLayoutVars>
          <dgm:chMax val="3"/>
          <dgm:chPref val="1"/>
          <dgm:dir/>
          <dgm:animLvl val="lvl"/>
          <dgm:resizeHandles/>
        </dgm:presLayoutVars>
      </dgm:prSet>
      <dgm:spPr/>
    </dgm:pt>
    <dgm:pt modelId="{A0BDA962-7BD8-440E-B04F-161EDF00ECA1}" type="pres">
      <dgm:prSet presAssocID="{9851D38A-3C9F-4DF6-BBD2-066A65915809}" presName="outerBox" presStyleCnt="0"/>
      <dgm:spPr/>
    </dgm:pt>
    <dgm:pt modelId="{1E89AA99-0B62-448F-97D4-DFC912C9055E}" type="pres">
      <dgm:prSet presAssocID="{9851D38A-3C9F-4DF6-BBD2-066A65915809}" presName="outerBoxParent" presStyleLbl="node1" presStyleIdx="0" presStyleCnt="2" custLinFactNeighborY="-254"/>
      <dgm:spPr/>
    </dgm:pt>
    <dgm:pt modelId="{DF5C5D77-0B94-40C1-8712-0D3C17DD1F95}" type="pres">
      <dgm:prSet presAssocID="{9851D38A-3C9F-4DF6-BBD2-066A65915809}" presName="outerBoxChildren" presStyleCnt="0"/>
      <dgm:spPr/>
    </dgm:pt>
    <dgm:pt modelId="{14DE38D9-2349-4B55-891C-F0DCEC951E24}" type="pres">
      <dgm:prSet presAssocID="{9851D38A-3C9F-4DF6-BBD2-066A65915809}" presName="middleBox" presStyleCnt="0"/>
      <dgm:spPr/>
    </dgm:pt>
    <dgm:pt modelId="{276C50DE-007B-48A1-92A8-1D9AFAA4834B}" type="pres">
      <dgm:prSet presAssocID="{9851D38A-3C9F-4DF6-BBD2-066A65915809}" presName="middleBoxParent" presStyleLbl="node1" presStyleIdx="1" presStyleCnt="2" custScaleY="114140" custLinFactNeighborY="-4719"/>
      <dgm:spPr/>
    </dgm:pt>
    <dgm:pt modelId="{C8D4135D-A15F-498E-8C01-F4AAE3203725}" type="pres">
      <dgm:prSet presAssocID="{9851D38A-3C9F-4DF6-BBD2-066A65915809}" presName="middleBoxChildren" presStyleCnt="0"/>
      <dgm:spPr/>
    </dgm:pt>
    <dgm:pt modelId="{81EA6A5C-EB65-4759-8A87-8C7F12E7B73C}" type="pres">
      <dgm:prSet presAssocID="{DF9B125A-BFC9-4188-9800-0FC50699BC81}" presName="mChild" presStyleLbl="fgAcc1" presStyleIdx="0" presStyleCnt="2" custScaleX="76571" custLinFactNeighborY="-9672">
        <dgm:presLayoutVars>
          <dgm:bulletEnabled val="1"/>
        </dgm:presLayoutVars>
      </dgm:prSet>
      <dgm:spPr/>
    </dgm:pt>
    <dgm:pt modelId="{D5F6C80E-EFE0-4528-8E87-8D226C4D8715}" type="pres">
      <dgm:prSet presAssocID="{D4592F1F-FAAC-40DD-8FBC-7385EE80954E}" presName="middleSibTrans" presStyleCnt="0"/>
      <dgm:spPr/>
    </dgm:pt>
    <dgm:pt modelId="{796CC099-2395-4B02-AA46-95883958B8E7}" type="pres">
      <dgm:prSet presAssocID="{7D839B18-5BEA-4642-B471-1B0BA17B23CC}" presName="mChild" presStyleLbl="fgAcc1" presStyleIdx="1" presStyleCnt="2" custScaleY="147715" custLinFactNeighborY="-8866">
        <dgm:presLayoutVars>
          <dgm:bulletEnabled val="1"/>
        </dgm:presLayoutVars>
      </dgm:prSet>
      <dgm:spPr/>
    </dgm:pt>
  </dgm:ptLst>
  <dgm:cxnLst>
    <dgm:cxn modelId="{0574B71E-8DC6-4882-98AA-4EDB1843DE6D}" type="presOf" srcId="{4BA37855-595C-45BD-8C6E-B5F090D5DD3C}" destId="{1E89AA99-0B62-448F-97D4-DFC912C9055E}" srcOrd="0" destOrd="0" presId="urn:microsoft.com/office/officeart/2005/8/layout/target2"/>
    <dgm:cxn modelId="{6AFD045D-052A-4554-A52F-B661C21BC44E}" type="presOf" srcId="{7D839B18-5BEA-4642-B471-1B0BA17B23CC}" destId="{796CC099-2395-4B02-AA46-95883958B8E7}" srcOrd="0" destOrd="0" presId="urn:microsoft.com/office/officeart/2005/8/layout/target2"/>
    <dgm:cxn modelId="{318E645E-165B-46E5-AE7F-D900DFEF1E2C}" srcId="{532C67F3-30FF-4653-98FE-296B2FA56DE0}" destId="{DF9B125A-BFC9-4188-9800-0FC50699BC81}" srcOrd="0" destOrd="0" parTransId="{484F5D2E-0DAA-4738-8CE7-D91A3ADBAEC0}" sibTransId="{D4592F1F-FAAC-40DD-8FBC-7385EE80954E}"/>
    <dgm:cxn modelId="{38782180-604C-4510-BD1E-B898FF1A362F}" srcId="{9851D38A-3C9F-4DF6-BBD2-066A65915809}" destId="{532C67F3-30FF-4653-98FE-296B2FA56DE0}" srcOrd="1" destOrd="0" parTransId="{AC2CB7DA-F13A-4435-A610-1C4CA477FBE7}" sibTransId="{61B50079-7B36-4E31-8971-80A1BAB48D00}"/>
    <dgm:cxn modelId="{69C86C9C-0DAA-4EFC-9064-8403EE257969}" srcId="{532C67F3-30FF-4653-98FE-296B2FA56DE0}" destId="{7D839B18-5BEA-4642-B471-1B0BA17B23CC}" srcOrd="1" destOrd="0" parTransId="{B4C74923-6934-455B-89B4-04820C6951F3}" sibTransId="{689EA447-A392-4634-BCDA-DD66BA677EAF}"/>
    <dgm:cxn modelId="{8FF12FC2-CA21-45CD-8C26-4C87CA093ABF}" type="presOf" srcId="{532C67F3-30FF-4653-98FE-296B2FA56DE0}" destId="{276C50DE-007B-48A1-92A8-1D9AFAA4834B}" srcOrd="0" destOrd="0" presId="urn:microsoft.com/office/officeart/2005/8/layout/target2"/>
    <dgm:cxn modelId="{E862F3E5-9920-4375-8761-72BA87679923}" type="presOf" srcId="{9851D38A-3C9F-4DF6-BBD2-066A65915809}" destId="{01FD7680-027F-4CDE-8EB1-212F011285AC}" srcOrd="0" destOrd="0" presId="urn:microsoft.com/office/officeart/2005/8/layout/target2"/>
    <dgm:cxn modelId="{930E7FED-DD94-4F11-8C29-2484887265FE}" srcId="{9851D38A-3C9F-4DF6-BBD2-066A65915809}" destId="{4BA37855-595C-45BD-8C6E-B5F090D5DD3C}" srcOrd="0" destOrd="0" parTransId="{BA7385F9-466D-4981-808C-4AFACC216062}" sibTransId="{81D72875-C982-4DC2-B5BC-A1A27D4A761B}"/>
    <dgm:cxn modelId="{DC03E2EF-4684-41FD-B267-40F96E57397A}" type="presOf" srcId="{DF9B125A-BFC9-4188-9800-0FC50699BC81}" destId="{81EA6A5C-EB65-4759-8A87-8C7F12E7B73C}" srcOrd="0" destOrd="0" presId="urn:microsoft.com/office/officeart/2005/8/layout/target2"/>
    <dgm:cxn modelId="{28CE02A4-F461-4C36-B566-59C18BF40A5B}" type="presParOf" srcId="{01FD7680-027F-4CDE-8EB1-212F011285AC}" destId="{A0BDA962-7BD8-440E-B04F-161EDF00ECA1}" srcOrd="0" destOrd="0" presId="urn:microsoft.com/office/officeart/2005/8/layout/target2"/>
    <dgm:cxn modelId="{3863E62F-AC9B-4858-BE3E-93015CBE117A}" type="presParOf" srcId="{A0BDA962-7BD8-440E-B04F-161EDF00ECA1}" destId="{1E89AA99-0B62-448F-97D4-DFC912C9055E}" srcOrd="0" destOrd="0" presId="urn:microsoft.com/office/officeart/2005/8/layout/target2"/>
    <dgm:cxn modelId="{4454173B-C231-4811-ADF4-6EBBC3464E3E}" type="presParOf" srcId="{A0BDA962-7BD8-440E-B04F-161EDF00ECA1}" destId="{DF5C5D77-0B94-40C1-8712-0D3C17DD1F95}" srcOrd="1" destOrd="0" presId="urn:microsoft.com/office/officeart/2005/8/layout/target2"/>
    <dgm:cxn modelId="{EF33BC39-D846-4BAA-B5EA-B9A85E8DE245}" type="presParOf" srcId="{01FD7680-027F-4CDE-8EB1-212F011285AC}" destId="{14DE38D9-2349-4B55-891C-F0DCEC951E24}" srcOrd="1" destOrd="0" presId="urn:microsoft.com/office/officeart/2005/8/layout/target2"/>
    <dgm:cxn modelId="{C3A06603-80A2-41FD-99C8-E43E05991155}" type="presParOf" srcId="{14DE38D9-2349-4B55-891C-F0DCEC951E24}" destId="{276C50DE-007B-48A1-92A8-1D9AFAA4834B}" srcOrd="0" destOrd="0" presId="urn:microsoft.com/office/officeart/2005/8/layout/target2"/>
    <dgm:cxn modelId="{DAC06684-51B6-4201-A8C4-364FEB4DB64D}" type="presParOf" srcId="{14DE38D9-2349-4B55-891C-F0DCEC951E24}" destId="{C8D4135D-A15F-498E-8C01-F4AAE3203725}" srcOrd="1" destOrd="0" presId="urn:microsoft.com/office/officeart/2005/8/layout/target2"/>
    <dgm:cxn modelId="{448287E9-86C3-4E48-A3F7-AE77435E6F79}" type="presParOf" srcId="{C8D4135D-A15F-498E-8C01-F4AAE3203725}" destId="{81EA6A5C-EB65-4759-8A87-8C7F12E7B73C}" srcOrd="0" destOrd="0" presId="urn:microsoft.com/office/officeart/2005/8/layout/target2"/>
    <dgm:cxn modelId="{9C6FC91F-9AAC-48A6-91F8-D8ADE16B1D28}" type="presParOf" srcId="{C8D4135D-A15F-498E-8C01-F4AAE3203725}" destId="{D5F6C80E-EFE0-4528-8E87-8D226C4D8715}" srcOrd="1" destOrd="0" presId="urn:microsoft.com/office/officeart/2005/8/layout/target2"/>
    <dgm:cxn modelId="{43520545-46CA-4300-9510-10E28C2690F3}" type="presParOf" srcId="{C8D4135D-A15F-498E-8C01-F4AAE3203725}" destId="{796CC099-2395-4B02-AA46-95883958B8E7}" srcOrd="2"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9851D38A-3C9F-4DF6-BBD2-066A65915809}" type="doc">
      <dgm:prSet loTypeId="urn:microsoft.com/office/officeart/2005/8/layout/target2" loCatId="relationship" qsTypeId="urn:microsoft.com/office/officeart/2005/8/quickstyle/simple1" qsCatId="simple" csTypeId="urn:microsoft.com/office/officeart/2005/8/colors/accent0_1" csCatId="mainScheme" phldr="1"/>
      <dgm:spPr/>
      <dgm:t>
        <a:bodyPr/>
        <a:lstStyle/>
        <a:p>
          <a:endParaRPr lang="es-CO"/>
        </a:p>
      </dgm:t>
    </dgm:pt>
    <dgm:pt modelId="{DF9B125A-BFC9-4188-9800-0FC50699BC81}">
      <dgm:prSet phldrT="[Texto]" custT="1"/>
      <dgm:spPr/>
      <dgm:t>
        <a:bodyPr/>
        <a:lstStyle/>
        <a:p>
          <a:r>
            <a:rPr lang="es-MX" sz="1400" b="1" dirty="0"/>
            <a:t>M</a:t>
          </a:r>
          <a:r>
            <a:rPr lang="uz-Cyrl-UZ" sz="1400" b="1" dirty="0"/>
            <a:t>antener el conocimiento y la aptitud profesionales al nivel necesario para asegurar que el cliente o la entidad para la que trabaja reciben un servicio profesional competente basado en los últimos avances de la práctica, de la legislación y de las técnicas y actuar con diligencia y de conformidad con las normas técnicas y profesionales aplicables.</a:t>
          </a:r>
          <a:endParaRPr lang="es-CO" sz="1400" b="1" dirty="0"/>
        </a:p>
      </dgm:t>
    </dgm:pt>
    <dgm:pt modelId="{484F5D2E-0DAA-4738-8CE7-D91A3ADBAEC0}" type="parTrans" cxnId="{318E645E-165B-46E5-AE7F-D900DFEF1E2C}">
      <dgm:prSet/>
      <dgm:spPr/>
      <dgm:t>
        <a:bodyPr/>
        <a:lstStyle/>
        <a:p>
          <a:endParaRPr lang="es-CO" sz="1800"/>
        </a:p>
      </dgm:t>
    </dgm:pt>
    <dgm:pt modelId="{D4592F1F-FAAC-40DD-8FBC-7385EE80954E}" type="sibTrans" cxnId="{318E645E-165B-46E5-AE7F-D900DFEF1E2C}">
      <dgm:prSet/>
      <dgm:spPr/>
      <dgm:t>
        <a:bodyPr/>
        <a:lstStyle/>
        <a:p>
          <a:endParaRPr lang="es-CO" sz="1800"/>
        </a:p>
      </dgm:t>
    </dgm:pt>
    <dgm:pt modelId="{7D839B18-5BEA-4642-B471-1B0BA17B23CC}">
      <dgm:prSet phldrT="[Texto]" custT="1"/>
      <dgm:spPr/>
      <dgm:t>
        <a:bodyPr/>
        <a:lstStyle/>
        <a:p>
          <a:r>
            <a:rPr lang="es-MX" sz="1400" b="1" dirty="0"/>
            <a:t>37.7 Competencia y actualización profesional:  </a:t>
          </a:r>
          <a:r>
            <a:rPr lang="es-CO" sz="1400" dirty="0"/>
            <a:t>El Contador  Público sólo deberá contratar  trabajos para lo cual él o sus asociados  o colaboradores  cuenten con las  capacidades e idoneidad necesaria para que los servicios comprometidos se realicen en forma eficaz  y  satisfactoria. Igualmente, el Contador Público, mientras se mantenga en ejercicio activo, deberá considerarse permanentemente obligado a actualizar los conocimientos necesarios para su actuación profesional y especialmente aquéllos requeridos por el bien común y los imperativos  del progreso social y económico. </a:t>
          </a:r>
        </a:p>
      </dgm:t>
    </dgm:pt>
    <dgm:pt modelId="{B4C74923-6934-455B-89B4-04820C6951F3}" type="parTrans" cxnId="{69C86C9C-0DAA-4EFC-9064-8403EE257969}">
      <dgm:prSet/>
      <dgm:spPr/>
      <dgm:t>
        <a:bodyPr/>
        <a:lstStyle/>
        <a:p>
          <a:endParaRPr lang="es-CO" sz="1800"/>
        </a:p>
      </dgm:t>
    </dgm:pt>
    <dgm:pt modelId="{689EA447-A392-4634-BCDA-DD66BA677EAF}" type="sibTrans" cxnId="{69C86C9C-0DAA-4EFC-9064-8403EE257969}">
      <dgm:prSet/>
      <dgm:spPr/>
      <dgm:t>
        <a:bodyPr/>
        <a:lstStyle/>
        <a:p>
          <a:endParaRPr lang="es-CO" sz="1800"/>
        </a:p>
      </dgm:t>
    </dgm:pt>
    <dgm:pt modelId="{4BA37855-595C-45BD-8C6E-B5F090D5DD3C}">
      <dgm:prSet phldrT="[Texto]" custT="1"/>
      <dgm:spPr/>
      <dgm:t>
        <a:bodyPr/>
        <a:lstStyle/>
        <a:p>
          <a:r>
            <a:rPr lang="es-MX" sz="2800" b="1" dirty="0"/>
            <a:t>COMPETENCIA Y DILIGENCIA PROFESIONALES</a:t>
          </a:r>
          <a:endParaRPr lang="es-CO" sz="2800" b="1" dirty="0"/>
        </a:p>
      </dgm:t>
    </dgm:pt>
    <dgm:pt modelId="{BA7385F9-466D-4981-808C-4AFACC216062}" type="parTrans" cxnId="{930E7FED-DD94-4F11-8C29-2484887265FE}">
      <dgm:prSet/>
      <dgm:spPr/>
      <dgm:t>
        <a:bodyPr/>
        <a:lstStyle/>
        <a:p>
          <a:endParaRPr lang="es-CO" sz="1800"/>
        </a:p>
      </dgm:t>
    </dgm:pt>
    <dgm:pt modelId="{81D72875-C982-4DC2-B5BC-A1A27D4A761B}" type="sibTrans" cxnId="{930E7FED-DD94-4F11-8C29-2484887265FE}">
      <dgm:prSet/>
      <dgm:spPr/>
      <dgm:t>
        <a:bodyPr/>
        <a:lstStyle/>
        <a:p>
          <a:endParaRPr lang="es-CO" sz="1800"/>
        </a:p>
      </dgm:t>
    </dgm:pt>
    <dgm:pt modelId="{532C67F3-30FF-4653-98FE-296B2FA56DE0}">
      <dgm:prSet phldrT="[Texto]" custT="1"/>
      <dgm:spPr/>
      <dgm:t>
        <a:bodyPr/>
        <a:lstStyle/>
        <a:p>
          <a:pPr algn="ctr">
            <a:spcAft>
              <a:spcPts val="0"/>
            </a:spcAft>
          </a:pPr>
          <a:r>
            <a:rPr lang="es-MX" sz="2800" b="1"/>
            <a:t>La profesión contable asume</a:t>
          </a:r>
        </a:p>
        <a:p>
          <a:pPr algn="ctr">
            <a:spcAft>
              <a:spcPts val="0"/>
            </a:spcAft>
          </a:pPr>
          <a:r>
            <a:rPr lang="es-MX" sz="2800" b="1"/>
            <a:t>la responsabilidad de actuar en interés público</a:t>
          </a:r>
          <a:endParaRPr lang="es-CO" sz="2800" b="1" dirty="0"/>
        </a:p>
      </dgm:t>
    </dgm:pt>
    <dgm:pt modelId="{AC2CB7DA-F13A-4435-A610-1C4CA477FBE7}" type="parTrans" cxnId="{38782180-604C-4510-BD1E-B898FF1A362F}">
      <dgm:prSet/>
      <dgm:spPr/>
      <dgm:t>
        <a:bodyPr/>
        <a:lstStyle/>
        <a:p>
          <a:endParaRPr lang="es-CO" sz="1800"/>
        </a:p>
      </dgm:t>
    </dgm:pt>
    <dgm:pt modelId="{61B50079-7B36-4E31-8971-80A1BAB48D00}" type="sibTrans" cxnId="{38782180-604C-4510-BD1E-B898FF1A362F}">
      <dgm:prSet/>
      <dgm:spPr/>
      <dgm:t>
        <a:bodyPr/>
        <a:lstStyle/>
        <a:p>
          <a:endParaRPr lang="es-CO" sz="1800"/>
        </a:p>
      </dgm:t>
    </dgm:pt>
    <dgm:pt modelId="{01FD7680-027F-4CDE-8EB1-212F011285AC}" type="pres">
      <dgm:prSet presAssocID="{9851D38A-3C9F-4DF6-BBD2-066A65915809}" presName="Name0" presStyleCnt="0">
        <dgm:presLayoutVars>
          <dgm:chMax val="3"/>
          <dgm:chPref val="1"/>
          <dgm:dir/>
          <dgm:animLvl val="lvl"/>
          <dgm:resizeHandles/>
        </dgm:presLayoutVars>
      </dgm:prSet>
      <dgm:spPr/>
    </dgm:pt>
    <dgm:pt modelId="{A0BDA962-7BD8-440E-B04F-161EDF00ECA1}" type="pres">
      <dgm:prSet presAssocID="{9851D38A-3C9F-4DF6-BBD2-066A65915809}" presName="outerBox" presStyleCnt="0"/>
      <dgm:spPr/>
    </dgm:pt>
    <dgm:pt modelId="{1E89AA99-0B62-448F-97D4-DFC912C9055E}" type="pres">
      <dgm:prSet presAssocID="{9851D38A-3C9F-4DF6-BBD2-066A65915809}" presName="outerBoxParent" presStyleLbl="node1" presStyleIdx="0" presStyleCnt="2" custLinFactNeighborY="-254"/>
      <dgm:spPr/>
    </dgm:pt>
    <dgm:pt modelId="{DF5C5D77-0B94-40C1-8712-0D3C17DD1F95}" type="pres">
      <dgm:prSet presAssocID="{9851D38A-3C9F-4DF6-BBD2-066A65915809}" presName="outerBoxChildren" presStyleCnt="0"/>
      <dgm:spPr/>
    </dgm:pt>
    <dgm:pt modelId="{14DE38D9-2349-4B55-891C-F0DCEC951E24}" type="pres">
      <dgm:prSet presAssocID="{9851D38A-3C9F-4DF6-BBD2-066A65915809}" presName="middleBox" presStyleCnt="0"/>
      <dgm:spPr/>
    </dgm:pt>
    <dgm:pt modelId="{276C50DE-007B-48A1-92A8-1D9AFAA4834B}" type="pres">
      <dgm:prSet presAssocID="{9851D38A-3C9F-4DF6-BBD2-066A65915809}" presName="middleBoxParent" presStyleLbl="node1" presStyleIdx="1" presStyleCnt="2" custScaleY="117928" custLinFactNeighborY="-5082"/>
      <dgm:spPr/>
    </dgm:pt>
    <dgm:pt modelId="{C8D4135D-A15F-498E-8C01-F4AAE3203725}" type="pres">
      <dgm:prSet presAssocID="{9851D38A-3C9F-4DF6-BBD2-066A65915809}" presName="middleBoxChildren" presStyleCnt="0"/>
      <dgm:spPr/>
    </dgm:pt>
    <dgm:pt modelId="{81EA6A5C-EB65-4759-8A87-8C7F12E7B73C}" type="pres">
      <dgm:prSet presAssocID="{DF9B125A-BFC9-4188-9800-0FC50699BC81}" presName="mChild" presStyleLbl="fgAcc1" presStyleIdx="0" presStyleCnt="2" custScaleX="67905" custScaleY="181556" custLinFactNeighborY="-13702">
        <dgm:presLayoutVars>
          <dgm:bulletEnabled val="1"/>
        </dgm:presLayoutVars>
      </dgm:prSet>
      <dgm:spPr/>
    </dgm:pt>
    <dgm:pt modelId="{D5F6C80E-EFE0-4528-8E87-8D226C4D8715}" type="pres">
      <dgm:prSet presAssocID="{D4592F1F-FAAC-40DD-8FBC-7385EE80954E}" presName="middleSibTrans" presStyleCnt="0"/>
      <dgm:spPr/>
    </dgm:pt>
    <dgm:pt modelId="{796CC099-2395-4B02-AA46-95883958B8E7}" type="pres">
      <dgm:prSet presAssocID="{7D839B18-5BEA-4642-B471-1B0BA17B23CC}" presName="mChild" presStyleLbl="fgAcc1" presStyleIdx="1" presStyleCnt="2" custScaleY="173499" custLinFactNeighborY="-12090">
        <dgm:presLayoutVars>
          <dgm:bulletEnabled val="1"/>
        </dgm:presLayoutVars>
      </dgm:prSet>
      <dgm:spPr/>
    </dgm:pt>
  </dgm:ptLst>
  <dgm:cxnLst>
    <dgm:cxn modelId="{00DB4417-0A73-40FD-8474-5C4594E4B6A4}" type="presOf" srcId="{9851D38A-3C9F-4DF6-BBD2-066A65915809}" destId="{01FD7680-027F-4CDE-8EB1-212F011285AC}" srcOrd="0" destOrd="0" presId="urn:microsoft.com/office/officeart/2005/8/layout/target2"/>
    <dgm:cxn modelId="{318E645E-165B-46E5-AE7F-D900DFEF1E2C}" srcId="{532C67F3-30FF-4653-98FE-296B2FA56DE0}" destId="{DF9B125A-BFC9-4188-9800-0FC50699BC81}" srcOrd="0" destOrd="0" parTransId="{484F5D2E-0DAA-4738-8CE7-D91A3ADBAEC0}" sibTransId="{D4592F1F-FAAC-40DD-8FBC-7385EE80954E}"/>
    <dgm:cxn modelId="{91CA9071-535B-4E86-A86C-1FC378C5CF51}" type="presOf" srcId="{7D839B18-5BEA-4642-B471-1B0BA17B23CC}" destId="{796CC099-2395-4B02-AA46-95883958B8E7}" srcOrd="0" destOrd="0" presId="urn:microsoft.com/office/officeart/2005/8/layout/target2"/>
    <dgm:cxn modelId="{38782180-604C-4510-BD1E-B898FF1A362F}" srcId="{9851D38A-3C9F-4DF6-BBD2-066A65915809}" destId="{532C67F3-30FF-4653-98FE-296B2FA56DE0}" srcOrd="1" destOrd="0" parTransId="{AC2CB7DA-F13A-4435-A610-1C4CA477FBE7}" sibTransId="{61B50079-7B36-4E31-8971-80A1BAB48D00}"/>
    <dgm:cxn modelId="{69C86C9C-0DAA-4EFC-9064-8403EE257969}" srcId="{532C67F3-30FF-4653-98FE-296B2FA56DE0}" destId="{7D839B18-5BEA-4642-B471-1B0BA17B23CC}" srcOrd="1" destOrd="0" parTransId="{B4C74923-6934-455B-89B4-04820C6951F3}" sibTransId="{689EA447-A392-4634-BCDA-DD66BA677EAF}"/>
    <dgm:cxn modelId="{F62D9EA3-089C-4E2D-AFD8-76B4D070806D}" type="presOf" srcId="{4BA37855-595C-45BD-8C6E-B5F090D5DD3C}" destId="{1E89AA99-0B62-448F-97D4-DFC912C9055E}" srcOrd="0" destOrd="0" presId="urn:microsoft.com/office/officeart/2005/8/layout/target2"/>
    <dgm:cxn modelId="{BCC4A5A8-D711-4A09-B289-6D9EDF42AEEF}" type="presOf" srcId="{DF9B125A-BFC9-4188-9800-0FC50699BC81}" destId="{81EA6A5C-EB65-4759-8A87-8C7F12E7B73C}" srcOrd="0" destOrd="0" presId="urn:microsoft.com/office/officeart/2005/8/layout/target2"/>
    <dgm:cxn modelId="{373127BD-A6A8-4342-8C2C-38AEA29B1817}" type="presOf" srcId="{532C67F3-30FF-4653-98FE-296B2FA56DE0}" destId="{276C50DE-007B-48A1-92A8-1D9AFAA4834B}" srcOrd="0" destOrd="0" presId="urn:microsoft.com/office/officeart/2005/8/layout/target2"/>
    <dgm:cxn modelId="{930E7FED-DD94-4F11-8C29-2484887265FE}" srcId="{9851D38A-3C9F-4DF6-BBD2-066A65915809}" destId="{4BA37855-595C-45BD-8C6E-B5F090D5DD3C}" srcOrd="0" destOrd="0" parTransId="{BA7385F9-466D-4981-808C-4AFACC216062}" sibTransId="{81D72875-C982-4DC2-B5BC-A1A27D4A761B}"/>
    <dgm:cxn modelId="{B16C7191-B2FC-48F3-8FFD-F074B7492E53}" type="presParOf" srcId="{01FD7680-027F-4CDE-8EB1-212F011285AC}" destId="{A0BDA962-7BD8-440E-B04F-161EDF00ECA1}" srcOrd="0" destOrd="0" presId="urn:microsoft.com/office/officeart/2005/8/layout/target2"/>
    <dgm:cxn modelId="{A412FAA7-E83E-428B-B5F2-2146B54379EE}" type="presParOf" srcId="{A0BDA962-7BD8-440E-B04F-161EDF00ECA1}" destId="{1E89AA99-0B62-448F-97D4-DFC912C9055E}" srcOrd="0" destOrd="0" presId="urn:microsoft.com/office/officeart/2005/8/layout/target2"/>
    <dgm:cxn modelId="{6EE26CAB-60B6-488D-8C0D-A931A997E2CB}" type="presParOf" srcId="{A0BDA962-7BD8-440E-B04F-161EDF00ECA1}" destId="{DF5C5D77-0B94-40C1-8712-0D3C17DD1F95}" srcOrd="1" destOrd="0" presId="urn:microsoft.com/office/officeart/2005/8/layout/target2"/>
    <dgm:cxn modelId="{05F36098-15BA-47BC-A882-C9B200F4AB59}" type="presParOf" srcId="{01FD7680-027F-4CDE-8EB1-212F011285AC}" destId="{14DE38D9-2349-4B55-891C-F0DCEC951E24}" srcOrd="1" destOrd="0" presId="urn:microsoft.com/office/officeart/2005/8/layout/target2"/>
    <dgm:cxn modelId="{C7DEEBB4-814B-4589-86F8-95CA98519E51}" type="presParOf" srcId="{14DE38D9-2349-4B55-891C-F0DCEC951E24}" destId="{276C50DE-007B-48A1-92A8-1D9AFAA4834B}" srcOrd="0" destOrd="0" presId="urn:microsoft.com/office/officeart/2005/8/layout/target2"/>
    <dgm:cxn modelId="{0EB275D3-611E-4F69-A10C-988F5C626767}" type="presParOf" srcId="{14DE38D9-2349-4B55-891C-F0DCEC951E24}" destId="{C8D4135D-A15F-498E-8C01-F4AAE3203725}" srcOrd="1" destOrd="0" presId="urn:microsoft.com/office/officeart/2005/8/layout/target2"/>
    <dgm:cxn modelId="{CC0684AB-AE34-45E2-972D-71C750CC9787}" type="presParOf" srcId="{C8D4135D-A15F-498E-8C01-F4AAE3203725}" destId="{81EA6A5C-EB65-4759-8A87-8C7F12E7B73C}" srcOrd="0" destOrd="0" presId="urn:microsoft.com/office/officeart/2005/8/layout/target2"/>
    <dgm:cxn modelId="{AB1AC25E-7003-49F3-B834-36F2FBADAEF5}" type="presParOf" srcId="{C8D4135D-A15F-498E-8C01-F4AAE3203725}" destId="{D5F6C80E-EFE0-4528-8E87-8D226C4D8715}" srcOrd="1" destOrd="0" presId="urn:microsoft.com/office/officeart/2005/8/layout/target2"/>
    <dgm:cxn modelId="{5FDB4AF6-3471-4661-92B0-ADE09BD54DF3}" type="presParOf" srcId="{C8D4135D-A15F-498E-8C01-F4AAE3203725}" destId="{796CC099-2395-4B02-AA46-95883958B8E7}" srcOrd="2"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9851D38A-3C9F-4DF6-BBD2-066A65915809}" type="doc">
      <dgm:prSet loTypeId="urn:microsoft.com/office/officeart/2005/8/layout/target2" loCatId="relationship" qsTypeId="urn:microsoft.com/office/officeart/2005/8/quickstyle/simple1" qsCatId="simple" csTypeId="urn:microsoft.com/office/officeart/2005/8/colors/accent0_1" csCatId="mainScheme" phldr="1"/>
      <dgm:spPr/>
      <dgm:t>
        <a:bodyPr/>
        <a:lstStyle/>
        <a:p>
          <a:endParaRPr lang="es-CO"/>
        </a:p>
      </dgm:t>
    </dgm:pt>
    <dgm:pt modelId="{DF9B125A-BFC9-4188-9800-0FC50699BC81}">
      <dgm:prSet phldrT="[Texto]" custT="1"/>
      <dgm:spPr/>
      <dgm:t>
        <a:bodyPr/>
        <a:lstStyle/>
        <a:p>
          <a:r>
            <a:rPr lang="es-MX" sz="1600" b="1" dirty="0"/>
            <a:t>R</a:t>
          </a:r>
          <a:r>
            <a:rPr lang="uz-Cyrl-UZ" sz="1600" b="1" dirty="0"/>
            <a:t>espetar la confidencialidad de la información obtenida como resultado de relaciones profesionales y empresariales y, en consecuencia, no revelar dicha información a terceros sin autorización adecuada y específica, salvo que exista un derecho o deber legal o profesional de revelarla, ni hacer uso de la información en provecho propio o de terceros.</a:t>
          </a:r>
          <a:endParaRPr lang="es-CO" sz="1600" b="1" dirty="0"/>
        </a:p>
      </dgm:t>
    </dgm:pt>
    <dgm:pt modelId="{484F5D2E-0DAA-4738-8CE7-D91A3ADBAEC0}" type="parTrans" cxnId="{318E645E-165B-46E5-AE7F-D900DFEF1E2C}">
      <dgm:prSet/>
      <dgm:spPr/>
      <dgm:t>
        <a:bodyPr/>
        <a:lstStyle/>
        <a:p>
          <a:endParaRPr lang="es-CO" sz="1600"/>
        </a:p>
      </dgm:t>
    </dgm:pt>
    <dgm:pt modelId="{D4592F1F-FAAC-40DD-8FBC-7385EE80954E}" type="sibTrans" cxnId="{318E645E-165B-46E5-AE7F-D900DFEF1E2C}">
      <dgm:prSet/>
      <dgm:spPr/>
      <dgm:t>
        <a:bodyPr/>
        <a:lstStyle/>
        <a:p>
          <a:endParaRPr lang="es-CO" sz="1600"/>
        </a:p>
      </dgm:t>
    </dgm:pt>
    <dgm:pt modelId="{7D839B18-5BEA-4642-B471-1B0BA17B23CC}">
      <dgm:prSet phldrT="[Texto]" custT="1"/>
      <dgm:spPr/>
      <dgm:t>
        <a:bodyPr/>
        <a:lstStyle/>
        <a:p>
          <a:r>
            <a:rPr lang="es-CO" sz="1200" b="1" dirty="0"/>
            <a:t>37.5. La relación del Contador Público con el usuario de sus servicios</a:t>
          </a:r>
          <a:r>
            <a:rPr lang="es-CO" sz="1200" dirty="0"/>
            <a:t> es el elemento primordial en la práctica profesional. Para que dicha relación tenga pleno éxito debe fundarse en un compromiso responsable, leal y auténtico, el cual impone la más estricta reserva profesional. </a:t>
          </a:r>
        </a:p>
      </dgm:t>
    </dgm:pt>
    <dgm:pt modelId="{B4C74923-6934-455B-89B4-04820C6951F3}" type="parTrans" cxnId="{69C86C9C-0DAA-4EFC-9064-8403EE257969}">
      <dgm:prSet/>
      <dgm:spPr/>
      <dgm:t>
        <a:bodyPr/>
        <a:lstStyle/>
        <a:p>
          <a:endParaRPr lang="es-CO" sz="1600"/>
        </a:p>
      </dgm:t>
    </dgm:pt>
    <dgm:pt modelId="{689EA447-A392-4634-BCDA-DD66BA677EAF}" type="sibTrans" cxnId="{69C86C9C-0DAA-4EFC-9064-8403EE257969}">
      <dgm:prSet/>
      <dgm:spPr/>
      <dgm:t>
        <a:bodyPr/>
        <a:lstStyle/>
        <a:p>
          <a:endParaRPr lang="es-CO" sz="1600"/>
        </a:p>
      </dgm:t>
    </dgm:pt>
    <dgm:pt modelId="{4BA37855-595C-45BD-8C6E-B5F090D5DD3C}">
      <dgm:prSet phldrT="[Texto]" custT="1"/>
      <dgm:spPr/>
      <dgm:t>
        <a:bodyPr/>
        <a:lstStyle/>
        <a:p>
          <a:r>
            <a:rPr lang="es-MX" sz="2800" b="1" dirty="0"/>
            <a:t>CONFIDENCIALIDAD</a:t>
          </a:r>
          <a:endParaRPr lang="es-CO" sz="2800" b="1" dirty="0"/>
        </a:p>
      </dgm:t>
    </dgm:pt>
    <dgm:pt modelId="{BA7385F9-466D-4981-808C-4AFACC216062}" type="parTrans" cxnId="{930E7FED-DD94-4F11-8C29-2484887265FE}">
      <dgm:prSet/>
      <dgm:spPr/>
      <dgm:t>
        <a:bodyPr/>
        <a:lstStyle/>
        <a:p>
          <a:endParaRPr lang="es-CO" sz="1600"/>
        </a:p>
      </dgm:t>
    </dgm:pt>
    <dgm:pt modelId="{81D72875-C982-4DC2-B5BC-A1A27D4A761B}" type="sibTrans" cxnId="{930E7FED-DD94-4F11-8C29-2484887265FE}">
      <dgm:prSet/>
      <dgm:spPr/>
      <dgm:t>
        <a:bodyPr/>
        <a:lstStyle/>
        <a:p>
          <a:endParaRPr lang="es-CO" sz="1600"/>
        </a:p>
      </dgm:t>
    </dgm:pt>
    <dgm:pt modelId="{532C67F3-30FF-4653-98FE-296B2FA56DE0}">
      <dgm:prSet phldrT="[Texto]" custT="1"/>
      <dgm:spPr/>
      <dgm:t>
        <a:bodyPr/>
        <a:lstStyle/>
        <a:p>
          <a:pPr algn="ctr">
            <a:spcAft>
              <a:spcPts val="0"/>
            </a:spcAft>
          </a:pPr>
          <a:r>
            <a:rPr lang="es-MX" sz="2400" b="1"/>
            <a:t>La profesión contable asume</a:t>
          </a:r>
        </a:p>
        <a:p>
          <a:pPr algn="ctr">
            <a:spcAft>
              <a:spcPts val="0"/>
            </a:spcAft>
          </a:pPr>
          <a:r>
            <a:rPr lang="es-MX" sz="2400" b="1"/>
            <a:t>la responsabilidad de actuar en interés público</a:t>
          </a:r>
          <a:endParaRPr lang="es-CO" sz="2400" b="1" dirty="0"/>
        </a:p>
      </dgm:t>
    </dgm:pt>
    <dgm:pt modelId="{AC2CB7DA-F13A-4435-A610-1C4CA477FBE7}" type="parTrans" cxnId="{38782180-604C-4510-BD1E-B898FF1A362F}">
      <dgm:prSet/>
      <dgm:spPr/>
      <dgm:t>
        <a:bodyPr/>
        <a:lstStyle/>
        <a:p>
          <a:endParaRPr lang="es-CO" sz="1600"/>
        </a:p>
      </dgm:t>
    </dgm:pt>
    <dgm:pt modelId="{61B50079-7B36-4E31-8971-80A1BAB48D00}" type="sibTrans" cxnId="{38782180-604C-4510-BD1E-B898FF1A362F}">
      <dgm:prSet/>
      <dgm:spPr/>
      <dgm:t>
        <a:bodyPr/>
        <a:lstStyle/>
        <a:p>
          <a:endParaRPr lang="es-CO" sz="1600"/>
        </a:p>
      </dgm:t>
    </dgm:pt>
    <dgm:pt modelId="{01FD7680-027F-4CDE-8EB1-212F011285AC}" type="pres">
      <dgm:prSet presAssocID="{9851D38A-3C9F-4DF6-BBD2-066A65915809}" presName="Name0" presStyleCnt="0">
        <dgm:presLayoutVars>
          <dgm:chMax val="3"/>
          <dgm:chPref val="1"/>
          <dgm:dir/>
          <dgm:animLvl val="lvl"/>
          <dgm:resizeHandles/>
        </dgm:presLayoutVars>
      </dgm:prSet>
      <dgm:spPr/>
    </dgm:pt>
    <dgm:pt modelId="{A0BDA962-7BD8-440E-B04F-161EDF00ECA1}" type="pres">
      <dgm:prSet presAssocID="{9851D38A-3C9F-4DF6-BBD2-066A65915809}" presName="outerBox" presStyleCnt="0"/>
      <dgm:spPr/>
    </dgm:pt>
    <dgm:pt modelId="{1E89AA99-0B62-448F-97D4-DFC912C9055E}" type="pres">
      <dgm:prSet presAssocID="{9851D38A-3C9F-4DF6-BBD2-066A65915809}" presName="outerBoxParent" presStyleLbl="node1" presStyleIdx="0" presStyleCnt="2" custLinFactNeighborY="-254"/>
      <dgm:spPr/>
    </dgm:pt>
    <dgm:pt modelId="{DF5C5D77-0B94-40C1-8712-0D3C17DD1F95}" type="pres">
      <dgm:prSet presAssocID="{9851D38A-3C9F-4DF6-BBD2-066A65915809}" presName="outerBoxChildren" presStyleCnt="0"/>
      <dgm:spPr/>
    </dgm:pt>
    <dgm:pt modelId="{14DE38D9-2349-4B55-891C-F0DCEC951E24}" type="pres">
      <dgm:prSet presAssocID="{9851D38A-3C9F-4DF6-BBD2-066A65915809}" presName="middleBox" presStyleCnt="0"/>
      <dgm:spPr/>
    </dgm:pt>
    <dgm:pt modelId="{276C50DE-007B-48A1-92A8-1D9AFAA4834B}" type="pres">
      <dgm:prSet presAssocID="{9851D38A-3C9F-4DF6-BBD2-066A65915809}" presName="middleBoxParent" presStyleLbl="node1" presStyleIdx="1" presStyleCnt="2" custScaleY="114866" custLinFactNeighborY="-3267"/>
      <dgm:spPr/>
    </dgm:pt>
    <dgm:pt modelId="{C8D4135D-A15F-498E-8C01-F4AAE3203725}" type="pres">
      <dgm:prSet presAssocID="{9851D38A-3C9F-4DF6-BBD2-066A65915809}" presName="middleBoxChildren" presStyleCnt="0"/>
      <dgm:spPr/>
    </dgm:pt>
    <dgm:pt modelId="{81EA6A5C-EB65-4759-8A87-8C7F12E7B73C}" type="pres">
      <dgm:prSet presAssocID="{DF9B125A-BFC9-4188-9800-0FC50699BC81}" presName="mChild" presStyleLbl="fgAcc1" presStyleIdx="0" presStyleCnt="2" custScaleX="108530" custScaleY="168138" custLinFactNeighborY="-6448">
        <dgm:presLayoutVars>
          <dgm:bulletEnabled val="1"/>
        </dgm:presLayoutVars>
      </dgm:prSet>
      <dgm:spPr/>
    </dgm:pt>
    <dgm:pt modelId="{D5F6C80E-EFE0-4528-8E87-8D226C4D8715}" type="pres">
      <dgm:prSet presAssocID="{D4592F1F-FAAC-40DD-8FBC-7385EE80954E}" presName="middleSibTrans" presStyleCnt="0"/>
      <dgm:spPr/>
    </dgm:pt>
    <dgm:pt modelId="{796CC099-2395-4B02-AA46-95883958B8E7}" type="pres">
      <dgm:prSet presAssocID="{7D839B18-5BEA-4642-B471-1B0BA17B23CC}" presName="mChild" presStyleLbl="fgAcc1" presStyleIdx="1" presStyleCnt="2" custScaleY="121932">
        <dgm:presLayoutVars>
          <dgm:bulletEnabled val="1"/>
        </dgm:presLayoutVars>
      </dgm:prSet>
      <dgm:spPr/>
    </dgm:pt>
  </dgm:ptLst>
  <dgm:cxnLst>
    <dgm:cxn modelId="{47EC420B-ABA6-4CE6-BA4D-F146C5EDD702}" type="presOf" srcId="{7D839B18-5BEA-4642-B471-1B0BA17B23CC}" destId="{796CC099-2395-4B02-AA46-95883958B8E7}" srcOrd="0" destOrd="0" presId="urn:microsoft.com/office/officeart/2005/8/layout/target2"/>
    <dgm:cxn modelId="{318E645E-165B-46E5-AE7F-D900DFEF1E2C}" srcId="{532C67F3-30FF-4653-98FE-296B2FA56DE0}" destId="{DF9B125A-BFC9-4188-9800-0FC50699BC81}" srcOrd="0" destOrd="0" parTransId="{484F5D2E-0DAA-4738-8CE7-D91A3ADBAEC0}" sibTransId="{D4592F1F-FAAC-40DD-8FBC-7385EE80954E}"/>
    <dgm:cxn modelId="{64C11571-13F4-46B9-A55F-E4E78D2A3BFF}" type="presOf" srcId="{DF9B125A-BFC9-4188-9800-0FC50699BC81}" destId="{81EA6A5C-EB65-4759-8A87-8C7F12E7B73C}" srcOrd="0" destOrd="0" presId="urn:microsoft.com/office/officeart/2005/8/layout/target2"/>
    <dgm:cxn modelId="{C2B51276-B8A8-43AA-B71C-9F2C78EDBCE5}" type="presOf" srcId="{9851D38A-3C9F-4DF6-BBD2-066A65915809}" destId="{01FD7680-027F-4CDE-8EB1-212F011285AC}" srcOrd="0" destOrd="0" presId="urn:microsoft.com/office/officeart/2005/8/layout/target2"/>
    <dgm:cxn modelId="{38782180-604C-4510-BD1E-B898FF1A362F}" srcId="{9851D38A-3C9F-4DF6-BBD2-066A65915809}" destId="{532C67F3-30FF-4653-98FE-296B2FA56DE0}" srcOrd="1" destOrd="0" parTransId="{AC2CB7DA-F13A-4435-A610-1C4CA477FBE7}" sibTransId="{61B50079-7B36-4E31-8971-80A1BAB48D00}"/>
    <dgm:cxn modelId="{69C86C9C-0DAA-4EFC-9064-8403EE257969}" srcId="{532C67F3-30FF-4653-98FE-296B2FA56DE0}" destId="{7D839B18-5BEA-4642-B471-1B0BA17B23CC}" srcOrd="1" destOrd="0" parTransId="{B4C74923-6934-455B-89B4-04820C6951F3}" sibTransId="{689EA447-A392-4634-BCDA-DD66BA677EAF}"/>
    <dgm:cxn modelId="{6997F7B7-4E5D-4AE0-AFFA-F81B492832C7}" type="presOf" srcId="{4BA37855-595C-45BD-8C6E-B5F090D5DD3C}" destId="{1E89AA99-0B62-448F-97D4-DFC912C9055E}" srcOrd="0" destOrd="0" presId="urn:microsoft.com/office/officeart/2005/8/layout/target2"/>
    <dgm:cxn modelId="{41B699D3-E2A2-49B5-81A6-4C076F45826F}" type="presOf" srcId="{532C67F3-30FF-4653-98FE-296B2FA56DE0}" destId="{276C50DE-007B-48A1-92A8-1D9AFAA4834B}" srcOrd="0" destOrd="0" presId="urn:microsoft.com/office/officeart/2005/8/layout/target2"/>
    <dgm:cxn modelId="{930E7FED-DD94-4F11-8C29-2484887265FE}" srcId="{9851D38A-3C9F-4DF6-BBD2-066A65915809}" destId="{4BA37855-595C-45BD-8C6E-B5F090D5DD3C}" srcOrd="0" destOrd="0" parTransId="{BA7385F9-466D-4981-808C-4AFACC216062}" sibTransId="{81D72875-C982-4DC2-B5BC-A1A27D4A761B}"/>
    <dgm:cxn modelId="{821F1D5F-72B5-431A-A57B-4B864C3FF881}" type="presParOf" srcId="{01FD7680-027F-4CDE-8EB1-212F011285AC}" destId="{A0BDA962-7BD8-440E-B04F-161EDF00ECA1}" srcOrd="0" destOrd="0" presId="urn:microsoft.com/office/officeart/2005/8/layout/target2"/>
    <dgm:cxn modelId="{C827C050-A73F-4679-989F-37D2ACEDFC6D}" type="presParOf" srcId="{A0BDA962-7BD8-440E-B04F-161EDF00ECA1}" destId="{1E89AA99-0B62-448F-97D4-DFC912C9055E}" srcOrd="0" destOrd="0" presId="urn:microsoft.com/office/officeart/2005/8/layout/target2"/>
    <dgm:cxn modelId="{8F30121C-6F7F-4C9C-ABAC-845731AC64CE}" type="presParOf" srcId="{A0BDA962-7BD8-440E-B04F-161EDF00ECA1}" destId="{DF5C5D77-0B94-40C1-8712-0D3C17DD1F95}" srcOrd="1" destOrd="0" presId="urn:microsoft.com/office/officeart/2005/8/layout/target2"/>
    <dgm:cxn modelId="{784D6301-25ED-4661-823E-6C2A1C15638D}" type="presParOf" srcId="{01FD7680-027F-4CDE-8EB1-212F011285AC}" destId="{14DE38D9-2349-4B55-891C-F0DCEC951E24}" srcOrd="1" destOrd="0" presId="urn:microsoft.com/office/officeart/2005/8/layout/target2"/>
    <dgm:cxn modelId="{6AF871D8-7191-44CC-BFA6-21015820B9EE}" type="presParOf" srcId="{14DE38D9-2349-4B55-891C-F0DCEC951E24}" destId="{276C50DE-007B-48A1-92A8-1D9AFAA4834B}" srcOrd="0" destOrd="0" presId="urn:microsoft.com/office/officeart/2005/8/layout/target2"/>
    <dgm:cxn modelId="{C91A2644-6393-4EB0-801F-C0D19EEF61DB}" type="presParOf" srcId="{14DE38D9-2349-4B55-891C-F0DCEC951E24}" destId="{C8D4135D-A15F-498E-8C01-F4AAE3203725}" srcOrd="1" destOrd="0" presId="urn:microsoft.com/office/officeart/2005/8/layout/target2"/>
    <dgm:cxn modelId="{0F41E7A3-A42C-41D5-9DB1-283BA964C434}" type="presParOf" srcId="{C8D4135D-A15F-498E-8C01-F4AAE3203725}" destId="{81EA6A5C-EB65-4759-8A87-8C7F12E7B73C}" srcOrd="0" destOrd="0" presId="urn:microsoft.com/office/officeart/2005/8/layout/target2"/>
    <dgm:cxn modelId="{1145651D-BFB0-45E0-B6E7-998041DF74D9}" type="presParOf" srcId="{C8D4135D-A15F-498E-8C01-F4AAE3203725}" destId="{D5F6C80E-EFE0-4528-8E87-8D226C4D8715}" srcOrd="1" destOrd="0" presId="urn:microsoft.com/office/officeart/2005/8/layout/target2"/>
    <dgm:cxn modelId="{CCAEF0A0-7911-465F-A5D3-82436063546A}" type="presParOf" srcId="{C8D4135D-A15F-498E-8C01-F4AAE3203725}" destId="{796CC099-2395-4B02-AA46-95883958B8E7}" srcOrd="2"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1BDC437-F1DE-4345-ADCB-B8CD0C39ED32}" type="doc">
      <dgm:prSet loTypeId="urn:microsoft.com/office/officeart/2005/8/layout/target2" loCatId="relationship" qsTypeId="urn:microsoft.com/office/officeart/2005/8/quickstyle/simple1" qsCatId="simple" csTypeId="urn:microsoft.com/office/officeart/2005/8/colors/accent1_2" csCatId="accent1" phldr="1"/>
      <dgm:spPr/>
      <dgm:t>
        <a:bodyPr/>
        <a:lstStyle/>
        <a:p>
          <a:endParaRPr lang="es-CO"/>
        </a:p>
      </dgm:t>
    </dgm:pt>
    <dgm:pt modelId="{B2BB7FFF-C788-474A-90D4-0467723E462D}">
      <dgm:prSet phldrT="[Texto]"/>
      <dgm:spPr/>
      <dgm:t>
        <a:bodyPr/>
        <a:lstStyle/>
        <a:p>
          <a:r>
            <a:rPr lang="es-CO" dirty="0">
              <a:latin typeface="Arial Black" panose="020B0A04020102020204" pitchFamily="34" charset="0"/>
            </a:rPr>
            <a:t>Las NCIF y las NAI son una parte de los elementos requeridos para generar informes empresariales de alta calidad. Se requieren mejoras en otros elementos que forman parte de la cadena de información:</a:t>
          </a:r>
          <a:endParaRPr lang="es-CO" dirty="0"/>
        </a:p>
      </dgm:t>
    </dgm:pt>
    <dgm:pt modelId="{26C8E2BE-2732-4001-824A-7C5D550AEDEA}" type="parTrans" cxnId="{6DFFF5D1-8730-4291-A48A-E62A6BC2DE3D}">
      <dgm:prSet/>
      <dgm:spPr/>
      <dgm:t>
        <a:bodyPr/>
        <a:lstStyle/>
        <a:p>
          <a:endParaRPr lang="es-CO"/>
        </a:p>
      </dgm:t>
    </dgm:pt>
    <dgm:pt modelId="{DB3A67E9-E9B0-47E1-89CE-60BC82985DEF}" type="sibTrans" cxnId="{6DFFF5D1-8730-4291-A48A-E62A6BC2DE3D}">
      <dgm:prSet/>
      <dgm:spPr/>
      <dgm:t>
        <a:bodyPr/>
        <a:lstStyle/>
        <a:p>
          <a:endParaRPr lang="es-CO"/>
        </a:p>
      </dgm:t>
    </dgm:pt>
    <dgm:pt modelId="{4AC6873F-03EB-4452-B67D-A21EA0619569}">
      <dgm:prSet/>
      <dgm:spPr/>
      <dgm:t>
        <a:bodyPr/>
        <a:lstStyle/>
        <a:p>
          <a:r>
            <a:rPr lang="es-MX" dirty="0">
              <a:latin typeface="Arial Black" panose="020B0A04020102020204" pitchFamily="34" charset="0"/>
            </a:rPr>
            <a:t>El Marco Legal y Regulatorio</a:t>
          </a:r>
          <a:endParaRPr lang="es-CO" dirty="0">
            <a:latin typeface="Arial Black" panose="020B0A04020102020204" pitchFamily="34" charset="0"/>
          </a:endParaRPr>
        </a:p>
      </dgm:t>
    </dgm:pt>
    <dgm:pt modelId="{4AE58C6B-8CF6-4E61-8DF1-93C394BB3502}" type="parTrans" cxnId="{7A16FF0A-86D9-4933-8BFD-36C26A926B29}">
      <dgm:prSet/>
      <dgm:spPr/>
      <dgm:t>
        <a:bodyPr/>
        <a:lstStyle/>
        <a:p>
          <a:endParaRPr lang="es-CO"/>
        </a:p>
      </dgm:t>
    </dgm:pt>
    <dgm:pt modelId="{27AF36BF-EB71-47E3-BBC6-E3994835C167}" type="sibTrans" cxnId="{7A16FF0A-86D9-4933-8BFD-36C26A926B29}">
      <dgm:prSet/>
      <dgm:spPr/>
      <dgm:t>
        <a:bodyPr/>
        <a:lstStyle/>
        <a:p>
          <a:endParaRPr lang="es-CO"/>
        </a:p>
      </dgm:t>
    </dgm:pt>
    <dgm:pt modelId="{9A676CDC-E0AB-470A-8704-7E00CEA2174F}">
      <dgm:prSet/>
      <dgm:spPr/>
      <dgm:t>
        <a:bodyPr/>
        <a:lstStyle/>
        <a:p>
          <a:r>
            <a:rPr lang="es-MX">
              <a:latin typeface="Arial Black" panose="020B0A04020102020204" pitchFamily="34" charset="0"/>
            </a:rPr>
            <a:t>El Marco Institucional</a:t>
          </a:r>
          <a:endParaRPr lang="es-MX" dirty="0">
            <a:latin typeface="Arial Black" panose="020B0A04020102020204" pitchFamily="34" charset="0"/>
          </a:endParaRPr>
        </a:p>
      </dgm:t>
    </dgm:pt>
    <dgm:pt modelId="{CE649347-CF0F-42BA-A89F-AE2A207FAE78}" type="parTrans" cxnId="{52582B60-BBEC-483F-B408-F5FF1CCCC8B2}">
      <dgm:prSet/>
      <dgm:spPr/>
      <dgm:t>
        <a:bodyPr/>
        <a:lstStyle/>
        <a:p>
          <a:endParaRPr lang="es-CO"/>
        </a:p>
      </dgm:t>
    </dgm:pt>
    <dgm:pt modelId="{07DACC00-4787-4ED2-B29A-2ED5046EA0F1}" type="sibTrans" cxnId="{52582B60-BBEC-483F-B408-F5FF1CCCC8B2}">
      <dgm:prSet/>
      <dgm:spPr/>
      <dgm:t>
        <a:bodyPr/>
        <a:lstStyle/>
        <a:p>
          <a:endParaRPr lang="es-CO"/>
        </a:p>
      </dgm:t>
    </dgm:pt>
    <dgm:pt modelId="{CD8040FD-C64D-420D-A8DC-95EDD5CCFC22}">
      <dgm:prSet/>
      <dgm:spPr/>
      <dgm:t>
        <a:bodyPr/>
        <a:lstStyle/>
        <a:p>
          <a:r>
            <a:rPr lang="es-MX">
              <a:latin typeface="Arial Black" panose="020B0A04020102020204" pitchFamily="34" charset="0"/>
            </a:rPr>
            <a:t>La Capacidad Humana</a:t>
          </a:r>
          <a:endParaRPr lang="es-MX" dirty="0">
            <a:latin typeface="Arial Black" panose="020B0A04020102020204" pitchFamily="34" charset="0"/>
          </a:endParaRPr>
        </a:p>
      </dgm:t>
    </dgm:pt>
    <dgm:pt modelId="{E103AD88-2A2F-404C-AE48-EFB4AF290E9D}" type="parTrans" cxnId="{8709B5EB-BC61-4915-B2EF-8346313BACA6}">
      <dgm:prSet/>
      <dgm:spPr/>
      <dgm:t>
        <a:bodyPr/>
        <a:lstStyle/>
        <a:p>
          <a:endParaRPr lang="es-CO"/>
        </a:p>
      </dgm:t>
    </dgm:pt>
    <dgm:pt modelId="{0AE53512-87A1-44D5-8592-2D1B2676E28A}" type="sibTrans" cxnId="{8709B5EB-BC61-4915-B2EF-8346313BACA6}">
      <dgm:prSet/>
      <dgm:spPr/>
      <dgm:t>
        <a:bodyPr/>
        <a:lstStyle/>
        <a:p>
          <a:endParaRPr lang="es-CO"/>
        </a:p>
      </dgm:t>
    </dgm:pt>
    <dgm:pt modelId="{3885B202-D666-4856-97A5-C31363A26054}">
      <dgm:prSet/>
      <dgm:spPr/>
      <dgm:t>
        <a:bodyPr/>
        <a:lstStyle/>
        <a:p>
          <a:r>
            <a:rPr lang="es-MX" dirty="0">
              <a:latin typeface="Arial Black" panose="020B0A04020102020204" pitchFamily="34" charset="0"/>
            </a:rPr>
            <a:t>El Proceso para generar capacidad.</a:t>
          </a:r>
          <a:endParaRPr lang="es-CO" dirty="0">
            <a:latin typeface="Arial Black" panose="020B0A04020102020204" pitchFamily="34" charset="0"/>
          </a:endParaRPr>
        </a:p>
      </dgm:t>
    </dgm:pt>
    <dgm:pt modelId="{18BDE114-B22E-4843-A1CF-C487E47AC3C8}" type="parTrans" cxnId="{CBC3E80E-3E80-43EF-95B4-A62FBE2F4333}">
      <dgm:prSet/>
      <dgm:spPr/>
      <dgm:t>
        <a:bodyPr/>
        <a:lstStyle/>
        <a:p>
          <a:endParaRPr lang="es-CO"/>
        </a:p>
      </dgm:t>
    </dgm:pt>
    <dgm:pt modelId="{3357C41C-67BB-40B3-A6BF-9D46BF102CBB}" type="sibTrans" cxnId="{CBC3E80E-3E80-43EF-95B4-A62FBE2F4333}">
      <dgm:prSet/>
      <dgm:spPr/>
      <dgm:t>
        <a:bodyPr/>
        <a:lstStyle/>
        <a:p>
          <a:endParaRPr lang="es-CO"/>
        </a:p>
      </dgm:t>
    </dgm:pt>
    <dgm:pt modelId="{6C01E034-5F8F-4672-ABB2-9B5A03D7826D}" type="pres">
      <dgm:prSet presAssocID="{A1BDC437-F1DE-4345-ADCB-B8CD0C39ED32}" presName="Name0" presStyleCnt="0">
        <dgm:presLayoutVars>
          <dgm:chMax val="3"/>
          <dgm:chPref val="1"/>
          <dgm:dir/>
          <dgm:animLvl val="lvl"/>
          <dgm:resizeHandles/>
        </dgm:presLayoutVars>
      </dgm:prSet>
      <dgm:spPr/>
    </dgm:pt>
    <dgm:pt modelId="{E2B07486-58B6-42B7-9C1A-779AAF9C5203}" type="pres">
      <dgm:prSet presAssocID="{A1BDC437-F1DE-4345-ADCB-B8CD0C39ED32}" presName="outerBox" presStyleCnt="0"/>
      <dgm:spPr/>
    </dgm:pt>
    <dgm:pt modelId="{928D969C-A2BA-486C-8E71-BC5EF4980B79}" type="pres">
      <dgm:prSet presAssocID="{A1BDC437-F1DE-4345-ADCB-B8CD0C39ED32}" presName="outerBoxParent" presStyleLbl="node1" presStyleIdx="0" presStyleCnt="1"/>
      <dgm:spPr/>
    </dgm:pt>
    <dgm:pt modelId="{A9E5F3F5-A892-45D5-8607-04DEF7D5DF1C}" type="pres">
      <dgm:prSet presAssocID="{A1BDC437-F1DE-4345-ADCB-B8CD0C39ED32}" presName="outerBoxChildren" presStyleCnt="0"/>
      <dgm:spPr/>
    </dgm:pt>
    <dgm:pt modelId="{D975144D-BDD0-4CD0-8AAE-0A418FD8DEA9}" type="pres">
      <dgm:prSet presAssocID="{4AC6873F-03EB-4452-B67D-A21EA0619569}" presName="oChild" presStyleLbl="fgAcc1" presStyleIdx="0" presStyleCnt="4">
        <dgm:presLayoutVars>
          <dgm:bulletEnabled val="1"/>
        </dgm:presLayoutVars>
      </dgm:prSet>
      <dgm:spPr/>
    </dgm:pt>
    <dgm:pt modelId="{01DFBF6E-B686-486C-A867-B849D148A3DA}" type="pres">
      <dgm:prSet presAssocID="{27AF36BF-EB71-47E3-BBC6-E3994835C167}" presName="outerSibTrans" presStyleCnt="0"/>
      <dgm:spPr/>
    </dgm:pt>
    <dgm:pt modelId="{DE73D877-4D4C-495C-B627-AC4450232920}" type="pres">
      <dgm:prSet presAssocID="{9A676CDC-E0AB-470A-8704-7E00CEA2174F}" presName="oChild" presStyleLbl="fgAcc1" presStyleIdx="1" presStyleCnt="4">
        <dgm:presLayoutVars>
          <dgm:bulletEnabled val="1"/>
        </dgm:presLayoutVars>
      </dgm:prSet>
      <dgm:spPr/>
    </dgm:pt>
    <dgm:pt modelId="{E93A89BC-687F-466B-BA90-B89F27F4976E}" type="pres">
      <dgm:prSet presAssocID="{07DACC00-4787-4ED2-B29A-2ED5046EA0F1}" presName="outerSibTrans" presStyleCnt="0"/>
      <dgm:spPr/>
    </dgm:pt>
    <dgm:pt modelId="{1BCFD55F-7198-4B9E-9ADB-CDCC21620447}" type="pres">
      <dgm:prSet presAssocID="{CD8040FD-C64D-420D-A8DC-95EDD5CCFC22}" presName="oChild" presStyleLbl="fgAcc1" presStyleIdx="2" presStyleCnt="4">
        <dgm:presLayoutVars>
          <dgm:bulletEnabled val="1"/>
        </dgm:presLayoutVars>
      </dgm:prSet>
      <dgm:spPr/>
    </dgm:pt>
    <dgm:pt modelId="{CC4D30B2-496C-4F09-B664-7BBF05C7ECFB}" type="pres">
      <dgm:prSet presAssocID="{0AE53512-87A1-44D5-8592-2D1B2676E28A}" presName="outerSibTrans" presStyleCnt="0"/>
      <dgm:spPr/>
    </dgm:pt>
    <dgm:pt modelId="{764663E3-36AE-49CE-905F-22D0F7B8AA03}" type="pres">
      <dgm:prSet presAssocID="{3885B202-D666-4856-97A5-C31363A26054}" presName="oChild" presStyleLbl="fgAcc1" presStyleIdx="3" presStyleCnt="4">
        <dgm:presLayoutVars>
          <dgm:bulletEnabled val="1"/>
        </dgm:presLayoutVars>
      </dgm:prSet>
      <dgm:spPr/>
    </dgm:pt>
  </dgm:ptLst>
  <dgm:cxnLst>
    <dgm:cxn modelId="{7A16FF0A-86D9-4933-8BFD-36C26A926B29}" srcId="{B2BB7FFF-C788-474A-90D4-0467723E462D}" destId="{4AC6873F-03EB-4452-B67D-A21EA0619569}" srcOrd="0" destOrd="0" parTransId="{4AE58C6B-8CF6-4E61-8DF1-93C394BB3502}" sibTransId="{27AF36BF-EB71-47E3-BBC6-E3994835C167}"/>
    <dgm:cxn modelId="{E831340D-2719-4BEC-BEC1-EAD6B0AFBFB6}" type="presOf" srcId="{4AC6873F-03EB-4452-B67D-A21EA0619569}" destId="{D975144D-BDD0-4CD0-8AAE-0A418FD8DEA9}" srcOrd="0" destOrd="0" presId="urn:microsoft.com/office/officeart/2005/8/layout/target2"/>
    <dgm:cxn modelId="{CBC3E80E-3E80-43EF-95B4-A62FBE2F4333}" srcId="{B2BB7FFF-C788-474A-90D4-0467723E462D}" destId="{3885B202-D666-4856-97A5-C31363A26054}" srcOrd="3" destOrd="0" parTransId="{18BDE114-B22E-4843-A1CF-C487E47AC3C8}" sibTransId="{3357C41C-67BB-40B3-A6BF-9D46BF102CBB}"/>
    <dgm:cxn modelId="{22F8345F-71BF-4523-8483-BB61EEDE0FEE}" type="presOf" srcId="{3885B202-D666-4856-97A5-C31363A26054}" destId="{764663E3-36AE-49CE-905F-22D0F7B8AA03}" srcOrd="0" destOrd="0" presId="urn:microsoft.com/office/officeart/2005/8/layout/target2"/>
    <dgm:cxn modelId="{52582B60-BBEC-483F-B408-F5FF1CCCC8B2}" srcId="{B2BB7FFF-C788-474A-90D4-0467723E462D}" destId="{9A676CDC-E0AB-470A-8704-7E00CEA2174F}" srcOrd="1" destOrd="0" parTransId="{CE649347-CF0F-42BA-A89F-AE2A207FAE78}" sibTransId="{07DACC00-4787-4ED2-B29A-2ED5046EA0F1}"/>
    <dgm:cxn modelId="{5254DD61-6368-4716-BA6D-38861EAA0C70}" type="presOf" srcId="{B2BB7FFF-C788-474A-90D4-0467723E462D}" destId="{928D969C-A2BA-486C-8E71-BC5EF4980B79}" srcOrd="0" destOrd="0" presId="urn:microsoft.com/office/officeart/2005/8/layout/target2"/>
    <dgm:cxn modelId="{3CD5A773-687C-4985-85C5-0FE63D60A067}" type="presOf" srcId="{9A676CDC-E0AB-470A-8704-7E00CEA2174F}" destId="{DE73D877-4D4C-495C-B627-AC4450232920}" srcOrd="0" destOrd="0" presId="urn:microsoft.com/office/officeart/2005/8/layout/target2"/>
    <dgm:cxn modelId="{277FE378-A535-429B-9BA8-35863E4FB5A4}" type="presOf" srcId="{A1BDC437-F1DE-4345-ADCB-B8CD0C39ED32}" destId="{6C01E034-5F8F-4672-ABB2-9B5A03D7826D}" srcOrd="0" destOrd="0" presId="urn:microsoft.com/office/officeart/2005/8/layout/target2"/>
    <dgm:cxn modelId="{57F175AD-B0BB-43E3-B310-B6306DDF1E6E}" type="presOf" srcId="{CD8040FD-C64D-420D-A8DC-95EDD5CCFC22}" destId="{1BCFD55F-7198-4B9E-9ADB-CDCC21620447}" srcOrd="0" destOrd="0" presId="urn:microsoft.com/office/officeart/2005/8/layout/target2"/>
    <dgm:cxn modelId="{6DFFF5D1-8730-4291-A48A-E62A6BC2DE3D}" srcId="{A1BDC437-F1DE-4345-ADCB-B8CD0C39ED32}" destId="{B2BB7FFF-C788-474A-90D4-0467723E462D}" srcOrd="0" destOrd="0" parTransId="{26C8E2BE-2732-4001-824A-7C5D550AEDEA}" sibTransId="{DB3A67E9-E9B0-47E1-89CE-60BC82985DEF}"/>
    <dgm:cxn modelId="{8709B5EB-BC61-4915-B2EF-8346313BACA6}" srcId="{B2BB7FFF-C788-474A-90D4-0467723E462D}" destId="{CD8040FD-C64D-420D-A8DC-95EDD5CCFC22}" srcOrd="2" destOrd="0" parTransId="{E103AD88-2A2F-404C-AE48-EFB4AF290E9D}" sibTransId="{0AE53512-87A1-44D5-8592-2D1B2676E28A}"/>
    <dgm:cxn modelId="{84662DE3-41A7-4997-AB2D-C088975F2F31}" type="presParOf" srcId="{6C01E034-5F8F-4672-ABB2-9B5A03D7826D}" destId="{E2B07486-58B6-42B7-9C1A-779AAF9C5203}" srcOrd="0" destOrd="0" presId="urn:microsoft.com/office/officeart/2005/8/layout/target2"/>
    <dgm:cxn modelId="{B3E73710-8DD2-4311-BD0E-7D23699C6125}" type="presParOf" srcId="{E2B07486-58B6-42B7-9C1A-779AAF9C5203}" destId="{928D969C-A2BA-486C-8E71-BC5EF4980B79}" srcOrd="0" destOrd="0" presId="urn:microsoft.com/office/officeart/2005/8/layout/target2"/>
    <dgm:cxn modelId="{A90AC6AF-B2E5-4FA3-8DEA-C812F24E34A8}" type="presParOf" srcId="{E2B07486-58B6-42B7-9C1A-779AAF9C5203}" destId="{A9E5F3F5-A892-45D5-8607-04DEF7D5DF1C}" srcOrd="1" destOrd="0" presId="urn:microsoft.com/office/officeart/2005/8/layout/target2"/>
    <dgm:cxn modelId="{3C2F3E59-DDFD-439C-9C84-516AD6BE7F8C}" type="presParOf" srcId="{A9E5F3F5-A892-45D5-8607-04DEF7D5DF1C}" destId="{D975144D-BDD0-4CD0-8AAE-0A418FD8DEA9}" srcOrd="0" destOrd="0" presId="urn:microsoft.com/office/officeart/2005/8/layout/target2"/>
    <dgm:cxn modelId="{3321BD5D-B962-4EC0-992E-06DBB24AB250}" type="presParOf" srcId="{A9E5F3F5-A892-45D5-8607-04DEF7D5DF1C}" destId="{01DFBF6E-B686-486C-A867-B849D148A3DA}" srcOrd="1" destOrd="0" presId="urn:microsoft.com/office/officeart/2005/8/layout/target2"/>
    <dgm:cxn modelId="{2073940F-BF9A-4A6D-BEC3-84E2955BE254}" type="presParOf" srcId="{A9E5F3F5-A892-45D5-8607-04DEF7D5DF1C}" destId="{DE73D877-4D4C-495C-B627-AC4450232920}" srcOrd="2" destOrd="0" presId="urn:microsoft.com/office/officeart/2005/8/layout/target2"/>
    <dgm:cxn modelId="{6D1812F9-6594-46C6-8A32-5113DF79FE00}" type="presParOf" srcId="{A9E5F3F5-A892-45D5-8607-04DEF7D5DF1C}" destId="{E93A89BC-687F-466B-BA90-B89F27F4976E}" srcOrd="3" destOrd="0" presId="urn:microsoft.com/office/officeart/2005/8/layout/target2"/>
    <dgm:cxn modelId="{E29403DA-6427-49B3-B026-9F4FE5CF0882}" type="presParOf" srcId="{A9E5F3F5-A892-45D5-8607-04DEF7D5DF1C}" destId="{1BCFD55F-7198-4B9E-9ADB-CDCC21620447}" srcOrd="4" destOrd="0" presId="urn:microsoft.com/office/officeart/2005/8/layout/target2"/>
    <dgm:cxn modelId="{F7F79EE9-1D6D-4002-93A8-868C999749FA}" type="presParOf" srcId="{A9E5F3F5-A892-45D5-8607-04DEF7D5DF1C}" destId="{CC4D30B2-496C-4F09-B664-7BBF05C7ECFB}" srcOrd="5" destOrd="0" presId="urn:microsoft.com/office/officeart/2005/8/layout/target2"/>
    <dgm:cxn modelId="{1B95A421-789D-461C-B7E2-5CC2E70D93CE}" type="presParOf" srcId="{A9E5F3F5-A892-45D5-8607-04DEF7D5DF1C}" destId="{764663E3-36AE-49CE-905F-22D0F7B8AA03}" srcOrd="6" destOrd="0" presId="urn:microsoft.com/office/officeart/2005/8/layout/targe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9851D38A-3C9F-4DF6-BBD2-066A65915809}" type="doc">
      <dgm:prSet loTypeId="urn:microsoft.com/office/officeart/2005/8/layout/target2" loCatId="relationship" qsTypeId="urn:microsoft.com/office/officeart/2005/8/quickstyle/simple1" qsCatId="simple" csTypeId="urn:microsoft.com/office/officeart/2005/8/colors/accent0_1" csCatId="mainScheme" phldr="1"/>
      <dgm:spPr/>
      <dgm:t>
        <a:bodyPr/>
        <a:lstStyle/>
        <a:p>
          <a:endParaRPr lang="es-CO"/>
        </a:p>
      </dgm:t>
    </dgm:pt>
    <dgm:pt modelId="{DF9B125A-BFC9-4188-9800-0FC50699BC81}">
      <dgm:prSet phldrT="[Texto]" custT="1"/>
      <dgm:spPr/>
      <dgm:t>
        <a:bodyPr/>
        <a:lstStyle/>
        <a:p>
          <a:pPr algn="l"/>
          <a:r>
            <a:rPr lang="es-CO" sz="1600" b="1" dirty="0"/>
            <a:t>- Exigida para</a:t>
          </a:r>
          <a:r>
            <a:rPr lang="es-CO" sz="1600" b="1" baseline="0" dirty="0"/>
            <a:t> el ejercicio internacional (Secciones 290, 291)  </a:t>
          </a:r>
        </a:p>
        <a:p>
          <a:pPr algn="l"/>
          <a:r>
            <a:rPr lang="es-CO" sz="1600" b="1" dirty="0"/>
            <a:t>- No</a:t>
          </a:r>
          <a:r>
            <a:rPr lang="es-CO" sz="1600" b="1" baseline="0" dirty="0"/>
            <a:t> es un principio general porque solo aplica a  los auditores</a:t>
          </a:r>
          <a:endParaRPr lang="es-CO" sz="1600" b="1" dirty="0"/>
        </a:p>
      </dgm:t>
    </dgm:pt>
    <dgm:pt modelId="{484F5D2E-0DAA-4738-8CE7-D91A3ADBAEC0}" type="parTrans" cxnId="{318E645E-165B-46E5-AE7F-D900DFEF1E2C}">
      <dgm:prSet/>
      <dgm:spPr/>
      <dgm:t>
        <a:bodyPr/>
        <a:lstStyle/>
        <a:p>
          <a:endParaRPr lang="es-CO" sz="1600"/>
        </a:p>
      </dgm:t>
    </dgm:pt>
    <dgm:pt modelId="{D4592F1F-FAAC-40DD-8FBC-7385EE80954E}" type="sibTrans" cxnId="{318E645E-165B-46E5-AE7F-D900DFEF1E2C}">
      <dgm:prSet/>
      <dgm:spPr/>
      <dgm:t>
        <a:bodyPr/>
        <a:lstStyle/>
        <a:p>
          <a:endParaRPr lang="es-CO" sz="1600"/>
        </a:p>
      </dgm:t>
    </dgm:pt>
    <dgm:pt modelId="{7D839B18-5BEA-4642-B471-1B0BA17B23CC}">
      <dgm:prSet phldrT="[Texto]" custT="1"/>
      <dgm:spPr/>
      <dgm:t>
        <a:bodyPr/>
        <a:lstStyle/>
        <a:p>
          <a:pPr algn="ctr"/>
          <a:r>
            <a:rPr lang="es-CO" sz="1200" b="1" dirty="0"/>
            <a:t>37.3. En el ejercicio profesional</a:t>
          </a:r>
          <a:r>
            <a:rPr lang="es-CO" sz="1200" dirty="0"/>
            <a:t>, el CP deberá tener y demostrar  absoluta independencia mental y de criterio con respecto a cualquier  interés que pudiere considerarse incompatible con los principios de integridad y  objetividad, con respecto a los  cuales la independencia, por  las características peculiares de la profesión contable, debe considerarse esencial y concomitante. </a:t>
          </a:r>
        </a:p>
      </dgm:t>
    </dgm:pt>
    <dgm:pt modelId="{B4C74923-6934-455B-89B4-04820C6951F3}" type="parTrans" cxnId="{69C86C9C-0DAA-4EFC-9064-8403EE257969}">
      <dgm:prSet/>
      <dgm:spPr/>
      <dgm:t>
        <a:bodyPr/>
        <a:lstStyle/>
        <a:p>
          <a:endParaRPr lang="es-CO" sz="1600"/>
        </a:p>
      </dgm:t>
    </dgm:pt>
    <dgm:pt modelId="{689EA447-A392-4634-BCDA-DD66BA677EAF}" type="sibTrans" cxnId="{69C86C9C-0DAA-4EFC-9064-8403EE257969}">
      <dgm:prSet/>
      <dgm:spPr/>
      <dgm:t>
        <a:bodyPr/>
        <a:lstStyle/>
        <a:p>
          <a:endParaRPr lang="es-CO" sz="1600"/>
        </a:p>
      </dgm:t>
    </dgm:pt>
    <dgm:pt modelId="{4BA37855-595C-45BD-8C6E-B5F090D5DD3C}">
      <dgm:prSet phldrT="[Texto]" custT="1"/>
      <dgm:spPr/>
      <dgm:t>
        <a:bodyPr/>
        <a:lstStyle/>
        <a:p>
          <a:r>
            <a:rPr lang="es-MX" sz="3200" b="1" dirty="0"/>
            <a:t>INDEPENDENCIA</a:t>
          </a:r>
          <a:endParaRPr lang="es-CO" sz="3200" b="1" dirty="0"/>
        </a:p>
      </dgm:t>
    </dgm:pt>
    <dgm:pt modelId="{BA7385F9-466D-4981-808C-4AFACC216062}" type="parTrans" cxnId="{930E7FED-DD94-4F11-8C29-2484887265FE}">
      <dgm:prSet/>
      <dgm:spPr/>
      <dgm:t>
        <a:bodyPr/>
        <a:lstStyle/>
        <a:p>
          <a:endParaRPr lang="es-CO" sz="1600"/>
        </a:p>
      </dgm:t>
    </dgm:pt>
    <dgm:pt modelId="{81D72875-C982-4DC2-B5BC-A1A27D4A761B}" type="sibTrans" cxnId="{930E7FED-DD94-4F11-8C29-2484887265FE}">
      <dgm:prSet/>
      <dgm:spPr/>
      <dgm:t>
        <a:bodyPr/>
        <a:lstStyle/>
        <a:p>
          <a:endParaRPr lang="es-CO" sz="1600"/>
        </a:p>
      </dgm:t>
    </dgm:pt>
    <dgm:pt modelId="{532C67F3-30FF-4653-98FE-296B2FA56DE0}">
      <dgm:prSet phldrT="[Texto]" custT="1"/>
      <dgm:spPr/>
      <dgm:t>
        <a:bodyPr/>
        <a:lstStyle/>
        <a:p>
          <a:pPr algn="ctr">
            <a:spcAft>
              <a:spcPts val="0"/>
            </a:spcAft>
          </a:pPr>
          <a:r>
            <a:rPr lang="es-MX" sz="2800" b="1" dirty="0"/>
            <a:t>La profesión contable asume</a:t>
          </a:r>
        </a:p>
        <a:p>
          <a:pPr algn="ctr">
            <a:spcAft>
              <a:spcPts val="0"/>
            </a:spcAft>
          </a:pPr>
          <a:r>
            <a:rPr lang="es-MX" sz="2800" b="1" dirty="0"/>
            <a:t>la responsabilidad de actuar en interés público</a:t>
          </a:r>
          <a:endParaRPr lang="es-CO" sz="2800" b="1" dirty="0"/>
        </a:p>
      </dgm:t>
    </dgm:pt>
    <dgm:pt modelId="{AC2CB7DA-F13A-4435-A610-1C4CA477FBE7}" type="parTrans" cxnId="{38782180-604C-4510-BD1E-B898FF1A362F}">
      <dgm:prSet/>
      <dgm:spPr/>
      <dgm:t>
        <a:bodyPr/>
        <a:lstStyle/>
        <a:p>
          <a:endParaRPr lang="es-CO" sz="1600"/>
        </a:p>
      </dgm:t>
    </dgm:pt>
    <dgm:pt modelId="{61B50079-7B36-4E31-8971-80A1BAB48D00}" type="sibTrans" cxnId="{38782180-604C-4510-BD1E-B898FF1A362F}">
      <dgm:prSet/>
      <dgm:spPr/>
      <dgm:t>
        <a:bodyPr/>
        <a:lstStyle/>
        <a:p>
          <a:endParaRPr lang="es-CO" sz="1600"/>
        </a:p>
      </dgm:t>
    </dgm:pt>
    <dgm:pt modelId="{01FD7680-027F-4CDE-8EB1-212F011285AC}" type="pres">
      <dgm:prSet presAssocID="{9851D38A-3C9F-4DF6-BBD2-066A65915809}" presName="Name0" presStyleCnt="0">
        <dgm:presLayoutVars>
          <dgm:chMax val="3"/>
          <dgm:chPref val="1"/>
          <dgm:dir/>
          <dgm:animLvl val="lvl"/>
          <dgm:resizeHandles/>
        </dgm:presLayoutVars>
      </dgm:prSet>
      <dgm:spPr/>
    </dgm:pt>
    <dgm:pt modelId="{A0BDA962-7BD8-440E-B04F-161EDF00ECA1}" type="pres">
      <dgm:prSet presAssocID="{9851D38A-3C9F-4DF6-BBD2-066A65915809}" presName="outerBox" presStyleCnt="0"/>
      <dgm:spPr/>
    </dgm:pt>
    <dgm:pt modelId="{1E89AA99-0B62-448F-97D4-DFC912C9055E}" type="pres">
      <dgm:prSet presAssocID="{9851D38A-3C9F-4DF6-BBD2-066A65915809}" presName="outerBoxParent" presStyleLbl="node1" presStyleIdx="0" presStyleCnt="2" custLinFactNeighborX="120" custLinFactNeighborY="-4315"/>
      <dgm:spPr/>
    </dgm:pt>
    <dgm:pt modelId="{DF5C5D77-0B94-40C1-8712-0D3C17DD1F95}" type="pres">
      <dgm:prSet presAssocID="{9851D38A-3C9F-4DF6-BBD2-066A65915809}" presName="outerBoxChildren" presStyleCnt="0"/>
      <dgm:spPr/>
    </dgm:pt>
    <dgm:pt modelId="{14DE38D9-2349-4B55-891C-F0DCEC951E24}" type="pres">
      <dgm:prSet presAssocID="{9851D38A-3C9F-4DF6-BBD2-066A65915809}" presName="middleBox" presStyleCnt="0"/>
      <dgm:spPr/>
    </dgm:pt>
    <dgm:pt modelId="{276C50DE-007B-48A1-92A8-1D9AFAA4834B}" type="pres">
      <dgm:prSet presAssocID="{9851D38A-3C9F-4DF6-BBD2-066A65915809}" presName="middleBoxParent" presStyleLbl="node1" presStyleIdx="1" presStyleCnt="2" custLinFactNeighborY="-2904"/>
      <dgm:spPr/>
    </dgm:pt>
    <dgm:pt modelId="{C8D4135D-A15F-498E-8C01-F4AAE3203725}" type="pres">
      <dgm:prSet presAssocID="{9851D38A-3C9F-4DF6-BBD2-066A65915809}" presName="middleBoxChildren" presStyleCnt="0"/>
      <dgm:spPr/>
    </dgm:pt>
    <dgm:pt modelId="{81EA6A5C-EB65-4759-8A87-8C7F12E7B73C}" type="pres">
      <dgm:prSet presAssocID="{DF9B125A-BFC9-4188-9800-0FC50699BC81}" presName="mChild" presStyleLbl="fgAcc1" presStyleIdx="0" presStyleCnt="2" custScaleX="74463" custScaleY="92925" custLinFactNeighborY="-7254">
        <dgm:presLayoutVars>
          <dgm:bulletEnabled val="1"/>
        </dgm:presLayoutVars>
      </dgm:prSet>
      <dgm:spPr/>
    </dgm:pt>
    <dgm:pt modelId="{D5F6C80E-EFE0-4528-8E87-8D226C4D8715}" type="pres">
      <dgm:prSet presAssocID="{D4592F1F-FAAC-40DD-8FBC-7385EE80954E}" presName="middleSibTrans" presStyleCnt="0"/>
      <dgm:spPr/>
    </dgm:pt>
    <dgm:pt modelId="{796CC099-2395-4B02-AA46-95883958B8E7}" type="pres">
      <dgm:prSet presAssocID="{7D839B18-5BEA-4642-B471-1B0BA17B23CC}" presName="mChild" presStyleLbl="fgAcc1" presStyleIdx="1" presStyleCnt="2" custScaleY="131600" custLinFactNeighborY="-7254">
        <dgm:presLayoutVars>
          <dgm:bulletEnabled val="1"/>
        </dgm:presLayoutVars>
      </dgm:prSet>
      <dgm:spPr/>
    </dgm:pt>
  </dgm:ptLst>
  <dgm:cxnLst>
    <dgm:cxn modelId="{318E645E-165B-46E5-AE7F-D900DFEF1E2C}" srcId="{532C67F3-30FF-4653-98FE-296B2FA56DE0}" destId="{DF9B125A-BFC9-4188-9800-0FC50699BC81}" srcOrd="0" destOrd="0" parTransId="{484F5D2E-0DAA-4738-8CE7-D91A3ADBAEC0}" sibTransId="{D4592F1F-FAAC-40DD-8FBC-7385EE80954E}"/>
    <dgm:cxn modelId="{F82DD662-A16C-4020-BF6F-3374DFB35D30}" type="presOf" srcId="{532C67F3-30FF-4653-98FE-296B2FA56DE0}" destId="{276C50DE-007B-48A1-92A8-1D9AFAA4834B}" srcOrd="0" destOrd="0" presId="urn:microsoft.com/office/officeart/2005/8/layout/target2"/>
    <dgm:cxn modelId="{7480984D-78BC-4DE9-B179-239852FA4C3D}" type="presOf" srcId="{4BA37855-595C-45BD-8C6E-B5F090D5DD3C}" destId="{1E89AA99-0B62-448F-97D4-DFC912C9055E}" srcOrd="0" destOrd="0" presId="urn:microsoft.com/office/officeart/2005/8/layout/target2"/>
    <dgm:cxn modelId="{38782180-604C-4510-BD1E-B898FF1A362F}" srcId="{9851D38A-3C9F-4DF6-BBD2-066A65915809}" destId="{532C67F3-30FF-4653-98FE-296B2FA56DE0}" srcOrd="1" destOrd="0" parTransId="{AC2CB7DA-F13A-4435-A610-1C4CA477FBE7}" sibTransId="{61B50079-7B36-4E31-8971-80A1BAB48D00}"/>
    <dgm:cxn modelId="{B3243084-9A09-4143-B63F-A678A2EB446E}" type="presOf" srcId="{9851D38A-3C9F-4DF6-BBD2-066A65915809}" destId="{01FD7680-027F-4CDE-8EB1-212F011285AC}" srcOrd="0" destOrd="0" presId="urn:microsoft.com/office/officeart/2005/8/layout/target2"/>
    <dgm:cxn modelId="{69C86C9C-0DAA-4EFC-9064-8403EE257969}" srcId="{532C67F3-30FF-4653-98FE-296B2FA56DE0}" destId="{7D839B18-5BEA-4642-B471-1B0BA17B23CC}" srcOrd="1" destOrd="0" parTransId="{B4C74923-6934-455B-89B4-04820C6951F3}" sibTransId="{689EA447-A392-4634-BCDA-DD66BA677EAF}"/>
    <dgm:cxn modelId="{4CDD56D1-D0C9-4813-8A56-26CAC383B4A6}" type="presOf" srcId="{7D839B18-5BEA-4642-B471-1B0BA17B23CC}" destId="{796CC099-2395-4B02-AA46-95883958B8E7}" srcOrd="0" destOrd="0" presId="urn:microsoft.com/office/officeart/2005/8/layout/target2"/>
    <dgm:cxn modelId="{930E7FED-DD94-4F11-8C29-2484887265FE}" srcId="{9851D38A-3C9F-4DF6-BBD2-066A65915809}" destId="{4BA37855-595C-45BD-8C6E-B5F090D5DD3C}" srcOrd="0" destOrd="0" parTransId="{BA7385F9-466D-4981-808C-4AFACC216062}" sibTransId="{81D72875-C982-4DC2-B5BC-A1A27D4A761B}"/>
    <dgm:cxn modelId="{5DB91CFB-253A-47AE-A9C1-2DD898B722E7}" type="presOf" srcId="{DF9B125A-BFC9-4188-9800-0FC50699BC81}" destId="{81EA6A5C-EB65-4759-8A87-8C7F12E7B73C}" srcOrd="0" destOrd="0" presId="urn:microsoft.com/office/officeart/2005/8/layout/target2"/>
    <dgm:cxn modelId="{57173341-FA6F-4AAA-8959-AE2E0ED098E6}" type="presParOf" srcId="{01FD7680-027F-4CDE-8EB1-212F011285AC}" destId="{A0BDA962-7BD8-440E-B04F-161EDF00ECA1}" srcOrd="0" destOrd="0" presId="urn:microsoft.com/office/officeart/2005/8/layout/target2"/>
    <dgm:cxn modelId="{985223AF-06BF-4DBE-B91F-EB9833FCC749}" type="presParOf" srcId="{A0BDA962-7BD8-440E-B04F-161EDF00ECA1}" destId="{1E89AA99-0B62-448F-97D4-DFC912C9055E}" srcOrd="0" destOrd="0" presId="urn:microsoft.com/office/officeart/2005/8/layout/target2"/>
    <dgm:cxn modelId="{A1C7219A-E012-485D-957A-637BA6DA5791}" type="presParOf" srcId="{A0BDA962-7BD8-440E-B04F-161EDF00ECA1}" destId="{DF5C5D77-0B94-40C1-8712-0D3C17DD1F95}" srcOrd="1" destOrd="0" presId="urn:microsoft.com/office/officeart/2005/8/layout/target2"/>
    <dgm:cxn modelId="{CBC22951-4FE9-49B6-A3BF-47B7660CB531}" type="presParOf" srcId="{01FD7680-027F-4CDE-8EB1-212F011285AC}" destId="{14DE38D9-2349-4B55-891C-F0DCEC951E24}" srcOrd="1" destOrd="0" presId="urn:microsoft.com/office/officeart/2005/8/layout/target2"/>
    <dgm:cxn modelId="{185BB649-2562-4C1A-9DF6-FC2CD0F71F01}" type="presParOf" srcId="{14DE38D9-2349-4B55-891C-F0DCEC951E24}" destId="{276C50DE-007B-48A1-92A8-1D9AFAA4834B}" srcOrd="0" destOrd="0" presId="urn:microsoft.com/office/officeart/2005/8/layout/target2"/>
    <dgm:cxn modelId="{90354A6E-CD66-4437-9ED3-F7680BD32EBB}" type="presParOf" srcId="{14DE38D9-2349-4B55-891C-F0DCEC951E24}" destId="{C8D4135D-A15F-498E-8C01-F4AAE3203725}" srcOrd="1" destOrd="0" presId="urn:microsoft.com/office/officeart/2005/8/layout/target2"/>
    <dgm:cxn modelId="{0D2B9EA3-5691-4D5D-A27A-44A93AB5B037}" type="presParOf" srcId="{C8D4135D-A15F-498E-8C01-F4AAE3203725}" destId="{81EA6A5C-EB65-4759-8A87-8C7F12E7B73C}" srcOrd="0" destOrd="0" presId="urn:microsoft.com/office/officeart/2005/8/layout/target2"/>
    <dgm:cxn modelId="{5FD71115-4EF9-4FEB-AD45-2271906B8FFC}" type="presParOf" srcId="{C8D4135D-A15F-498E-8C01-F4AAE3203725}" destId="{D5F6C80E-EFE0-4528-8E87-8D226C4D8715}" srcOrd="1" destOrd="0" presId="urn:microsoft.com/office/officeart/2005/8/layout/target2"/>
    <dgm:cxn modelId="{8650AC6E-C9B1-4F20-A583-91EFE31543AD}" type="presParOf" srcId="{C8D4135D-A15F-498E-8C01-F4AAE3203725}" destId="{796CC099-2395-4B02-AA46-95883958B8E7}" srcOrd="2"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9851D38A-3C9F-4DF6-BBD2-066A65915809}" type="doc">
      <dgm:prSet loTypeId="urn:microsoft.com/office/officeart/2005/8/layout/target2" loCatId="relationship" qsTypeId="urn:microsoft.com/office/officeart/2005/8/quickstyle/simple1" qsCatId="simple" csTypeId="urn:microsoft.com/office/officeart/2005/8/colors/accent0_1" csCatId="mainScheme" phldr="1"/>
      <dgm:spPr/>
      <dgm:t>
        <a:bodyPr/>
        <a:lstStyle/>
        <a:p>
          <a:endParaRPr lang="es-CO"/>
        </a:p>
      </dgm:t>
    </dgm:pt>
    <dgm:pt modelId="{DF9B125A-BFC9-4188-9800-0FC50699BC81}">
      <dgm:prSet phldrT="[Texto]" custT="1"/>
      <dgm:spPr/>
      <dgm:t>
        <a:bodyPr/>
        <a:lstStyle/>
        <a:p>
          <a:r>
            <a:rPr lang="es-MX" sz="1600" b="1" dirty="0"/>
            <a:t>C</a:t>
          </a:r>
          <a:r>
            <a:rPr lang="uz-Cyrl-UZ" sz="1600" b="1" dirty="0"/>
            <a:t>umplir las disposiciones legales y reglamentarias aplicables y evitar cualquier actuación que pueda desacreditar a la profesión.</a:t>
          </a:r>
          <a:endParaRPr lang="es-CO" sz="1600" b="1" dirty="0"/>
        </a:p>
      </dgm:t>
    </dgm:pt>
    <dgm:pt modelId="{484F5D2E-0DAA-4738-8CE7-D91A3ADBAEC0}" type="parTrans" cxnId="{318E645E-165B-46E5-AE7F-D900DFEF1E2C}">
      <dgm:prSet/>
      <dgm:spPr/>
      <dgm:t>
        <a:bodyPr/>
        <a:lstStyle/>
        <a:p>
          <a:endParaRPr lang="es-CO" sz="1800"/>
        </a:p>
      </dgm:t>
    </dgm:pt>
    <dgm:pt modelId="{D4592F1F-FAAC-40DD-8FBC-7385EE80954E}" type="sibTrans" cxnId="{318E645E-165B-46E5-AE7F-D900DFEF1E2C}">
      <dgm:prSet/>
      <dgm:spPr/>
      <dgm:t>
        <a:bodyPr/>
        <a:lstStyle/>
        <a:p>
          <a:endParaRPr lang="es-CO" sz="1800"/>
        </a:p>
      </dgm:t>
    </dgm:pt>
    <dgm:pt modelId="{7D839B18-5BEA-4642-B471-1B0BA17B23CC}">
      <dgm:prSet phldrT="[Texto]" custT="1"/>
      <dgm:spPr/>
      <dgm:t>
        <a:bodyPr/>
        <a:lstStyle/>
        <a:p>
          <a:r>
            <a:rPr lang="es-MX" sz="1400" b="1" dirty="0"/>
            <a:t>37.9. Respeto entre colegas: </a:t>
          </a:r>
          <a:r>
            <a:rPr lang="es-CO" sz="1400" dirty="0"/>
            <a:t>El Contador  Público debe tener siempre presente que la sinceridad, la buena fe y  la lealtad para con sus colegas son condiciones básicas  para el ejercicio libre y honesto de la profesión y para convivencia pacífica, amistosa y cordial de sus  miembros. </a:t>
          </a:r>
        </a:p>
        <a:p>
          <a:r>
            <a:rPr lang="es-CO" sz="1400" b="1" dirty="0"/>
            <a:t>37.10 Conducta ética. </a:t>
          </a:r>
          <a:r>
            <a:rPr lang="es-CO" sz="1400" dirty="0"/>
            <a:t>El Contador Público deberá abstenerse de realizar  cualquier acto que pueda afectar negativamente la buena reputación o repercutir en alguna forma en descrédito de la profesión, tomando en cuenta que, por  la función social que implica el ejercicio de su profesión, está obligado a sujetar su conducta pública y privada a los más elevados preceptos  de la moral universal.</a:t>
          </a:r>
        </a:p>
      </dgm:t>
    </dgm:pt>
    <dgm:pt modelId="{B4C74923-6934-455B-89B4-04820C6951F3}" type="parTrans" cxnId="{69C86C9C-0DAA-4EFC-9064-8403EE257969}">
      <dgm:prSet/>
      <dgm:spPr/>
      <dgm:t>
        <a:bodyPr/>
        <a:lstStyle/>
        <a:p>
          <a:endParaRPr lang="es-CO" sz="1800"/>
        </a:p>
      </dgm:t>
    </dgm:pt>
    <dgm:pt modelId="{689EA447-A392-4634-BCDA-DD66BA677EAF}" type="sibTrans" cxnId="{69C86C9C-0DAA-4EFC-9064-8403EE257969}">
      <dgm:prSet/>
      <dgm:spPr/>
      <dgm:t>
        <a:bodyPr/>
        <a:lstStyle/>
        <a:p>
          <a:endParaRPr lang="es-CO" sz="1800"/>
        </a:p>
      </dgm:t>
    </dgm:pt>
    <dgm:pt modelId="{4BA37855-595C-45BD-8C6E-B5F090D5DD3C}">
      <dgm:prSet phldrT="[Texto]" custT="1"/>
      <dgm:spPr/>
      <dgm:t>
        <a:bodyPr/>
        <a:lstStyle/>
        <a:p>
          <a:r>
            <a:rPr lang="es-MX" sz="2800" b="1" dirty="0"/>
            <a:t>COMPORTAMIENTO PROFESIONAL</a:t>
          </a:r>
          <a:endParaRPr lang="es-CO" sz="2800" b="1" dirty="0"/>
        </a:p>
      </dgm:t>
    </dgm:pt>
    <dgm:pt modelId="{BA7385F9-466D-4981-808C-4AFACC216062}" type="parTrans" cxnId="{930E7FED-DD94-4F11-8C29-2484887265FE}">
      <dgm:prSet/>
      <dgm:spPr/>
      <dgm:t>
        <a:bodyPr/>
        <a:lstStyle/>
        <a:p>
          <a:endParaRPr lang="es-CO" sz="1800"/>
        </a:p>
      </dgm:t>
    </dgm:pt>
    <dgm:pt modelId="{81D72875-C982-4DC2-B5BC-A1A27D4A761B}" type="sibTrans" cxnId="{930E7FED-DD94-4F11-8C29-2484887265FE}">
      <dgm:prSet/>
      <dgm:spPr/>
      <dgm:t>
        <a:bodyPr/>
        <a:lstStyle/>
        <a:p>
          <a:endParaRPr lang="es-CO" sz="1800"/>
        </a:p>
      </dgm:t>
    </dgm:pt>
    <dgm:pt modelId="{532C67F3-30FF-4653-98FE-296B2FA56DE0}">
      <dgm:prSet phldrT="[Texto]" custT="1"/>
      <dgm:spPr/>
      <dgm:t>
        <a:bodyPr/>
        <a:lstStyle/>
        <a:p>
          <a:pPr algn="ctr">
            <a:spcAft>
              <a:spcPts val="0"/>
            </a:spcAft>
          </a:pPr>
          <a:r>
            <a:rPr lang="es-MX" sz="2800" b="1" dirty="0"/>
            <a:t>La profesión contable asume</a:t>
          </a:r>
        </a:p>
        <a:p>
          <a:pPr algn="ctr">
            <a:spcAft>
              <a:spcPts val="0"/>
            </a:spcAft>
          </a:pPr>
          <a:r>
            <a:rPr lang="es-MX" sz="2800" b="1" dirty="0"/>
            <a:t>la responsabilidad de actuar en interés público</a:t>
          </a:r>
          <a:endParaRPr lang="es-CO" sz="2800" b="1" dirty="0"/>
        </a:p>
      </dgm:t>
    </dgm:pt>
    <dgm:pt modelId="{AC2CB7DA-F13A-4435-A610-1C4CA477FBE7}" type="parTrans" cxnId="{38782180-604C-4510-BD1E-B898FF1A362F}">
      <dgm:prSet/>
      <dgm:spPr/>
      <dgm:t>
        <a:bodyPr/>
        <a:lstStyle/>
        <a:p>
          <a:endParaRPr lang="es-CO" sz="1800"/>
        </a:p>
      </dgm:t>
    </dgm:pt>
    <dgm:pt modelId="{61B50079-7B36-4E31-8971-80A1BAB48D00}" type="sibTrans" cxnId="{38782180-604C-4510-BD1E-B898FF1A362F}">
      <dgm:prSet/>
      <dgm:spPr/>
      <dgm:t>
        <a:bodyPr/>
        <a:lstStyle/>
        <a:p>
          <a:endParaRPr lang="es-CO" sz="1800"/>
        </a:p>
      </dgm:t>
    </dgm:pt>
    <dgm:pt modelId="{01FD7680-027F-4CDE-8EB1-212F011285AC}" type="pres">
      <dgm:prSet presAssocID="{9851D38A-3C9F-4DF6-BBD2-066A65915809}" presName="Name0" presStyleCnt="0">
        <dgm:presLayoutVars>
          <dgm:chMax val="3"/>
          <dgm:chPref val="1"/>
          <dgm:dir/>
          <dgm:animLvl val="lvl"/>
          <dgm:resizeHandles/>
        </dgm:presLayoutVars>
      </dgm:prSet>
      <dgm:spPr/>
    </dgm:pt>
    <dgm:pt modelId="{A0BDA962-7BD8-440E-B04F-161EDF00ECA1}" type="pres">
      <dgm:prSet presAssocID="{9851D38A-3C9F-4DF6-BBD2-066A65915809}" presName="outerBox" presStyleCnt="0"/>
      <dgm:spPr/>
    </dgm:pt>
    <dgm:pt modelId="{1E89AA99-0B62-448F-97D4-DFC912C9055E}" type="pres">
      <dgm:prSet presAssocID="{9851D38A-3C9F-4DF6-BBD2-066A65915809}" presName="outerBoxParent" presStyleLbl="node1" presStyleIdx="0" presStyleCnt="2"/>
      <dgm:spPr/>
    </dgm:pt>
    <dgm:pt modelId="{DF5C5D77-0B94-40C1-8712-0D3C17DD1F95}" type="pres">
      <dgm:prSet presAssocID="{9851D38A-3C9F-4DF6-BBD2-066A65915809}" presName="outerBoxChildren" presStyleCnt="0"/>
      <dgm:spPr/>
    </dgm:pt>
    <dgm:pt modelId="{14DE38D9-2349-4B55-891C-F0DCEC951E24}" type="pres">
      <dgm:prSet presAssocID="{9851D38A-3C9F-4DF6-BBD2-066A65915809}" presName="middleBox" presStyleCnt="0"/>
      <dgm:spPr/>
    </dgm:pt>
    <dgm:pt modelId="{276C50DE-007B-48A1-92A8-1D9AFAA4834B}" type="pres">
      <dgm:prSet presAssocID="{9851D38A-3C9F-4DF6-BBD2-066A65915809}" presName="middleBoxParent" presStyleLbl="node1" presStyleIdx="1" presStyleCnt="2" custScaleY="116316" custLinFactNeighborY="-6897"/>
      <dgm:spPr/>
    </dgm:pt>
    <dgm:pt modelId="{C8D4135D-A15F-498E-8C01-F4AAE3203725}" type="pres">
      <dgm:prSet presAssocID="{9851D38A-3C9F-4DF6-BBD2-066A65915809}" presName="middleBoxChildren" presStyleCnt="0"/>
      <dgm:spPr/>
    </dgm:pt>
    <dgm:pt modelId="{81EA6A5C-EB65-4759-8A87-8C7F12E7B73C}" type="pres">
      <dgm:prSet presAssocID="{DF9B125A-BFC9-4188-9800-0FC50699BC81}" presName="mChild" presStyleLbl="fgAcc1" presStyleIdx="0" presStyleCnt="2" custScaleX="45479" custScaleY="129989" custLinFactNeighborX="-47004" custLinFactNeighborY="-21762">
        <dgm:presLayoutVars>
          <dgm:bulletEnabled val="1"/>
        </dgm:presLayoutVars>
      </dgm:prSet>
      <dgm:spPr/>
    </dgm:pt>
    <dgm:pt modelId="{D5F6C80E-EFE0-4528-8E87-8D226C4D8715}" type="pres">
      <dgm:prSet presAssocID="{D4592F1F-FAAC-40DD-8FBC-7385EE80954E}" presName="middleSibTrans" presStyleCnt="0"/>
      <dgm:spPr/>
    </dgm:pt>
    <dgm:pt modelId="{796CC099-2395-4B02-AA46-95883958B8E7}" type="pres">
      <dgm:prSet presAssocID="{7D839B18-5BEA-4642-B471-1B0BA17B23CC}" presName="mChild" presStyleLbl="fgAcc1" presStyleIdx="1" presStyleCnt="2" custScaleX="103947" custScaleY="178317" custLinFactNeighborY="-17732">
        <dgm:presLayoutVars>
          <dgm:bulletEnabled val="1"/>
        </dgm:presLayoutVars>
      </dgm:prSet>
      <dgm:spPr/>
    </dgm:pt>
  </dgm:ptLst>
  <dgm:cxnLst>
    <dgm:cxn modelId="{74E3E723-15FC-43E6-AA09-A1BF285705E3}" type="presOf" srcId="{4BA37855-595C-45BD-8C6E-B5F090D5DD3C}" destId="{1E89AA99-0B62-448F-97D4-DFC912C9055E}" srcOrd="0" destOrd="0" presId="urn:microsoft.com/office/officeart/2005/8/layout/target2"/>
    <dgm:cxn modelId="{318E645E-165B-46E5-AE7F-D900DFEF1E2C}" srcId="{532C67F3-30FF-4653-98FE-296B2FA56DE0}" destId="{DF9B125A-BFC9-4188-9800-0FC50699BC81}" srcOrd="0" destOrd="0" parTransId="{484F5D2E-0DAA-4738-8CE7-D91A3ADBAEC0}" sibTransId="{D4592F1F-FAAC-40DD-8FBC-7385EE80954E}"/>
    <dgm:cxn modelId="{38782180-604C-4510-BD1E-B898FF1A362F}" srcId="{9851D38A-3C9F-4DF6-BBD2-066A65915809}" destId="{532C67F3-30FF-4653-98FE-296B2FA56DE0}" srcOrd="1" destOrd="0" parTransId="{AC2CB7DA-F13A-4435-A610-1C4CA477FBE7}" sibTransId="{61B50079-7B36-4E31-8971-80A1BAB48D00}"/>
    <dgm:cxn modelId="{8FA63280-0459-4081-A951-19439A2B9C38}" type="presOf" srcId="{532C67F3-30FF-4653-98FE-296B2FA56DE0}" destId="{276C50DE-007B-48A1-92A8-1D9AFAA4834B}" srcOrd="0" destOrd="0" presId="urn:microsoft.com/office/officeart/2005/8/layout/target2"/>
    <dgm:cxn modelId="{FCACCD92-4CC8-47AD-BE2C-A5F82A610D86}" type="presOf" srcId="{DF9B125A-BFC9-4188-9800-0FC50699BC81}" destId="{81EA6A5C-EB65-4759-8A87-8C7F12E7B73C}" srcOrd="0" destOrd="0" presId="urn:microsoft.com/office/officeart/2005/8/layout/target2"/>
    <dgm:cxn modelId="{69C86C9C-0DAA-4EFC-9064-8403EE257969}" srcId="{532C67F3-30FF-4653-98FE-296B2FA56DE0}" destId="{7D839B18-5BEA-4642-B471-1B0BA17B23CC}" srcOrd="1" destOrd="0" parTransId="{B4C74923-6934-455B-89B4-04820C6951F3}" sibTransId="{689EA447-A392-4634-BCDA-DD66BA677EAF}"/>
    <dgm:cxn modelId="{990821E9-8691-4607-9ABA-A312A12E6949}" type="presOf" srcId="{7D839B18-5BEA-4642-B471-1B0BA17B23CC}" destId="{796CC099-2395-4B02-AA46-95883958B8E7}" srcOrd="0" destOrd="0" presId="urn:microsoft.com/office/officeart/2005/8/layout/target2"/>
    <dgm:cxn modelId="{930E7FED-DD94-4F11-8C29-2484887265FE}" srcId="{9851D38A-3C9F-4DF6-BBD2-066A65915809}" destId="{4BA37855-595C-45BD-8C6E-B5F090D5DD3C}" srcOrd="0" destOrd="0" parTransId="{BA7385F9-466D-4981-808C-4AFACC216062}" sibTransId="{81D72875-C982-4DC2-B5BC-A1A27D4A761B}"/>
    <dgm:cxn modelId="{EEFD6BF5-B697-41BD-A476-ADA14C76E9EF}" type="presOf" srcId="{9851D38A-3C9F-4DF6-BBD2-066A65915809}" destId="{01FD7680-027F-4CDE-8EB1-212F011285AC}" srcOrd="0" destOrd="0" presId="urn:microsoft.com/office/officeart/2005/8/layout/target2"/>
    <dgm:cxn modelId="{3D8381B0-CB20-45BE-91C6-F20EC5D0798D}" type="presParOf" srcId="{01FD7680-027F-4CDE-8EB1-212F011285AC}" destId="{A0BDA962-7BD8-440E-B04F-161EDF00ECA1}" srcOrd="0" destOrd="0" presId="urn:microsoft.com/office/officeart/2005/8/layout/target2"/>
    <dgm:cxn modelId="{CA6BAF36-A44E-491F-813B-BB5263F64F9F}" type="presParOf" srcId="{A0BDA962-7BD8-440E-B04F-161EDF00ECA1}" destId="{1E89AA99-0B62-448F-97D4-DFC912C9055E}" srcOrd="0" destOrd="0" presId="urn:microsoft.com/office/officeart/2005/8/layout/target2"/>
    <dgm:cxn modelId="{938C75D1-AE51-41D4-B30C-3C026CB9050E}" type="presParOf" srcId="{A0BDA962-7BD8-440E-B04F-161EDF00ECA1}" destId="{DF5C5D77-0B94-40C1-8712-0D3C17DD1F95}" srcOrd="1" destOrd="0" presId="urn:microsoft.com/office/officeart/2005/8/layout/target2"/>
    <dgm:cxn modelId="{543372D2-5879-489D-90D5-1C053E3947F7}" type="presParOf" srcId="{01FD7680-027F-4CDE-8EB1-212F011285AC}" destId="{14DE38D9-2349-4B55-891C-F0DCEC951E24}" srcOrd="1" destOrd="0" presId="urn:microsoft.com/office/officeart/2005/8/layout/target2"/>
    <dgm:cxn modelId="{88A9BF17-8C8C-4F4D-8A5F-D857615A08C8}" type="presParOf" srcId="{14DE38D9-2349-4B55-891C-F0DCEC951E24}" destId="{276C50DE-007B-48A1-92A8-1D9AFAA4834B}" srcOrd="0" destOrd="0" presId="urn:microsoft.com/office/officeart/2005/8/layout/target2"/>
    <dgm:cxn modelId="{27DF5F08-33D8-46BC-BA1F-CD57666A6952}" type="presParOf" srcId="{14DE38D9-2349-4B55-891C-F0DCEC951E24}" destId="{C8D4135D-A15F-498E-8C01-F4AAE3203725}" srcOrd="1" destOrd="0" presId="urn:microsoft.com/office/officeart/2005/8/layout/target2"/>
    <dgm:cxn modelId="{C8804896-DA16-401B-98CA-8D9F5C8A0BDF}" type="presParOf" srcId="{C8D4135D-A15F-498E-8C01-F4AAE3203725}" destId="{81EA6A5C-EB65-4759-8A87-8C7F12E7B73C}" srcOrd="0" destOrd="0" presId="urn:microsoft.com/office/officeart/2005/8/layout/target2"/>
    <dgm:cxn modelId="{1736EA9A-D58E-467B-AE24-D2405EDD6BCC}" type="presParOf" srcId="{C8D4135D-A15F-498E-8C01-F4AAE3203725}" destId="{D5F6C80E-EFE0-4528-8E87-8D226C4D8715}" srcOrd="1" destOrd="0" presId="urn:microsoft.com/office/officeart/2005/8/layout/target2"/>
    <dgm:cxn modelId="{2837E8D8-9C05-41A5-845A-6A024D40B6FF}" type="presParOf" srcId="{C8D4135D-A15F-498E-8C01-F4AAE3203725}" destId="{796CC099-2395-4B02-AA46-95883958B8E7}" srcOrd="2"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9851D38A-3C9F-4DF6-BBD2-066A65915809}" type="doc">
      <dgm:prSet loTypeId="urn:microsoft.com/office/officeart/2005/8/layout/target2" loCatId="relationship" qsTypeId="urn:microsoft.com/office/officeart/2005/8/quickstyle/simple1" qsCatId="simple" csTypeId="urn:microsoft.com/office/officeart/2005/8/colors/accent0_2" csCatId="mainScheme" phldr="1"/>
      <dgm:spPr/>
      <dgm:t>
        <a:bodyPr/>
        <a:lstStyle/>
        <a:p>
          <a:endParaRPr lang="es-CO"/>
        </a:p>
      </dgm:t>
    </dgm:pt>
    <dgm:pt modelId="{DF9B125A-BFC9-4188-9800-0FC50699BC81}">
      <dgm:prSet phldrT="[Texto]" custT="1"/>
      <dgm:spPr/>
      <dgm:t>
        <a:bodyPr/>
        <a:lstStyle/>
        <a:p>
          <a:r>
            <a:rPr lang="es-CO" sz="1800" b="1" dirty="0"/>
            <a:t>Se relaciona con la sanción, lo cual es</a:t>
          </a:r>
          <a:r>
            <a:rPr lang="es-CO" sz="1800" b="1" baseline="0" dirty="0"/>
            <a:t> un asunto de cada país</a:t>
          </a:r>
          <a:endParaRPr lang="es-CO" sz="1800" b="1" dirty="0"/>
        </a:p>
      </dgm:t>
    </dgm:pt>
    <dgm:pt modelId="{484F5D2E-0DAA-4738-8CE7-D91A3ADBAEC0}" type="parTrans" cxnId="{318E645E-165B-46E5-AE7F-D900DFEF1E2C}">
      <dgm:prSet/>
      <dgm:spPr/>
      <dgm:t>
        <a:bodyPr/>
        <a:lstStyle/>
        <a:p>
          <a:endParaRPr lang="es-CO" sz="1800"/>
        </a:p>
      </dgm:t>
    </dgm:pt>
    <dgm:pt modelId="{D4592F1F-FAAC-40DD-8FBC-7385EE80954E}" type="sibTrans" cxnId="{318E645E-165B-46E5-AE7F-D900DFEF1E2C}">
      <dgm:prSet/>
      <dgm:spPr/>
      <dgm:t>
        <a:bodyPr/>
        <a:lstStyle/>
        <a:p>
          <a:endParaRPr lang="es-CO" sz="1800"/>
        </a:p>
      </dgm:t>
    </dgm:pt>
    <dgm:pt modelId="{7D839B18-5BEA-4642-B471-1B0BA17B23CC}">
      <dgm:prSet phldrT="[Texto]" custT="1"/>
      <dgm:spPr/>
      <dgm:t>
        <a:bodyPr/>
        <a:lstStyle/>
        <a:p>
          <a:r>
            <a:rPr lang="es-MX" sz="1400" b="1" dirty="0"/>
            <a:t>37.4. Responsabilidad</a:t>
          </a:r>
          <a:r>
            <a:rPr lang="es-MX" sz="1400" dirty="0"/>
            <a:t>: </a:t>
          </a:r>
          <a:r>
            <a:rPr lang="es-CO" sz="1400" dirty="0"/>
            <a:t>Sin perjuicio de reconocer que la responsabilidad, como principio de la ética profesional, se encuentra implícitamente comprendida en todas y cada una de las normas  de ética y reglas de conducta del Contador Público, es conveniente y justificada su mención expresa como principio para todos los niveles de la actividad contable. En efecto, de ella fluye la necesidad de la sanción, cuyo reconocimiento en normas de ética, promueve la confianza de los usuarios de los servicios del Contador Público, compromete indiscutiblemente la capacidad calificada, requerida por el bien común de la profesión. </a:t>
          </a:r>
        </a:p>
      </dgm:t>
    </dgm:pt>
    <dgm:pt modelId="{B4C74923-6934-455B-89B4-04820C6951F3}" type="parTrans" cxnId="{69C86C9C-0DAA-4EFC-9064-8403EE257969}">
      <dgm:prSet/>
      <dgm:spPr/>
      <dgm:t>
        <a:bodyPr/>
        <a:lstStyle/>
        <a:p>
          <a:endParaRPr lang="es-CO" sz="1800"/>
        </a:p>
      </dgm:t>
    </dgm:pt>
    <dgm:pt modelId="{689EA447-A392-4634-BCDA-DD66BA677EAF}" type="sibTrans" cxnId="{69C86C9C-0DAA-4EFC-9064-8403EE257969}">
      <dgm:prSet/>
      <dgm:spPr/>
      <dgm:t>
        <a:bodyPr/>
        <a:lstStyle/>
        <a:p>
          <a:endParaRPr lang="es-CO" sz="1800"/>
        </a:p>
      </dgm:t>
    </dgm:pt>
    <dgm:pt modelId="{4BA37855-595C-45BD-8C6E-B5F090D5DD3C}">
      <dgm:prSet phldrT="[Texto]" custT="1"/>
      <dgm:spPr/>
      <dgm:t>
        <a:bodyPr/>
        <a:lstStyle/>
        <a:p>
          <a:r>
            <a:rPr lang="es-MX" sz="2800" b="1" dirty="0"/>
            <a:t>RESPONSABILIDAD</a:t>
          </a:r>
          <a:endParaRPr lang="es-CO" sz="2800" b="1" dirty="0"/>
        </a:p>
      </dgm:t>
    </dgm:pt>
    <dgm:pt modelId="{BA7385F9-466D-4981-808C-4AFACC216062}" type="parTrans" cxnId="{930E7FED-DD94-4F11-8C29-2484887265FE}">
      <dgm:prSet/>
      <dgm:spPr/>
      <dgm:t>
        <a:bodyPr/>
        <a:lstStyle/>
        <a:p>
          <a:endParaRPr lang="es-CO" sz="1800"/>
        </a:p>
      </dgm:t>
    </dgm:pt>
    <dgm:pt modelId="{81D72875-C982-4DC2-B5BC-A1A27D4A761B}" type="sibTrans" cxnId="{930E7FED-DD94-4F11-8C29-2484887265FE}">
      <dgm:prSet/>
      <dgm:spPr/>
      <dgm:t>
        <a:bodyPr/>
        <a:lstStyle/>
        <a:p>
          <a:endParaRPr lang="es-CO" sz="1800"/>
        </a:p>
      </dgm:t>
    </dgm:pt>
    <dgm:pt modelId="{532C67F3-30FF-4653-98FE-296B2FA56DE0}">
      <dgm:prSet phldrT="[Texto]" custT="1"/>
      <dgm:spPr/>
      <dgm:t>
        <a:bodyPr/>
        <a:lstStyle/>
        <a:p>
          <a:pPr algn="ctr">
            <a:spcAft>
              <a:spcPts val="0"/>
            </a:spcAft>
          </a:pPr>
          <a:r>
            <a:rPr lang="es-MX" sz="2800" b="1" dirty="0"/>
            <a:t>La profesión contable asume</a:t>
          </a:r>
        </a:p>
        <a:p>
          <a:pPr algn="ctr">
            <a:spcAft>
              <a:spcPts val="0"/>
            </a:spcAft>
          </a:pPr>
          <a:r>
            <a:rPr lang="es-MX" sz="2800" b="1" dirty="0"/>
            <a:t>la responsabilidad de actuar en interés público</a:t>
          </a:r>
          <a:endParaRPr lang="es-CO" sz="2800" b="1" dirty="0"/>
        </a:p>
      </dgm:t>
    </dgm:pt>
    <dgm:pt modelId="{AC2CB7DA-F13A-4435-A610-1C4CA477FBE7}" type="parTrans" cxnId="{38782180-604C-4510-BD1E-B898FF1A362F}">
      <dgm:prSet/>
      <dgm:spPr/>
      <dgm:t>
        <a:bodyPr/>
        <a:lstStyle/>
        <a:p>
          <a:endParaRPr lang="es-CO" sz="1800"/>
        </a:p>
      </dgm:t>
    </dgm:pt>
    <dgm:pt modelId="{61B50079-7B36-4E31-8971-80A1BAB48D00}" type="sibTrans" cxnId="{38782180-604C-4510-BD1E-B898FF1A362F}">
      <dgm:prSet/>
      <dgm:spPr/>
      <dgm:t>
        <a:bodyPr/>
        <a:lstStyle/>
        <a:p>
          <a:endParaRPr lang="es-CO" sz="1800"/>
        </a:p>
      </dgm:t>
    </dgm:pt>
    <dgm:pt modelId="{01FD7680-027F-4CDE-8EB1-212F011285AC}" type="pres">
      <dgm:prSet presAssocID="{9851D38A-3C9F-4DF6-BBD2-066A65915809}" presName="Name0" presStyleCnt="0">
        <dgm:presLayoutVars>
          <dgm:chMax val="3"/>
          <dgm:chPref val="1"/>
          <dgm:dir/>
          <dgm:animLvl val="lvl"/>
          <dgm:resizeHandles/>
        </dgm:presLayoutVars>
      </dgm:prSet>
      <dgm:spPr/>
    </dgm:pt>
    <dgm:pt modelId="{A0BDA962-7BD8-440E-B04F-161EDF00ECA1}" type="pres">
      <dgm:prSet presAssocID="{9851D38A-3C9F-4DF6-BBD2-066A65915809}" presName="outerBox" presStyleCnt="0"/>
      <dgm:spPr/>
    </dgm:pt>
    <dgm:pt modelId="{1E89AA99-0B62-448F-97D4-DFC912C9055E}" type="pres">
      <dgm:prSet presAssocID="{9851D38A-3C9F-4DF6-BBD2-066A65915809}" presName="outerBoxParent" presStyleLbl="node1" presStyleIdx="0" presStyleCnt="2"/>
      <dgm:spPr/>
    </dgm:pt>
    <dgm:pt modelId="{DF5C5D77-0B94-40C1-8712-0D3C17DD1F95}" type="pres">
      <dgm:prSet presAssocID="{9851D38A-3C9F-4DF6-BBD2-066A65915809}" presName="outerBoxChildren" presStyleCnt="0"/>
      <dgm:spPr/>
    </dgm:pt>
    <dgm:pt modelId="{14DE38D9-2349-4B55-891C-F0DCEC951E24}" type="pres">
      <dgm:prSet presAssocID="{9851D38A-3C9F-4DF6-BBD2-066A65915809}" presName="middleBox" presStyleCnt="0"/>
      <dgm:spPr/>
    </dgm:pt>
    <dgm:pt modelId="{276C50DE-007B-48A1-92A8-1D9AFAA4834B}" type="pres">
      <dgm:prSet presAssocID="{9851D38A-3C9F-4DF6-BBD2-066A65915809}" presName="middleBoxParent" presStyleLbl="node1" presStyleIdx="1" presStyleCnt="2" custScaleY="118660" custLinFactNeighborY="-6171"/>
      <dgm:spPr/>
    </dgm:pt>
    <dgm:pt modelId="{C8D4135D-A15F-498E-8C01-F4AAE3203725}" type="pres">
      <dgm:prSet presAssocID="{9851D38A-3C9F-4DF6-BBD2-066A65915809}" presName="middleBoxChildren" presStyleCnt="0"/>
      <dgm:spPr/>
    </dgm:pt>
    <dgm:pt modelId="{81EA6A5C-EB65-4759-8A87-8C7F12E7B73C}" type="pres">
      <dgm:prSet presAssocID="{DF9B125A-BFC9-4188-9800-0FC50699BC81}" presName="mChild" presStyleLbl="fgAcc1" presStyleIdx="0" presStyleCnt="2" custScaleX="38863" custScaleY="76280" custLinFactNeighborY="-15309">
        <dgm:presLayoutVars>
          <dgm:bulletEnabled val="1"/>
        </dgm:presLayoutVars>
      </dgm:prSet>
      <dgm:spPr/>
    </dgm:pt>
    <dgm:pt modelId="{D5F6C80E-EFE0-4528-8E87-8D226C4D8715}" type="pres">
      <dgm:prSet presAssocID="{D4592F1F-FAAC-40DD-8FBC-7385EE80954E}" presName="middleSibTrans" presStyleCnt="0"/>
      <dgm:spPr/>
    </dgm:pt>
    <dgm:pt modelId="{796CC099-2395-4B02-AA46-95883958B8E7}" type="pres">
      <dgm:prSet presAssocID="{7D839B18-5BEA-4642-B471-1B0BA17B23CC}" presName="mChild" presStyleLbl="fgAcc1" presStyleIdx="1" presStyleCnt="2" custScaleY="157384" custLinFactNeighborY="-13702">
        <dgm:presLayoutVars>
          <dgm:bulletEnabled val="1"/>
        </dgm:presLayoutVars>
      </dgm:prSet>
      <dgm:spPr/>
    </dgm:pt>
  </dgm:ptLst>
  <dgm:cxnLst>
    <dgm:cxn modelId="{318E645E-165B-46E5-AE7F-D900DFEF1E2C}" srcId="{532C67F3-30FF-4653-98FE-296B2FA56DE0}" destId="{DF9B125A-BFC9-4188-9800-0FC50699BC81}" srcOrd="0" destOrd="0" parTransId="{484F5D2E-0DAA-4738-8CE7-D91A3ADBAEC0}" sibTransId="{D4592F1F-FAAC-40DD-8FBC-7385EE80954E}"/>
    <dgm:cxn modelId="{59CA445F-8AF4-49FF-B636-A9B9A59B1A26}" type="presOf" srcId="{DF9B125A-BFC9-4188-9800-0FC50699BC81}" destId="{81EA6A5C-EB65-4759-8A87-8C7F12E7B73C}" srcOrd="0" destOrd="0" presId="urn:microsoft.com/office/officeart/2005/8/layout/target2"/>
    <dgm:cxn modelId="{5EF23D41-073E-46AB-8D80-BBA116D33624}" type="presOf" srcId="{7D839B18-5BEA-4642-B471-1B0BA17B23CC}" destId="{796CC099-2395-4B02-AA46-95883958B8E7}" srcOrd="0" destOrd="0" presId="urn:microsoft.com/office/officeart/2005/8/layout/target2"/>
    <dgm:cxn modelId="{71777157-50AD-4844-912A-B578CB11B4D6}" type="presOf" srcId="{532C67F3-30FF-4653-98FE-296B2FA56DE0}" destId="{276C50DE-007B-48A1-92A8-1D9AFAA4834B}" srcOrd="0" destOrd="0" presId="urn:microsoft.com/office/officeart/2005/8/layout/target2"/>
    <dgm:cxn modelId="{38782180-604C-4510-BD1E-B898FF1A362F}" srcId="{9851D38A-3C9F-4DF6-BBD2-066A65915809}" destId="{532C67F3-30FF-4653-98FE-296B2FA56DE0}" srcOrd="1" destOrd="0" parTransId="{AC2CB7DA-F13A-4435-A610-1C4CA477FBE7}" sibTransId="{61B50079-7B36-4E31-8971-80A1BAB48D00}"/>
    <dgm:cxn modelId="{6527658E-6B70-498B-A8A3-809670735AC2}" type="presOf" srcId="{4BA37855-595C-45BD-8C6E-B5F090D5DD3C}" destId="{1E89AA99-0B62-448F-97D4-DFC912C9055E}" srcOrd="0" destOrd="0" presId="urn:microsoft.com/office/officeart/2005/8/layout/target2"/>
    <dgm:cxn modelId="{69C86C9C-0DAA-4EFC-9064-8403EE257969}" srcId="{532C67F3-30FF-4653-98FE-296B2FA56DE0}" destId="{7D839B18-5BEA-4642-B471-1B0BA17B23CC}" srcOrd="1" destOrd="0" parTransId="{B4C74923-6934-455B-89B4-04820C6951F3}" sibTransId="{689EA447-A392-4634-BCDA-DD66BA677EAF}"/>
    <dgm:cxn modelId="{930E7FED-DD94-4F11-8C29-2484887265FE}" srcId="{9851D38A-3C9F-4DF6-BBD2-066A65915809}" destId="{4BA37855-595C-45BD-8C6E-B5F090D5DD3C}" srcOrd="0" destOrd="0" parTransId="{BA7385F9-466D-4981-808C-4AFACC216062}" sibTransId="{81D72875-C982-4DC2-B5BC-A1A27D4A761B}"/>
    <dgm:cxn modelId="{EED5EEFB-C3E2-4722-8EFE-6D4047BDF64D}" type="presOf" srcId="{9851D38A-3C9F-4DF6-BBD2-066A65915809}" destId="{01FD7680-027F-4CDE-8EB1-212F011285AC}" srcOrd="0" destOrd="0" presId="urn:microsoft.com/office/officeart/2005/8/layout/target2"/>
    <dgm:cxn modelId="{37189FD4-ADD0-43D3-B929-9655971F4672}" type="presParOf" srcId="{01FD7680-027F-4CDE-8EB1-212F011285AC}" destId="{A0BDA962-7BD8-440E-B04F-161EDF00ECA1}" srcOrd="0" destOrd="0" presId="urn:microsoft.com/office/officeart/2005/8/layout/target2"/>
    <dgm:cxn modelId="{2C276CDA-C3F4-45FA-900C-6FE4C348E349}" type="presParOf" srcId="{A0BDA962-7BD8-440E-B04F-161EDF00ECA1}" destId="{1E89AA99-0B62-448F-97D4-DFC912C9055E}" srcOrd="0" destOrd="0" presId="urn:microsoft.com/office/officeart/2005/8/layout/target2"/>
    <dgm:cxn modelId="{0137AF63-5F11-4199-BFA5-DE2722838906}" type="presParOf" srcId="{A0BDA962-7BD8-440E-B04F-161EDF00ECA1}" destId="{DF5C5D77-0B94-40C1-8712-0D3C17DD1F95}" srcOrd="1" destOrd="0" presId="urn:microsoft.com/office/officeart/2005/8/layout/target2"/>
    <dgm:cxn modelId="{74694B0D-CCC9-4A65-A23E-1868B5F9C0FB}" type="presParOf" srcId="{01FD7680-027F-4CDE-8EB1-212F011285AC}" destId="{14DE38D9-2349-4B55-891C-F0DCEC951E24}" srcOrd="1" destOrd="0" presId="urn:microsoft.com/office/officeart/2005/8/layout/target2"/>
    <dgm:cxn modelId="{A42FE1FE-196B-4A2B-8976-826FDE8BF380}" type="presParOf" srcId="{14DE38D9-2349-4B55-891C-F0DCEC951E24}" destId="{276C50DE-007B-48A1-92A8-1D9AFAA4834B}" srcOrd="0" destOrd="0" presId="urn:microsoft.com/office/officeart/2005/8/layout/target2"/>
    <dgm:cxn modelId="{DD40FB72-22B2-4B63-86A4-A2F0D9248FB9}" type="presParOf" srcId="{14DE38D9-2349-4B55-891C-F0DCEC951E24}" destId="{C8D4135D-A15F-498E-8C01-F4AAE3203725}" srcOrd="1" destOrd="0" presId="urn:microsoft.com/office/officeart/2005/8/layout/target2"/>
    <dgm:cxn modelId="{76A3FA45-A032-4548-82D8-0C9423D2A151}" type="presParOf" srcId="{C8D4135D-A15F-498E-8C01-F4AAE3203725}" destId="{81EA6A5C-EB65-4759-8A87-8C7F12E7B73C}" srcOrd="0" destOrd="0" presId="urn:microsoft.com/office/officeart/2005/8/layout/target2"/>
    <dgm:cxn modelId="{94204841-DFCA-452A-A2D0-3243C3BCC278}" type="presParOf" srcId="{C8D4135D-A15F-498E-8C01-F4AAE3203725}" destId="{D5F6C80E-EFE0-4528-8E87-8D226C4D8715}" srcOrd="1" destOrd="0" presId="urn:microsoft.com/office/officeart/2005/8/layout/target2"/>
    <dgm:cxn modelId="{BE3EFC0B-0EB2-4F4C-833E-BAA6262F425C}" type="presParOf" srcId="{C8D4135D-A15F-498E-8C01-F4AAE3203725}" destId="{796CC099-2395-4B02-AA46-95883958B8E7}" srcOrd="2"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9851D38A-3C9F-4DF6-BBD2-066A65915809}" type="doc">
      <dgm:prSet loTypeId="urn:microsoft.com/office/officeart/2005/8/layout/target2" loCatId="relationship" qsTypeId="urn:microsoft.com/office/officeart/2005/8/quickstyle/simple1" qsCatId="simple" csTypeId="urn:microsoft.com/office/officeart/2005/8/colors/accent0_1" csCatId="mainScheme" phldr="1"/>
      <dgm:spPr/>
      <dgm:t>
        <a:bodyPr/>
        <a:lstStyle/>
        <a:p>
          <a:endParaRPr lang="es-CO"/>
        </a:p>
      </dgm:t>
    </dgm:pt>
    <dgm:pt modelId="{DF9B125A-BFC9-4188-9800-0FC50699BC81}">
      <dgm:prSet phldrT="[Texto]" custT="1"/>
      <dgm:spPr/>
      <dgm:t>
        <a:bodyPr/>
        <a:lstStyle/>
        <a:p>
          <a:r>
            <a:rPr lang="es-CO" sz="1800" b="1" dirty="0"/>
            <a:t>Comportamiento profesional, el cual incluye el cumplimiento</a:t>
          </a:r>
          <a:r>
            <a:rPr lang="es-CO" sz="1800" b="1" baseline="0" dirty="0"/>
            <a:t> normativo</a:t>
          </a:r>
          <a:endParaRPr lang="es-CO" sz="1800" b="1" dirty="0"/>
        </a:p>
      </dgm:t>
    </dgm:pt>
    <dgm:pt modelId="{484F5D2E-0DAA-4738-8CE7-D91A3ADBAEC0}" type="parTrans" cxnId="{318E645E-165B-46E5-AE7F-D900DFEF1E2C}">
      <dgm:prSet/>
      <dgm:spPr/>
      <dgm:t>
        <a:bodyPr/>
        <a:lstStyle/>
        <a:p>
          <a:endParaRPr lang="es-CO" sz="1800"/>
        </a:p>
      </dgm:t>
    </dgm:pt>
    <dgm:pt modelId="{D4592F1F-FAAC-40DD-8FBC-7385EE80954E}" type="sibTrans" cxnId="{318E645E-165B-46E5-AE7F-D900DFEF1E2C}">
      <dgm:prSet/>
      <dgm:spPr/>
      <dgm:t>
        <a:bodyPr/>
        <a:lstStyle/>
        <a:p>
          <a:endParaRPr lang="es-CO" sz="1800"/>
        </a:p>
      </dgm:t>
    </dgm:pt>
    <dgm:pt modelId="{7D839B18-5BEA-4642-B471-1B0BA17B23CC}">
      <dgm:prSet phldrT="[Texto]" custT="1"/>
      <dgm:spPr/>
      <dgm:t>
        <a:bodyPr/>
        <a:lstStyle/>
        <a:p>
          <a:r>
            <a:rPr lang="es-MX" sz="1400" b="1" dirty="0"/>
            <a:t>37.6. Observancia de las disposiciones normativas </a:t>
          </a:r>
          <a:r>
            <a:rPr lang="es-MX" sz="1400" dirty="0"/>
            <a:t>: </a:t>
          </a:r>
          <a:r>
            <a:rPr lang="es-CO" sz="1400" dirty="0"/>
            <a:t>El Contador  Público deberá realizar  su trabajo cumpliendo eficazmente las disposiciones profesionales promulgadas por el Estado) aplicando los procedimientos adecuados  debidamente establecidos. Además, deberá observar las recomendaciones recibidas de sus  clientes o de los funcionarios competentes del ente que requiere sus servicios, siempre que éstos sean compatibles con los principios de integridad, objetividad e independencia, así como con los demás principios y  normas de ética y  reglas formales de conducta y  actuación aplicables en las circunstancias. </a:t>
          </a:r>
        </a:p>
      </dgm:t>
    </dgm:pt>
    <dgm:pt modelId="{B4C74923-6934-455B-89B4-04820C6951F3}" type="parTrans" cxnId="{69C86C9C-0DAA-4EFC-9064-8403EE257969}">
      <dgm:prSet/>
      <dgm:spPr/>
      <dgm:t>
        <a:bodyPr/>
        <a:lstStyle/>
        <a:p>
          <a:endParaRPr lang="es-CO" sz="1800"/>
        </a:p>
      </dgm:t>
    </dgm:pt>
    <dgm:pt modelId="{689EA447-A392-4634-BCDA-DD66BA677EAF}" type="sibTrans" cxnId="{69C86C9C-0DAA-4EFC-9064-8403EE257969}">
      <dgm:prSet/>
      <dgm:spPr/>
      <dgm:t>
        <a:bodyPr/>
        <a:lstStyle/>
        <a:p>
          <a:endParaRPr lang="es-CO" sz="1800"/>
        </a:p>
      </dgm:t>
    </dgm:pt>
    <dgm:pt modelId="{4BA37855-595C-45BD-8C6E-B5F090D5DD3C}">
      <dgm:prSet phldrT="[Texto]" custT="1"/>
      <dgm:spPr/>
      <dgm:t>
        <a:bodyPr/>
        <a:lstStyle/>
        <a:p>
          <a:r>
            <a:rPr lang="es-MX" sz="2800" b="1" dirty="0"/>
            <a:t>OBSERVANCIA DE LAS DISPOSICIONES NORMATIVAS</a:t>
          </a:r>
          <a:endParaRPr lang="es-CO" sz="2800" b="1" dirty="0"/>
        </a:p>
      </dgm:t>
    </dgm:pt>
    <dgm:pt modelId="{BA7385F9-466D-4981-808C-4AFACC216062}" type="parTrans" cxnId="{930E7FED-DD94-4F11-8C29-2484887265FE}">
      <dgm:prSet/>
      <dgm:spPr/>
      <dgm:t>
        <a:bodyPr/>
        <a:lstStyle/>
        <a:p>
          <a:endParaRPr lang="es-CO" sz="1800"/>
        </a:p>
      </dgm:t>
    </dgm:pt>
    <dgm:pt modelId="{81D72875-C982-4DC2-B5BC-A1A27D4A761B}" type="sibTrans" cxnId="{930E7FED-DD94-4F11-8C29-2484887265FE}">
      <dgm:prSet/>
      <dgm:spPr/>
      <dgm:t>
        <a:bodyPr/>
        <a:lstStyle/>
        <a:p>
          <a:endParaRPr lang="es-CO" sz="1800"/>
        </a:p>
      </dgm:t>
    </dgm:pt>
    <dgm:pt modelId="{532C67F3-30FF-4653-98FE-296B2FA56DE0}">
      <dgm:prSet phldrT="[Texto]" custT="1"/>
      <dgm:spPr/>
      <dgm:t>
        <a:bodyPr/>
        <a:lstStyle/>
        <a:p>
          <a:pPr algn="ctr">
            <a:spcAft>
              <a:spcPts val="0"/>
            </a:spcAft>
          </a:pPr>
          <a:r>
            <a:rPr lang="es-MX" sz="2800" b="1" dirty="0"/>
            <a:t>La profesión contable asume</a:t>
          </a:r>
        </a:p>
        <a:p>
          <a:pPr algn="ctr">
            <a:spcAft>
              <a:spcPts val="0"/>
            </a:spcAft>
          </a:pPr>
          <a:r>
            <a:rPr lang="es-MX" sz="2800" b="1" dirty="0"/>
            <a:t>la responsabilidad de actuar en interés público</a:t>
          </a:r>
          <a:endParaRPr lang="es-CO" sz="2800" b="1" dirty="0"/>
        </a:p>
      </dgm:t>
    </dgm:pt>
    <dgm:pt modelId="{AC2CB7DA-F13A-4435-A610-1C4CA477FBE7}" type="parTrans" cxnId="{38782180-604C-4510-BD1E-B898FF1A362F}">
      <dgm:prSet/>
      <dgm:spPr/>
      <dgm:t>
        <a:bodyPr/>
        <a:lstStyle/>
        <a:p>
          <a:endParaRPr lang="es-CO" sz="1800"/>
        </a:p>
      </dgm:t>
    </dgm:pt>
    <dgm:pt modelId="{61B50079-7B36-4E31-8971-80A1BAB48D00}" type="sibTrans" cxnId="{38782180-604C-4510-BD1E-B898FF1A362F}">
      <dgm:prSet/>
      <dgm:spPr/>
      <dgm:t>
        <a:bodyPr/>
        <a:lstStyle/>
        <a:p>
          <a:endParaRPr lang="es-CO" sz="1800"/>
        </a:p>
      </dgm:t>
    </dgm:pt>
    <dgm:pt modelId="{01FD7680-027F-4CDE-8EB1-212F011285AC}" type="pres">
      <dgm:prSet presAssocID="{9851D38A-3C9F-4DF6-BBD2-066A65915809}" presName="Name0" presStyleCnt="0">
        <dgm:presLayoutVars>
          <dgm:chMax val="3"/>
          <dgm:chPref val="1"/>
          <dgm:dir/>
          <dgm:animLvl val="lvl"/>
          <dgm:resizeHandles/>
        </dgm:presLayoutVars>
      </dgm:prSet>
      <dgm:spPr/>
    </dgm:pt>
    <dgm:pt modelId="{A0BDA962-7BD8-440E-B04F-161EDF00ECA1}" type="pres">
      <dgm:prSet presAssocID="{9851D38A-3C9F-4DF6-BBD2-066A65915809}" presName="outerBox" presStyleCnt="0"/>
      <dgm:spPr/>
    </dgm:pt>
    <dgm:pt modelId="{1E89AA99-0B62-448F-97D4-DFC912C9055E}" type="pres">
      <dgm:prSet presAssocID="{9851D38A-3C9F-4DF6-BBD2-066A65915809}" presName="outerBoxParent" presStyleLbl="node1" presStyleIdx="0" presStyleCnt="2" custLinFactNeighborY="-254"/>
      <dgm:spPr/>
    </dgm:pt>
    <dgm:pt modelId="{DF5C5D77-0B94-40C1-8712-0D3C17DD1F95}" type="pres">
      <dgm:prSet presAssocID="{9851D38A-3C9F-4DF6-BBD2-066A65915809}" presName="outerBoxChildren" presStyleCnt="0"/>
      <dgm:spPr/>
    </dgm:pt>
    <dgm:pt modelId="{14DE38D9-2349-4B55-891C-F0DCEC951E24}" type="pres">
      <dgm:prSet presAssocID="{9851D38A-3C9F-4DF6-BBD2-066A65915809}" presName="middleBox" presStyleCnt="0"/>
      <dgm:spPr/>
    </dgm:pt>
    <dgm:pt modelId="{276C50DE-007B-48A1-92A8-1D9AFAA4834B}" type="pres">
      <dgm:prSet presAssocID="{9851D38A-3C9F-4DF6-BBD2-066A65915809}" presName="middleBoxParent" presStyleLbl="node1" presStyleIdx="1" presStyleCnt="2" custScaleY="113415" custLinFactNeighborY="-3993"/>
      <dgm:spPr/>
    </dgm:pt>
    <dgm:pt modelId="{C8D4135D-A15F-498E-8C01-F4AAE3203725}" type="pres">
      <dgm:prSet presAssocID="{9851D38A-3C9F-4DF6-BBD2-066A65915809}" presName="middleBoxChildren" presStyleCnt="0"/>
      <dgm:spPr/>
    </dgm:pt>
    <dgm:pt modelId="{81EA6A5C-EB65-4759-8A87-8C7F12E7B73C}" type="pres">
      <dgm:prSet presAssocID="{DF9B125A-BFC9-4188-9800-0FC50699BC81}" presName="mChild" presStyleLbl="fgAcc1" presStyleIdx="0" presStyleCnt="2" custScaleX="29003" custLinFactNeighborY="-4836">
        <dgm:presLayoutVars>
          <dgm:bulletEnabled val="1"/>
        </dgm:presLayoutVars>
      </dgm:prSet>
      <dgm:spPr/>
    </dgm:pt>
    <dgm:pt modelId="{D5F6C80E-EFE0-4528-8E87-8D226C4D8715}" type="pres">
      <dgm:prSet presAssocID="{D4592F1F-FAAC-40DD-8FBC-7385EE80954E}" presName="middleSibTrans" presStyleCnt="0"/>
      <dgm:spPr/>
    </dgm:pt>
    <dgm:pt modelId="{796CC099-2395-4B02-AA46-95883958B8E7}" type="pres">
      <dgm:prSet presAssocID="{7D839B18-5BEA-4642-B471-1B0BA17B23CC}" presName="mChild" presStyleLbl="fgAcc1" presStyleIdx="1" presStyleCnt="2" custScaleY="146104" custLinFactNeighborY="-4836">
        <dgm:presLayoutVars>
          <dgm:bulletEnabled val="1"/>
        </dgm:presLayoutVars>
      </dgm:prSet>
      <dgm:spPr/>
    </dgm:pt>
  </dgm:ptLst>
  <dgm:cxnLst>
    <dgm:cxn modelId="{318E645E-165B-46E5-AE7F-D900DFEF1E2C}" srcId="{532C67F3-30FF-4653-98FE-296B2FA56DE0}" destId="{DF9B125A-BFC9-4188-9800-0FC50699BC81}" srcOrd="0" destOrd="0" parTransId="{484F5D2E-0DAA-4738-8CE7-D91A3ADBAEC0}" sibTransId="{D4592F1F-FAAC-40DD-8FBC-7385EE80954E}"/>
    <dgm:cxn modelId="{D92A5E62-60A2-426E-8830-98FF7013178D}" type="presOf" srcId="{7D839B18-5BEA-4642-B471-1B0BA17B23CC}" destId="{796CC099-2395-4B02-AA46-95883958B8E7}" srcOrd="0" destOrd="0" presId="urn:microsoft.com/office/officeart/2005/8/layout/target2"/>
    <dgm:cxn modelId="{04994172-7F3D-4BB8-BFAF-02B9C0BDF296}" type="presOf" srcId="{DF9B125A-BFC9-4188-9800-0FC50699BC81}" destId="{81EA6A5C-EB65-4759-8A87-8C7F12E7B73C}" srcOrd="0" destOrd="0" presId="urn:microsoft.com/office/officeart/2005/8/layout/target2"/>
    <dgm:cxn modelId="{38782180-604C-4510-BD1E-B898FF1A362F}" srcId="{9851D38A-3C9F-4DF6-BBD2-066A65915809}" destId="{532C67F3-30FF-4653-98FE-296B2FA56DE0}" srcOrd="1" destOrd="0" parTransId="{AC2CB7DA-F13A-4435-A610-1C4CA477FBE7}" sibTransId="{61B50079-7B36-4E31-8971-80A1BAB48D00}"/>
    <dgm:cxn modelId="{8A478F89-1B90-4162-8B0B-00AEBA92360C}" type="presOf" srcId="{9851D38A-3C9F-4DF6-BBD2-066A65915809}" destId="{01FD7680-027F-4CDE-8EB1-212F011285AC}" srcOrd="0" destOrd="0" presId="urn:microsoft.com/office/officeart/2005/8/layout/target2"/>
    <dgm:cxn modelId="{69C86C9C-0DAA-4EFC-9064-8403EE257969}" srcId="{532C67F3-30FF-4653-98FE-296B2FA56DE0}" destId="{7D839B18-5BEA-4642-B471-1B0BA17B23CC}" srcOrd="1" destOrd="0" parTransId="{B4C74923-6934-455B-89B4-04820C6951F3}" sibTransId="{689EA447-A392-4634-BCDA-DD66BA677EAF}"/>
    <dgm:cxn modelId="{42E5459F-141C-4011-8F9E-F506A60ED588}" type="presOf" srcId="{532C67F3-30FF-4653-98FE-296B2FA56DE0}" destId="{276C50DE-007B-48A1-92A8-1D9AFAA4834B}" srcOrd="0" destOrd="0" presId="urn:microsoft.com/office/officeart/2005/8/layout/target2"/>
    <dgm:cxn modelId="{E21509E6-B93D-4434-B140-ACB558106527}" type="presOf" srcId="{4BA37855-595C-45BD-8C6E-B5F090D5DD3C}" destId="{1E89AA99-0B62-448F-97D4-DFC912C9055E}" srcOrd="0" destOrd="0" presId="urn:microsoft.com/office/officeart/2005/8/layout/target2"/>
    <dgm:cxn modelId="{930E7FED-DD94-4F11-8C29-2484887265FE}" srcId="{9851D38A-3C9F-4DF6-BBD2-066A65915809}" destId="{4BA37855-595C-45BD-8C6E-B5F090D5DD3C}" srcOrd="0" destOrd="0" parTransId="{BA7385F9-466D-4981-808C-4AFACC216062}" sibTransId="{81D72875-C982-4DC2-B5BC-A1A27D4A761B}"/>
    <dgm:cxn modelId="{C0764730-E2B9-4111-AD9D-E8E64C75153C}" type="presParOf" srcId="{01FD7680-027F-4CDE-8EB1-212F011285AC}" destId="{A0BDA962-7BD8-440E-B04F-161EDF00ECA1}" srcOrd="0" destOrd="0" presId="urn:microsoft.com/office/officeart/2005/8/layout/target2"/>
    <dgm:cxn modelId="{FD331527-34A9-45FE-A82E-B8D2536C99FB}" type="presParOf" srcId="{A0BDA962-7BD8-440E-B04F-161EDF00ECA1}" destId="{1E89AA99-0B62-448F-97D4-DFC912C9055E}" srcOrd="0" destOrd="0" presId="urn:microsoft.com/office/officeart/2005/8/layout/target2"/>
    <dgm:cxn modelId="{0B02CD86-092E-4AC0-8E0C-C3C0A05E8483}" type="presParOf" srcId="{A0BDA962-7BD8-440E-B04F-161EDF00ECA1}" destId="{DF5C5D77-0B94-40C1-8712-0D3C17DD1F95}" srcOrd="1" destOrd="0" presId="urn:microsoft.com/office/officeart/2005/8/layout/target2"/>
    <dgm:cxn modelId="{765259EC-68E5-48E7-A1BC-0256622EA2F3}" type="presParOf" srcId="{01FD7680-027F-4CDE-8EB1-212F011285AC}" destId="{14DE38D9-2349-4B55-891C-F0DCEC951E24}" srcOrd="1" destOrd="0" presId="urn:microsoft.com/office/officeart/2005/8/layout/target2"/>
    <dgm:cxn modelId="{22A05096-4EF6-4141-BDBA-6419E514B8D4}" type="presParOf" srcId="{14DE38D9-2349-4B55-891C-F0DCEC951E24}" destId="{276C50DE-007B-48A1-92A8-1D9AFAA4834B}" srcOrd="0" destOrd="0" presId="urn:microsoft.com/office/officeart/2005/8/layout/target2"/>
    <dgm:cxn modelId="{BEA5D56C-D79C-40DF-91A7-DD45A23C019E}" type="presParOf" srcId="{14DE38D9-2349-4B55-891C-F0DCEC951E24}" destId="{C8D4135D-A15F-498E-8C01-F4AAE3203725}" srcOrd="1" destOrd="0" presId="urn:microsoft.com/office/officeart/2005/8/layout/target2"/>
    <dgm:cxn modelId="{94EA6F70-327A-4F05-80CA-A71BE02F22CC}" type="presParOf" srcId="{C8D4135D-A15F-498E-8C01-F4AAE3203725}" destId="{81EA6A5C-EB65-4759-8A87-8C7F12E7B73C}" srcOrd="0" destOrd="0" presId="urn:microsoft.com/office/officeart/2005/8/layout/target2"/>
    <dgm:cxn modelId="{26191455-CB87-43B4-9C7B-1852795223AF}" type="presParOf" srcId="{C8D4135D-A15F-498E-8C01-F4AAE3203725}" destId="{D5F6C80E-EFE0-4528-8E87-8D226C4D8715}" srcOrd="1" destOrd="0" presId="urn:microsoft.com/office/officeart/2005/8/layout/target2"/>
    <dgm:cxn modelId="{E8093382-BBDE-4BF7-957C-28E31FD5ADF7}" type="presParOf" srcId="{C8D4135D-A15F-498E-8C01-F4AAE3203725}" destId="{796CC099-2395-4B02-AA46-95883958B8E7}" srcOrd="2"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9851D38A-3C9F-4DF6-BBD2-066A65915809}" type="doc">
      <dgm:prSet loTypeId="urn:microsoft.com/office/officeart/2005/8/layout/target2" loCatId="relationship" qsTypeId="urn:microsoft.com/office/officeart/2005/8/quickstyle/simple1" qsCatId="simple" csTypeId="urn:microsoft.com/office/officeart/2005/8/colors/accent0_1" csCatId="mainScheme" phldr="1"/>
      <dgm:spPr/>
      <dgm:t>
        <a:bodyPr/>
        <a:lstStyle/>
        <a:p>
          <a:endParaRPr lang="es-CO"/>
        </a:p>
      </dgm:t>
    </dgm:pt>
    <dgm:pt modelId="{DF9B125A-BFC9-4188-9800-0FC50699BC81}">
      <dgm:prSet phldrT="[Texto]" custT="1"/>
      <dgm:spPr/>
      <dgm:t>
        <a:bodyPr/>
        <a:lstStyle/>
        <a:p>
          <a:r>
            <a:rPr lang="es-CO" sz="1800" b="1" dirty="0"/>
            <a:t>Impulso</a:t>
          </a:r>
          <a:r>
            <a:rPr lang="es-CO" sz="1800" b="1" baseline="0" dirty="0"/>
            <a:t> a la profesión, lo cual es reglamentación local</a:t>
          </a:r>
          <a:endParaRPr lang="es-CO" sz="1800" b="1" dirty="0"/>
        </a:p>
      </dgm:t>
    </dgm:pt>
    <dgm:pt modelId="{484F5D2E-0DAA-4738-8CE7-D91A3ADBAEC0}" type="parTrans" cxnId="{318E645E-165B-46E5-AE7F-D900DFEF1E2C}">
      <dgm:prSet/>
      <dgm:spPr/>
      <dgm:t>
        <a:bodyPr/>
        <a:lstStyle/>
        <a:p>
          <a:endParaRPr lang="es-CO" sz="1800"/>
        </a:p>
      </dgm:t>
    </dgm:pt>
    <dgm:pt modelId="{D4592F1F-FAAC-40DD-8FBC-7385EE80954E}" type="sibTrans" cxnId="{318E645E-165B-46E5-AE7F-D900DFEF1E2C}">
      <dgm:prSet/>
      <dgm:spPr/>
      <dgm:t>
        <a:bodyPr/>
        <a:lstStyle/>
        <a:p>
          <a:endParaRPr lang="es-CO" sz="1800"/>
        </a:p>
      </dgm:t>
    </dgm:pt>
    <dgm:pt modelId="{7D839B18-5BEA-4642-B471-1B0BA17B23CC}">
      <dgm:prSet phldrT="[Texto]" custT="1"/>
      <dgm:spPr/>
      <dgm:t>
        <a:bodyPr/>
        <a:lstStyle/>
        <a:p>
          <a:r>
            <a:rPr lang="es-MX" sz="1400" b="1" dirty="0"/>
            <a:t>37.8. Difusión y colaboración</a:t>
          </a:r>
          <a:r>
            <a:rPr lang="es-MX" sz="1400" dirty="0"/>
            <a:t>:</a:t>
          </a:r>
          <a:r>
            <a:rPr lang="es-CO" sz="1400" dirty="0"/>
            <a:t> El Contador Público tiene la obligación de contribuir, de acuerdo con sus posibilidades personales, al desarrollo, superación y dignificación de la profesión, tanto a nivel institucional como en cualquier  otro campo, que, como los de la difusión o de la docencia, le sean asequibles. Cuando quiera que sea llamado a dirigir  instituciones para la enseñanza de la Contaduría Pública o a regentar cátedras en las mismas, se someterá a las  normas legales y reglamentarias sobre la materia, así como a los principios y  normas de la profesión y a la ética profesional. Este principio de colaboración constituye el imperativo social profesional. </a:t>
          </a:r>
        </a:p>
      </dgm:t>
    </dgm:pt>
    <dgm:pt modelId="{B4C74923-6934-455B-89B4-04820C6951F3}" type="parTrans" cxnId="{69C86C9C-0DAA-4EFC-9064-8403EE257969}">
      <dgm:prSet/>
      <dgm:spPr/>
      <dgm:t>
        <a:bodyPr/>
        <a:lstStyle/>
        <a:p>
          <a:endParaRPr lang="es-CO" sz="1800"/>
        </a:p>
      </dgm:t>
    </dgm:pt>
    <dgm:pt modelId="{689EA447-A392-4634-BCDA-DD66BA677EAF}" type="sibTrans" cxnId="{69C86C9C-0DAA-4EFC-9064-8403EE257969}">
      <dgm:prSet/>
      <dgm:spPr/>
      <dgm:t>
        <a:bodyPr/>
        <a:lstStyle/>
        <a:p>
          <a:endParaRPr lang="es-CO" sz="1800"/>
        </a:p>
      </dgm:t>
    </dgm:pt>
    <dgm:pt modelId="{4BA37855-595C-45BD-8C6E-B5F090D5DD3C}">
      <dgm:prSet phldrT="[Texto]" custT="1"/>
      <dgm:spPr/>
      <dgm:t>
        <a:bodyPr/>
        <a:lstStyle/>
        <a:p>
          <a:r>
            <a:rPr lang="es-MX" sz="2800" b="1" dirty="0"/>
            <a:t>DIFUSIÓN Y COLABORACIÓN</a:t>
          </a:r>
          <a:endParaRPr lang="es-CO" sz="2800" b="1" dirty="0"/>
        </a:p>
      </dgm:t>
    </dgm:pt>
    <dgm:pt modelId="{BA7385F9-466D-4981-808C-4AFACC216062}" type="parTrans" cxnId="{930E7FED-DD94-4F11-8C29-2484887265FE}">
      <dgm:prSet/>
      <dgm:spPr/>
      <dgm:t>
        <a:bodyPr/>
        <a:lstStyle/>
        <a:p>
          <a:endParaRPr lang="es-CO" sz="1800"/>
        </a:p>
      </dgm:t>
    </dgm:pt>
    <dgm:pt modelId="{81D72875-C982-4DC2-B5BC-A1A27D4A761B}" type="sibTrans" cxnId="{930E7FED-DD94-4F11-8C29-2484887265FE}">
      <dgm:prSet/>
      <dgm:spPr/>
      <dgm:t>
        <a:bodyPr/>
        <a:lstStyle/>
        <a:p>
          <a:endParaRPr lang="es-CO" sz="1800"/>
        </a:p>
      </dgm:t>
    </dgm:pt>
    <dgm:pt modelId="{532C67F3-30FF-4653-98FE-296B2FA56DE0}">
      <dgm:prSet phldrT="[Texto]" custT="1"/>
      <dgm:spPr/>
      <dgm:t>
        <a:bodyPr/>
        <a:lstStyle/>
        <a:p>
          <a:pPr algn="ctr">
            <a:spcAft>
              <a:spcPts val="0"/>
            </a:spcAft>
          </a:pPr>
          <a:r>
            <a:rPr lang="es-MX" sz="2800" b="1"/>
            <a:t>La profesión contable asume</a:t>
          </a:r>
        </a:p>
        <a:p>
          <a:pPr algn="ctr">
            <a:spcAft>
              <a:spcPts val="0"/>
            </a:spcAft>
          </a:pPr>
          <a:r>
            <a:rPr lang="es-MX" sz="2800" b="1"/>
            <a:t>la responsabilidad de actuar en interés público</a:t>
          </a:r>
          <a:endParaRPr lang="es-CO" sz="2800" b="1" dirty="0"/>
        </a:p>
      </dgm:t>
    </dgm:pt>
    <dgm:pt modelId="{AC2CB7DA-F13A-4435-A610-1C4CA477FBE7}" type="parTrans" cxnId="{38782180-604C-4510-BD1E-B898FF1A362F}">
      <dgm:prSet/>
      <dgm:spPr/>
      <dgm:t>
        <a:bodyPr/>
        <a:lstStyle/>
        <a:p>
          <a:endParaRPr lang="es-CO" sz="1800"/>
        </a:p>
      </dgm:t>
    </dgm:pt>
    <dgm:pt modelId="{61B50079-7B36-4E31-8971-80A1BAB48D00}" type="sibTrans" cxnId="{38782180-604C-4510-BD1E-B898FF1A362F}">
      <dgm:prSet/>
      <dgm:spPr/>
      <dgm:t>
        <a:bodyPr/>
        <a:lstStyle/>
        <a:p>
          <a:endParaRPr lang="es-CO" sz="1800"/>
        </a:p>
      </dgm:t>
    </dgm:pt>
    <dgm:pt modelId="{01FD7680-027F-4CDE-8EB1-212F011285AC}" type="pres">
      <dgm:prSet presAssocID="{9851D38A-3C9F-4DF6-BBD2-066A65915809}" presName="Name0" presStyleCnt="0">
        <dgm:presLayoutVars>
          <dgm:chMax val="3"/>
          <dgm:chPref val="1"/>
          <dgm:dir/>
          <dgm:animLvl val="lvl"/>
          <dgm:resizeHandles/>
        </dgm:presLayoutVars>
      </dgm:prSet>
      <dgm:spPr/>
    </dgm:pt>
    <dgm:pt modelId="{A0BDA962-7BD8-440E-B04F-161EDF00ECA1}" type="pres">
      <dgm:prSet presAssocID="{9851D38A-3C9F-4DF6-BBD2-066A65915809}" presName="outerBox" presStyleCnt="0"/>
      <dgm:spPr/>
    </dgm:pt>
    <dgm:pt modelId="{1E89AA99-0B62-448F-97D4-DFC912C9055E}" type="pres">
      <dgm:prSet presAssocID="{9851D38A-3C9F-4DF6-BBD2-066A65915809}" presName="outerBoxParent" presStyleLbl="node1" presStyleIdx="0" presStyleCnt="2"/>
      <dgm:spPr/>
    </dgm:pt>
    <dgm:pt modelId="{DF5C5D77-0B94-40C1-8712-0D3C17DD1F95}" type="pres">
      <dgm:prSet presAssocID="{9851D38A-3C9F-4DF6-BBD2-066A65915809}" presName="outerBoxChildren" presStyleCnt="0"/>
      <dgm:spPr/>
    </dgm:pt>
    <dgm:pt modelId="{14DE38D9-2349-4B55-891C-F0DCEC951E24}" type="pres">
      <dgm:prSet presAssocID="{9851D38A-3C9F-4DF6-BBD2-066A65915809}" presName="middleBox" presStyleCnt="0"/>
      <dgm:spPr/>
    </dgm:pt>
    <dgm:pt modelId="{276C50DE-007B-48A1-92A8-1D9AFAA4834B}" type="pres">
      <dgm:prSet presAssocID="{9851D38A-3C9F-4DF6-BBD2-066A65915809}" presName="middleBoxParent" presStyleLbl="node1" presStyleIdx="1" presStyleCnt="2" custScaleY="109222" custLinFactNeighborY="-5445"/>
      <dgm:spPr/>
    </dgm:pt>
    <dgm:pt modelId="{C8D4135D-A15F-498E-8C01-F4AAE3203725}" type="pres">
      <dgm:prSet presAssocID="{9851D38A-3C9F-4DF6-BBD2-066A65915809}" presName="middleBoxChildren" presStyleCnt="0"/>
      <dgm:spPr/>
    </dgm:pt>
    <dgm:pt modelId="{81EA6A5C-EB65-4759-8A87-8C7F12E7B73C}" type="pres">
      <dgm:prSet presAssocID="{DF9B125A-BFC9-4188-9800-0FC50699BC81}" presName="mChild" presStyleLbl="fgAcc1" presStyleIdx="0" presStyleCnt="2" custScaleX="28231" custLinFactNeighborY="-8060">
        <dgm:presLayoutVars>
          <dgm:bulletEnabled val="1"/>
        </dgm:presLayoutVars>
      </dgm:prSet>
      <dgm:spPr/>
    </dgm:pt>
    <dgm:pt modelId="{D5F6C80E-EFE0-4528-8E87-8D226C4D8715}" type="pres">
      <dgm:prSet presAssocID="{D4592F1F-FAAC-40DD-8FBC-7385EE80954E}" presName="middleSibTrans" presStyleCnt="0"/>
      <dgm:spPr/>
    </dgm:pt>
    <dgm:pt modelId="{796CC099-2395-4B02-AA46-95883958B8E7}" type="pres">
      <dgm:prSet presAssocID="{7D839B18-5BEA-4642-B471-1B0BA17B23CC}" presName="mChild" presStyleLbl="fgAcc1" presStyleIdx="1" presStyleCnt="2" custScaleY="141269" custLinFactNeighborY="-8060">
        <dgm:presLayoutVars>
          <dgm:bulletEnabled val="1"/>
        </dgm:presLayoutVars>
      </dgm:prSet>
      <dgm:spPr/>
    </dgm:pt>
  </dgm:ptLst>
  <dgm:cxnLst>
    <dgm:cxn modelId="{318E645E-165B-46E5-AE7F-D900DFEF1E2C}" srcId="{532C67F3-30FF-4653-98FE-296B2FA56DE0}" destId="{DF9B125A-BFC9-4188-9800-0FC50699BC81}" srcOrd="0" destOrd="0" parTransId="{484F5D2E-0DAA-4738-8CE7-D91A3ADBAEC0}" sibTransId="{D4592F1F-FAAC-40DD-8FBC-7385EE80954E}"/>
    <dgm:cxn modelId="{1D30B46B-2EB5-417F-98FF-B7166F5103A1}" type="presOf" srcId="{7D839B18-5BEA-4642-B471-1B0BA17B23CC}" destId="{796CC099-2395-4B02-AA46-95883958B8E7}" srcOrd="0" destOrd="0" presId="urn:microsoft.com/office/officeart/2005/8/layout/target2"/>
    <dgm:cxn modelId="{5A60C970-486D-40A1-BDCE-058853B63A2C}" type="presOf" srcId="{4BA37855-595C-45BD-8C6E-B5F090D5DD3C}" destId="{1E89AA99-0B62-448F-97D4-DFC912C9055E}" srcOrd="0" destOrd="0" presId="urn:microsoft.com/office/officeart/2005/8/layout/target2"/>
    <dgm:cxn modelId="{38782180-604C-4510-BD1E-B898FF1A362F}" srcId="{9851D38A-3C9F-4DF6-BBD2-066A65915809}" destId="{532C67F3-30FF-4653-98FE-296B2FA56DE0}" srcOrd="1" destOrd="0" parTransId="{AC2CB7DA-F13A-4435-A610-1C4CA477FBE7}" sibTransId="{61B50079-7B36-4E31-8971-80A1BAB48D00}"/>
    <dgm:cxn modelId="{315CF08B-A3D4-498F-B88B-CA904433C4EB}" type="presOf" srcId="{9851D38A-3C9F-4DF6-BBD2-066A65915809}" destId="{01FD7680-027F-4CDE-8EB1-212F011285AC}" srcOrd="0" destOrd="0" presId="urn:microsoft.com/office/officeart/2005/8/layout/target2"/>
    <dgm:cxn modelId="{69C86C9C-0DAA-4EFC-9064-8403EE257969}" srcId="{532C67F3-30FF-4653-98FE-296B2FA56DE0}" destId="{7D839B18-5BEA-4642-B471-1B0BA17B23CC}" srcOrd="1" destOrd="0" parTransId="{B4C74923-6934-455B-89B4-04820C6951F3}" sibTransId="{689EA447-A392-4634-BCDA-DD66BA677EAF}"/>
    <dgm:cxn modelId="{5C47E4B1-D3DA-4E22-A283-89E910BB99A7}" type="presOf" srcId="{532C67F3-30FF-4653-98FE-296B2FA56DE0}" destId="{276C50DE-007B-48A1-92A8-1D9AFAA4834B}" srcOrd="0" destOrd="0" presId="urn:microsoft.com/office/officeart/2005/8/layout/target2"/>
    <dgm:cxn modelId="{BEE8C7C0-D37B-42FC-ACE6-40DFA9FAFA59}" type="presOf" srcId="{DF9B125A-BFC9-4188-9800-0FC50699BC81}" destId="{81EA6A5C-EB65-4759-8A87-8C7F12E7B73C}" srcOrd="0" destOrd="0" presId="urn:microsoft.com/office/officeart/2005/8/layout/target2"/>
    <dgm:cxn modelId="{930E7FED-DD94-4F11-8C29-2484887265FE}" srcId="{9851D38A-3C9F-4DF6-BBD2-066A65915809}" destId="{4BA37855-595C-45BD-8C6E-B5F090D5DD3C}" srcOrd="0" destOrd="0" parTransId="{BA7385F9-466D-4981-808C-4AFACC216062}" sibTransId="{81D72875-C982-4DC2-B5BC-A1A27D4A761B}"/>
    <dgm:cxn modelId="{BA003305-A2A5-453F-AA3B-EB327177446D}" type="presParOf" srcId="{01FD7680-027F-4CDE-8EB1-212F011285AC}" destId="{A0BDA962-7BD8-440E-B04F-161EDF00ECA1}" srcOrd="0" destOrd="0" presId="urn:microsoft.com/office/officeart/2005/8/layout/target2"/>
    <dgm:cxn modelId="{FFF7C9CF-0A60-46AD-8B72-E595E150BA8D}" type="presParOf" srcId="{A0BDA962-7BD8-440E-B04F-161EDF00ECA1}" destId="{1E89AA99-0B62-448F-97D4-DFC912C9055E}" srcOrd="0" destOrd="0" presId="urn:microsoft.com/office/officeart/2005/8/layout/target2"/>
    <dgm:cxn modelId="{D1BB841A-FDCC-4CBE-BB9F-2C2DF7F2482D}" type="presParOf" srcId="{A0BDA962-7BD8-440E-B04F-161EDF00ECA1}" destId="{DF5C5D77-0B94-40C1-8712-0D3C17DD1F95}" srcOrd="1" destOrd="0" presId="urn:microsoft.com/office/officeart/2005/8/layout/target2"/>
    <dgm:cxn modelId="{BC99CD82-3D6A-46A9-9240-602060EED82B}" type="presParOf" srcId="{01FD7680-027F-4CDE-8EB1-212F011285AC}" destId="{14DE38D9-2349-4B55-891C-F0DCEC951E24}" srcOrd="1" destOrd="0" presId="urn:microsoft.com/office/officeart/2005/8/layout/target2"/>
    <dgm:cxn modelId="{AB6D70E5-2D87-42AB-9AF1-2C6264C659D2}" type="presParOf" srcId="{14DE38D9-2349-4B55-891C-F0DCEC951E24}" destId="{276C50DE-007B-48A1-92A8-1D9AFAA4834B}" srcOrd="0" destOrd="0" presId="urn:microsoft.com/office/officeart/2005/8/layout/target2"/>
    <dgm:cxn modelId="{B327EC34-160A-4878-8D79-686D45DA5A89}" type="presParOf" srcId="{14DE38D9-2349-4B55-891C-F0DCEC951E24}" destId="{C8D4135D-A15F-498E-8C01-F4AAE3203725}" srcOrd="1" destOrd="0" presId="urn:microsoft.com/office/officeart/2005/8/layout/target2"/>
    <dgm:cxn modelId="{9705E7EB-ABFE-483F-BD4F-95678F7869C8}" type="presParOf" srcId="{C8D4135D-A15F-498E-8C01-F4AAE3203725}" destId="{81EA6A5C-EB65-4759-8A87-8C7F12E7B73C}" srcOrd="0" destOrd="0" presId="urn:microsoft.com/office/officeart/2005/8/layout/target2"/>
    <dgm:cxn modelId="{785C5523-5E64-4FEA-BB05-9CEE4963574F}" type="presParOf" srcId="{C8D4135D-A15F-498E-8C01-F4AAE3203725}" destId="{D5F6C80E-EFE0-4528-8E87-8D226C4D8715}" srcOrd="1" destOrd="0" presId="urn:microsoft.com/office/officeart/2005/8/layout/target2"/>
    <dgm:cxn modelId="{2C6F6FC6-466D-42CA-A417-A3C4778E3D27}" type="presParOf" srcId="{C8D4135D-A15F-498E-8C01-F4AAE3203725}" destId="{796CC099-2395-4B02-AA46-95883958B8E7}" srcOrd="2"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16261B07-57A4-4580-AE0C-F2E8E086ADA9}" type="doc">
      <dgm:prSet loTypeId="urn:microsoft.com/office/officeart/2005/8/layout/vList2" loCatId="list" qsTypeId="urn:microsoft.com/office/officeart/2005/8/quickstyle/3d1" qsCatId="3D" csTypeId="urn:microsoft.com/office/officeart/2005/8/colors/accent0_3" csCatId="mainScheme" phldr="1"/>
      <dgm:spPr/>
      <dgm:t>
        <a:bodyPr/>
        <a:lstStyle/>
        <a:p>
          <a:endParaRPr lang="es-CO"/>
        </a:p>
      </dgm:t>
    </dgm:pt>
    <dgm:pt modelId="{D626DDB8-67AE-460D-BF66-C02F216F4DD4}">
      <dgm:prSet/>
      <dgm:spPr>
        <a:solidFill>
          <a:srgbClr val="FF9900"/>
        </a:solidFill>
      </dgm:spPr>
      <dgm:t>
        <a:bodyPr/>
        <a:lstStyle/>
        <a:p>
          <a:pPr rtl="0"/>
          <a:r>
            <a:rPr lang="es-CO" b="0"/>
            <a:t>Amenaza de interés propio </a:t>
          </a:r>
          <a:endParaRPr lang="es-CO"/>
        </a:p>
      </dgm:t>
    </dgm:pt>
    <dgm:pt modelId="{6FF2784C-D35D-43D5-9748-84A65B4E1567}" type="parTrans" cxnId="{BA9207FD-9347-42FA-A8FA-9638EFA077F7}">
      <dgm:prSet/>
      <dgm:spPr/>
      <dgm:t>
        <a:bodyPr/>
        <a:lstStyle/>
        <a:p>
          <a:endParaRPr lang="es-CO"/>
        </a:p>
      </dgm:t>
    </dgm:pt>
    <dgm:pt modelId="{E4D69C62-4C19-4DC4-8268-BA3AD74B1AAF}" type="sibTrans" cxnId="{BA9207FD-9347-42FA-A8FA-9638EFA077F7}">
      <dgm:prSet/>
      <dgm:spPr/>
      <dgm:t>
        <a:bodyPr/>
        <a:lstStyle/>
        <a:p>
          <a:endParaRPr lang="es-CO"/>
        </a:p>
      </dgm:t>
    </dgm:pt>
    <dgm:pt modelId="{C4F228E9-6110-4B7E-A2ED-26D1EDCCCC2D}">
      <dgm:prSet/>
      <dgm:spPr/>
      <dgm:t>
        <a:bodyPr/>
        <a:lstStyle/>
        <a:p>
          <a:pPr rtl="0"/>
          <a:r>
            <a:rPr lang="es-CO" b="0" dirty="0"/>
            <a:t>Interés, financiero u otro que pueda afectar el juicio </a:t>
          </a:r>
          <a:endParaRPr lang="es-CO" dirty="0"/>
        </a:p>
      </dgm:t>
    </dgm:pt>
    <dgm:pt modelId="{AAB3473B-910B-4984-9007-C024508960AE}" type="parTrans" cxnId="{AFF51146-7400-4D6A-B9EF-C3E0AB74BB70}">
      <dgm:prSet/>
      <dgm:spPr/>
      <dgm:t>
        <a:bodyPr/>
        <a:lstStyle/>
        <a:p>
          <a:endParaRPr lang="es-CO"/>
        </a:p>
      </dgm:t>
    </dgm:pt>
    <dgm:pt modelId="{4B209D0A-4A2F-40CB-AEBC-1B746894509F}" type="sibTrans" cxnId="{AFF51146-7400-4D6A-B9EF-C3E0AB74BB70}">
      <dgm:prSet/>
      <dgm:spPr/>
      <dgm:t>
        <a:bodyPr/>
        <a:lstStyle/>
        <a:p>
          <a:endParaRPr lang="es-CO"/>
        </a:p>
      </dgm:t>
    </dgm:pt>
    <dgm:pt modelId="{76A78936-E1E9-4250-9C72-62E774BA321B}">
      <dgm:prSet/>
      <dgm:spPr>
        <a:solidFill>
          <a:srgbClr val="FF9900"/>
        </a:solidFill>
      </dgm:spPr>
      <dgm:t>
        <a:bodyPr/>
        <a:lstStyle/>
        <a:p>
          <a:pPr rtl="0"/>
          <a:r>
            <a:rPr lang="es-CO" b="0"/>
            <a:t>Amenaza de autorrevisión </a:t>
          </a:r>
          <a:endParaRPr lang="es-CO"/>
        </a:p>
      </dgm:t>
    </dgm:pt>
    <dgm:pt modelId="{1E762C61-0C86-4236-9718-70708809B928}" type="parTrans" cxnId="{3D6A0196-E6FC-4FCE-A1D5-9020C6DFC402}">
      <dgm:prSet/>
      <dgm:spPr/>
      <dgm:t>
        <a:bodyPr/>
        <a:lstStyle/>
        <a:p>
          <a:endParaRPr lang="es-CO"/>
        </a:p>
      </dgm:t>
    </dgm:pt>
    <dgm:pt modelId="{34F9544E-BE66-45F3-8116-35DDA111D72D}" type="sibTrans" cxnId="{3D6A0196-E6FC-4FCE-A1D5-9020C6DFC402}">
      <dgm:prSet/>
      <dgm:spPr/>
      <dgm:t>
        <a:bodyPr/>
        <a:lstStyle/>
        <a:p>
          <a:endParaRPr lang="es-CO"/>
        </a:p>
      </dgm:t>
    </dgm:pt>
    <dgm:pt modelId="{94314848-068F-4565-A0D9-2FAFE9A2B240}">
      <dgm:prSet/>
      <dgm:spPr/>
      <dgm:t>
        <a:bodyPr/>
        <a:lstStyle/>
        <a:p>
          <a:pPr rtl="0"/>
          <a:r>
            <a:rPr lang="es-CO" b="0"/>
            <a:t>No evaluar adecuadamente los resultados de un juicio realizado o de un servicio prestado con anterioridad, que se va a utilizar como base para llegar a una conclusión como parte de un servicio actual </a:t>
          </a:r>
          <a:endParaRPr lang="es-CO"/>
        </a:p>
      </dgm:t>
    </dgm:pt>
    <dgm:pt modelId="{C27B5DB0-2074-41D3-AA77-6B0EE7A746A6}" type="parTrans" cxnId="{20D35260-1AB7-4D37-AFC3-FD97C8CD4AD2}">
      <dgm:prSet/>
      <dgm:spPr/>
      <dgm:t>
        <a:bodyPr/>
        <a:lstStyle/>
        <a:p>
          <a:endParaRPr lang="es-CO"/>
        </a:p>
      </dgm:t>
    </dgm:pt>
    <dgm:pt modelId="{B69A8853-A395-493F-AD9A-97296DBE7CA8}" type="sibTrans" cxnId="{20D35260-1AB7-4D37-AFC3-FD97C8CD4AD2}">
      <dgm:prSet/>
      <dgm:spPr/>
      <dgm:t>
        <a:bodyPr/>
        <a:lstStyle/>
        <a:p>
          <a:endParaRPr lang="es-CO"/>
        </a:p>
      </dgm:t>
    </dgm:pt>
    <dgm:pt modelId="{A6FB3D8E-AC91-4CA9-BB74-62B6B39EF7FB}">
      <dgm:prSet/>
      <dgm:spPr>
        <a:solidFill>
          <a:srgbClr val="FF9900"/>
        </a:solidFill>
      </dgm:spPr>
      <dgm:t>
        <a:bodyPr/>
        <a:lstStyle/>
        <a:p>
          <a:pPr rtl="0"/>
          <a:r>
            <a:rPr lang="es-CO" b="0"/>
            <a:t>Amenaza de abogacía </a:t>
          </a:r>
          <a:endParaRPr lang="es-CO"/>
        </a:p>
      </dgm:t>
    </dgm:pt>
    <dgm:pt modelId="{3CBF8248-88CB-4B60-8060-1FD184FF601F}" type="parTrans" cxnId="{A13B087D-4AEE-4B7C-A960-DF2EF31F5EDE}">
      <dgm:prSet/>
      <dgm:spPr/>
      <dgm:t>
        <a:bodyPr/>
        <a:lstStyle/>
        <a:p>
          <a:endParaRPr lang="es-CO"/>
        </a:p>
      </dgm:t>
    </dgm:pt>
    <dgm:pt modelId="{149A6C25-9EEF-477C-AFA3-45049B465BE7}" type="sibTrans" cxnId="{A13B087D-4AEE-4B7C-A960-DF2EF31F5EDE}">
      <dgm:prSet/>
      <dgm:spPr/>
      <dgm:t>
        <a:bodyPr/>
        <a:lstStyle/>
        <a:p>
          <a:endParaRPr lang="es-CO"/>
        </a:p>
      </dgm:t>
    </dgm:pt>
    <dgm:pt modelId="{C337E17E-6C74-4E84-86F7-BAA44A94C209}">
      <dgm:prSet/>
      <dgm:spPr/>
      <dgm:t>
        <a:bodyPr/>
        <a:lstStyle/>
        <a:p>
          <a:pPr rtl="0"/>
          <a:r>
            <a:rPr lang="es-CO" b="0"/>
            <a:t>Promover la posición de un cliente o de la entidad para la que se trabaja afectando la objetividad</a:t>
          </a:r>
          <a:endParaRPr lang="es-CO"/>
        </a:p>
      </dgm:t>
    </dgm:pt>
    <dgm:pt modelId="{BFD880BC-AD54-4C1E-9A20-41195552A2AA}" type="parTrans" cxnId="{CA090D6C-B9DF-4DB4-B821-4CADAA19CC98}">
      <dgm:prSet/>
      <dgm:spPr/>
      <dgm:t>
        <a:bodyPr/>
        <a:lstStyle/>
        <a:p>
          <a:endParaRPr lang="es-CO"/>
        </a:p>
      </dgm:t>
    </dgm:pt>
    <dgm:pt modelId="{F4F5A698-0D2D-48BB-ABAD-AD1D5E503352}" type="sibTrans" cxnId="{CA090D6C-B9DF-4DB4-B821-4CADAA19CC98}">
      <dgm:prSet/>
      <dgm:spPr/>
      <dgm:t>
        <a:bodyPr/>
        <a:lstStyle/>
        <a:p>
          <a:endParaRPr lang="es-CO"/>
        </a:p>
      </dgm:t>
    </dgm:pt>
    <dgm:pt modelId="{32CB75F7-AB2E-4C22-A278-1E9D5D3C38ED}">
      <dgm:prSet/>
      <dgm:spPr>
        <a:solidFill>
          <a:srgbClr val="FF9900"/>
        </a:solidFill>
      </dgm:spPr>
      <dgm:t>
        <a:bodyPr/>
        <a:lstStyle/>
        <a:p>
          <a:pPr rtl="0"/>
          <a:r>
            <a:rPr lang="es-CO" b="0"/>
            <a:t>Amenaza de familiaridad </a:t>
          </a:r>
          <a:endParaRPr lang="es-CO"/>
        </a:p>
      </dgm:t>
    </dgm:pt>
    <dgm:pt modelId="{CB721E5C-7863-4FDE-93FC-370012613A38}" type="parTrans" cxnId="{FCF42626-A93B-4814-B4C2-0B7692338256}">
      <dgm:prSet/>
      <dgm:spPr/>
      <dgm:t>
        <a:bodyPr/>
        <a:lstStyle/>
        <a:p>
          <a:endParaRPr lang="es-CO"/>
        </a:p>
      </dgm:t>
    </dgm:pt>
    <dgm:pt modelId="{BF5CD1F0-7095-4711-B176-7A0BD0CAE5F5}" type="sibTrans" cxnId="{FCF42626-A93B-4814-B4C2-0B7692338256}">
      <dgm:prSet/>
      <dgm:spPr/>
      <dgm:t>
        <a:bodyPr/>
        <a:lstStyle/>
        <a:p>
          <a:endParaRPr lang="es-CO"/>
        </a:p>
      </dgm:t>
    </dgm:pt>
    <dgm:pt modelId="{32B28271-63F1-4F5F-BDC6-5517D3893790}">
      <dgm:prSet/>
      <dgm:spPr/>
      <dgm:t>
        <a:bodyPr/>
        <a:lstStyle/>
        <a:p>
          <a:pPr rtl="0"/>
          <a:r>
            <a:rPr lang="es-CO" b="0" dirty="0"/>
            <a:t>Relación prolongada o estrecha con un cliente o con la entidad para la que se trabaja que puede hacerlo actuar demasiado afín al contratante</a:t>
          </a:r>
          <a:endParaRPr lang="es-CO" dirty="0"/>
        </a:p>
      </dgm:t>
    </dgm:pt>
    <dgm:pt modelId="{0A162BA3-6FF2-4CC7-8009-965D3890AB6F}" type="parTrans" cxnId="{995C777E-B07A-4007-97E5-1C2BA8320DDB}">
      <dgm:prSet/>
      <dgm:spPr/>
      <dgm:t>
        <a:bodyPr/>
        <a:lstStyle/>
        <a:p>
          <a:endParaRPr lang="es-CO"/>
        </a:p>
      </dgm:t>
    </dgm:pt>
    <dgm:pt modelId="{CCCFD293-D456-4176-8ECB-FD51EE886369}" type="sibTrans" cxnId="{995C777E-B07A-4007-97E5-1C2BA8320DDB}">
      <dgm:prSet/>
      <dgm:spPr/>
      <dgm:t>
        <a:bodyPr/>
        <a:lstStyle/>
        <a:p>
          <a:endParaRPr lang="es-CO"/>
        </a:p>
      </dgm:t>
    </dgm:pt>
    <dgm:pt modelId="{D24DBF13-E442-4780-8C38-35A9EE5BA441}">
      <dgm:prSet/>
      <dgm:spPr>
        <a:solidFill>
          <a:srgbClr val="FF9900"/>
        </a:solidFill>
      </dgm:spPr>
      <dgm:t>
        <a:bodyPr/>
        <a:lstStyle/>
        <a:p>
          <a:pPr rtl="0"/>
          <a:r>
            <a:rPr lang="es-CO" b="0"/>
            <a:t>Amenaza de intimidación</a:t>
          </a:r>
          <a:endParaRPr lang="es-CO"/>
        </a:p>
      </dgm:t>
    </dgm:pt>
    <dgm:pt modelId="{C373DB14-F421-4D4B-97C3-377969D832A1}" type="parTrans" cxnId="{CBE3720C-8B97-4CFF-820E-AEFE62A46DE6}">
      <dgm:prSet/>
      <dgm:spPr/>
      <dgm:t>
        <a:bodyPr/>
        <a:lstStyle/>
        <a:p>
          <a:endParaRPr lang="es-CO"/>
        </a:p>
      </dgm:t>
    </dgm:pt>
    <dgm:pt modelId="{484802CF-A266-4895-B52F-3352464C4D1F}" type="sibTrans" cxnId="{CBE3720C-8B97-4CFF-820E-AEFE62A46DE6}">
      <dgm:prSet/>
      <dgm:spPr/>
      <dgm:t>
        <a:bodyPr/>
        <a:lstStyle/>
        <a:p>
          <a:endParaRPr lang="es-CO"/>
        </a:p>
      </dgm:t>
    </dgm:pt>
    <dgm:pt modelId="{F3C3E550-B382-4092-8469-5C4D94D90FE7}">
      <dgm:prSet/>
      <dgm:spPr/>
      <dgm:t>
        <a:bodyPr/>
        <a:lstStyle/>
        <a:p>
          <a:pPr rtl="0"/>
          <a:r>
            <a:rPr lang="es-CO" b="0"/>
            <a:t>Presiones reales o percibidas que afecten la objetividad</a:t>
          </a:r>
          <a:endParaRPr lang="es-CO"/>
        </a:p>
      </dgm:t>
    </dgm:pt>
    <dgm:pt modelId="{C0F0AD7F-3882-4C9D-B6E2-EAF7419ADD96}" type="parTrans" cxnId="{DAA1C7A6-D904-4EA5-BE29-B7B5166A960C}">
      <dgm:prSet/>
      <dgm:spPr/>
      <dgm:t>
        <a:bodyPr/>
        <a:lstStyle/>
        <a:p>
          <a:endParaRPr lang="es-CO"/>
        </a:p>
      </dgm:t>
    </dgm:pt>
    <dgm:pt modelId="{BE89FD85-7612-4F40-BAAC-5CFF60F2FBC5}" type="sibTrans" cxnId="{DAA1C7A6-D904-4EA5-BE29-B7B5166A960C}">
      <dgm:prSet/>
      <dgm:spPr/>
      <dgm:t>
        <a:bodyPr/>
        <a:lstStyle/>
        <a:p>
          <a:endParaRPr lang="es-CO"/>
        </a:p>
      </dgm:t>
    </dgm:pt>
    <dgm:pt modelId="{8BA0FD58-4890-4931-B1BD-BF0ECF13D1A6}" type="pres">
      <dgm:prSet presAssocID="{16261B07-57A4-4580-AE0C-F2E8E086ADA9}" presName="linear" presStyleCnt="0">
        <dgm:presLayoutVars>
          <dgm:animLvl val="lvl"/>
          <dgm:resizeHandles val="exact"/>
        </dgm:presLayoutVars>
      </dgm:prSet>
      <dgm:spPr/>
    </dgm:pt>
    <dgm:pt modelId="{5CBA4506-EA5F-4D91-AB31-027B25EF7350}" type="pres">
      <dgm:prSet presAssocID="{D626DDB8-67AE-460D-BF66-C02F216F4DD4}" presName="parentText" presStyleLbl="node1" presStyleIdx="0" presStyleCnt="5">
        <dgm:presLayoutVars>
          <dgm:chMax val="0"/>
          <dgm:bulletEnabled val="1"/>
        </dgm:presLayoutVars>
      </dgm:prSet>
      <dgm:spPr/>
    </dgm:pt>
    <dgm:pt modelId="{96C3312D-3A52-4EA2-9B9F-DC82D32EAFF6}" type="pres">
      <dgm:prSet presAssocID="{D626DDB8-67AE-460D-BF66-C02F216F4DD4}" presName="childText" presStyleLbl="revTx" presStyleIdx="0" presStyleCnt="5">
        <dgm:presLayoutVars>
          <dgm:bulletEnabled val="1"/>
        </dgm:presLayoutVars>
      </dgm:prSet>
      <dgm:spPr/>
    </dgm:pt>
    <dgm:pt modelId="{4DD34360-BE7D-4CDB-B19B-74F9F4778F73}" type="pres">
      <dgm:prSet presAssocID="{76A78936-E1E9-4250-9C72-62E774BA321B}" presName="parentText" presStyleLbl="node1" presStyleIdx="1" presStyleCnt="5">
        <dgm:presLayoutVars>
          <dgm:chMax val="0"/>
          <dgm:bulletEnabled val="1"/>
        </dgm:presLayoutVars>
      </dgm:prSet>
      <dgm:spPr/>
    </dgm:pt>
    <dgm:pt modelId="{C586F7A6-75B3-46D5-A886-699D2C7AE7FF}" type="pres">
      <dgm:prSet presAssocID="{76A78936-E1E9-4250-9C72-62E774BA321B}" presName="childText" presStyleLbl="revTx" presStyleIdx="1" presStyleCnt="5">
        <dgm:presLayoutVars>
          <dgm:bulletEnabled val="1"/>
        </dgm:presLayoutVars>
      </dgm:prSet>
      <dgm:spPr/>
    </dgm:pt>
    <dgm:pt modelId="{E967BB4D-B5BD-4D2C-84B9-16BECA1AD31F}" type="pres">
      <dgm:prSet presAssocID="{A6FB3D8E-AC91-4CA9-BB74-62B6B39EF7FB}" presName="parentText" presStyleLbl="node1" presStyleIdx="2" presStyleCnt="5">
        <dgm:presLayoutVars>
          <dgm:chMax val="0"/>
          <dgm:bulletEnabled val="1"/>
        </dgm:presLayoutVars>
      </dgm:prSet>
      <dgm:spPr/>
    </dgm:pt>
    <dgm:pt modelId="{CA74B6EA-9AAB-4F90-8F47-8DA6E84929D8}" type="pres">
      <dgm:prSet presAssocID="{A6FB3D8E-AC91-4CA9-BB74-62B6B39EF7FB}" presName="childText" presStyleLbl="revTx" presStyleIdx="2" presStyleCnt="5">
        <dgm:presLayoutVars>
          <dgm:bulletEnabled val="1"/>
        </dgm:presLayoutVars>
      </dgm:prSet>
      <dgm:spPr/>
    </dgm:pt>
    <dgm:pt modelId="{ACA53BC5-5E68-4B9E-B466-65D9E5529BE9}" type="pres">
      <dgm:prSet presAssocID="{32CB75F7-AB2E-4C22-A278-1E9D5D3C38ED}" presName="parentText" presStyleLbl="node1" presStyleIdx="3" presStyleCnt="5">
        <dgm:presLayoutVars>
          <dgm:chMax val="0"/>
          <dgm:bulletEnabled val="1"/>
        </dgm:presLayoutVars>
      </dgm:prSet>
      <dgm:spPr/>
    </dgm:pt>
    <dgm:pt modelId="{3B8658B4-A511-44B6-B41B-0273D1B4B059}" type="pres">
      <dgm:prSet presAssocID="{32CB75F7-AB2E-4C22-A278-1E9D5D3C38ED}" presName="childText" presStyleLbl="revTx" presStyleIdx="3" presStyleCnt="5">
        <dgm:presLayoutVars>
          <dgm:bulletEnabled val="1"/>
        </dgm:presLayoutVars>
      </dgm:prSet>
      <dgm:spPr/>
    </dgm:pt>
    <dgm:pt modelId="{4AA82084-0A0D-4A4B-AACB-53D71F461395}" type="pres">
      <dgm:prSet presAssocID="{D24DBF13-E442-4780-8C38-35A9EE5BA441}" presName="parentText" presStyleLbl="node1" presStyleIdx="4" presStyleCnt="5">
        <dgm:presLayoutVars>
          <dgm:chMax val="0"/>
          <dgm:bulletEnabled val="1"/>
        </dgm:presLayoutVars>
      </dgm:prSet>
      <dgm:spPr/>
    </dgm:pt>
    <dgm:pt modelId="{C13D11E8-0B00-4FBA-8734-E5AB37416DA8}" type="pres">
      <dgm:prSet presAssocID="{D24DBF13-E442-4780-8C38-35A9EE5BA441}" presName="childText" presStyleLbl="revTx" presStyleIdx="4" presStyleCnt="5">
        <dgm:presLayoutVars>
          <dgm:bulletEnabled val="1"/>
        </dgm:presLayoutVars>
      </dgm:prSet>
      <dgm:spPr/>
    </dgm:pt>
  </dgm:ptLst>
  <dgm:cxnLst>
    <dgm:cxn modelId="{CBE3720C-8B97-4CFF-820E-AEFE62A46DE6}" srcId="{16261B07-57A4-4580-AE0C-F2E8E086ADA9}" destId="{D24DBF13-E442-4780-8C38-35A9EE5BA441}" srcOrd="4" destOrd="0" parTransId="{C373DB14-F421-4D4B-97C3-377969D832A1}" sibTransId="{484802CF-A266-4895-B52F-3352464C4D1F}"/>
    <dgm:cxn modelId="{FCF42626-A93B-4814-B4C2-0B7692338256}" srcId="{16261B07-57A4-4580-AE0C-F2E8E086ADA9}" destId="{32CB75F7-AB2E-4C22-A278-1E9D5D3C38ED}" srcOrd="3" destOrd="0" parTransId="{CB721E5C-7863-4FDE-93FC-370012613A38}" sibTransId="{BF5CD1F0-7095-4711-B176-7A0BD0CAE5F5}"/>
    <dgm:cxn modelId="{8A869A28-07CD-486E-997E-D811D76620E3}" type="presOf" srcId="{F3C3E550-B382-4092-8469-5C4D94D90FE7}" destId="{C13D11E8-0B00-4FBA-8734-E5AB37416DA8}" srcOrd="0" destOrd="0" presId="urn:microsoft.com/office/officeart/2005/8/layout/vList2"/>
    <dgm:cxn modelId="{B6348F2E-3C90-429D-A63F-E8A3F8C7F06C}" type="presOf" srcId="{A6FB3D8E-AC91-4CA9-BB74-62B6B39EF7FB}" destId="{E967BB4D-B5BD-4D2C-84B9-16BECA1AD31F}" srcOrd="0" destOrd="0" presId="urn:microsoft.com/office/officeart/2005/8/layout/vList2"/>
    <dgm:cxn modelId="{20D35260-1AB7-4D37-AFC3-FD97C8CD4AD2}" srcId="{76A78936-E1E9-4250-9C72-62E774BA321B}" destId="{94314848-068F-4565-A0D9-2FAFE9A2B240}" srcOrd="0" destOrd="0" parTransId="{C27B5DB0-2074-41D3-AA77-6B0EE7A746A6}" sibTransId="{B69A8853-A395-493F-AD9A-97296DBE7CA8}"/>
    <dgm:cxn modelId="{0A241C41-DE8B-4641-BECC-981B05D895F8}" type="presOf" srcId="{76A78936-E1E9-4250-9C72-62E774BA321B}" destId="{4DD34360-BE7D-4CDB-B19B-74F9F4778F73}" srcOrd="0" destOrd="0" presId="urn:microsoft.com/office/officeart/2005/8/layout/vList2"/>
    <dgm:cxn modelId="{AFF51146-7400-4D6A-B9EF-C3E0AB74BB70}" srcId="{D626DDB8-67AE-460D-BF66-C02F216F4DD4}" destId="{C4F228E9-6110-4B7E-A2ED-26D1EDCCCC2D}" srcOrd="0" destOrd="0" parTransId="{AAB3473B-910B-4984-9007-C024508960AE}" sibTransId="{4B209D0A-4A2F-40CB-AEBC-1B746894509F}"/>
    <dgm:cxn modelId="{CA090D6C-B9DF-4DB4-B821-4CADAA19CC98}" srcId="{A6FB3D8E-AC91-4CA9-BB74-62B6B39EF7FB}" destId="{C337E17E-6C74-4E84-86F7-BAA44A94C209}" srcOrd="0" destOrd="0" parTransId="{BFD880BC-AD54-4C1E-9A20-41195552A2AA}" sibTransId="{F4F5A698-0D2D-48BB-ABAD-AD1D5E503352}"/>
    <dgm:cxn modelId="{B6440375-FBFB-4CF1-BDA8-8EEB44CA63A6}" type="presOf" srcId="{D24DBF13-E442-4780-8C38-35A9EE5BA441}" destId="{4AA82084-0A0D-4A4B-AACB-53D71F461395}" srcOrd="0" destOrd="0" presId="urn:microsoft.com/office/officeart/2005/8/layout/vList2"/>
    <dgm:cxn modelId="{A13B087D-4AEE-4B7C-A960-DF2EF31F5EDE}" srcId="{16261B07-57A4-4580-AE0C-F2E8E086ADA9}" destId="{A6FB3D8E-AC91-4CA9-BB74-62B6B39EF7FB}" srcOrd="2" destOrd="0" parTransId="{3CBF8248-88CB-4B60-8060-1FD184FF601F}" sibTransId="{149A6C25-9EEF-477C-AFA3-45049B465BE7}"/>
    <dgm:cxn modelId="{995C777E-B07A-4007-97E5-1C2BA8320DDB}" srcId="{32CB75F7-AB2E-4C22-A278-1E9D5D3C38ED}" destId="{32B28271-63F1-4F5F-BDC6-5517D3893790}" srcOrd="0" destOrd="0" parTransId="{0A162BA3-6FF2-4CC7-8009-965D3890AB6F}" sibTransId="{CCCFD293-D456-4176-8ECB-FD51EE886369}"/>
    <dgm:cxn modelId="{3D6A0196-E6FC-4FCE-A1D5-9020C6DFC402}" srcId="{16261B07-57A4-4580-AE0C-F2E8E086ADA9}" destId="{76A78936-E1E9-4250-9C72-62E774BA321B}" srcOrd="1" destOrd="0" parTransId="{1E762C61-0C86-4236-9718-70708809B928}" sibTransId="{34F9544E-BE66-45F3-8116-35DDA111D72D}"/>
    <dgm:cxn modelId="{9C601496-7654-4BB5-AEFC-6FCE2597B925}" type="presOf" srcId="{32CB75F7-AB2E-4C22-A278-1E9D5D3C38ED}" destId="{ACA53BC5-5E68-4B9E-B466-65D9E5529BE9}" srcOrd="0" destOrd="0" presId="urn:microsoft.com/office/officeart/2005/8/layout/vList2"/>
    <dgm:cxn modelId="{E010E29C-597F-4312-A807-D665597689B2}" type="presOf" srcId="{D626DDB8-67AE-460D-BF66-C02F216F4DD4}" destId="{5CBA4506-EA5F-4D91-AB31-027B25EF7350}" srcOrd="0" destOrd="0" presId="urn:microsoft.com/office/officeart/2005/8/layout/vList2"/>
    <dgm:cxn modelId="{399BCAA2-B4AC-44BB-9C6F-BE925E03396C}" type="presOf" srcId="{C4F228E9-6110-4B7E-A2ED-26D1EDCCCC2D}" destId="{96C3312D-3A52-4EA2-9B9F-DC82D32EAFF6}" srcOrd="0" destOrd="0" presId="urn:microsoft.com/office/officeart/2005/8/layout/vList2"/>
    <dgm:cxn modelId="{DAA1C7A6-D904-4EA5-BE29-B7B5166A960C}" srcId="{D24DBF13-E442-4780-8C38-35A9EE5BA441}" destId="{F3C3E550-B382-4092-8469-5C4D94D90FE7}" srcOrd="0" destOrd="0" parTransId="{C0F0AD7F-3882-4C9D-B6E2-EAF7419ADD96}" sibTransId="{BE89FD85-7612-4F40-BAAC-5CFF60F2FBC5}"/>
    <dgm:cxn modelId="{1D04FEAF-41EF-40B8-BB1F-BD69015CE2A3}" type="presOf" srcId="{94314848-068F-4565-A0D9-2FAFE9A2B240}" destId="{C586F7A6-75B3-46D5-A886-699D2C7AE7FF}" srcOrd="0" destOrd="0" presId="urn:microsoft.com/office/officeart/2005/8/layout/vList2"/>
    <dgm:cxn modelId="{AC8925B4-2972-4A91-9AB2-E4FF6A043984}" type="presOf" srcId="{32B28271-63F1-4F5F-BDC6-5517D3893790}" destId="{3B8658B4-A511-44B6-B41B-0273D1B4B059}" srcOrd="0" destOrd="0" presId="urn:microsoft.com/office/officeart/2005/8/layout/vList2"/>
    <dgm:cxn modelId="{E3F288E6-116A-414B-AF61-8EB461129F7B}" type="presOf" srcId="{C337E17E-6C74-4E84-86F7-BAA44A94C209}" destId="{CA74B6EA-9AAB-4F90-8F47-8DA6E84929D8}" srcOrd="0" destOrd="0" presId="urn:microsoft.com/office/officeart/2005/8/layout/vList2"/>
    <dgm:cxn modelId="{E338D5EB-4436-4F4B-86B6-4F8EB8B262B5}" type="presOf" srcId="{16261B07-57A4-4580-AE0C-F2E8E086ADA9}" destId="{8BA0FD58-4890-4931-B1BD-BF0ECF13D1A6}" srcOrd="0" destOrd="0" presId="urn:microsoft.com/office/officeart/2005/8/layout/vList2"/>
    <dgm:cxn modelId="{BA9207FD-9347-42FA-A8FA-9638EFA077F7}" srcId="{16261B07-57A4-4580-AE0C-F2E8E086ADA9}" destId="{D626DDB8-67AE-460D-BF66-C02F216F4DD4}" srcOrd="0" destOrd="0" parTransId="{6FF2784C-D35D-43D5-9748-84A65B4E1567}" sibTransId="{E4D69C62-4C19-4DC4-8268-BA3AD74B1AAF}"/>
    <dgm:cxn modelId="{E8D2010E-B0CC-448B-8F1D-87464C7ABB2C}" type="presParOf" srcId="{8BA0FD58-4890-4931-B1BD-BF0ECF13D1A6}" destId="{5CBA4506-EA5F-4D91-AB31-027B25EF7350}" srcOrd="0" destOrd="0" presId="urn:microsoft.com/office/officeart/2005/8/layout/vList2"/>
    <dgm:cxn modelId="{993A3EE1-CB55-47EF-A16C-5C06E6691A31}" type="presParOf" srcId="{8BA0FD58-4890-4931-B1BD-BF0ECF13D1A6}" destId="{96C3312D-3A52-4EA2-9B9F-DC82D32EAFF6}" srcOrd="1" destOrd="0" presId="urn:microsoft.com/office/officeart/2005/8/layout/vList2"/>
    <dgm:cxn modelId="{D12EBFFD-0754-405B-826D-62CC07B43B14}" type="presParOf" srcId="{8BA0FD58-4890-4931-B1BD-BF0ECF13D1A6}" destId="{4DD34360-BE7D-4CDB-B19B-74F9F4778F73}" srcOrd="2" destOrd="0" presId="urn:microsoft.com/office/officeart/2005/8/layout/vList2"/>
    <dgm:cxn modelId="{6ED5C51F-0130-4039-9AA5-C7FA58AF5533}" type="presParOf" srcId="{8BA0FD58-4890-4931-B1BD-BF0ECF13D1A6}" destId="{C586F7A6-75B3-46D5-A886-699D2C7AE7FF}" srcOrd="3" destOrd="0" presId="urn:microsoft.com/office/officeart/2005/8/layout/vList2"/>
    <dgm:cxn modelId="{CB803A86-0756-4DF6-B8EF-B801610C4EC4}" type="presParOf" srcId="{8BA0FD58-4890-4931-B1BD-BF0ECF13D1A6}" destId="{E967BB4D-B5BD-4D2C-84B9-16BECA1AD31F}" srcOrd="4" destOrd="0" presId="urn:microsoft.com/office/officeart/2005/8/layout/vList2"/>
    <dgm:cxn modelId="{3DB72460-7029-425C-9591-0E221B324C4F}" type="presParOf" srcId="{8BA0FD58-4890-4931-B1BD-BF0ECF13D1A6}" destId="{CA74B6EA-9AAB-4F90-8F47-8DA6E84929D8}" srcOrd="5" destOrd="0" presId="urn:microsoft.com/office/officeart/2005/8/layout/vList2"/>
    <dgm:cxn modelId="{800150A8-C803-42A1-873D-FDD456E4EAE3}" type="presParOf" srcId="{8BA0FD58-4890-4931-B1BD-BF0ECF13D1A6}" destId="{ACA53BC5-5E68-4B9E-B466-65D9E5529BE9}" srcOrd="6" destOrd="0" presId="urn:microsoft.com/office/officeart/2005/8/layout/vList2"/>
    <dgm:cxn modelId="{E0076D06-D45A-492D-8F93-3CA5C388634D}" type="presParOf" srcId="{8BA0FD58-4890-4931-B1BD-BF0ECF13D1A6}" destId="{3B8658B4-A511-44B6-B41B-0273D1B4B059}" srcOrd="7" destOrd="0" presId="urn:microsoft.com/office/officeart/2005/8/layout/vList2"/>
    <dgm:cxn modelId="{1E91EACA-62AF-4B77-8BA2-4E112DF10605}" type="presParOf" srcId="{8BA0FD58-4890-4931-B1BD-BF0ECF13D1A6}" destId="{4AA82084-0A0D-4A4B-AACB-53D71F461395}" srcOrd="8" destOrd="0" presId="urn:microsoft.com/office/officeart/2005/8/layout/vList2"/>
    <dgm:cxn modelId="{E81D2C76-F263-46D0-A1BA-FCC55577BC3E}" type="presParOf" srcId="{8BA0FD58-4890-4931-B1BD-BF0ECF13D1A6}" destId="{C13D11E8-0B00-4FBA-8734-E5AB37416DA8}" srcOrd="9"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C5E4B8D9-101C-4CB1-A126-8F7FC8573AFF}" type="doc">
      <dgm:prSet loTypeId="urn:microsoft.com/office/officeart/2005/8/layout/arrow3" loCatId="relationship" qsTypeId="urn:microsoft.com/office/officeart/2005/8/quickstyle/3d1" qsCatId="3D" csTypeId="urn:microsoft.com/office/officeart/2005/8/colors/accent1_2" csCatId="accent1"/>
      <dgm:spPr/>
      <dgm:t>
        <a:bodyPr/>
        <a:lstStyle/>
        <a:p>
          <a:endParaRPr lang="es-CO"/>
        </a:p>
      </dgm:t>
    </dgm:pt>
    <dgm:pt modelId="{60811EFD-3471-4CF2-8A97-BD80DF979BD5}">
      <dgm:prSet/>
      <dgm:spPr/>
      <dgm:t>
        <a:bodyPr/>
        <a:lstStyle/>
        <a:p>
          <a:pPr rtl="0"/>
          <a:r>
            <a:rPr lang="es-CO" b="0"/>
            <a:t>Salvaguardas instituidas por la profesión o por las disposiciones legales </a:t>
          </a:r>
          <a:endParaRPr lang="es-CO"/>
        </a:p>
      </dgm:t>
    </dgm:pt>
    <dgm:pt modelId="{6BA59420-F1B5-4A08-BCEA-F6D83EBBB754}" type="parTrans" cxnId="{0828C6D1-0CB1-4D8A-BAF1-44595AD67143}">
      <dgm:prSet/>
      <dgm:spPr/>
      <dgm:t>
        <a:bodyPr/>
        <a:lstStyle/>
        <a:p>
          <a:endParaRPr lang="es-CO"/>
        </a:p>
      </dgm:t>
    </dgm:pt>
    <dgm:pt modelId="{7B1C1D56-3A22-4458-A968-EB8BA6A36F63}" type="sibTrans" cxnId="{0828C6D1-0CB1-4D8A-BAF1-44595AD67143}">
      <dgm:prSet/>
      <dgm:spPr/>
      <dgm:t>
        <a:bodyPr/>
        <a:lstStyle/>
        <a:p>
          <a:endParaRPr lang="es-CO"/>
        </a:p>
      </dgm:t>
    </dgm:pt>
    <dgm:pt modelId="{C37548C0-F715-4F70-B3F4-30AAFA762712}">
      <dgm:prSet/>
      <dgm:spPr/>
      <dgm:t>
        <a:bodyPr/>
        <a:lstStyle/>
        <a:p>
          <a:pPr rtl="0"/>
          <a:r>
            <a:rPr lang="es-CO" b="0"/>
            <a:t>Salvaguardas en el entorno de trabajo </a:t>
          </a:r>
          <a:endParaRPr lang="es-CO"/>
        </a:p>
      </dgm:t>
    </dgm:pt>
    <dgm:pt modelId="{8CE789E2-635B-4078-A838-58A83F666741}" type="parTrans" cxnId="{10DA539F-B77B-4D2A-95F0-CDD87B94C621}">
      <dgm:prSet/>
      <dgm:spPr/>
      <dgm:t>
        <a:bodyPr/>
        <a:lstStyle/>
        <a:p>
          <a:endParaRPr lang="es-CO"/>
        </a:p>
      </dgm:t>
    </dgm:pt>
    <dgm:pt modelId="{B7F65286-92E8-497F-9157-18608B9EFD2A}" type="sibTrans" cxnId="{10DA539F-B77B-4D2A-95F0-CDD87B94C621}">
      <dgm:prSet/>
      <dgm:spPr/>
      <dgm:t>
        <a:bodyPr/>
        <a:lstStyle/>
        <a:p>
          <a:endParaRPr lang="es-CO"/>
        </a:p>
      </dgm:t>
    </dgm:pt>
    <dgm:pt modelId="{CDC7BD14-9033-4D94-AC61-724BD6F1B2E6}" type="pres">
      <dgm:prSet presAssocID="{C5E4B8D9-101C-4CB1-A126-8F7FC8573AFF}" presName="compositeShape" presStyleCnt="0">
        <dgm:presLayoutVars>
          <dgm:chMax val="2"/>
          <dgm:dir/>
          <dgm:resizeHandles val="exact"/>
        </dgm:presLayoutVars>
      </dgm:prSet>
      <dgm:spPr/>
    </dgm:pt>
    <dgm:pt modelId="{82CD17BE-6075-40C1-B4D1-083A05E9936D}" type="pres">
      <dgm:prSet presAssocID="{C5E4B8D9-101C-4CB1-A126-8F7FC8573AFF}" presName="divider" presStyleLbl="fgShp" presStyleIdx="0" presStyleCnt="1"/>
      <dgm:spPr/>
    </dgm:pt>
    <dgm:pt modelId="{A256D03D-18AF-4C38-BB42-AA68692E7799}" type="pres">
      <dgm:prSet presAssocID="{60811EFD-3471-4CF2-8A97-BD80DF979BD5}" presName="downArrow" presStyleLbl="node1" presStyleIdx="0" presStyleCnt="2"/>
      <dgm:spPr/>
    </dgm:pt>
    <dgm:pt modelId="{A2E35B86-2BD7-44A7-B773-AC4870BC8877}" type="pres">
      <dgm:prSet presAssocID="{60811EFD-3471-4CF2-8A97-BD80DF979BD5}" presName="downArrowText" presStyleLbl="revTx" presStyleIdx="0" presStyleCnt="2">
        <dgm:presLayoutVars>
          <dgm:bulletEnabled val="1"/>
        </dgm:presLayoutVars>
      </dgm:prSet>
      <dgm:spPr/>
    </dgm:pt>
    <dgm:pt modelId="{E3EB6EC1-A344-4460-BE89-2C36AE9BA823}" type="pres">
      <dgm:prSet presAssocID="{C37548C0-F715-4F70-B3F4-30AAFA762712}" presName="upArrow" presStyleLbl="node1" presStyleIdx="1" presStyleCnt="2"/>
      <dgm:spPr>
        <a:solidFill>
          <a:srgbClr val="009900"/>
        </a:solidFill>
      </dgm:spPr>
    </dgm:pt>
    <dgm:pt modelId="{4A8A1C99-EB37-421F-8277-945A8754E640}" type="pres">
      <dgm:prSet presAssocID="{C37548C0-F715-4F70-B3F4-30AAFA762712}" presName="upArrowText" presStyleLbl="revTx" presStyleIdx="1" presStyleCnt="2">
        <dgm:presLayoutVars>
          <dgm:bulletEnabled val="1"/>
        </dgm:presLayoutVars>
      </dgm:prSet>
      <dgm:spPr/>
    </dgm:pt>
  </dgm:ptLst>
  <dgm:cxnLst>
    <dgm:cxn modelId="{A120816D-5191-433C-B18F-D764CC388B78}" type="presOf" srcId="{C5E4B8D9-101C-4CB1-A126-8F7FC8573AFF}" destId="{CDC7BD14-9033-4D94-AC61-724BD6F1B2E6}" srcOrd="0" destOrd="0" presId="urn:microsoft.com/office/officeart/2005/8/layout/arrow3"/>
    <dgm:cxn modelId="{79927982-C572-4759-9156-F198327B39D5}" type="presOf" srcId="{60811EFD-3471-4CF2-8A97-BD80DF979BD5}" destId="{A2E35B86-2BD7-44A7-B773-AC4870BC8877}" srcOrd="0" destOrd="0" presId="urn:microsoft.com/office/officeart/2005/8/layout/arrow3"/>
    <dgm:cxn modelId="{724A1F9F-1652-42FB-AEAF-8DD467745DE7}" type="presOf" srcId="{C37548C0-F715-4F70-B3F4-30AAFA762712}" destId="{4A8A1C99-EB37-421F-8277-945A8754E640}" srcOrd="0" destOrd="0" presId="urn:microsoft.com/office/officeart/2005/8/layout/arrow3"/>
    <dgm:cxn modelId="{10DA539F-B77B-4D2A-95F0-CDD87B94C621}" srcId="{C5E4B8D9-101C-4CB1-A126-8F7FC8573AFF}" destId="{C37548C0-F715-4F70-B3F4-30AAFA762712}" srcOrd="1" destOrd="0" parTransId="{8CE789E2-635B-4078-A838-58A83F666741}" sibTransId="{B7F65286-92E8-497F-9157-18608B9EFD2A}"/>
    <dgm:cxn modelId="{0828C6D1-0CB1-4D8A-BAF1-44595AD67143}" srcId="{C5E4B8D9-101C-4CB1-A126-8F7FC8573AFF}" destId="{60811EFD-3471-4CF2-8A97-BD80DF979BD5}" srcOrd="0" destOrd="0" parTransId="{6BA59420-F1B5-4A08-BCEA-F6D83EBBB754}" sibTransId="{7B1C1D56-3A22-4458-A968-EB8BA6A36F63}"/>
    <dgm:cxn modelId="{B255B198-97DD-44F0-AFF8-571E11203C4C}" type="presParOf" srcId="{CDC7BD14-9033-4D94-AC61-724BD6F1B2E6}" destId="{82CD17BE-6075-40C1-B4D1-083A05E9936D}" srcOrd="0" destOrd="0" presId="urn:microsoft.com/office/officeart/2005/8/layout/arrow3"/>
    <dgm:cxn modelId="{02154FCE-FFD5-4D3E-A9CB-6CE711C02266}" type="presParOf" srcId="{CDC7BD14-9033-4D94-AC61-724BD6F1B2E6}" destId="{A256D03D-18AF-4C38-BB42-AA68692E7799}" srcOrd="1" destOrd="0" presId="urn:microsoft.com/office/officeart/2005/8/layout/arrow3"/>
    <dgm:cxn modelId="{33A09FB9-A65E-4C70-828C-E7466B019E3E}" type="presParOf" srcId="{CDC7BD14-9033-4D94-AC61-724BD6F1B2E6}" destId="{A2E35B86-2BD7-44A7-B773-AC4870BC8877}" srcOrd="2" destOrd="0" presId="urn:microsoft.com/office/officeart/2005/8/layout/arrow3"/>
    <dgm:cxn modelId="{B163F597-59CC-4FB9-9FC2-085002435CD1}" type="presParOf" srcId="{CDC7BD14-9033-4D94-AC61-724BD6F1B2E6}" destId="{E3EB6EC1-A344-4460-BE89-2C36AE9BA823}" srcOrd="3" destOrd="0" presId="urn:microsoft.com/office/officeart/2005/8/layout/arrow3"/>
    <dgm:cxn modelId="{69DF4484-7F7D-4A2E-B9A8-9B0966C6B524}" type="presParOf" srcId="{CDC7BD14-9033-4D94-AC61-724BD6F1B2E6}" destId="{4A8A1C99-EB37-421F-8277-945A8754E640}" srcOrd="4" destOrd="0" presId="urn:microsoft.com/office/officeart/2005/8/layout/arrow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7.xml><?xml version="1.0" encoding="utf-8"?>
<dgm:dataModel xmlns:dgm="http://schemas.openxmlformats.org/drawingml/2006/diagram" xmlns:a="http://schemas.openxmlformats.org/drawingml/2006/main">
  <dgm:ptLst>
    <dgm:pt modelId="{9851D38A-3C9F-4DF6-BBD2-066A65915809}" type="doc">
      <dgm:prSet loTypeId="urn:microsoft.com/office/officeart/2005/8/layout/target2" loCatId="relationship" qsTypeId="urn:microsoft.com/office/officeart/2005/8/quickstyle/simple1" qsCatId="simple" csTypeId="urn:microsoft.com/office/officeart/2005/8/colors/accent0_1" csCatId="mainScheme" phldr="1"/>
      <dgm:spPr/>
      <dgm:t>
        <a:bodyPr/>
        <a:lstStyle/>
        <a:p>
          <a:endParaRPr lang="es-CO"/>
        </a:p>
      </dgm:t>
    </dgm:pt>
    <dgm:pt modelId="{DB8B9582-0B26-4CAD-AAE8-6F7C633C4623}">
      <dgm:prSet custT="1"/>
      <dgm:spPr/>
      <dgm:t>
        <a:bodyPr/>
        <a:lstStyle/>
        <a:p>
          <a:r>
            <a:rPr lang="uz-Cyrl-UZ" sz="1400" b="1" dirty="0"/>
            <a:t>Amenaza de interés propio</a:t>
          </a:r>
          <a:endParaRPr lang="es-CO" sz="1400" b="1" dirty="0"/>
        </a:p>
      </dgm:t>
    </dgm:pt>
    <dgm:pt modelId="{1AF228AE-97AE-4528-97A7-29013AC05942}" type="parTrans" cxnId="{D0422A5A-9923-4511-9605-3C12E9461CF9}">
      <dgm:prSet/>
      <dgm:spPr/>
      <dgm:t>
        <a:bodyPr/>
        <a:lstStyle/>
        <a:p>
          <a:endParaRPr lang="es-CO" sz="1600" b="1"/>
        </a:p>
      </dgm:t>
    </dgm:pt>
    <dgm:pt modelId="{1C1BC62A-3FEF-4BE9-93B4-BBBE85E8F8B2}" type="sibTrans" cxnId="{D0422A5A-9923-4511-9605-3C12E9461CF9}">
      <dgm:prSet/>
      <dgm:spPr/>
      <dgm:t>
        <a:bodyPr/>
        <a:lstStyle/>
        <a:p>
          <a:endParaRPr lang="es-CO" sz="1600" b="1"/>
        </a:p>
      </dgm:t>
    </dgm:pt>
    <dgm:pt modelId="{07086C03-2490-4944-A4EC-6B6AEF2EDDFC}">
      <dgm:prSet custT="1"/>
      <dgm:spPr/>
      <dgm:t>
        <a:bodyPr/>
        <a:lstStyle/>
        <a:p>
          <a:r>
            <a:rPr lang="es-MX" sz="4000" b="1" dirty="0"/>
            <a:t>Amenazas a la ética</a:t>
          </a:r>
          <a:endParaRPr lang="es-CO" sz="4000" b="1" dirty="0"/>
        </a:p>
      </dgm:t>
    </dgm:pt>
    <dgm:pt modelId="{4944C7C7-C642-4100-BA54-CA59AAE160E0}" type="parTrans" cxnId="{C911B1BD-AF1F-437A-9309-27EB8EB2E7E0}">
      <dgm:prSet/>
      <dgm:spPr/>
      <dgm:t>
        <a:bodyPr/>
        <a:lstStyle/>
        <a:p>
          <a:endParaRPr lang="es-CO" sz="1600" b="1"/>
        </a:p>
      </dgm:t>
    </dgm:pt>
    <dgm:pt modelId="{F4E39392-76A6-4514-B1FB-A0117DCE6E4B}" type="sibTrans" cxnId="{C911B1BD-AF1F-437A-9309-27EB8EB2E7E0}">
      <dgm:prSet/>
      <dgm:spPr/>
      <dgm:t>
        <a:bodyPr/>
        <a:lstStyle/>
        <a:p>
          <a:endParaRPr lang="es-CO" sz="1600" b="1"/>
        </a:p>
      </dgm:t>
    </dgm:pt>
    <dgm:pt modelId="{C0F57FD8-C36D-47A8-9E15-680292DC80DF}">
      <dgm:prSet custT="1"/>
      <dgm:spPr/>
      <dgm:t>
        <a:bodyPr/>
        <a:lstStyle/>
        <a:p>
          <a:r>
            <a:rPr lang="uz-Cyrl-UZ" sz="1400" b="1" dirty="0"/>
            <a:t>Amenaza de autorrevisión</a:t>
          </a:r>
          <a:endParaRPr lang="es-CO" sz="1400" b="1" dirty="0"/>
        </a:p>
      </dgm:t>
    </dgm:pt>
    <dgm:pt modelId="{763E5871-45F2-4CB8-B4F0-8E4E1CA752BF}" type="parTrans" cxnId="{83C9C564-9114-4A1F-9E69-CC9ACB97CC35}">
      <dgm:prSet/>
      <dgm:spPr/>
      <dgm:t>
        <a:bodyPr/>
        <a:lstStyle/>
        <a:p>
          <a:endParaRPr lang="es-CO" sz="1600" b="1"/>
        </a:p>
      </dgm:t>
    </dgm:pt>
    <dgm:pt modelId="{1240CC2A-278F-42F1-8204-9D17BB83F21C}" type="sibTrans" cxnId="{83C9C564-9114-4A1F-9E69-CC9ACB97CC35}">
      <dgm:prSet/>
      <dgm:spPr/>
      <dgm:t>
        <a:bodyPr/>
        <a:lstStyle/>
        <a:p>
          <a:endParaRPr lang="es-CO" sz="1600" b="1"/>
        </a:p>
      </dgm:t>
    </dgm:pt>
    <dgm:pt modelId="{A6E203F5-04AC-4F78-9DCB-A923A70A88D7}">
      <dgm:prSet custT="1"/>
      <dgm:spPr/>
      <dgm:t>
        <a:bodyPr/>
        <a:lstStyle/>
        <a:p>
          <a:r>
            <a:rPr lang="uz-Cyrl-UZ" sz="1400" b="1" dirty="0"/>
            <a:t>Amenaza de abogacía</a:t>
          </a:r>
          <a:endParaRPr lang="es-CO" sz="1400" b="1" dirty="0"/>
        </a:p>
      </dgm:t>
    </dgm:pt>
    <dgm:pt modelId="{BDA615FA-0BB2-4439-BB50-495C0C9CDCE8}" type="parTrans" cxnId="{3F17A790-A1A5-4B4E-9E3D-CE3F553811E6}">
      <dgm:prSet/>
      <dgm:spPr/>
      <dgm:t>
        <a:bodyPr/>
        <a:lstStyle/>
        <a:p>
          <a:endParaRPr lang="es-CO" sz="1600" b="1"/>
        </a:p>
      </dgm:t>
    </dgm:pt>
    <dgm:pt modelId="{6A6251DD-6ED9-4628-B98D-D70F7F9B7E25}" type="sibTrans" cxnId="{3F17A790-A1A5-4B4E-9E3D-CE3F553811E6}">
      <dgm:prSet/>
      <dgm:spPr/>
      <dgm:t>
        <a:bodyPr/>
        <a:lstStyle/>
        <a:p>
          <a:endParaRPr lang="es-CO" sz="1600" b="1"/>
        </a:p>
      </dgm:t>
    </dgm:pt>
    <dgm:pt modelId="{7FD29941-0913-450E-9D44-15914948B295}">
      <dgm:prSet custT="1"/>
      <dgm:spPr/>
      <dgm:t>
        <a:bodyPr/>
        <a:lstStyle/>
        <a:p>
          <a:r>
            <a:rPr lang="uz-Cyrl-UZ" sz="1400" b="1" dirty="0"/>
            <a:t>Amenaza de familiaridad</a:t>
          </a:r>
          <a:endParaRPr lang="es-CO" sz="1400" b="1" dirty="0"/>
        </a:p>
      </dgm:t>
    </dgm:pt>
    <dgm:pt modelId="{16D186C4-D090-4BEA-AAF9-7E1CB8D33F4B}" type="parTrans" cxnId="{FD3211F5-8794-4483-8326-18FD7F570CCD}">
      <dgm:prSet/>
      <dgm:spPr/>
      <dgm:t>
        <a:bodyPr/>
        <a:lstStyle/>
        <a:p>
          <a:endParaRPr lang="es-CO" sz="1600" b="1"/>
        </a:p>
      </dgm:t>
    </dgm:pt>
    <dgm:pt modelId="{26C137F3-5596-4AAC-97BD-CCB348B468F1}" type="sibTrans" cxnId="{FD3211F5-8794-4483-8326-18FD7F570CCD}">
      <dgm:prSet/>
      <dgm:spPr/>
      <dgm:t>
        <a:bodyPr/>
        <a:lstStyle/>
        <a:p>
          <a:endParaRPr lang="es-CO" sz="1600" b="1"/>
        </a:p>
      </dgm:t>
    </dgm:pt>
    <dgm:pt modelId="{C1BE35CC-91DF-41B4-906E-D38F8639A628}">
      <dgm:prSet custT="1"/>
      <dgm:spPr/>
      <dgm:t>
        <a:bodyPr/>
        <a:lstStyle/>
        <a:p>
          <a:r>
            <a:rPr lang="uz-Cyrl-UZ" sz="1400" b="1" dirty="0"/>
            <a:t>Amenaza de intimidación</a:t>
          </a:r>
          <a:endParaRPr lang="es-CO" sz="1400" b="1" dirty="0"/>
        </a:p>
      </dgm:t>
    </dgm:pt>
    <dgm:pt modelId="{1D39723F-7410-44BD-8C40-577269DCDEE9}" type="parTrans" cxnId="{95BFBA7A-E695-487E-9AF2-58E7B85C9495}">
      <dgm:prSet/>
      <dgm:spPr/>
      <dgm:t>
        <a:bodyPr/>
        <a:lstStyle/>
        <a:p>
          <a:endParaRPr lang="es-CO" sz="1600" b="1"/>
        </a:p>
      </dgm:t>
    </dgm:pt>
    <dgm:pt modelId="{10F280BF-C4F9-4EA4-B837-7A7596598869}" type="sibTrans" cxnId="{95BFBA7A-E695-487E-9AF2-58E7B85C9495}">
      <dgm:prSet/>
      <dgm:spPr/>
      <dgm:t>
        <a:bodyPr/>
        <a:lstStyle/>
        <a:p>
          <a:endParaRPr lang="es-CO" sz="1600" b="1"/>
        </a:p>
      </dgm:t>
    </dgm:pt>
    <dgm:pt modelId="{7B7D0CD0-1D0C-47B6-B68A-9BC4B98100E7}">
      <dgm:prSet custT="1"/>
      <dgm:spPr/>
      <dgm:t>
        <a:bodyPr/>
        <a:lstStyle/>
        <a:p>
          <a:r>
            <a:rPr lang="es-MX" sz="4000" b="1" dirty="0"/>
            <a:t>Salvaguardas</a:t>
          </a:r>
          <a:endParaRPr lang="es-CO" sz="4000" b="1" dirty="0"/>
        </a:p>
      </dgm:t>
    </dgm:pt>
    <dgm:pt modelId="{E59787D7-43F4-4AA9-BF17-2B4563A0DF77}" type="parTrans" cxnId="{B20155FE-B5BF-42EE-8EC0-7F84DF585141}">
      <dgm:prSet/>
      <dgm:spPr/>
      <dgm:t>
        <a:bodyPr/>
        <a:lstStyle/>
        <a:p>
          <a:endParaRPr lang="es-CO" sz="1600" b="1"/>
        </a:p>
      </dgm:t>
    </dgm:pt>
    <dgm:pt modelId="{AB1ED78C-2278-45D8-BF1E-5D6969B88EF8}" type="sibTrans" cxnId="{B20155FE-B5BF-42EE-8EC0-7F84DF585141}">
      <dgm:prSet/>
      <dgm:spPr/>
      <dgm:t>
        <a:bodyPr/>
        <a:lstStyle/>
        <a:p>
          <a:endParaRPr lang="es-CO" sz="1600" b="1"/>
        </a:p>
      </dgm:t>
    </dgm:pt>
    <dgm:pt modelId="{99C21B6E-76E9-4359-B9DC-47FC06F91B6F}">
      <dgm:prSet custT="1"/>
      <dgm:spPr/>
      <dgm:t>
        <a:bodyPr/>
        <a:lstStyle/>
        <a:p>
          <a:r>
            <a:rPr lang="es-MX" sz="1400" b="1" dirty="0"/>
            <a:t>Salvaguardas instituidas por la profesión o por disposiciones legales y reglamentarias</a:t>
          </a:r>
          <a:endParaRPr lang="es-CO" sz="1400" b="1" dirty="0"/>
        </a:p>
      </dgm:t>
    </dgm:pt>
    <dgm:pt modelId="{94FDD9E5-5204-43F7-84BA-85DEF0B1B742}" type="parTrans" cxnId="{A6F920C6-B830-4A8E-8524-563E12408CE0}">
      <dgm:prSet/>
      <dgm:spPr/>
      <dgm:t>
        <a:bodyPr/>
        <a:lstStyle/>
        <a:p>
          <a:endParaRPr lang="es-CO" sz="1600" b="1"/>
        </a:p>
      </dgm:t>
    </dgm:pt>
    <dgm:pt modelId="{EA710267-1F2B-47B0-A8A2-3507318CB85A}" type="sibTrans" cxnId="{A6F920C6-B830-4A8E-8524-563E12408CE0}">
      <dgm:prSet/>
      <dgm:spPr/>
      <dgm:t>
        <a:bodyPr/>
        <a:lstStyle/>
        <a:p>
          <a:endParaRPr lang="es-CO" sz="1600" b="1"/>
        </a:p>
      </dgm:t>
    </dgm:pt>
    <dgm:pt modelId="{359B39E0-C6AE-4755-938F-8A3F5EAFDC77}">
      <dgm:prSet custT="1"/>
      <dgm:spPr/>
      <dgm:t>
        <a:bodyPr/>
        <a:lstStyle/>
        <a:p>
          <a:r>
            <a:rPr lang="es-MX" sz="1400" b="1" dirty="0"/>
            <a:t>Salvaguardas en el entorno de trabajo</a:t>
          </a:r>
          <a:endParaRPr lang="es-CO" sz="1400" b="1" dirty="0"/>
        </a:p>
      </dgm:t>
    </dgm:pt>
    <dgm:pt modelId="{8EFD0639-6644-436E-BC64-ED55361B04C0}" type="parTrans" cxnId="{B5BB7046-4A43-470A-B12F-F7AAE5069AF6}">
      <dgm:prSet/>
      <dgm:spPr/>
      <dgm:t>
        <a:bodyPr/>
        <a:lstStyle/>
        <a:p>
          <a:endParaRPr lang="es-CO" sz="1600" b="1"/>
        </a:p>
      </dgm:t>
    </dgm:pt>
    <dgm:pt modelId="{76119BA2-4D04-44A9-A809-A85342E8E26E}" type="sibTrans" cxnId="{B5BB7046-4A43-470A-B12F-F7AAE5069AF6}">
      <dgm:prSet/>
      <dgm:spPr/>
      <dgm:t>
        <a:bodyPr/>
        <a:lstStyle/>
        <a:p>
          <a:endParaRPr lang="es-CO" sz="1600" b="1"/>
        </a:p>
      </dgm:t>
    </dgm:pt>
    <dgm:pt modelId="{01FD7680-027F-4CDE-8EB1-212F011285AC}" type="pres">
      <dgm:prSet presAssocID="{9851D38A-3C9F-4DF6-BBD2-066A65915809}" presName="Name0" presStyleCnt="0">
        <dgm:presLayoutVars>
          <dgm:chMax val="3"/>
          <dgm:chPref val="1"/>
          <dgm:dir/>
          <dgm:animLvl val="lvl"/>
          <dgm:resizeHandles/>
        </dgm:presLayoutVars>
      </dgm:prSet>
      <dgm:spPr/>
    </dgm:pt>
    <dgm:pt modelId="{A0BDA962-7BD8-440E-B04F-161EDF00ECA1}" type="pres">
      <dgm:prSet presAssocID="{9851D38A-3C9F-4DF6-BBD2-066A65915809}" presName="outerBox" presStyleCnt="0"/>
      <dgm:spPr/>
    </dgm:pt>
    <dgm:pt modelId="{1E89AA99-0B62-448F-97D4-DFC912C9055E}" type="pres">
      <dgm:prSet presAssocID="{9851D38A-3C9F-4DF6-BBD2-066A65915809}" presName="outerBoxParent" presStyleLbl="node1" presStyleIdx="0" presStyleCnt="2" custLinFactNeighborY="-265"/>
      <dgm:spPr/>
    </dgm:pt>
    <dgm:pt modelId="{DF5C5D77-0B94-40C1-8712-0D3C17DD1F95}" type="pres">
      <dgm:prSet presAssocID="{9851D38A-3C9F-4DF6-BBD2-066A65915809}" presName="outerBoxChildren" presStyleCnt="0"/>
      <dgm:spPr/>
    </dgm:pt>
    <dgm:pt modelId="{FFAB9173-4DEC-46F9-A350-65970925835F}" type="pres">
      <dgm:prSet presAssocID="{DB8B9582-0B26-4CAD-AAE8-6F7C633C4623}" presName="oChild" presStyleLbl="fgAcc1" presStyleIdx="0" presStyleCnt="7">
        <dgm:presLayoutVars>
          <dgm:bulletEnabled val="1"/>
        </dgm:presLayoutVars>
      </dgm:prSet>
      <dgm:spPr/>
    </dgm:pt>
    <dgm:pt modelId="{5AA689D9-8A37-411A-A0EC-69EA4A798068}" type="pres">
      <dgm:prSet presAssocID="{1C1BC62A-3FEF-4BE9-93B4-BBBE85E8F8B2}" presName="outerSibTrans" presStyleCnt="0"/>
      <dgm:spPr/>
    </dgm:pt>
    <dgm:pt modelId="{F7295F49-33BC-4205-B879-FD4A18144822}" type="pres">
      <dgm:prSet presAssocID="{C0F57FD8-C36D-47A8-9E15-680292DC80DF}" presName="oChild" presStyleLbl="fgAcc1" presStyleIdx="1" presStyleCnt="7">
        <dgm:presLayoutVars>
          <dgm:bulletEnabled val="1"/>
        </dgm:presLayoutVars>
      </dgm:prSet>
      <dgm:spPr/>
    </dgm:pt>
    <dgm:pt modelId="{9212C3FD-17C6-435D-80AC-C1F91D59CBB9}" type="pres">
      <dgm:prSet presAssocID="{1240CC2A-278F-42F1-8204-9D17BB83F21C}" presName="outerSibTrans" presStyleCnt="0"/>
      <dgm:spPr/>
    </dgm:pt>
    <dgm:pt modelId="{86939A8D-F4A1-462E-BA52-3BCEE6F6AF4E}" type="pres">
      <dgm:prSet presAssocID="{A6E203F5-04AC-4F78-9DCB-A923A70A88D7}" presName="oChild" presStyleLbl="fgAcc1" presStyleIdx="2" presStyleCnt="7">
        <dgm:presLayoutVars>
          <dgm:bulletEnabled val="1"/>
        </dgm:presLayoutVars>
      </dgm:prSet>
      <dgm:spPr/>
    </dgm:pt>
    <dgm:pt modelId="{6F54CA93-92FD-43A7-93FD-64D0127B5946}" type="pres">
      <dgm:prSet presAssocID="{6A6251DD-6ED9-4628-B98D-D70F7F9B7E25}" presName="outerSibTrans" presStyleCnt="0"/>
      <dgm:spPr/>
    </dgm:pt>
    <dgm:pt modelId="{26AD6F2A-3E17-4038-85FE-A98300A9FBEC}" type="pres">
      <dgm:prSet presAssocID="{7FD29941-0913-450E-9D44-15914948B295}" presName="oChild" presStyleLbl="fgAcc1" presStyleIdx="3" presStyleCnt="7">
        <dgm:presLayoutVars>
          <dgm:bulletEnabled val="1"/>
        </dgm:presLayoutVars>
      </dgm:prSet>
      <dgm:spPr/>
    </dgm:pt>
    <dgm:pt modelId="{3BF79226-E981-4690-AD8A-ABD8D889D540}" type="pres">
      <dgm:prSet presAssocID="{26C137F3-5596-4AAC-97BD-CCB348B468F1}" presName="outerSibTrans" presStyleCnt="0"/>
      <dgm:spPr/>
    </dgm:pt>
    <dgm:pt modelId="{20B5A1B2-251E-45DD-A776-61CB889D40CD}" type="pres">
      <dgm:prSet presAssocID="{C1BE35CC-91DF-41B4-906E-D38F8639A628}" presName="oChild" presStyleLbl="fgAcc1" presStyleIdx="4" presStyleCnt="7">
        <dgm:presLayoutVars>
          <dgm:bulletEnabled val="1"/>
        </dgm:presLayoutVars>
      </dgm:prSet>
      <dgm:spPr/>
    </dgm:pt>
    <dgm:pt modelId="{1D1BE9DE-7969-45C2-9A55-40CD5A5CFCEA}" type="pres">
      <dgm:prSet presAssocID="{9851D38A-3C9F-4DF6-BBD2-066A65915809}" presName="middleBox" presStyleCnt="0"/>
      <dgm:spPr/>
    </dgm:pt>
    <dgm:pt modelId="{45D946F7-E988-4F65-AE1C-6EF57856CFA2}" type="pres">
      <dgm:prSet presAssocID="{9851D38A-3C9F-4DF6-BBD2-066A65915809}" presName="middleBoxParent" presStyleLbl="node1" presStyleIdx="1" presStyleCnt="2"/>
      <dgm:spPr/>
    </dgm:pt>
    <dgm:pt modelId="{8B693F0B-24B1-4AAA-BB43-8E0553F4579C}" type="pres">
      <dgm:prSet presAssocID="{9851D38A-3C9F-4DF6-BBD2-066A65915809}" presName="middleBoxChildren" presStyleCnt="0"/>
      <dgm:spPr/>
    </dgm:pt>
    <dgm:pt modelId="{FDE6C3DC-71D2-4ECD-8D9A-E0F740E58B28}" type="pres">
      <dgm:prSet presAssocID="{99C21B6E-76E9-4359-B9DC-47FC06F91B6F}" presName="mChild" presStyleLbl="fgAcc1" presStyleIdx="5" presStyleCnt="7">
        <dgm:presLayoutVars>
          <dgm:bulletEnabled val="1"/>
        </dgm:presLayoutVars>
      </dgm:prSet>
      <dgm:spPr/>
    </dgm:pt>
    <dgm:pt modelId="{7CF47C56-910C-47AE-BEEB-9D579F3D8D39}" type="pres">
      <dgm:prSet presAssocID="{EA710267-1F2B-47B0-A8A2-3507318CB85A}" presName="middleSibTrans" presStyleCnt="0"/>
      <dgm:spPr/>
    </dgm:pt>
    <dgm:pt modelId="{3A01E7B8-85DE-4181-9635-758DC918B170}" type="pres">
      <dgm:prSet presAssocID="{359B39E0-C6AE-4755-938F-8A3F5EAFDC77}" presName="mChild" presStyleLbl="fgAcc1" presStyleIdx="6" presStyleCnt="7">
        <dgm:presLayoutVars>
          <dgm:bulletEnabled val="1"/>
        </dgm:presLayoutVars>
      </dgm:prSet>
      <dgm:spPr/>
    </dgm:pt>
  </dgm:ptLst>
  <dgm:cxnLst>
    <dgm:cxn modelId="{CFEA730A-36D7-4D86-AF14-D0388A65CD74}" type="presOf" srcId="{A6E203F5-04AC-4F78-9DCB-A923A70A88D7}" destId="{86939A8D-F4A1-462E-BA52-3BCEE6F6AF4E}" srcOrd="0" destOrd="0" presId="urn:microsoft.com/office/officeart/2005/8/layout/target2"/>
    <dgm:cxn modelId="{35B22815-F769-4349-853F-DDD3E0304F14}" type="presOf" srcId="{9851D38A-3C9F-4DF6-BBD2-066A65915809}" destId="{01FD7680-027F-4CDE-8EB1-212F011285AC}" srcOrd="0" destOrd="0" presId="urn:microsoft.com/office/officeart/2005/8/layout/target2"/>
    <dgm:cxn modelId="{43B6762D-CBB2-44F8-8427-D71A3D63A583}" type="presOf" srcId="{C0F57FD8-C36D-47A8-9E15-680292DC80DF}" destId="{F7295F49-33BC-4205-B879-FD4A18144822}" srcOrd="0" destOrd="0" presId="urn:microsoft.com/office/officeart/2005/8/layout/target2"/>
    <dgm:cxn modelId="{16D7C03B-23D2-4C30-84DA-F685674C05C5}" type="presOf" srcId="{359B39E0-C6AE-4755-938F-8A3F5EAFDC77}" destId="{3A01E7B8-85DE-4181-9635-758DC918B170}" srcOrd="0" destOrd="0" presId="urn:microsoft.com/office/officeart/2005/8/layout/target2"/>
    <dgm:cxn modelId="{83C9C564-9114-4A1F-9E69-CC9ACB97CC35}" srcId="{07086C03-2490-4944-A4EC-6B6AEF2EDDFC}" destId="{C0F57FD8-C36D-47A8-9E15-680292DC80DF}" srcOrd="1" destOrd="0" parTransId="{763E5871-45F2-4CB8-B4F0-8E4E1CA752BF}" sibTransId="{1240CC2A-278F-42F1-8204-9D17BB83F21C}"/>
    <dgm:cxn modelId="{B5BB7046-4A43-470A-B12F-F7AAE5069AF6}" srcId="{7B7D0CD0-1D0C-47B6-B68A-9BC4B98100E7}" destId="{359B39E0-C6AE-4755-938F-8A3F5EAFDC77}" srcOrd="1" destOrd="0" parTransId="{8EFD0639-6644-436E-BC64-ED55361B04C0}" sibTransId="{76119BA2-4D04-44A9-A809-A85342E8E26E}"/>
    <dgm:cxn modelId="{42A66467-C61E-4D4F-872F-B301AC30F42E}" type="presOf" srcId="{7B7D0CD0-1D0C-47B6-B68A-9BC4B98100E7}" destId="{45D946F7-E988-4F65-AE1C-6EF57856CFA2}" srcOrd="0" destOrd="0" presId="urn:microsoft.com/office/officeart/2005/8/layout/target2"/>
    <dgm:cxn modelId="{D7305153-7847-43FF-BFA0-9C483216C6B3}" type="presOf" srcId="{07086C03-2490-4944-A4EC-6B6AEF2EDDFC}" destId="{1E89AA99-0B62-448F-97D4-DFC912C9055E}" srcOrd="0" destOrd="0" presId="urn:microsoft.com/office/officeart/2005/8/layout/target2"/>
    <dgm:cxn modelId="{D0422A5A-9923-4511-9605-3C12E9461CF9}" srcId="{07086C03-2490-4944-A4EC-6B6AEF2EDDFC}" destId="{DB8B9582-0B26-4CAD-AAE8-6F7C633C4623}" srcOrd="0" destOrd="0" parTransId="{1AF228AE-97AE-4528-97A7-29013AC05942}" sibTransId="{1C1BC62A-3FEF-4BE9-93B4-BBBE85E8F8B2}"/>
    <dgm:cxn modelId="{95BFBA7A-E695-487E-9AF2-58E7B85C9495}" srcId="{07086C03-2490-4944-A4EC-6B6AEF2EDDFC}" destId="{C1BE35CC-91DF-41B4-906E-D38F8639A628}" srcOrd="4" destOrd="0" parTransId="{1D39723F-7410-44BD-8C40-577269DCDEE9}" sibTransId="{10F280BF-C4F9-4EA4-B837-7A7596598869}"/>
    <dgm:cxn modelId="{3F17A790-A1A5-4B4E-9E3D-CE3F553811E6}" srcId="{07086C03-2490-4944-A4EC-6B6AEF2EDDFC}" destId="{A6E203F5-04AC-4F78-9DCB-A923A70A88D7}" srcOrd="2" destOrd="0" parTransId="{BDA615FA-0BB2-4439-BB50-495C0C9CDCE8}" sibTransId="{6A6251DD-6ED9-4628-B98D-D70F7F9B7E25}"/>
    <dgm:cxn modelId="{F06E7896-A402-4B7A-9641-38FF67EE9E65}" type="presOf" srcId="{7FD29941-0913-450E-9D44-15914948B295}" destId="{26AD6F2A-3E17-4038-85FE-A98300A9FBEC}" srcOrd="0" destOrd="0" presId="urn:microsoft.com/office/officeart/2005/8/layout/target2"/>
    <dgm:cxn modelId="{428E46A2-8838-4DFF-9FC6-F7C670C9133F}" type="presOf" srcId="{99C21B6E-76E9-4359-B9DC-47FC06F91B6F}" destId="{FDE6C3DC-71D2-4ECD-8D9A-E0F740E58B28}" srcOrd="0" destOrd="0" presId="urn:microsoft.com/office/officeart/2005/8/layout/target2"/>
    <dgm:cxn modelId="{C911B1BD-AF1F-437A-9309-27EB8EB2E7E0}" srcId="{9851D38A-3C9F-4DF6-BBD2-066A65915809}" destId="{07086C03-2490-4944-A4EC-6B6AEF2EDDFC}" srcOrd="0" destOrd="0" parTransId="{4944C7C7-C642-4100-BA54-CA59AAE160E0}" sibTransId="{F4E39392-76A6-4514-B1FB-A0117DCE6E4B}"/>
    <dgm:cxn modelId="{A6F920C6-B830-4A8E-8524-563E12408CE0}" srcId="{7B7D0CD0-1D0C-47B6-B68A-9BC4B98100E7}" destId="{99C21B6E-76E9-4359-B9DC-47FC06F91B6F}" srcOrd="0" destOrd="0" parTransId="{94FDD9E5-5204-43F7-84BA-85DEF0B1B742}" sibTransId="{EA710267-1F2B-47B0-A8A2-3507318CB85A}"/>
    <dgm:cxn modelId="{A0125CD0-E1B9-4B3B-8709-FCB3178B08B9}" type="presOf" srcId="{C1BE35CC-91DF-41B4-906E-D38F8639A628}" destId="{20B5A1B2-251E-45DD-A776-61CB889D40CD}" srcOrd="0" destOrd="0" presId="urn:microsoft.com/office/officeart/2005/8/layout/target2"/>
    <dgm:cxn modelId="{118A92D3-2629-4518-AB1C-A81B496B2D10}" type="presOf" srcId="{DB8B9582-0B26-4CAD-AAE8-6F7C633C4623}" destId="{FFAB9173-4DEC-46F9-A350-65970925835F}" srcOrd="0" destOrd="0" presId="urn:microsoft.com/office/officeart/2005/8/layout/target2"/>
    <dgm:cxn modelId="{FD3211F5-8794-4483-8326-18FD7F570CCD}" srcId="{07086C03-2490-4944-A4EC-6B6AEF2EDDFC}" destId="{7FD29941-0913-450E-9D44-15914948B295}" srcOrd="3" destOrd="0" parTransId="{16D186C4-D090-4BEA-AAF9-7E1CB8D33F4B}" sibTransId="{26C137F3-5596-4AAC-97BD-CCB348B468F1}"/>
    <dgm:cxn modelId="{B20155FE-B5BF-42EE-8EC0-7F84DF585141}" srcId="{9851D38A-3C9F-4DF6-BBD2-066A65915809}" destId="{7B7D0CD0-1D0C-47B6-B68A-9BC4B98100E7}" srcOrd="1" destOrd="0" parTransId="{E59787D7-43F4-4AA9-BF17-2B4563A0DF77}" sibTransId="{AB1ED78C-2278-45D8-BF1E-5D6969B88EF8}"/>
    <dgm:cxn modelId="{0A125262-F937-47FA-9311-1FF0E0D04A13}" type="presParOf" srcId="{01FD7680-027F-4CDE-8EB1-212F011285AC}" destId="{A0BDA962-7BD8-440E-B04F-161EDF00ECA1}" srcOrd="0" destOrd="0" presId="urn:microsoft.com/office/officeart/2005/8/layout/target2"/>
    <dgm:cxn modelId="{78A9F455-E9B7-4366-B09E-A2D188AE4325}" type="presParOf" srcId="{A0BDA962-7BD8-440E-B04F-161EDF00ECA1}" destId="{1E89AA99-0B62-448F-97D4-DFC912C9055E}" srcOrd="0" destOrd="0" presId="urn:microsoft.com/office/officeart/2005/8/layout/target2"/>
    <dgm:cxn modelId="{B919ACC4-F9D6-4603-955E-0A223F954F3F}" type="presParOf" srcId="{A0BDA962-7BD8-440E-B04F-161EDF00ECA1}" destId="{DF5C5D77-0B94-40C1-8712-0D3C17DD1F95}" srcOrd="1" destOrd="0" presId="urn:microsoft.com/office/officeart/2005/8/layout/target2"/>
    <dgm:cxn modelId="{0C9D6E74-480D-4BB1-80AC-530C11CFBD89}" type="presParOf" srcId="{DF5C5D77-0B94-40C1-8712-0D3C17DD1F95}" destId="{FFAB9173-4DEC-46F9-A350-65970925835F}" srcOrd="0" destOrd="0" presId="urn:microsoft.com/office/officeart/2005/8/layout/target2"/>
    <dgm:cxn modelId="{FDEA55CB-4DCE-41B0-A7E6-6EAE2F32D43C}" type="presParOf" srcId="{DF5C5D77-0B94-40C1-8712-0D3C17DD1F95}" destId="{5AA689D9-8A37-411A-A0EC-69EA4A798068}" srcOrd="1" destOrd="0" presId="urn:microsoft.com/office/officeart/2005/8/layout/target2"/>
    <dgm:cxn modelId="{A4778DAD-75E3-4C00-B848-FFF1387B03C8}" type="presParOf" srcId="{DF5C5D77-0B94-40C1-8712-0D3C17DD1F95}" destId="{F7295F49-33BC-4205-B879-FD4A18144822}" srcOrd="2" destOrd="0" presId="urn:microsoft.com/office/officeart/2005/8/layout/target2"/>
    <dgm:cxn modelId="{0289A976-CB85-4A05-A7AF-A003DD5A959C}" type="presParOf" srcId="{DF5C5D77-0B94-40C1-8712-0D3C17DD1F95}" destId="{9212C3FD-17C6-435D-80AC-C1F91D59CBB9}" srcOrd="3" destOrd="0" presId="urn:microsoft.com/office/officeart/2005/8/layout/target2"/>
    <dgm:cxn modelId="{55EBFB30-DCF1-4FDA-9D31-AFDB7151A35D}" type="presParOf" srcId="{DF5C5D77-0B94-40C1-8712-0D3C17DD1F95}" destId="{86939A8D-F4A1-462E-BA52-3BCEE6F6AF4E}" srcOrd="4" destOrd="0" presId="urn:microsoft.com/office/officeart/2005/8/layout/target2"/>
    <dgm:cxn modelId="{B00DA7E1-E65B-408F-85A3-FE3005491C82}" type="presParOf" srcId="{DF5C5D77-0B94-40C1-8712-0D3C17DD1F95}" destId="{6F54CA93-92FD-43A7-93FD-64D0127B5946}" srcOrd="5" destOrd="0" presId="urn:microsoft.com/office/officeart/2005/8/layout/target2"/>
    <dgm:cxn modelId="{71756EA1-DD09-4BFA-9624-E06239877FC6}" type="presParOf" srcId="{DF5C5D77-0B94-40C1-8712-0D3C17DD1F95}" destId="{26AD6F2A-3E17-4038-85FE-A98300A9FBEC}" srcOrd="6" destOrd="0" presId="urn:microsoft.com/office/officeart/2005/8/layout/target2"/>
    <dgm:cxn modelId="{CAABF9AC-355D-46B2-B367-4C0834916B5B}" type="presParOf" srcId="{DF5C5D77-0B94-40C1-8712-0D3C17DD1F95}" destId="{3BF79226-E981-4690-AD8A-ABD8D889D540}" srcOrd="7" destOrd="0" presId="urn:microsoft.com/office/officeart/2005/8/layout/target2"/>
    <dgm:cxn modelId="{DB313045-CAE8-4C3C-B27E-6D01D4A7833C}" type="presParOf" srcId="{DF5C5D77-0B94-40C1-8712-0D3C17DD1F95}" destId="{20B5A1B2-251E-45DD-A776-61CB889D40CD}" srcOrd="8" destOrd="0" presId="urn:microsoft.com/office/officeart/2005/8/layout/target2"/>
    <dgm:cxn modelId="{A4D6AF92-649B-45CD-B9E2-A1E421EC5FEB}" type="presParOf" srcId="{01FD7680-027F-4CDE-8EB1-212F011285AC}" destId="{1D1BE9DE-7969-45C2-9A55-40CD5A5CFCEA}" srcOrd="1" destOrd="0" presId="urn:microsoft.com/office/officeart/2005/8/layout/target2"/>
    <dgm:cxn modelId="{8B79D449-9214-422C-BACD-CC46B0BADD7C}" type="presParOf" srcId="{1D1BE9DE-7969-45C2-9A55-40CD5A5CFCEA}" destId="{45D946F7-E988-4F65-AE1C-6EF57856CFA2}" srcOrd="0" destOrd="0" presId="urn:microsoft.com/office/officeart/2005/8/layout/target2"/>
    <dgm:cxn modelId="{C11A44EC-F51F-40E7-B4B3-C6151B613011}" type="presParOf" srcId="{1D1BE9DE-7969-45C2-9A55-40CD5A5CFCEA}" destId="{8B693F0B-24B1-4AAA-BB43-8E0553F4579C}" srcOrd="1" destOrd="0" presId="urn:microsoft.com/office/officeart/2005/8/layout/target2"/>
    <dgm:cxn modelId="{945DAB91-3C0A-4370-A6CB-38C5CC92CCA2}" type="presParOf" srcId="{8B693F0B-24B1-4AAA-BB43-8E0553F4579C}" destId="{FDE6C3DC-71D2-4ECD-8D9A-E0F740E58B28}" srcOrd="0" destOrd="0" presId="urn:microsoft.com/office/officeart/2005/8/layout/target2"/>
    <dgm:cxn modelId="{09D14662-17E1-4957-BEB6-64532CAA7DA2}" type="presParOf" srcId="{8B693F0B-24B1-4AAA-BB43-8E0553F4579C}" destId="{7CF47C56-910C-47AE-BEEB-9D579F3D8D39}" srcOrd="1" destOrd="0" presId="urn:microsoft.com/office/officeart/2005/8/layout/target2"/>
    <dgm:cxn modelId="{D4304C90-6970-4BC1-8425-2CCBB461F882}" type="presParOf" srcId="{8B693F0B-24B1-4AAA-BB43-8E0553F4579C}" destId="{3A01E7B8-85DE-4181-9635-758DC918B170}" srcOrd="2"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8.xml><?xml version="1.0" encoding="utf-8"?>
<dgm:dataModel xmlns:dgm="http://schemas.openxmlformats.org/drawingml/2006/diagram" xmlns:a="http://schemas.openxmlformats.org/drawingml/2006/main">
  <dgm:ptLst>
    <dgm:pt modelId="{9851D38A-3C9F-4DF6-BBD2-066A65915809}" type="doc">
      <dgm:prSet loTypeId="urn:microsoft.com/office/officeart/2005/8/layout/lProcess2" loCatId="relationship" qsTypeId="urn:microsoft.com/office/officeart/2005/8/quickstyle/simple1" qsCatId="simple" csTypeId="urn:microsoft.com/office/officeart/2005/8/colors/accent0_1" csCatId="mainScheme" phldr="1"/>
      <dgm:spPr/>
      <dgm:t>
        <a:bodyPr/>
        <a:lstStyle/>
        <a:p>
          <a:endParaRPr lang="es-CO"/>
        </a:p>
      </dgm:t>
    </dgm:pt>
    <dgm:pt modelId="{C5137377-C4A9-448F-AA18-7EBC037C3C48}">
      <dgm:prSet custT="1"/>
      <dgm:spPr/>
      <dgm:t>
        <a:bodyPr/>
        <a:lstStyle/>
        <a:p>
          <a:r>
            <a:rPr lang="es-MX" sz="3200" b="1" dirty="0"/>
            <a:t>Salvaguardas instituidas por la profesión o por las disposiciones legales o reglamentarias</a:t>
          </a:r>
          <a:endParaRPr lang="es-CO" sz="3200" b="1" dirty="0"/>
        </a:p>
      </dgm:t>
    </dgm:pt>
    <dgm:pt modelId="{D2E04750-7C92-40EC-9F77-F8A916175EE4}" type="parTrans" cxnId="{C1A016AD-0287-4116-80BE-F7915375400A}">
      <dgm:prSet/>
      <dgm:spPr/>
      <dgm:t>
        <a:bodyPr/>
        <a:lstStyle/>
        <a:p>
          <a:endParaRPr lang="es-CO" sz="1600"/>
        </a:p>
      </dgm:t>
    </dgm:pt>
    <dgm:pt modelId="{E0B36B1B-749F-496E-870B-67252E3ABF17}" type="sibTrans" cxnId="{C1A016AD-0287-4116-80BE-F7915375400A}">
      <dgm:prSet/>
      <dgm:spPr/>
      <dgm:t>
        <a:bodyPr/>
        <a:lstStyle/>
        <a:p>
          <a:endParaRPr lang="es-CO" sz="1600"/>
        </a:p>
      </dgm:t>
    </dgm:pt>
    <dgm:pt modelId="{C5819535-191E-406C-9EBA-7F2ADD779FA1}">
      <dgm:prSet custT="1"/>
      <dgm:spPr/>
      <dgm:t>
        <a:bodyPr/>
        <a:lstStyle/>
        <a:p>
          <a:pPr algn="just"/>
          <a:r>
            <a:rPr lang="uz-Cyrl-UZ" sz="1400" dirty="0"/>
            <a:t>Requerimientos de formación teórica y práctica y de experiencia para el acceso a la profesión.</a:t>
          </a:r>
          <a:endParaRPr lang="es-CO" sz="1400" dirty="0"/>
        </a:p>
      </dgm:t>
    </dgm:pt>
    <dgm:pt modelId="{B7DE4C0F-8BFD-497E-B7BE-2986D180BCDE}" type="parTrans" cxnId="{76028818-F1E5-4481-9899-DD4A5DF5C5CE}">
      <dgm:prSet/>
      <dgm:spPr/>
      <dgm:t>
        <a:bodyPr/>
        <a:lstStyle/>
        <a:p>
          <a:endParaRPr lang="es-CO" sz="1600"/>
        </a:p>
      </dgm:t>
    </dgm:pt>
    <dgm:pt modelId="{F6F6B12C-772E-48C7-ABF4-1B29726A446B}" type="sibTrans" cxnId="{76028818-F1E5-4481-9899-DD4A5DF5C5CE}">
      <dgm:prSet/>
      <dgm:spPr/>
      <dgm:t>
        <a:bodyPr/>
        <a:lstStyle/>
        <a:p>
          <a:endParaRPr lang="es-CO" sz="1600"/>
        </a:p>
      </dgm:t>
    </dgm:pt>
    <dgm:pt modelId="{0AEC10BC-6E65-4759-BBC3-158611A4D12B}">
      <dgm:prSet custT="1"/>
      <dgm:spPr/>
      <dgm:t>
        <a:bodyPr/>
        <a:lstStyle/>
        <a:p>
          <a:pPr algn="just"/>
          <a:r>
            <a:rPr lang="uz-Cyrl-UZ" sz="1400" dirty="0"/>
            <a:t>Requerimientos de formación profesional continuada.</a:t>
          </a:r>
          <a:endParaRPr lang="es-CO" sz="1400" dirty="0"/>
        </a:p>
      </dgm:t>
    </dgm:pt>
    <dgm:pt modelId="{8B3B33D5-B0FB-475F-B100-E9E4B07218C2}" type="parTrans" cxnId="{D51A5E73-0662-4703-863F-6C726D468DCD}">
      <dgm:prSet/>
      <dgm:spPr/>
      <dgm:t>
        <a:bodyPr/>
        <a:lstStyle/>
        <a:p>
          <a:endParaRPr lang="es-CO" sz="1600"/>
        </a:p>
      </dgm:t>
    </dgm:pt>
    <dgm:pt modelId="{DFC80630-6424-45D7-9A80-BB72B8511A18}" type="sibTrans" cxnId="{D51A5E73-0662-4703-863F-6C726D468DCD}">
      <dgm:prSet/>
      <dgm:spPr/>
      <dgm:t>
        <a:bodyPr/>
        <a:lstStyle/>
        <a:p>
          <a:endParaRPr lang="es-CO" sz="1600"/>
        </a:p>
      </dgm:t>
    </dgm:pt>
    <dgm:pt modelId="{C0F3767A-BBCF-49AF-8A23-888248B537EA}">
      <dgm:prSet custT="1"/>
      <dgm:spPr/>
      <dgm:t>
        <a:bodyPr/>
        <a:lstStyle/>
        <a:p>
          <a:pPr algn="just"/>
          <a:r>
            <a:rPr lang="uz-Cyrl-UZ" sz="1400" dirty="0"/>
            <a:t>Normativa relativa al gobierno corporativo.</a:t>
          </a:r>
          <a:endParaRPr lang="es-CO" sz="1400" dirty="0"/>
        </a:p>
      </dgm:t>
    </dgm:pt>
    <dgm:pt modelId="{91A231E9-6A04-468A-8B48-1B9866BEBA9F}" type="parTrans" cxnId="{7E48AA30-35F2-4D70-9166-6638E426ECB9}">
      <dgm:prSet/>
      <dgm:spPr/>
      <dgm:t>
        <a:bodyPr/>
        <a:lstStyle/>
        <a:p>
          <a:endParaRPr lang="es-CO" sz="1600"/>
        </a:p>
      </dgm:t>
    </dgm:pt>
    <dgm:pt modelId="{A83CC476-E7D7-4736-863E-EC6D39B14082}" type="sibTrans" cxnId="{7E48AA30-35F2-4D70-9166-6638E426ECB9}">
      <dgm:prSet/>
      <dgm:spPr/>
      <dgm:t>
        <a:bodyPr/>
        <a:lstStyle/>
        <a:p>
          <a:endParaRPr lang="es-CO" sz="1600"/>
        </a:p>
      </dgm:t>
    </dgm:pt>
    <dgm:pt modelId="{276E2258-18B6-41F1-9633-B946269382EA}">
      <dgm:prSet custT="1"/>
      <dgm:spPr/>
      <dgm:t>
        <a:bodyPr/>
        <a:lstStyle/>
        <a:p>
          <a:pPr algn="just"/>
          <a:r>
            <a:rPr lang="en-US" sz="1400" dirty="0"/>
            <a:t>Normas profesionales</a:t>
          </a:r>
          <a:endParaRPr lang="es-CO" sz="1400" dirty="0"/>
        </a:p>
      </dgm:t>
    </dgm:pt>
    <dgm:pt modelId="{EB20BD04-B69F-4C7D-92A5-DAC0B001CA5B}" type="parTrans" cxnId="{8A31D649-86FF-4873-84AC-B7DE68BE8EF5}">
      <dgm:prSet/>
      <dgm:spPr/>
      <dgm:t>
        <a:bodyPr/>
        <a:lstStyle/>
        <a:p>
          <a:endParaRPr lang="es-CO" sz="1600"/>
        </a:p>
      </dgm:t>
    </dgm:pt>
    <dgm:pt modelId="{73161C23-57EA-4AB3-AB4D-406571E03512}" type="sibTrans" cxnId="{8A31D649-86FF-4873-84AC-B7DE68BE8EF5}">
      <dgm:prSet/>
      <dgm:spPr/>
      <dgm:t>
        <a:bodyPr/>
        <a:lstStyle/>
        <a:p>
          <a:endParaRPr lang="es-CO" sz="1600"/>
        </a:p>
      </dgm:t>
    </dgm:pt>
    <dgm:pt modelId="{DDE9B019-140E-4C06-B195-FEEB5BD90C83}">
      <dgm:prSet custT="1"/>
      <dgm:spPr/>
      <dgm:t>
        <a:bodyPr/>
        <a:lstStyle/>
        <a:p>
          <a:pPr algn="just"/>
          <a:r>
            <a:rPr lang="uz-Cyrl-UZ" sz="1400" dirty="0"/>
            <a:t>Seguimiento por un organismo profesional o por el regulador y procedimientos disciplinarios.</a:t>
          </a:r>
          <a:endParaRPr lang="es-CO" sz="1400" dirty="0"/>
        </a:p>
      </dgm:t>
    </dgm:pt>
    <dgm:pt modelId="{B4634D5E-740D-4F7A-9D87-749BB8456A2D}" type="parTrans" cxnId="{3ABAA990-22B3-4ED4-9302-294D5A09AE55}">
      <dgm:prSet/>
      <dgm:spPr/>
      <dgm:t>
        <a:bodyPr/>
        <a:lstStyle/>
        <a:p>
          <a:endParaRPr lang="es-CO" sz="1600"/>
        </a:p>
      </dgm:t>
    </dgm:pt>
    <dgm:pt modelId="{75028D0B-C544-4C13-8138-BFA7B1C48B28}" type="sibTrans" cxnId="{3ABAA990-22B3-4ED4-9302-294D5A09AE55}">
      <dgm:prSet/>
      <dgm:spPr/>
      <dgm:t>
        <a:bodyPr/>
        <a:lstStyle/>
        <a:p>
          <a:endParaRPr lang="es-CO" sz="1600"/>
        </a:p>
      </dgm:t>
    </dgm:pt>
    <dgm:pt modelId="{49E15846-6157-48D9-9B41-CD49AE971328}">
      <dgm:prSet custT="1"/>
      <dgm:spPr/>
      <dgm:t>
        <a:bodyPr/>
        <a:lstStyle/>
        <a:p>
          <a:pPr algn="just"/>
          <a:r>
            <a:rPr lang="uz-Cyrl-UZ" sz="1400" dirty="0"/>
            <a:t>Revisión externa, realizada por un tercero legalmente habilitado, de los informes, declaraciones, comunicaciones o de la información producida por un profesional de la contabilidad.</a:t>
          </a:r>
          <a:endParaRPr lang="es-CO" sz="1400" dirty="0"/>
        </a:p>
      </dgm:t>
    </dgm:pt>
    <dgm:pt modelId="{F02C4C82-BEFC-4D6D-9A06-821EB2290428}" type="parTrans" cxnId="{12E4104B-34FA-41B0-9C9D-7B3969EB15CA}">
      <dgm:prSet/>
      <dgm:spPr/>
      <dgm:t>
        <a:bodyPr/>
        <a:lstStyle/>
        <a:p>
          <a:endParaRPr lang="es-CO" sz="1600"/>
        </a:p>
      </dgm:t>
    </dgm:pt>
    <dgm:pt modelId="{E7F659F9-D9EF-4386-8052-BEFEB865CD75}" type="sibTrans" cxnId="{12E4104B-34FA-41B0-9C9D-7B3969EB15CA}">
      <dgm:prSet/>
      <dgm:spPr/>
      <dgm:t>
        <a:bodyPr/>
        <a:lstStyle/>
        <a:p>
          <a:endParaRPr lang="es-CO" sz="1600"/>
        </a:p>
      </dgm:t>
    </dgm:pt>
    <dgm:pt modelId="{E46C31E8-D642-4BF1-8DD6-76F4ED1C82EC}" type="pres">
      <dgm:prSet presAssocID="{9851D38A-3C9F-4DF6-BBD2-066A65915809}" presName="theList" presStyleCnt="0">
        <dgm:presLayoutVars>
          <dgm:dir/>
          <dgm:animLvl val="lvl"/>
          <dgm:resizeHandles val="exact"/>
        </dgm:presLayoutVars>
      </dgm:prSet>
      <dgm:spPr/>
    </dgm:pt>
    <dgm:pt modelId="{008A5FC1-5CD2-4123-8E6E-5AD40D7AD5C4}" type="pres">
      <dgm:prSet presAssocID="{C5137377-C4A9-448F-AA18-7EBC037C3C48}" presName="compNode" presStyleCnt="0"/>
      <dgm:spPr/>
    </dgm:pt>
    <dgm:pt modelId="{38ABD0DB-5FF6-4B8E-ADD4-DA16C7778983}" type="pres">
      <dgm:prSet presAssocID="{C5137377-C4A9-448F-AA18-7EBC037C3C48}" presName="aNode" presStyleLbl="bgShp" presStyleIdx="0" presStyleCnt="1"/>
      <dgm:spPr/>
    </dgm:pt>
    <dgm:pt modelId="{2703DD05-7FBA-48C4-ADD6-355338268BD0}" type="pres">
      <dgm:prSet presAssocID="{C5137377-C4A9-448F-AA18-7EBC037C3C48}" presName="textNode" presStyleLbl="bgShp" presStyleIdx="0" presStyleCnt="1"/>
      <dgm:spPr/>
    </dgm:pt>
    <dgm:pt modelId="{DBD359BF-87D0-4B39-A4BF-C2F5931829BD}" type="pres">
      <dgm:prSet presAssocID="{C5137377-C4A9-448F-AA18-7EBC037C3C48}" presName="compChildNode" presStyleCnt="0"/>
      <dgm:spPr/>
    </dgm:pt>
    <dgm:pt modelId="{EC4BA8BB-0100-41D0-AEF5-FC9065E4C148}" type="pres">
      <dgm:prSet presAssocID="{C5137377-C4A9-448F-AA18-7EBC037C3C48}" presName="theInnerList" presStyleCnt="0"/>
      <dgm:spPr/>
    </dgm:pt>
    <dgm:pt modelId="{D5969880-775A-41A4-8D73-E78191EB7E37}" type="pres">
      <dgm:prSet presAssocID="{C5819535-191E-406C-9EBA-7F2ADD779FA1}" presName="childNode" presStyleLbl="node1" presStyleIdx="0" presStyleCnt="6">
        <dgm:presLayoutVars>
          <dgm:bulletEnabled val="1"/>
        </dgm:presLayoutVars>
      </dgm:prSet>
      <dgm:spPr/>
    </dgm:pt>
    <dgm:pt modelId="{CBBF3E97-D1D3-41BA-80D5-92D7756DFFE8}" type="pres">
      <dgm:prSet presAssocID="{C5819535-191E-406C-9EBA-7F2ADD779FA1}" presName="aSpace2" presStyleCnt="0"/>
      <dgm:spPr/>
    </dgm:pt>
    <dgm:pt modelId="{D432657E-5177-49DF-A6D6-656DCC8649E6}" type="pres">
      <dgm:prSet presAssocID="{0AEC10BC-6E65-4759-BBC3-158611A4D12B}" presName="childNode" presStyleLbl="node1" presStyleIdx="1" presStyleCnt="6">
        <dgm:presLayoutVars>
          <dgm:bulletEnabled val="1"/>
        </dgm:presLayoutVars>
      </dgm:prSet>
      <dgm:spPr/>
    </dgm:pt>
    <dgm:pt modelId="{C0869409-1902-481C-95DD-F41A2D7EA63E}" type="pres">
      <dgm:prSet presAssocID="{0AEC10BC-6E65-4759-BBC3-158611A4D12B}" presName="aSpace2" presStyleCnt="0"/>
      <dgm:spPr/>
    </dgm:pt>
    <dgm:pt modelId="{6CA61DA6-EEF2-4D80-BDB2-CB1A78654181}" type="pres">
      <dgm:prSet presAssocID="{C0F3767A-BBCF-49AF-8A23-888248B537EA}" presName="childNode" presStyleLbl="node1" presStyleIdx="2" presStyleCnt="6">
        <dgm:presLayoutVars>
          <dgm:bulletEnabled val="1"/>
        </dgm:presLayoutVars>
      </dgm:prSet>
      <dgm:spPr/>
    </dgm:pt>
    <dgm:pt modelId="{9A948CF1-82DF-4EFA-935F-23B11E78C1F1}" type="pres">
      <dgm:prSet presAssocID="{C0F3767A-BBCF-49AF-8A23-888248B537EA}" presName="aSpace2" presStyleCnt="0"/>
      <dgm:spPr/>
    </dgm:pt>
    <dgm:pt modelId="{0637D017-5727-42AF-9F05-818897100568}" type="pres">
      <dgm:prSet presAssocID="{276E2258-18B6-41F1-9633-B946269382EA}" presName="childNode" presStyleLbl="node1" presStyleIdx="3" presStyleCnt="6">
        <dgm:presLayoutVars>
          <dgm:bulletEnabled val="1"/>
        </dgm:presLayoutVars>
      </dgm:prSet>
      <dgm:spPr/>
    </dgm:pt>
    <dgm:pt modelId="{3F5DE8AB-2FF0-4C9F-99C5-6101DC74AEA5}" type="pres">
      <dgm:prSet presAssocID="{276E2258-18B6-41F1-9633-B946269382EA}" presName="aSpace2" presStyleCnt="0"/>
      <dgm:spPr/>
    </dgm:pt>
    <dgm:pt modelId="{5FBCE031-56A2-48C2-ABEA-A630693628C8}" type="pres">
      <dgm:prSet presAssocID="{DDE9B019-140E-4C06-B195-FEEB5BD90C83}" presName="childNode" presStyleLbl="node1" presStyleIdx="4" presStyleCnt="6">
        <dgm:presLayoutVars>
          <dgm:bulletEnabled val="1"/>
        </dgm:presLayoutVars>
      </dgm:prSet>
      <dgm:spPr/>
    </dgm:pt>
    <dgm:pt modelId="{CF86D864-FAA0-4DEE-A1E8-58CA7341EC38}" type="pres">
      <dgm:prSet presAssocID="{DDE9B019-140E-4C06-B195-FEEB5BD90C83}" presName="aSpace2" presStyleCnt="0"/>
      <dgm:spPr/>
    </dgm:pt>
    <dgm:pt modelId="{BB70C058-00A1-468D-872C-4DEFBBCAAC4B}" type="pres">
      <dgm:prSet presAssocID="{49E15846-6157-48D9-9B41-CD49AE971328}" presName="childNode" presStyleLbl="node1" presStyleIdx="5" presStyleCnt="6">
        <dgm:presLayoutVars>
          <dgm:bulletEnabled val="1"/>
        </dgm:presLayoutVars>
      </dgm:prSet>
      <dgm:spPr/>
    </dgm:pt>
  </dgm:ptLst>
  <dgm:cxnLst>
    <dgm:cxn modelId="{76028818-F1E5-4481-9899-DD4A5DF5C5CE}" srcId="{C5137377-C4A9-448F-AA18-7EBC037C3C48}" destId="{C5819535-191E-406C-9EBA-7F2ADD779FA1}" srcOrd="0" destOrd="0" parTransId="{B7DE4C0F-8BFD-497E-B7BE-2986D180BCDE}" sibTransId="{F6F6B12C-772E-48C7-ABF4-1B29726A446B}"/>
    <dgm:cxn modelId="{7E48AA30-35F2-4D70-9166-6638E426ECB9}" srcId="{C5137377-C4A9-448F-AA18-7EBC037C3C48}" destId="{C0F3767A-BBCF-49AF-8A23-888248B537EA}" srcOrd="2" destOrd="0" parTransId="{91A231E9-6A04-468A-8B48-1B9866BEBA9F}" sibTransId="{A83CC476-E7D7-4736-863E-EC6D39B14082}"/>
    <dgm:cxn modelId="{8A31D649-86FF-4873-84AC-B7DE68BE8EF5}" srcId="{C5137377-C4A9-448F-AA18-7EBC037C3C48}" destId="{276E2258-18B6-41F1-9633-B946269382EA}" srcOrd="3" destOrd="0" parTransId="{EB20BD04-B69F-4C7D-92A5-DAC0B001CA5B}" sibTransId="{73161C23-57EA-4AB3-AB4D-406571E03512}"/>
    <dgm:cxn modelId="{12E4104B-34FA-41B0-9C9D-7B3969EB15CA}" srcId="{C5137377-C4A9-448F-AA18-7EBC037C3C48}" destId="{49E15846-6157-48D9-9B41-CD49AE971328}" srcOrd="5" destOrd="0" parTransId="{F02C4C82-BEFC-4D6D-9A06-821EB2290428}" sibTransId="{E7F659F9-D9EF-4386-8052-BEFEB865CD75}"/>
    <dgm:cxn modelId="{0CE5DD6B-99CA-43F2-B7EB-928339AC7F6E}" type="presOf" srcId="{49E15846-6157-48D9-9B41-CD49AE971328}" destId="{BB70C058-00A1-468D-872C-4DEFBBCAAC4B}" srcOrd="0" destOrd="0" presId="urn:microsoft.com/office/officeart/2005/8/layout/lProcess2"/>
    <dgm:cxn modelId="{D3537A6E-0CC8-4B5E-A64A-F1A7FAD5E95B}" type="presOf" srcId="{C0F3767A-BBCF-49AF-8A23-888248B537EA}" destId="{6CA61DA6-EEF2-4D80-BDB2-CB1A78654181}" srcOrd="0" destOrd="0" presId="urn:microsoft.com/office/officeart/2005/8/layout/lProcess2"/>
    <dgm:cxn modelId="{C87E4B70-134B-43F4-A39C-86F08764BAC3}" type="presOf" srcId="{C5137377-C4A9-448F-AA18-7EBC037C3C48}" destId="{38ABD0DB-5FF6-4B8E-ADD4-DA16C7778983}" srcOrd="0" destOrd="0" presId="urn:microsoft.com/office/officeart/2005/8/layout/lProcess2"/>
    <dgm:cxn modelId="{8B419C71-68FD-409A-BFB1-0B7858A44188}" type="presOf" srcId="{C5137377-C4A9-448F-AA18-7EBC037C3C48}" destId="{2703DD05-7FBA-48C4-ADD6-355338268BD0}" srcOrd="1" destOrd="0" presId="urn:microsoft.com/office/officeart/2005/8/layout/lProcess2"/>
    <dgm:cxn modelId="{D51A5E73-0662-4703-863F-6C726D468DCD}" srcId="{C5137377-C4A9-448F-AA18-7EBC037C3C48}" destId="{0AEC10BC-6E65-4759-BBC3-158611A4D12B}" srcOrd="1" destOrd="0" parTransId="{8B3B33D5-B0FB-475F-B100-E9E4B07218C2}" sibTransId="{DFC80630-6424-45D7-9A80-BB72B8511A18}"/>
    <dgm:cxn modelId="{F486718B-44A1-474C-8759-CB2B8776D602}" type="presOf" srcId="{276E2258-18B6-41F1-9633-B946269382EA}" destId="{0637D017-5727-42AF-9F05-818897100568}" srcOrd="0" destOrd="0" presId="urn:microsoft.com/office/officeart/2005/8/layout/lProcess2"/>
    <dgm:cxn modelId="{3ABAA990-22B3-4ED4-9302-294D5A09AE55}" srcId="{C5137377-C4A9-448F-AA18-7EBC037C3C48}" destId="{DDE9B019-140E-4C06-B195-FEEB5BD90C83}" srcOrd="4" destOrd="0" parTransId="{B4634D5E-740D-4F7A-9D87-749BB8456A2D}" sibTransId="{75028D0B-C544-4C13-8138-BFA7B1C48B28}"/>
    <dgm:cxn modelId="{4D6672AB-7E5B-4125-A4E2-878D90ABF659}" type="presOf" srcId="{C5819535-191E-406C-9EBA-7F2ADD779FA1}" destId="{D5969880-775A-41A4-8D73-E78191EB7E37}" srcOrd="0" destOrd="0" presId="urn:microsoft.com/office/officeart/2005/8/layout/lProcess2"/>
    <dgm:cxn modelId="{C1A016AD-0287-4116-80BE-F7915375400A}" srcId="{9851D38A-3C9F-4DF6-BBD2-066A65915809}" destId="{C5137377-C4A9-448F-AA18-7EBC037C3C48}" srcOrd="0" destOrd="0" parTransId="{D2E04750-7C92-40EC-9F77-F8A916175EE4}" sibTransId="{E0B36B1B-749F-496E-870B-67252E3ABF17}"/>
    <dgm:cxn modelId="{EA491ACB-D5F8-4155-8B82-282030DBF10E}" type="presOf" srcId="{0AEC10BC-6E65-4759-BBC3-158611A4D12B}" destId="{D432657E-5177-49DF-A6D6-656DCC8649E6}" srcOrd="0" destOrd="0" presId="urn:microsoft.com/office/officeart/2005/8/layout/lProcess2"/>
    <dgm:cxn modelId="{FDDAA6E8-28FE-4EFB-A9D4-5A74CE099653}" type="presOf" srcId="{9851D38A-3C9F-4DF6-BBD2-066A65915809}" destId="{E46C31E8-D642-4BF1-8DD6-76F4ED1C82EC}" srcOrd="0" destOrd="0" presId="urn:microsoft.com/office/officeart/2005/8/layout/lProcess2"/>
    <dgm:cxn modelId="{BEB1A3FD-D623-4FFE-BD37-0D49E72F3BE2}" type="presOf" srcId="{DDE9B019-140E-4C06-B195-FEEB5BD90C83}" destId="{5FBCE031-56A2-48C2-ABEA-A630693628C8}" srcOrd="0" destOrd="0" presId="urn:microsoft.com/office/officeart/2005/8/layout/lProcess2"/>
    <dgm:cxn modelId="{FA87D109-EE0C-463B-96F8-D357D87FFA9B}" type="presParOf" srcId="{E46C31E8-D642-4BF1-8DD6-76F4ED1C82EC}" destId="{008A5FC1-5CD2-4123-8E6E-5AD40D7AD5C4}" srcOrd="0" destOrd="0" presId="urn:microsoft.com/office/officeart/2005/8/layout/lProcess2"/>
    <dgm:cxn modelId="{5D732DA5-1880-45B3-9751-B572E07AA716}" type="presParOf" srcId="{008A5FC1-5CD2-4123-8E6E-5AD40D7AD5C4}" destId="{38ABD0DB-5FF6-4B8E-ADD4-DA16C7778983}" srcOrd="0" destOrd="0" presId="urn:microsoft.com/office/officeart/2005/8/layout/lProcess2"/>
    <dgm:cxn modelId="{C09BB906-4D27-408A-AE96-9B75A68EB437}" type="presParOf" srcId="{008A5FC1-5CD2-4123-8E6E-5AD40D7AD5C4}" destId="{2703DD05-7FBA-48C4-ADD6-355338268BD0}" srcOrd="1" destOrd="0" presId="urn:microsoft.com/office/officeart/2005/8/layout/lProcess2"/>
    <dgm:cxn modelId="{4AF28465-959C-4214-8F49-148C2D433C29}" type="presParOf" srcId="{008A5FC1-5CD2-4123-8E6E-5AD40D7AD5C4}" destId="{DBD359BF-87D0-4B39-A4BF-C2F5931829BD}" srcOrd="2" destOrd="0" presId="urn:microsoft.com/office/officeart/2005/8/layout/lProcess2"/>
    <dgm:cxn modelId="{58827FEC-497E-460C-AE19-91C38B188A12}" type="presParOf" srcId="{DBD359BF-87D0-4B39-A4BF-C2F5931829BD}" destId="{EC4BA8BB-0100-41D0-AEF5-FC9065E4C148}" srcOrd="0" destOrd="0" presId="urn:microsoft.com/office/officeart/2005/8/layout/lProcess2"/>
    <dgm:cxn modelId="{61117D70-C7E9-43BD-A5C0-63D3FBC55052}" type="presParOf" srcId="{EC4BA8BB-0100-41D0-AEF5-FC9065E4C148}" destId="{D5969880-775A-41A4-8D73-E78191EB7E37}" srcOrd="0" destOrd="0" presId="urn:microsoft.com/office/officeart/2005/8/layout/lProcess2"/>
    <dgm:cxn modelId="{F37ADFE5-3EF0-42E4-8BA3-CD1A91857A6D}" type="presParOf" srcId="{EC4BA8BB-0100-41D0-AEF5-FC9065E4C148}" destId="{CBBF3E97-D1D3-41BA-80D5-92D7756DFFE8}" srcOrd="1" destOrd="0" presId="urn:microsoft.com/office/officeart/2005/8/layout/lProcess2"/>
    <dgm:cxn modelId="{E12F3D97-7E33-4FBA-A18D-83A6AB7BE730}" type="presParOf" srcId="{EC4BA8BB-0100-41D0-AEF5-FC9065E4C148}" destId="{D432657E-5177-49DF-A6D6-656DCC8649E6}" srcOrd="2" destOrd="0" presId="urn:microsoft.com/office/officeart/2005/8/layout/lProcess2"/>
    <dgm:cxn modelId="{C76F0595-FDAA-40CC-964E-5073A071EEBF}" type="presParOf" srcId="{EC4BA8BB-0100-41D0-AEF5-FC9065E4C148}" destId="{C0869409-1902-481C-95DD-F41A2D7EA63E}" srcOrd="3" destOrd="0" presId="urn:microsoft.com/office/officeart/2005/8/layout/lProcess2"/>
    <dgm:cxn modelId="{EA8A821B-9361-41EF-B001-5D538699833C}" type="presParOf" srcId="{EC4BA8BB-0100-41D0-AEF5-FC9065E4C148}" destId="{6CA61DA6-EEF2-4D80-BDB2-CB1A78654181}" srcOrd="4" destOrd="0" presId="urn:microsoft.com/office/officeart/2005/8/layout/lProcess2"/>
    <dgm:cxn modelId="{0A7EF9E9-1622-40D2-809A-91E7DC44CB0E}" type="presParOf" srcId="{EC4BA8BB-0100-41D0-AEF5-FC9065E4C148}" destId="{9A948CF1-82DF-4EFA-935F-23B11E78C1F1}" srcOrd="5" destOrd="0" presId="urn:microsoft.com/office/officeart/2005/8/layout/lProcess2"/>
    <dgm:cxn modelId="{BF1C66B5-A4D5-4B49-9922-28EF61A96AC4}" type="presParOf" srcId="{EC4BA8BB-0100-41D0-AEF5-FC9065E4C148}" destId="{0637D017-5727-42AF-9F05-818897100568}" srcOrd="6" destOrd="0" presId="urn:microsoft.com/office/officeart/2005/8/layout/lProcess2"/>
    <dgm:cxn modelId="{35E9ECA8-6590-48ED-BF41-4A61BBFC86F3}" type="presParOf" srcId="{EC4BA8BB-0100-41D0-AEF5-FC9065E4C148}" destId="{3F5DE8AB-2FF0-4C9F-99C5-6101DC74AEA5}" srcOrd="7" destOrd="0" presId="urn:microsoft.com/office/officeart/2005/8/layout/lProcess2"/>
    <dgm:cxn modelId="{7E63E410-77EA-43A0-9B2F-B7A9FD796037}" type="presParOf" srcId="{EC4BA8BB-0100-41D0-AEF5-FC9065E4C148}" destId="{5FBCE031-56A2-48C2-ABEA-A630693628C8}" srcOrd="8" destOrd="0" presId="urn:microsoft.com/office/officeart/2005/8/layout/lProcess2"/>
    <dgm:cxn modelId="{5DE3E949-9E90-4A16-8B08-1B35C1F4EA99}" type="presParOf" srcId="{EC4BA8BB-0100-41D0-AEF5-FC9065E4C148}" destId="{CF86D864-FAA0-4DEE-A1E8-58CA7341EC38}" srcOrd="9" destOrd="0" presId="urn:microsoft.com/office/officeart/2005/8/layout/lProcess2"/>
    <dgm:cxn modelId="{95B1E79C-0A4D-4047-BB4F-F9266D942F05}" type="presParOf" srcId="{EC4BA8BB-0100-41D0-AEF5-FC9065E4C148}" destId="{BB70C058-00A1-468D-872C-4DEFBBCAAC4B}" srcOrd="1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9.xml><?xml version="1.0" encoding="utf-8"?>
<dgm:dataModel xmlns:dgm="http://schemas.openxmlformats.org/drawingml/2006/diagram" xmlns:a="http://schemas.openxmlformats.org/drawingml/2006/main">
  <dgm:ptLst>
    <dgm:pt modelId="{9851D38A-3C9F-4DF6-BBD2-066A65915809}" type="doc">
      <dgm:prSet loTypeId="urn:microsoft.com/office/officeart/2005/8/layout/target2" loCatId="relationship" qsTypeId="urn:microsoft.com/office/officeart/2005/8/quickstyle/simple1" qsCatId="simple" csTypeId="urn:microsoft.com/office/officeart/2005/8/colors/accent0_1" csCatId="mainScheme" phldr="1"/>
      <dgm:spPr/>
      <dgm:t>
        <a:bodyPr/>
        <a:lstStyle/>
        <a:p>
          <a:endParaRPr lang="es-CO"/>
        </a:p>
      </dgm:t>
    </dgm:pt>
    <dgm:pt modelId="{C5137377-C4A9-448F-AA18-7EBC037C3C48}">
      <dgm:prSet custT="1"/>
      <dgm:spPr/>
      <dgm:t>
        <a:bodyPr/>
        <a:lstStyle/>
        <a:p>
          <a:r>
            <a:rPr lang="es-MX" sz="4000" b="1" dirty="0"/>
            <a:t>Salvaguardas en el entorno de Trabajo</a:t>
          </a:r>
          <a:endParaRPr lang="es-CO" sz="4000" b="1" dirty="0"/>
        </a:p>
      </dgm:t>
    </dgm:pt>
    <dgm:pt modelId="{D2E04750-7C92-40EC-9F77-F8A916175EE4}" type="parTrans" cxnId="{C1A016AD-0287-4116-80BE-F7915375400A}">
      <dgm:prSet/>
      <dgm:spPr/>
      <dgm:t>
        <a:bodyPr/>
        <a:lstStyle/>
        <a:p>
          <a:endParaRPr lang="es-CO" sz="1400"/>
        </a:p>
      </dgm:t>
    </dgm:pt>
    <dgm:pt modelId="{E0B36B1B-749F-496E-870B-67252E3ABF17}" type="sibTrans" cxnId="{C1A016AD-0287-4116-80BE-F7915375400A}">
      <dgm:prSet/>
      <dgm:spPr/>
      <dgm:t>
        <a:bodyPr/>
        <a:lstStyle/>
        <a:p>
          <a:endParaRPr lang="es-CO" sz="1400"/>
        </a:p>
      </dgm:t>
    </dgm:pt>
    <dgm:pt modelId="{C5819535-191E-406C-9EBA-7F2ADD779FA1}">
      <dgm:prSet custT="1"/>
      <dgm:spPr/>
      <dgm:t>
        <a:bodyPr/>
        <a:lstStyle/>
        <a:p>
          <a:pPr>
            <a:lnSpc>
              <a:spcPct val="150000"/>
            </a:lnSpc>
          </a:pPr>
          <a:r>
            <a:rPr lang="es-MX" sz="1800"/>
            <a:t>Salvaguardas a nivel de firma (200.12)</a:t>
          </a:r>
          <a:endParaRPr lang="es-CO" sz="1800" dirty="0"/>
        </a:p>
      </dgm:t>
    </dgm:pt>
    <dgm:pt modelId="{B7DE4C0F-8BFD-497E-B7BE-2986D180BCDE}" type="parTrans" cxnId="{76028818-F1E5-4481-9899-DD4A5DF5C5CE}">
      <dgm:prSet/>
      <dgm:spPr/>
      <dgm:t>
        <a:bodyPr/>
        <a:lstStyle/>
        <a:p>
          <a:endParaRPr lang="es-CO" sz="1400"/>
        </a:p>
      </dgm:t>
    </dgm:pt>
    <dgm:pt modelId="{F6F6B12C-772E-48C7-ABF4-1B29726A446B}" type="sibTrans" cxnId="{76028818-F1E5-4481-9899-DD4A5DF5C5CE}">
      <dgm:prSet/>
      <dgm:spPr/>
      <dgm:t>
        <a:bodyPr/>
        <a:lstStyle/>
        <a:p>
          <a:endParaRPr lang="es-CO" sz="1400"/>
        </a:p>
      </dgm:t>
    </dgm:pt>
    <dgm:pt modelId="{7668078A-51FA-4AED-8993-42266B895B0A}">
      <dgm:prSet custT="1"/>
      <dgm:spPr/>
      <dgm:t>
        <a:bodyPr/>
        <a:lstStyle/>
        <a:p>
          <a:pPr>
            <a:lnSpc>
              <a:spcPct val="150000"/>
            </a:lnSpc>
          </a:pPr>
          <a:r>
            <a:rPr lang="es-MX" sz="1800"/>
            <a:t>Salvaguardas a nivel de encargo (200.13)</a:t>
          </a:r>
          <a:endParaRPr lang="es-CO" sz="1800" dirty="0"/>
        </a:p>
      </dgm:t>
    </dgm:pt>
    <dgm:pt modelId="{17B082BA-2714-4B90-91DE-4FB3885C02C7}" type="parTrans" cxnId="{EA2E311A-B3D4-4F5F-AEA5-25908BF75A18}">
      <dgm:prSet/>
      <dgm:spPr/>
      <dgm:t>
        <a:bodyPr/>
        <a:lstStyle/>
        <a:p>
          <a:endParaRPr lang="es-CO" sz="1400"/>
        </a:p>
      </dgm:t>
    </dgm:pt>
    <dgm:pt modelId="{4F91566A-5353-4403-92DD-98B8F488544A}" type="sibTrans" cxnId="{EA2E311A-B3D4-4F5F-AEA5-25908BF75A18}">
      <dgm:prSet/>
      <dgm:spPr/>
      <dgm:t>
        <a:bodyPr/>
        <a:lstStyle/>
        <a:p>
          <a:endParaRPr lang="es-CO" sz="1400"/>
        </a:p>
      </dgm:t>
    </dgm:pt>
    <dgm:pt modelId="{C655408E-BB95-454C-8141-0C2D2CDCFB75}">
      <dgm:prSet custT="1"/>
      <dgm:spPr/>
      <dgm:t>
        <a:bodyPr/>
        <a:lstStyle/>
        <a:p>
          <a:pPr>
            <a:lnSpc>
              <a:spcPct val="150000"/>
            </a:lnSpc>
          </a:pPr>
          <a:r>
            <a:rPr lang="es-MX" sz="1800"/>
            <a:t>Profesionales de la contabilidad en ejercicio</a:t>
          </a:r>
          <a:endParaRPr lang="es-CO" sz="1800" dirty="0"/>
        </a:p>
      </dgm:t>
    </dgm:pt>
    <dgm:pt modelId="{761C733A-9655-4C8D-9A0F-444821DE1A34}" type="parTrans" cxnId="{1ED5A349-656A-434C-A23D-D2EE2BF73F34}">
      <dgm:prSet/>
      <dgm:spPr/>
      <dgm:t>
        <a:bodyPr/>
        <a:lstStyle/>
        <a:p>
          <a:endParaRPr lang="es-CO" sz="1400"/>
        </a:p>
      </dgm:t>
    </dgm:pt>
    <dgm:pt modelId="{F841971D-7808-4A0E-A4C4-8F69B7AC3F6E}" type="sibTrans" cxnId="{1ED5A349-656A-434C-A23D-D2EE2BF73F34}">
      <dgm:prSet/>
      <dgm:spPr/>
      <dgm:t>
        <a:bodyPr/>
        <a:lstStyle/>
        <a:p>
          <a:endParaRPr lang="es-CO" sz="1400"/>
        </a:p>
      </dgm:t>
    </dgm:pt>
    <dgm:pt modelId="{3DE45073-80D8-4B01-AF54-9D35020261FF}">
      <dgm:prSet custT="1"/>
      <dgm:spPr/>
      <dgm:t>
        <a:bodyPr/>
        <a:lstStyle/>
        <a:p>
          <a:r>
            <a:rPr lang="es-MX" sz="1800"/>
            <a:t>Profesionales de empresa (300)</a:t>
          </a:r>
          <a:endParaRPr lang="es-CO" sz="1800" dirty="0"/>
        </a:p>
      </dgm:t>
    </dgm:pt>
    <dgm:pt modelId="{AE8BF59E-E560-4F96-8DF8-00F72576BDA4}" type="parTrans" cxnId="{7BCD6946-6B9C-4119-93F6-066FABA33948}">
      <dgm:prSet/>
      <dgm:spPr/>
      <dgm:t>
        <a:bodyPr/>
        <a:lstStyle/>
        <a:p>
          <a:endParaRPr lang="es-CO" sz="1400"/>
        </a:p>
      </dgm:t>
    </dgm:pt>
    <dgm:pt modelId="{0E48F893-E405-44D1-87C8-C753B97E7A26}" type="sibTrans" cxnId="{7BCD6946-6B9C-4119-93F6-066FABA33948}">
      <dgm:prSet/>
      <dgm:spPr/>
      <dgm:t>
        <a:bodyPr/>
        <a:lstStyle/>
        <a:p>
          <a:endParaRPr lang="es-CO" sz="1400"/>
        </a:p>
      </dgm:t>
    </dgm:pt>
    <dgm:pt modelId="{01FD7680-027F-4CDE-8EB1-212F011285AC}" type="pres">
      <dgm:prSet presAssocID="{9851D38A-3C9F-4DF6-BBD2-066A65915809}" presName="Name0" presStyleCnt="0">
        <dgm:presLayoutVars>
          <dgm:chMax val="3"/>
          <dgm:chPref val="1"/>
          <dgm:dir/>
          <dgm:animLvl val="lvl"/>
          <dgm:resizeHandles/>
        </dgm:presLayoutVars>
      </dgm:prSet>
      <dgm:spPr/>
    </dgm:pt>
    <dgm:pt modelId="{A0BDA962-7BD8-440E-B04F-161EDF00ECA1}" type="pres">
      <dgm:prSet presAssocID="{9851D38A-3C9F-4DF6-BBD2-066A65915809}" presName="outerBox" presStyleCnt="0"/>
      <dgm:spPr/>
    </dgm:pt>
    <dgm:pt modelId="{1E89AA99-0B62-448F-97D4-DFC912C9055E}" type="pres">
      <dgm:prSet presAssocID="{9851D38A-3C9F-4DF6-BBD2-066A65915809}" presName="outerBoxParent" presStyleLbl="node1" presStyleIdx="0" presStyleCnt="1"/>
      <dgm:spPr/>
    </dgm:pt>
    <dgm:pt modelId="{DF5C5D77-0B94-40C1-8712-0D3C17DD1F95}" type="pres">
      <dgm:prSet presAssocID="{9851D38A-3C9F-4DF6-BBD2-066A65915809}" presName="outerBoxChildren" presStyleCnt="0"/>
      <dgm:spPr/>
    </dgm:pt>
    <dgm:pt modelId="{18190E8C-FA3A-4432-B4D9-6FEC5E74E606}" type="pres">
      <dgm:prSet presAssocID="{C655408E-BB95-454C-8141-0C2D2CDCFB75}" presName="oChild" presStyleLbl="fgAcc1" presStyleIdx="0" presStyleCnt="2" custScaleX="131931" custLinFactNeighborY="-13662">
        <dgm:presLayoutVars>
          <dgm:bulletEnabled val="1"/>
        </dgm:presLayoutVars>
      </dgm:prSet>
      <dgm:spPr/>
    </dgm:pt>
    <dgm:pt modelId="{FC5EE477-8A6D-462E-B93A-78AB78E8BE4D}" type="pres">
      <dgm:prSet presAssocID="{F841971D-7808-4A0E-A4C4-8F69B7AC3F6E}" presName="outerSibTrans" presStyleCnt="0"/>
      <dgm:spPr/>
    </dgm:pt>
    <dgm:pt modelId="{A76ABAAB-D87A-451B-8125-5034D590586F}" type="pres">
      <dgm:prSet presAssocID="{3DE45073-80D8-4B01-AF54-9D35020261FF}" presName="oChild" presStyleLbl="fgAcc1" presStyleIdx="1" presStyleCnt="2" custLinFactNeighborY="-13662">
        <dgm:presLayoutVars>
          <dgm:bulletEnabled val="1"/>
        </dgm:presLayoutVars>
      </dgm:prSet>
      <dgm:spPr/>
    </dgm:pt>
  </dgm:ptLst>
  <dgm:cxnLst>
    <dgm:cxn modelId="{11D64F12-26FA-4C1D-8F5C-5A8EC8D1F1F4}" type="presOf" srcId="{3DE45073-80D8-4B01-AF54-9D35020261FF}" destId="{A76ABAAB-D87A-451B-8125-5034D590586F}" srcOrd="0" destOrd="0" presId="urn:microsoft.com/office/officeart/2005/8/layout/target2"/>
    <dgm:cxn modelId="{881A8016-604D-4531-8E1E-F8F73207CBD5}" type="presOf" srcId="{9851D38A-3C9F-4DF6-BBD2-066A65915809}" destId="{01FD7680-027F-4CDE-8EB1-212F011285AC}" srcOrd="0" destOrd="0" presId="urn:microsoft.com/office/officeart/2005/8/layout/target2"/>
    <dgm:cxn modelId="{76028818-F1E5-4481-9899-DD4A5DF5C5CE}" srcId="{C655408E-BB95-454C-8141-0C2D2CDCFB75}" destId="{C5819535-191E-406C-9EBA-7F2ADD779FA1}" srcOrd="0" destOrd="0" parTransId="{B7DE4C0F-8BFD-497E-B7BE-2986D180BCDE}" sibTransId="{F6F6B12C-772E-48C7-ABF4-1B29726A446B}"/>
    <dgm:cxn modelId="{EA2E311A-B3D4-4F5F-AEA5-25908BF75A18}" srcId="{C655408E-BB95-454C-8141-0C2D2CDCFB75}" destId="{7668078A-51FA-4AED-8993-42266B895B0A}" srcOrd="1" destOrd="0" parTransId="{17B082BA-2714-4B90-91DE-4FB3885C02C7}" sibTransId="{4F91566A-5353-4403-92DD-98B8F488544A}"/>
    <dgm:cxn modelId="{7BCD6946-6B9C-4119-93F6-066FABA33948}" srcId="{C5137377-C4A9-448F-AA18-7EBC037C3C48}" destId="{3DE45073-80D8-4B01-AF54-9D35020261FF}" srcOrd="1" destOrd="0" parTransId="{AE8BF59E-E560-4F96-8DF8-00F72576BDA4}" sibTransId="{0E48F893-E405-44D1-87C8-C753B97E7A26}"/>
    <dgm:cxn modelId="{1ED5A349-656A-434C-A23D-D2EE2BF73F34}" srcId="{C5137377-C4A9-448F-AA18-7EBC037C3C48}" destId="{C655408E-BB95-454C-8141-0C2D2CDCFB75}" srcOrd="0" destOrd="0" parTransId="{761C733A-9655-4C8D-9A0F-444821DE1A34}" sibTransId="{F841971D-7808-4A0E-A4C4-8F69B7AC3F6E}"/>
    <dgm:cxn modelId="{08E40D79-2801-4202-9F98-F1BCEE1E1E57}" type="presOf" srcId="{7668078A-51FA-4AED-8993-42266B895B0A}" destId="{18190E8C-FA3A-4432-B4D9-6FEC5E74E606}" srcOrd="0" destOrd="2" presId="urn:microsoft.com/office/officeart/2005/8/layout/target2"/>
    <dgm:cxn modelId="{3AF1D259-961D-485F-8752-7292B0461A75}" type="presOf" srcId="{C5819535-191E-406C-9EBA-7F2ADD779FA1}" destId="{18190E8C-FA3A-4432-B4D9-6FEC5E74E606}" srcOrd="0" destOrd="1" presId="urn:microsoft.com/office/officeart/2005/8/layout/target2"/>
    <dgm:cxn modelId="{7104379F-46B9-450C-B3CB-D4ED9861EA58}" type="presOf" srcId="{C655408E-BB95-454C-8141-0C2D2CDCFB75}" destId="{18190E8C-FA3A-4432-B4D9-6FEC5E74E606}" srcOrd="0" destOrd="0" presId="urn:microsoft.com/office/officeart/2005/8/layout/target2"/>
    <dgm:cxn modelId="{7EF516A4-00DC-4681-9F7C-6ED0C17BBDD8}" type="presOf" srcId="{C5137377-C4A9-448F-AA18-7EBC037C3C48}" destId="{1E89AA99-0B62-448F-97D4-DFC912C9055E}" srcOrd="0" destOrd="0" presId="urn:microsoft.com/office/officeart/2005/8/layout/target2"/>
    <dgm:cxn modelId="{C1A016AD-0287-4116-80BE-F7915375400A}" srcId="{9851D38A-3C9F-4DF6-BBD2-066A65915809}" destId="{C5137377-C4A9-448F-AA18-7EBC037C3C48}" srcOrd="0" destOrd="0" parTransId="{D2E04750-7C92-40EC-9F77-F8A916175EE4}" sibTransId="{E0B36B1B-749F-496E-870B-67252E3ABF17}"/>
    <dgm:cxn modelId="{AAEDE32E-4700-4A07-9128-CD1562DFAE96}" type="presParOf" srcId="{01FD7680-027F-4CDE-8EB1-212F011285AC}" destId="{A0BDA962-7BD8-440E-B04F-161EDF00ECA1}" srcOrd="0" destOrd="0" presId="urn:microsoft.com/office/officeart/2005/8/layout/target2"/>
    <dgm:cxn modelId="{DB1D3C0A-1C52-42D3-8A9E-D27DA2F7597F}" type="presParOf" srcId="{A0BDA962-7BD8-440E-B04F-161EDF00ECA1}" destId="{1E89AA99-0B62-448F-97D4-DFC912C9055E}" srcOrd="0" destOrd="0" presId="urn:microsoft.com/office/officeart/2005/8/layout/target2"/>
    <dgm:cxn modelId="{E31D14D0-FD30-4450-BA5D-44254508EC58}" type="presParOf" srcId="{A0BDA962-7BD8-440E-B04F-161EDF00ECA1}" destId="{DF5C5D77-0B94-40C1-8712-0D3C17DD1F95}" srcOrd="1" destOrd="0" presId="urn:microsoft.com/office/officeart/2005/8/layout/target2"/>
    <dgm:cxn modelId="{1BB804D1-7576-4DC5-BB7F-D5D124466140}" type="presParOf" srcId="{DF5C5D77-0B94-40C1-8712-0D3C17DD1F95}" destId="{18190E8C-FA3A-4432-B4D9-6FEC5E74E606}" srcOrd="0" destOrd="0" presId="urn:microsoft.com/office/officeart/2005/8/layout/target2"/>
    <dgm:cxn modelId="{27C79275-0BB4-4CE1-BC90-C2C65BD6665E}" type="presParOf" srcId="{DF5C5D77-0B94-40C1-8712-0D3C17DD1F95}" destId="{FC5EE477-8A6D-462E-B93A-78AB78E8BE4D}" srcOrd="1" destOrd="0" presId="urn:microsoft.com/office/officeart/2005/8/layout/target2"/>
    <dgm:cxn modelId="{49DD1339-689B-476E-BDB1-C5AD735A9EF6}" type="presParOf" srcId="{DF5C5D77-0B94-40C1-8712-0D3C17DD1F95}" destId="{A76ABAAB-D87A-451B-8125-5034D590586F}" srcOrd="2"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0187970-F261-466B-9FB6-EAAFB0E7D8C8}" type="doc">
      <dgm:prSet loTypeId="urn:microsoft.com/office/officeart/2005/8/layout/hierarchy4" loCatId="relationship" qsTypeId="urn:microsoft.com/office/officeart/2005/8/quickstyle/simple1" qsCatId="simple" csTypeId="urn:microsoft.com/office/officeart/2005/8/colors/accent2_1" csCatId="accent2" phldr="1"/>
      <dgm:spPr/>
      <dgm:t>
        <a:bodyPr/>
        <a:lstStyle/>
        <a:p>
          <a:endParaRPr lang="es-CO"/>
        </a:p>
      </dgm:t>
    </dgm:pt>
    <dgm:pt modelId="{AAF83672-0DB1-40AD-B28E-3A47D02D5CAE}">
      <dgm:prSet phldrT="[Texto]"/>
      <dgm:spPr>
        <a:ln>
          <a:solidFill>
            <a:srgbClr val="FF0000"/>
          </a:solidFill>
        </a:ln>
      </dgm:spPr>
      <dgm:t>
        <a:bodyPr/>
        <a:lstStyle/>
        <a:p>
          <a:r>
            <a:rPr lang="es-CO" b="1" dirty="0">
              <a:solidFill>
                <a:srgbClr val="FF0000"/>
              </a:solidFill>
              <a:latin typeface="Calibri" panose="020F0502020204030204" pitchFamily="34" charset="0"/>
            </a:rPr>
            <a:t>El pilar legal y reglamentario </a:t>
          </a:r>
          <a:r>
            <a:rPr lang="es-CO" b="1" dirty="0">
              <a:latin typeface="Calibri" panose="020F0502020204030204" pitchFamily="34" charset="0"/>
            </a:rPr>
            <a:t>garantiza que los participantes a lo largo de la cadena de presentación de informes financieros cumplen determinadas tareas con el nivel de calidad requerido. Este pilar suministra un marco para:</a:t>
          </a:r>
        </a:p>
      </dgm:t>
    </dgm:pt>
    <dgm:pt modelId="{D8B150CD-A3B3-49C8-ADA7-6294270725A1}" type="parTrans" cxnId="{DB8D7547-2622-41F7-A0FC-FB22CE88181F}">
      <dgm:prSet/>
      <dgm:spPr/>
      <dgm:t>
        <a:bodyPr/>
        <a:lstStyle/>
        <a:p>
          <a:endParaRPr lang="es-CO" b="1">
            <a:solidFill>
              <a:schemeClr val="tx1"/>
            </a:solidFill>
            <a:latin typeface="Calibri" panose="020F0502020204030204" pitchFamily="34" charset="0"/>
          </a:endParaRPr>
        </a:p>
      </dgm:t>
    </dgm:pt>
    <dgm:pt modelId="{455DDCB3-870D-493B-91B2-5F2CA633FC67}" type="sibTrans" cxnId="{DB8D7547-2622-41F7-A0FC-FB22CE88181F}">
      <dgm:prSet/>
      <dgm:spPr/>
      <dgm:t>
        <a:bodyPr/>
        <a:lstStyle/>
        <a:p>
          <a:endParaRPr lang="es-CO" b="1">
            <a:solidFill>
              <a:schemeClr val="tx1"/>
            </a:solidFill>
            <a:latin typeface="Calibri" panose="020F0502020204030204" pitchFamily="34" charset="0"/>
          </a:endParaRPr>
        </a:p>
      </dgm:t>
    </dgm:pt>
    <dgm:pt modelId="{0CC43343-EDB0-4A53-AA64-0F91B28969D9}">
      <dgm:prSet/>
      <dgm:spPr>
        <a:ln>
          <a:solidFill>
            <a:srgbClr val="FF0000"/>
          </a:solidFill>
        </a:ln>
      </dgm:spPr>
      <dgm:t>
        <a:bodyPr/>
        <a:lstStyle/>
        <a:p>
          <a:r>
            <a:rPr lang="es-CO" b="1">
              <a:latin typeface="Calibri" panose="020F0502020204030204" pitchFamily="34" charset="0"/>
            </a:rPr>
            <a:t>Desarrollar, aprobar o enmendar leyes y reglamentos apropiados;</a:t>
          </a:r>
          <a:endParaRPr lang="es-CO" b="1" dirty="0">
            <a:latin typeface="Calibri" panose="020F0502020204030204" pitchFamily="34" charset="0"/>
          </a:endParaRPr>
        </a:p>
      </dgm:t>
    </dgm:pt>
    <dgm:pt modelId="{0A3A89DA-3459-4580-8F54-3FD054F7908D}" type="parTrans" cxnId="{8D3394F8-E729-4185-92BC-2B5AD3BF3F5B}">
      <dgm:prSet/>
      <dgm:spPr/>
      <dgm:t>
        <a:bodyPr/>
        <a:lstStyle/>
        <a:p>
          <a:endParaRPr lang="es-CO" b="1">
            <a:solidFill>
              <a:schemeClr val="tx1"/>
            </a:solidFill>
            <a:latin typeface="Calibri" panose="020F0502020204030204" pitchFamily="34" charset="0"/>
          </a:endParaRPr>
        </a:p>
      </dgm:t>
    </dgm:pt>
    <dgm:pt modelId="{D1B0C3C2-EC7D-4B24-9419-B9933C7A14B0}" type="sibTrans" cxnId="{8D3394F8-E729-4185-92BC-2B5AD3BF3F5B}">
      <dgm:prSet/>
      <dgm:spPr/>
      <dgm:t>
        <a:bodyPr/>
        <a:lstStyle/>
        <a:p>
          <a:endParaRPr lang="es-CO" b="1">
            <a:solidFill>
              <a:schemeClr val="tx1"/>
            </a:solidFill>
            <a:latin typeface="Calibri" panose="020F0502020204030204" pitchFamily="34" charset="0"/>
          </a:endParaRPr>
        </a:p>
      </dgm:t>
    </dgm:pt>
    <dgm:pt modelId="{9B3AA802-566E-4A80-85D5-5937D16B17A1}">
      <dgm:prSet/>
      <dgm:spPr>
        <a:ln>
          <a:solidFill>
            <a:srgbClr val="FF0000"/>
          </a:solidFill>
        </a:ln>
      </dgm:spPr>
      <dgm:t>
        <a:bodyPr/>
        <a:lstStyle/>
        <a:p>
          <a:r>
            <a:rPr lang="es-CO" b="1">
              <a:latin typeface="Calibri" panose="020F0502020204030204" pitchFamily="34" charset="0"/>
            </a:rPr>
            <a:t>Respaldar y hacer cumplir las normas contables,  de auditoría y de ética;</a:t>
          </a:r>
          <a:endParaRPr lang="es-CO" b="1" dirty="0">
            <a:latin typeface="Calibri" panose="020F0502020204030204" pitchFamily="34" charset="0"/>
          </a:endParaRPr>
        </a:p>
      </dgm:t>
    </dgm:pt>
    <dgm:pt modelId="{4C152368-0118-4E30-8DE1-B4732393D93B}" type="parTrans" cxnId="{F13AFEFD-BEBF-435A-B2E0-E2BDA64E5D61}">
      <dgm:prSet/>
      <dgm:spPr/>
      <dgm:t>
        <a:bodyPr/>
        <a:lstStyle/>
        <a:p>
          <a:endParaRPr lang="es-CO" b="1">
            <a:solidFill>
              <a:schemeClr val="tx1"/>
            </a:solidFill>
            <a:latin typeface="Calibri" panose="020F0502020204030204" pitchFamily="34" charset="0"/>
          </a:endParaRPr>
        </a:p>
      </dgm:t>
    </dgm:pt>
    <dgm:pt modelId="{26D64D78-7132-46A9-9962-7482D8BD9115}" type="sibTrans" cxnId="{F13AFEFD-BEBF-435A-B2E0-E2BDA64E5D61}">
      <dgm:prSet/>
      <dgm:spPr/>
      <dgm:t>
        <a:bodyPr/>
        <a:lstStyle/>
        <a:p>
          <a:endParaRPr lang="es-CO" b="1">
            <a:solidFill>
              <a:schemeClr val="tx1"/>
            </a:solidFill>
            <a:latin typeface="Calibri" panose="020F0502020204030204" pitchFamily="34" charset="0"/>
          </a:endParaRPr>
        </a:p>
      </dgm:t>
    </dgm:pt>
    <dgm:pt modelId="{380758F2-32C2-4EAE-8553-11B7D48F6EC5}">
      <dgm:prSet/>
      <dgm:spPr>
        <a:ln>
          <a:solidFill>
            <a:srgbClr val="FF0000"/>
          </a:solidFill>
        </a:ln>
      </dgm:spPr>
      <dgm:t>
        <a:bodyPr/>
        <a:lstStyle/>
        <a:p>
          <a:r>
            <a:rPr lang="es-CO" b="1" dirty="0">
              <a:latin typeface="Calibri" panose="020F0502020204030204" pitchFamily="34" charset="0"/>
            </a:rPr>
            <a:t>La expedición de Licencias y la supervisión de los auditores o revisores fiscales de acuerdo con los requisitos de control de calidad;</a:t>
          </a:r>
        </a:p>
      </dgm:t>
    </dgm:pt>
    <dgm:pt modelId="{2443AB46-55AA-4FF0-9E07-BB0C0F6FF41A}" type="parTrans" cxnId="{955FC897-B841-47C6-9CC2-F2A0A3C93985}">
      <dgm:prSet/>
      <dgm:spPr/>
      <dgm:t>
        <a:bodyPr/>
        <a:lstStyle/>
        <a:p>
          <a:endParaRPr lang="es-CO" b="1">
            <a:solidFill>
              <a:schemeClr val="tx1"/>
            </a:solidFill>
            <a:latin typeface="Calibri" panose="020F0502020204030204" pitchFamily="34" charset="0"/>
          </a:endParaRPr>
        </a:p>
      </dgm:t>
    </dgm:pt>
    <dgm:pt modelId="{00348D5B-2099-4236-811F-323B9366F7C7}" type="sibTrans" cxnId="{955FC897-B841-47C6-9CC2-F2A0A3C93985}">
      <dgm:prSet/>
      <dgm:spPr/>
      <dgm:t>
        <a:bodyPr/>
        <a:lstStyle/>
        <a:p>
          <a:endParaRPr lang="es-CO" b="1">
            <a:solidFill>
              <a:schemeClr val="tx1"/>
            </a:solidFill>
            <a:latin typeface="Calibri" panose="020F0502020204030204" pitchFamily="34" charset="0"/>
          </a:endParaRPr>
        </a:p>
      </dgm:t>
    </dgm:pt>
    <dgm:pt modelId="{346CC424-2D20-4567-9013-AE1382A5B212}">
      <dgm:prSet/>
      <dgm:spPr>
        <a:ln>
          <a:solidFill>
            <a:srgbClr val="FF0000"/>
          </a:solidFill>
        </a:ln>
      </dgm:spPr>
      <dgm:t>
        <a:bodyPr/>
        <a:lstStyle/>
        <a:p>
          <a:r>
            <a:rPr lang="es-CO" b="1" dirty="0">
              <a:latin typeface="Calibri" panose="020F0502020204030204" pitchFamily="34" charset="0"/>
            </a:rPr>
            <a:t>Revisar los </a:t>
          </a:r>
          <a:r>
            <a:rPr lang="es-CO" b="1" dirty="0" err="1">
              <a:latin typeface="Calibri" panose="020F0502020204030204" pitchFamily="34" charset="0"/>
            </a:rPr>
            <a:t>Efros</a:t>
          </a:r>
          <a:r>
            <a:rPr lang="es-CO" b="1" dirty="0">
              <a:latin typeface="Calibri" panose="020F0502020204030204" pitchFamily="34" charset="0"/>
            </a:rPr>
            <a:t> y los informes legales de las compañías cotizadas  basados en IFRS-NIIF;</a:t>
          </a:r>
        </a:p>
      </dgm:t>
    </dgm:pt>
    <dgm:pt modelId="{56018184-2CE8-499E-BD5F-52B32C4F1DCE}" type="parTrans" cxnId="{FC44E253-7A7A-4AC5-A512-1879ED62B75C}">
      <dgm:prSet/>
      <dgm:spPr/>
      <dgm:t>
        <a:bodyPr/>
        <a:lstStyle/>
        <a:p>
          <a:endParaRPr lang="es-CO" b="1">
            <a:solidFill>
              <a:schemeClr val="tx1"/>
            </a:solidFill>
            <a:latin typeface="Calibri" panose="020F0502020204030204" pitchFamily="34" charset="0"/>
          </a:endParaRPr>
        </a:p>
      </dgm:t>
    </dgm:pt>
    <dgm:pt modelId="{BB536410-B5A0-4C37-B322-8278DB069ECD}" type="sibTrans" cxnId="{FC44E253-7A7A-4AC5-A512-1879ED62B75C}">
      <dgm:prSet/>
      <dgm:spPr/>
      <dgm:t>
        <a:bodyPr/>
        <a:lstStyle/>
        <a:p>
          <a:endParaRPr lang="es-CO" b="1">
            <a:solidFill>
              <a:schemeClr val="tx1"/>
            </a:solidFill>
            <a:latin typeface="Calibri" panose="020F0502020204030204" pitchFamily="34" charset="0"/>
          </a:endParaRPr>
        </a:p>
      </dgm:t>
    </dgm:pt>
    <dgm:pt modelId="{A91D299C-5782-4685-B655-77B8BB8D2F6D}">
      <dgm:prSet/>
      <dgm:spPr>
        <a:ln>
          <a:solidFill>
            <a:srgbClr val="FF0000"/>
          </a:solidFill>
        </a:ln>
      </dgm:spPr>
      <dgm:t>
        <a:bodyPr/>
        <a:lstStyle/>
        <a:p>
          <a:r>
            <a:rPr lang="es-CO" b="1" dirty="0">
              <a:latin typeface="Calibri" panose="020F0502020204030204" pitchFamily="34" charset="0"/>
            </a:rPr>
            <a:t>Calificar el nivel profesional de los contadores (por ej. Mediante exámenes o entrenamiento práctico;</a:t>
          </a:r>
        </a:p>
      </dgm:t>
    </dgm:pt>
    <dgm:pt modelId="{B788BDC7-E04C-4C58-8D0C-CA9CA236EB43}" type="parTrans" cxnId="{8BA7BAD0-3765-4A68-AD3A-03DDB121CFAD}">
      <dgm:prSet/>
      <dgm:spPr/>
      <dgm:t>
        <a:bodyPr/>
        <a:lstStyle/>
        <a:p>
          <a:endParaRPr lang="es-CO" b="1">
            <a:solidFill>
              <a:schemeClr val="tx1"/>
            </a:solidFill>
            <a:latin typeface="Calibri" panose="020F0502020204030204" pitchFamily="34" charset="0"/>
          </a:endParaRPr>
        </a:p>
      </dgm:t>
    </dgm:pt>
    <dgm:pt modelId="{24D02DBE-214F-421E-A503-54DE3194B45E}" type="sibTrans" cxnId="{8BA7BAD0-3765-4A68-AD3A-03DDB121CFAD}">
      <dgm:prSet/>
      <dgm:spPr/>
      <dgm:t>
        <a:bodyPr/>
        <a:lstStyle/>
        <a:p>
          <a:endParaRPr lang="es-CO" b="1">
            <a:solidFill>
              <a:schemeClr val="tx1"/>
            </a:solidFill>
            <a:latin typeface="Calibri" panose="020F0502020204030204" pitchFamily="34" charset="0"/>
          </a:endParaRPr>
        </a:p>
      </dgm:t>
    </dgm:pt>
    <dgm:pt modelId="{DB08B054-16AA-4E45-82F5-A6A95B7513C7}">
      <dgm:prSet/>
      <dgm:spPr>
        <a:ln>
          <a:solidFill>
            <a:srgbClr val="FF0000"/>
          </a:solidFill>
        </a:ln>
      </dgm:spPr>
      <dgm:t>
        <a:bodyPr/>
        <a:lstStyle/>
        <a:p>
          <a:r>
            <a:rPr lang="es-CO" b="1" dirty="0">
              <a:latin typeface="Calibri" panose="020F0502020204030204" pitchFamily="34" charset="0"/>
            </a:rPr>
            <a:t>La Disciplina de las firmas  y personas individuales que ejercen como firmas;</a:t>
          </a:r>
        </a:p>
      </dgm:t>
    </dgm:pt>
    <dgm:pt modelId="{173061CC-B655-433E-B33C-1B777F60F0F9}" type="parTrans" cxnId="{FA6C98A8-06F1-49B6-8CD3-677AE3B4EE7A}">
      <dgm:prSet/>
      <dgm:spPr/>
      <dgm:t>
        <a:bodyPr/>
        <a:lstStyle/>
        <a:p>
          <a:endParaRPr lang="es-CO" b="1">
            <a:solidFill>
              <a:schemeClr val="tx1"/>
            </a:solidFill>
            <a:latin typeface="Calibri" panose="020F0502020204030204" pitchFamily="34" charset="0"/>
          </a:endParaRPr>
        </a:p>
      </dgm:t>
    </dgm:pt>
    <dgm:pt modelId="{97462299-F415-41E5-9964-82F01DB97224}" type="sibTrans" cxnId="{FA6C98A8-06F1-49B6-8CD3-677AE3B4EE7A}">
      <dgm:prSet/>
      <dgm:spPr/>
      <dgm:t>
        <a:bodyPr/>
        <a:lstStyle/>
        <a:p>
          <a:endParaRPr lang="es-CO" b="1">
            <a:solidFill>
              <a:schemeClr val="tx1"/>
            </a:solidFill>
            <a:latin typeface="Calibri" panose="020F0502020204030204" pitchFamily="34" charset="0"/>
          </a:endParaRPr>
        </a:p>
      </dgm:t>
    </dgm:pt>
    <dgm:pt modelId="{40FE7EEA-A88E-43DB-9D8D-7EE28353A61E}">
      <dgm:prSet/>
      <dgm:spPr>
        <a:ln>
          <a:solidFill>
            <a:srgbClr val="FF0000"/>
          </a:solidFill>
        </a:ln>
      </dgm:spPr>
      <dgm:t>
        <a:bodyPr/>
        <a:lstStyle/>
        <a:p>
          <a:r>
            <a:rPr lang="es-CO" b="1" dirty="0">
              <a:latin typeface="Calibri" panose="020F0502020204030204" pitchFamily="34" charset="0"/>
            </a:rPr>
            <a:t>Asegurar el desarrollo profesional continuo (CPD); y</a:t>
          </a:r>
        </a:p>
      </dgm:t>
    </dgm:pt>
    <dgm:pt modelId="{D0F8A6AF-C29A-4AEE-AF58-8C86C7FFDE7A}" type="parTrans" cxnId="{7FA27F6E-05D2-4172-BC59-180C89988933}">
      <dgm:prSet/>
      <dgm:spPr/>
      <dgm:t>
        <a:bodyPr/>
        <a:lstStyle/>
        <a:p>
          <a:endParaRPr lang="es-CO" b="1">
            <a:solidFill>
              <a:schemeClr val="tx1"/>
            </a:solidFill>
            <a:latin typeface="Calibri" panose="020F0502020204030204" pitchFamily="34" charset="0"/>
          </a:endParaRPr>
        </a:p>
      </dgm:t>
    </dgm:pt>
    <dgm:pt modelId="{145307B4-9B14-4E47-8848-6DCA106940F1}" type="sibTrans" cxnId="{7FA27F6E-05D2-4172-BC59-180C89988933}">
      <dgm:prSet/>
      <dgm:spPr/>
      <dgm:t>
        <a:bodyPr/>
        <a:lstStyle/>
        <a:p>
          <a:endParaRPr lang="es-CO" b="1">
            <a:solidFill>
              <a:schemeClr val="tx1"/>
            </a:solidFill>
            <a:latin typeface="Calibri" panose="020F0502020204030204" pitchFamily="34" charset="0"/>
          </a:endParaRPr>
        </a:p>
      </dgm:t>
    </dgm:pt>
    <dgm:pt modelId="{5CCE07ED-2326-41CE-A6A9-32E0DFD1AB8B}">
      <dgm:prSet/>
      <dgm:spPr>
        <a:ln>
          <a:solidFill>
            <a:srgbClr val="FF0000"/>
          </a:solidFill>
        </a:ln>
      </dgm:spPr>
      <dgm:t>
        <a:bodyPr/>
        <a:lstStyle/>
        <a:p>
          <a:r>
            <a:rPr lang="es-CO" b="1">
              <a:latin typeface="Calibri" panose="020F0502020204030204" pitchFamily="34" charset="0"/>
            </a:rPr>
            <a:t>Garantizar un buen gobierno tanto en el sector privado como en el público.</a:t>
          </a:r>
          <a:endParaRPr lang="es-CO" b="1" dirty="0">
            <a:latin typeface="Calibri" panose="020F0502020204030204" pitchFamily="34" charset="0"/>
          </a:endParaRPr>
        </a:p>
      </dgm:t>
    </dgm:pt>
    <dgm:pt modelId="{FB4A192A-0C33-4879-B276-0EDD742CA906}" type="parTrans" cxnId="{D919EB37-5AC1-4771-B3A4-3E34B33767F1}">
      <dgm:prSet/>
      <dgm:spPr/>
      <dgm:t>
        <a:bodyPr/>
        <a:lstStyle/>
        <a:p>
          <a:endParaRPr lang="es-CO" b="1">
            <a:solidFill>
              <a:schemeClr val="tx1"/>
            </a:solidFill>
            <a:latin typeface="Calibri" panose="020F0502020204030204" pitchFamily="34" charset="0"/>
          </a:endParaRPr>
        </a:p>
      </dgm:t>
    </dgm:pt>
    <dgm:pt modelId="{C3696A45-9B90-4201-A471-3363AFC609BF}" type="sibTrans" cxnId="{D919EB37-5AC1-4771-B3A4-3E34B33767F1}">
      <dgm:prSet/>
      <dgm:spPr/>
      <dgm:t>
        <a:bodyPr/>
        <a:lstStyle/>
        <a:p>
          <a:endParaRPr lang="es-CO" b="1">
            <a:solidFill>
              <a:schemeClr val="tx1"/>
            </a:solidFill>
            <a:latin typeface="Calibri" panose="020F0502020204030204" pitchFamily="34" charset="0"/>
          </a:endParaRPr>
        </a:p>
      </dgm:t>
    </dgm:pt>
    <dgm:pt modelId="{84832301-9136-41C5-AB3A-2843FB99E0C7}" type="pres">
      <dgm:prSet presAssocID="{D0187970-F261-466B-9FB6-EAAFB0E7D8C8}" presName="Name0" presStyleCnt="0">
        <dgm:presLayoutVars>
          <dgm:chPref val="1"/>
          <dgm:dir/>
          <dgm:animOne val="branch"/>
          <dgm:animLvl val="lvl"/>
          <dgm:resizeHandles/>
        </dgm:presLayoutVars>
      </dgm:prSet>
      <dgm:spPr/>
    </dgm:pt>
    <dgm:pt modelId="{964F884C-721E-45DE-8B0F-0FBFA83EC5CA}" type="pres">
      <dgm:prSet presAssocID="{AAF83672-0DB1-40AD-B28E-3A47D02D5CAE}" presName="vertOne" presStyleCnt="0"/>
      <dgm:spPr/>
    </dgm:pt>
    <dgm:pt modelId="{BFB49242-A85A-4916-8028-DF0083DC6691}" type="pres">
      <dgm:prSet presAssocID="{AAF83672-0DB1-40AD-B28E-3A47D02D5CAE}" presName="txOne" presStyleLbl="node0" presStyleIdx="0" presStyleCnt="1">
        <dgm:presLayoutVars>
          <dgm:chPref val="3"/>
        </dgm:presLayoutVars>
      </dgm:prSet>
      <dgm:spPr/>
    </dgm:pt>
    <dgm:pt modelId="{1116D49A-FB7C-40B4-B16B-79B070E777E1}" type="pres">
      <dgm:prSet presAssocID="{AAF83672-0DB1-40AD-B28E-3A47D02D5CAE}" presName="parTransOne" presStyleCnt="0"/>
      <dgm:spPr/>
    </dgm:pt>
    <dgm:pt modelId="{ABF12B13-430E-4CD5-A297-5C35809FF03D}" type="pres">
      <dgm:prSet presAssocID="{AAF83672-0DB1-40AD-B28E-3A47D02D5CAE}" presName="horzOne" presStyleCnt="0"/>
      <dgm:spPr/>
    </dgm:pt>
    <dgm:pt modelId="{AE8AC694-7626-48B3-80C7-2FAA48DC2E1B}" type="pres">
      <dgm:prSet presAssocID="{0CC43343-EDB0-4A53-AA64-0F91B28969D9}" presName="vertTwo" presStyleCnt="0"/>
      <dgm:spPr/>
    </dgm:pt>
    <dgm:pt modelId="{ED9B3F5B-4CF7-47F1-AC25-98CBB45BAB57}" type="pres">
      <dgm:prSet presAssocID="{0CC43343-EDB0-4A53-AA64-0F91B28969D9}" presName="txTwo" presStyleLbl="node2" presStyleIdx="0" presStyleCnt="8">
        <dgm:presLayoutVars>
          <dgm:chPref val="3"/>
        </dgm:presLayoutVars>
      </dgm:prSet>
      <dgm:spPr/>
    </dgm:pt>
    <dgm:pt modelId="{175566AE-B114-45EE-B663-F577DC087813}" type="pres">
      <dgm:prSet presAssocID="{0CC43343-EDB0-4A53-AA64-0F91B28969D9}" presName="horzTwo" presStyleCnt="0"/>
      <dgm:spPr/>
    </dgm:pt>
    <dgm:pt modelId="{E447A2AA-835B-43FD-9C63-E8C13FDCCB34}" type="pres">
      <dgm:prSet presAssocID="{D1B0C3C2-EC7D-4B24-9419-B9933C7A14B0}" presName="sibSpaceTwo" presStyleCnt="0"/>
      <dgm:spPr/>
    </dgm:pt>
    <dgm:pt modelId="{E6B70045-0BC6-478E-BA4D-EF876A14DA73}" type="pres">
      <dgm:prSet presAssocID="{9B3AA802-566E-4A80-85D5-5937D16B17A1}" presName="vertTwo" presStyleCnt="0"/>
      <dgm:spPr/>
    </dgm:pt>
    <dgm:pt modelId="{812D918E-42B4-461A-95A9-FFB0617A38BE}" type="pres">
      <dgm:prSet presAssocID="{9B3AA802-566E-4A80-85D5-5937D16B17A1}" presName="txTwo" presStyleLbl="node2" presStyleIdx="1" presStyleCnt="8">
        <dgm:presLayoutVars>
          <dgm:chPref val="3"/>
        </dgm:presLayoutVars>
      </dgm:prSet>
      <dgm:spPr/>
    </dgm:pt>
    <dgm:pt modelId="{ACA710F2-2B05-4519-B01C-E8958AAD27AD}" type="pres">
      <dgm:prSet presAssocID="{9B3AA802-566E-4A80-85D5-5937D16B17A1}" presName="horzTwo" presStyleCnt="0"/>
      <dgm:spPr/>
    </dgm:pt>
    <dgm:pt modelId="{03B135C2-1F0F-407F-982E-BC39993D025C}" type="pres">
      <dgm:prSet presAssocID="{26D64D78-7132-46A9-9962-7482D8BD9115}" presName="sibSpaceTwo" presStyleCnt="0"/>
      <dgm:spPr/>
    </dgm:pt>
    <dgm:pt modelId="{94B98897-E78F-43B3-AED4-42A863CA971B}" type="pres">
      <dgm:prSet presAssocID="{380758F2-32C2-4EAE-8553-11B7D48F6EC5}" presName="vertTwo" presStyleCnt="0"/>
      <dgm:spPr/>
    </dgm:pt>
    <dgm:pt modelId="{1848424F-6EB5-4627-9C92-05ABACA1AE62}" type="pres">
      <dgm:prSet presAssocID="{380758F2-32C2-4EAE-8553-11B7D48F6EC5}" presName="txTwo" presStyleLbl="node2" presStyleIdx="2" presStyleCnt="8">
        <dgm:presLayoutVars>
          <dgm:chPref val="3"/>
        </dgm:presLayoutVars>
      </dgm:prSet>
      <dgm:spPr/>
    </dgm:pt>
    <dgm:pt modelId="{F8D60045-6489-4CE7-8CE8-264EF8EBA109}" type="pres">
      <dgm:prSet presAssocID="{380758F2-32C2-4EAE-8553-11B7D48F6EC5}" presName="horzTwo" presStyleCnt="0"/>
      <dgm:spPr/>
    </dgm:pt>
    <dgm:pt modelId="{0EE44ACE-52FF-4F68-9D83-1C639851B4AE}" type="pres">
      <dgm:prSet presAssocID="{00348D5B-2099-4236-811F-323B9366F7C7}" presName="sibSpaceTwo" presStyleCnt="0"/>
      <dgm:spPr/>
    </dgm:pt>
    <dgm:pt modelId="{2E9CDBD7-A9FC-4339-B10A-E8766FB04C72}" type="pres">
      <dgm:prSet presAssocID="{346CC424-2D20-4567-9013-AE1382A5B212}" presName="vertTwo" presStyleCnt="0"/>
      <dgm:spPr/>
    </dgm:pt>
    <dgm:pt modelId="{768CCEDC-F762-4F03-A33C-9A3F28E45036}" type="pres">
      <dgm:prSet presAssocID="{346CC424-2D20-4567-9013-AE1382A5B212}" presName="txTwo" presStyleLbl="node2" presStyleIdx="3" presStyleCnt="8">
        <dgm:presLayoutVars>
          <dgm:chPref val="3"/>
        </dgm:presLayoutVars>
      </dgm:prSet>
      <dgm:spPr/>
    </dgm:pt>
    <dgm:pt modelId="{85B645CC-EB20-44BE-B0CF-7D7EF9667ED0}" type="pres">
      <dgm:prSet presAssocID="{346CC424-2D20-4567-9013-AE1382A5B212}" presName="horzTwo" presStyleCnt="0"/>
      <dgm:spPr/>
    </dgm:pt>
    <dgm:pt modelId="{EDB8680D-A9CD-4B1E-89AB-FF1CAE197C44}" type="pres">
      <dgm:prSet presAssocID="{BB536410-B5A0-4C37-B322-8278DB069ECD}" presName="sibSpaceTwo" presStyleCnt="0"/>
      <dgm:spPr/>
    </dgm:pt>
    <dgm:pt modelId="{7D00ED68-E3D2-496E-94BD-2E119A0C3AC4}" type="pres">
      <dgm:prSet presAssocID="{A91D299C-5782-4685-B655-77B8BB8D2F6D}" presName="vertTwo" presStyleCnt="0"/>
      <dgm:spPr/>
    </dgm:pt>
    <dgm:pt modelId="{F29A40B7-5271-4576-B9EE-3FC77FB54E2D}" type="pres">
      <dgm:prSet presAssocID="{A91D299C-5782-4685-B655-77B8BB8D2F6D}" presName="txTwo" presStyleLbl="node2" presStyleIdx="4" presStyleCnt="8">
        <dgm:presLayoutVars>
          <dgm:chPref val="3"/>
        </dgm:presLayoutVars>
      </dgm:prSet>
      <dgm:spPr/>
    </dgm:pt>
    <dgm:pt modelId="{344EA079-6FE6-4F07-8D38-8D2319749EB2}" type="pres">
      <dgm:prSet presAssocID="{A91D299C-5782-4685-B655-77B8BB8D2F6D}" presName="horzTwo" presStyleCnt="0"/>
      <dgm:spPr/>
    </dgm:pt>
    <dgm:pt modelId="{83B9A662-ED3E-4341-B981-C0BB8DDBB707}" type="pres">
      <dgm:prSet presAssocID="{24D02DBE-214F-421E-A503-54DE3194B45E}" presName="sibSpaceTwo" presStyleCnt="0"/>
      <dgm:spPr/>
    </dgm:pt>
    <dgm:pt modelId="{682C1750-986C-4C43-B852-1F31CCE38348}" type="pres">
      <dgm:prSet presAssocID="{DB08B054-16AA-4E45-82F5-A6A95B7513C7}" presName="vertTwo" presStyleCnt="0"/>
      <dgm:spPr/>
    </dgm:pt>
    <dgm:pt modelId="{12F2A712-0BF0-4FF8-BA3F-06D197678BF6}" type="pres">
      <dgm:prSet presAssocID="{DB08B054-16AA-4E45-82F5-A6A95B7513C7}" presName="txTwo" presStyleLbl="node2" presStyleIdx="5" presStyleCnt="8">
        <dgm:presLayoutVars>
          <dgm:chPref val="3"/>
        </dgm:presLayoutVars>
      </dgm:prSet>
      <dgm:spPr/>
    </dgm:pt>
    <dgm:pt modelId="{92211A42-230F-46AE-A8EA-C5DCD0A6756D}" type="pres">
      <dgm:prSet presAssocID="{DB08B054-16AA-4E45-82F5-A6A95B7513C7}" presName="horzTwo" presStyleCnt="0"/>
      <dgm:spPr/>
    </dgm:pt>
    <dgm:pt modelId="{D3CD6B46-2B83-440B-9767-8AAD15265946}" type="pres">
      <dgm:prSet presAssocID="{97462299-F415-41E5-9964-82F01DB97224}" presName="sibSpaceTwo" presStyleCnt="0"/>
      <dgm:spPr/>
    </dgm:pt>
    <dgm:pt modelId="{7ABC6E0C-7471-468F-BDCC-6FE37552E33D}" type="pres">
      <dgm:prSet presAssocID="{40FE7EEA-A88E-43DB-9D8D-7EE28353A61E}" presName="vertTwo" presStyleCnt="0"/>
      <dgm:spPr/>
    </dgm:pt>
    <dgm:pt modelId="{192D1907-CB93-4127-ADC2-AFE5F5B24055}" type="pres">
      <dgm:prSet presAssocID="{40FE7EEA-A88E-43DB-9D8D-7EE28353A61E}" presName="txTwo" presStyleLbl="node2" presStyleIdx="6" presStyleCnt="8">
        <dgm:presLayoutVars>
          <dgm:chPref val="3"/>
        </dgm:presLayoutVars>
      </dgm:prSet>
      <dgm:spPr/>
    </dgm:pt>
    <dgm:pt modelId="{A14137D8-0A61-4681-B26D-E4F7311FDBB5}" type="pres">
      <dgm:prSet presAssocID="{40FE7EEA-A88E-43DB-9D8D-7EE28353A61E}" presName="horzTwo" presStyleCnt="0"/>
      <dgm:spPr/>
    </dgm:pt>
    <dgm:pt modelId="{BAD2C790-113F-4F04-9023-25E2C896F1AD}" type="pres">
      <dgm:prSet presAssocID="{145307B4-9B14-4E47-8848-6DCA106940F1}" presName="sibSpaceTwo" presStyleCnt="0"/>
      <dgm:spPr/>
    </dgm:pt>
    <dgm:pt modelId="{F8B805B7-C178-4243-889E-CDCEA7CF5861}" type="pres">
      <dgm:prSet presAssocID="{5CCE07ED-2326-41CE-A6A9-32E0DFD1AB8B}" presName="vertTwo" presStyleCnt="0"/>
      <dgm:spPr/>
    </dgm:pt>
    <dgm:pt modelId="{8A918AFC-D6CC-44DF-8D0E-9FF828BF8C8A}" type="pres">
      <dgm:prSet presAssocID="{5CCE07ED-2326-41CE-A6A9-32E0DFD1AB8B}" presName="txTwo" presStyleLbl="node2" presStyleIdx="7" presStyleCnt="8">
        <dgm:presLayoutVars>
          <dgm:chPref val="3"/>
        </dgm:presLayoutVars>
      </dgm:prSet>
      <dgm:spPr/>
    </dgm:pt>
    <dgm:pt modelId="{518D2FD3-1D6D-4483-9043-8631A9FA7D28}" type="pres">
      <dgm:prSet presAssocID="{5CCE07ED-2326-41CE-A6A9-32E0DFD1AB8B}" presName="horzTwo" presStyleCnt="0"/>
      <dgm:spPr/>
    </dgm:pt>
  </dgm:ptLst>
  <dgm:cxnLst>
    <dgm:cxn modelId="{1BF9A50B-91BA-49FD-9F1F-2042DEC469A5}" type="presOf" srcId="{5CCE07ED-2326-41CE-A6A9-32E0DFD1AB8B}" destId="{8A918AFC-D6CC-44DF-8D0E-9FF828BF8C8A}" srcOrd="0" destOrd="0" presId="urn:microsoft.com/office/officeart/2005/8/layout/hierarchy4"/>
    <dgm:cxn modelId="{B84B330C-F851-47DC-BEA5-74FF8E425B51}" type="presOf" srcId="{D0187970-F261-466B-9FB6-EAAFB0E7D8C8}" destId="{84832301-9136-41C5-AB3A-2843FB99E0C7}" srcOrd="0" destOrd="0" presId="urn:microsoft.com/office/officeart/2005/8/layout/hierarchy4"/>
    <dgm:cxn modelId="{13612E11-30E8-4903-9085-C6D55564D6B2}" type="presOf" srcId="{DB08B054-16AA-4E45-82F5-A6A95B7513C7}" destId="{12F2A712-0BF0-4FF8-BA3F-06D197678BF6}" srcOrd="0" destOrd="0" presId="urn:microsoft.com/office/officeart/2005/8/layout/hierarchy4"/>
    <dgm:cxn modelId="{29F4FE31-68E7-468B-BC8F-B2D8E2BFADB4}" type="presOf" srcId="{A91D299C-5782-4685-B655-77B8BB8D2F6D}" destId="{F29A40B7-5271-4576-B9EE-3FC77FB54E2D}" srcOrd="0" destOrd="0" presId="urn:microsoft.com/office/officeart/2005/8/layout/hierarchy4"/>
    <dgm:cxn modelId="{D919EB37-5AC1-4771-B3A4-3E34B33767F1}" srcId="{AAF83672-0DB1-40AD-B28E-3A47D02D5CAE}" destId="{5CCE07ED-2326-41CE-A6A9-32E0DFD1AB8B}" srcOrd="7" destOrd="0" parTransId="{FB4A192A-0C33-4879-B276-0EDD742CA906}" sibTransId="{C3696A45-9B90-4201-A471-3363AFC609BF}"/>
    <dgm:cxn modelId="{0FE3373E-AA74-4472-9C44-1C95E691C62A}" type="presOf" srcId="{9B3AA802-566E-4A80-85D5-5937D16B17A1}" destId="{812D918E-42B4-461A-95A9-FFB0617A38BE}" srcOrd="0" destOrd="0" presId="urn:microsoft.com/office/officeart/2005/8/layout/hierarchy4"/>
    <dgm:cxn modelId="{DB8D7547-2622-41F7-A0FC-FB22CE88181F}" srcId="{D0187970-F261-466B-9FB6-EAAFB0E7D8C8}" destId="{AAF83672-0DB1-40AD-B28E-3A47D02D5CAE}" srcOrd="0" destOrd="0" parTransId="{D8B150CD-A3B3-49C8-ADA7-6294270725A1}" sibTransId="{455DDCB3-870D-493B-91B2-5F2CA633FC67}"/>
    <dgm:cxn modelId="{7FA27F6E-05D2-4172-BC59-180C89988933}" srcId="{AAF83672-0DB1-40AD-B28E-3A47D02D5CAE}" destId="{40FE7EEA-A88E-43DB-9D8D-7EE28353A61E}" srcOrd="6" destOrd="0" parTransId="{D0F8A6AF-C29A-4AEE-AF58-8C86C7FFDE7A}" sibTransId="{145307B4-9B14-4E47-8848-6DCA106940F1}"/>
    <dgm:cxn modelId="{16071D50-24C8-4AE1-ACD3-67722BB8398E}" type="presOf" srcId="{40FE7EEA-A88E-43DB-9D8D-7EE28353A61E}" destId="{192D1907-CB93-4127-ADC2-AFE5F5B24055}" srcOrd="0" destOrd="0" presId="urn:microsoft.com/office/officeart/2005/8/layout/hierarchy4"/>
    <dgm:cxn modelId="{FC44E253-7A7A-4AC5-A512-1879ED62B75C}" srcId="{AAF83672-0DB1-40AD-B28E-3A47D02D5CAE}" destId="{346CC424-2D20-4567-9013-AE1382A5B212}" srcOrd="3" destOrd="0" parTransId="{56018184-2CE8-499E-BD5F-52B32C4F1DCE}" sibTransId="{BB536410-B5A0-4C37-B322-8278DB069ECD}"/>
    <dgm:cxn modelId="{955FC897-B841-47C6-9CC2-F2A0A3C93985}" srcId="{AAF83672-0DB1-40AD-B28E-3A47D02D5CAE}" destId="{380758F2-32C2-4EAE-8553-11B7D48F6EC5}" srcOrd="2" destOrd="0" parTransId="{2443AB46-55AA-4FF0-9E07-BB0C0F6FF41A}" sibTransId="{00348D5B-2099-4236-811F-323B9366F7C7}"/>
    <dgm:cxn modelId="{55FE059B-2479-4A23-A0E3-DB167887BF58}" type="presOf" srcId="{380758F2-32C2-4EAE-8553-11B7D48F6EC5}" destId="{1848424F-6EB5-4627-9C92-05ABACA1AE62}" srcOrd="0" destOrd="0" presId="urn:microsoft.com/office/officeart/2005/8/layout/hierarchy4"/>
    <dgm:cxn modelId="{A2EE0C9E-B330-4643-AC85-8987213B9134}" type="presOf" srcId="{AAF83672-0DB1-40AD-B28E-3A47D02D5CAE}" destId="{BFB49242-A85A-4916-8028-DF0083DC6691}" srcOrd="0" destOrd="0" presId="urn:microsoft.com/office/officeart/2005/8/layout/hierarchy4"/>
    <dgm:cxn modelId="{FA6C98A8-06F1-49B6-8CD3-677AE3B4EE7A}" srcId="{AAF83672-0DB1-40AD-B28E-3A47D02D5CAE}" destId="{DB08B054-16AA-4E45-82F5-A6A95B7513C7}" srcOrd="5" destOrd="0" parTransId="{173061CC-B655-433E-B33C-1B777F60F0F9}" sibTransId="{97462299-F415-41E5-9964-82F01DB97224}"/>
    <dgm:cxn modelId="{E0D369AB-2FFB-4F73-A8D4-7FB8B52BBA09}" type="presOf" srcId="{0CC43343-EDB0-4A53-AA64-0F91B28969D9}" destId="{ED9B3F5B-4CF7-47F1-AC25-98CBB45BAB57}" srcOrd="0" destOrd="0" presId="urn:microsoft.com/office/officeart/2005/8/layout/hierarchy4"/>
    <dgm:cxn modelId="{8BA7BAD0-3765-4A68-AD3A-03DDB121CFAD}" srcId="{AAF83672-0DB1-40AD-B28E-3A47D02D5CAE}" destId="{A91D299C-5782-4685-B655-77B8BB8D2F6D}" srcOrd="4" destOrd="0" parTransId="{B788BDC7-E04C-4C58-8D0C-CA9CA236EB43}" sibTransId="{24D02DBE-214F-421E-A503-54DE3194B45E}"/>
    <dgm:cxn modelId="{8D3394F8-E729-4185-92BC-2B5AD3BF3F5B}" srcId="{AAF83672-0DB1-40AD-B28E-3A47D02D5CAE}" destId="{0CC43343-EDB0-4A53-AA64-0F91B28969D9}" srcOrd="0" destOrd="0" parTransId="{0A3A89DA-3459-4580-8F54-3FD054F7908D}" sibTransId="{D1B0C3C2-EC7D-4B24-9419-B9933C7A14B0}"/>
    <dgm:cxn modelId="{CDAD51FD-8A10-4594-BE7F-DC28A72861E7}" type="presOf" srcId="{346CC424-2D20-4567-9013-AE1382A5B212}" destId="{768CCEDC-F762-4F03-A33C-9A3F28E45036}" srcOrd="0" destOrd="0" presId="urn:microsoft.com/office/officeart/2005/8/layout/hierarchy4"/>
    <dgm:cxn modelId="{F13AFEFD-BEBF-435A-B2E0-E2BDA64E5D61}" srcId="{AAF83672-0DB1-40AD-B28E-3A47D02D5CAE}" destId="{9B3AA802-566E-4A80-85D5-5937D16B17A1}" srcOrd="1" destOrd="0" parTransId="{4C152368-0118-4E30-8DE1-B4732393D93B}" sibTransId="{26D64D78-7132-46A9-9962-7482D8BD9115}"/>
    <dgm:cxn modelId="{42348DB7-3B98-4330-854E-65CCC4F83A61}" type="presParOf" srcId="{84832301-9136-41C5-AB3A-2843FB99E0C7}" destId="{964F884C-721E-45DE-8B0F-0FBFA83EC5CA}" srcOrd="0" destOrd="0" presId="urn:microsoft.com/office/officeart/2005/8/layout/hierarchy4"/>
    <dgm:cxn modelId="{F3C4D09C-6792-4D4E-8BA9-E02EB9A6DCD1}" type="presParOf" srcId="{964F884C-721E-45DE-8B0F-0FBFA83EC5CA}" destId="{BFB49242-A85A-4916-8028-DF0083DC6691}" srcOrd="0" destOrd="0" presId="urn:microsoft.com/office/officeart/2005/8/layout/hierarchy4"/>
    <dgm:cxn modelId="{10F15ED3-7E62-4686-9FAB-0A80A8B6F70F}" type="presParOf" srcId="{964F884C-721E-45DE-8B0F-0FBFA83EC5CA}" destId="{1116D49A-FB7C-40B4-B16B-79B070E777E1}" srcOrd="1" destOrd="0" presId="urn:microsoft.com/office/officeart/2005/8/layout/hierarchy4"/>
    <dgm:cxn modelId="{36F3EAA8-9CD2-48A6-904F-298B15DE0FBC}" type="presParOf" srcId="{964F884C-721E-45DE-8B0F-0FBFA83EC5CA}" destId="{ABF12B13-430E-4CD5-A297-5C35809FF03D}" srcOrd="2" destOrd="0" presId="urn:microsoft.com/office/officeart/2005/8/layout/hierarchy4"/>
    <dgm:cxn modelId="{15E5F804-0EAE-4158-B5DD-4B36613849E9}" type="presParOf" srcId="{ABF12B13-430E-4CD5-A297-5C35809FF03D}" destId="{AE8AC694-7626-48B3-80C7-2FAA48DC2E1B}" srcOrd="0" destOrd="0" presId="urn:microsoft.com/office/officeart/2005/8/layout/hierarchy4"/>
    <dgm:cxn modelId="{D374AC8D-CB72-4DFD-9528-64E608D79E6C}" type="presParOf" srcId="{AE8AC694-7626-48B3-80C7-2FAA48DC2E1B}" destId="{ED9B3F5B-4CF7-47F1-AC25-98CBB45BAB57}" srcOrd="0" destOrd="0" presId="urn:microsoft.com/office/officeart/2005/8/layout/hierarchy4"/>
    <dgm:cxn modelId="{B681FFD7-0844-43AE-9359-78B05E5D26FE}" type="presParOf" srcId="{AE8AC694-7626-48B3-80C7-2FAA48DC2E1B}" destId="{175566AE-B114-45EE-B663-F577DC087813}" srcOrd="1" destOrd="0" presId="urn:microsoft.com/office/officeart/2005/8/layout/hierarchy4"/>
    <dgm:cxn modelId="{725748B6-CF43-406C-A9C4-E0EB09611DBB}" type="presParOf" srcId="{ABF12B13-430E-4CD5-A297-5C35809FF03D}" destId="{E447A2AA-835B-43FD-9C63-E8C13FDCCB34}" srcOrd="1" destOrd="0" presId="urn:microsoft.com/office/officeart/2005/8/layout/hierarchy4"/>
    <dgm:cxn modelId="{7746A445-B6DD-4AB9-BB78-A1B62459FBF4}" type="presParOf" srcId="{ABF12B13-430E-4CD5-A297-5C35809FF03D}" destId="{E6B70045-0BC6-478E-BA4D-EF876A14DA73}" srcOrd="2" destOrd="0" presId="urn:microsoft.com/office/officeart/2005/8/layout/hierarchy4"/>
    <dgm:cxn modelId="{AB2199D3-839E-4CEA-B7C8-6A3C08A06EC2}" type="presParOf" srcId="{E6B70045-0BC6-478E-BA4D-EF876A14DA73}" destId="{812D918E-42B4-461A-95A9-FFB0617A38BE}" srcOrd="0" destOrd="0" presId="urn:microsoft.com/office/officeart/2005/8/layout/hierarchy4"/>
    <dgm:cxn modelId="{BF1B1576-DB12-41AC-AAAE-EC0A57AA7D09}" type="presParOf" srcId="{E6B70045-0BC6-478E-BA4D-EF876A14DA73}" destId="{ACA710F2-2B05-4519-B01C-E8958AAD27AD}" srcOrd="1" destOrd="0" presId="urn:microsoft.com/office/officeart/2005/8/layout/hierarchy4"/>
    <dgm:cxn modelId="{27149F0A-97C6-4171-88F2-8E459D9BA721}" type="presParOf" srcId="{ABF12B13-430E-4CD5-A297-5C35809FF03D}" destId="{03B135C2-1F0F-407F-982E-BC39993D025C}" srcOrd="3" destOrd="0" presId="urn:microsoft.com/office/officeart/2005/8/layout/hierarchy4"/>
    <dgm:cxn modelId="{D51FA48B-4696-4D28-9A71-702146815234}" type="presParOf" srcId="{ABF12B13-430E-4CD5-A297-5C35809FF03D}" destId="{94B98897-E78F-43B3-AED4-42A863CA971B}" srcOrd="4" destOrd="0" presId="urn:microsoft.com/office/officeart/2005/8/layout/hierarchy4"/>
    <dgm:cxn modelId="{DC750744-9DBB-4F73-8A2C-B2AE03625F24}" type="presParOf" srcId="{94B98897-E78F-43B3-AED4-42A863CA971B}" destId="{1848424F-6EB5-4627-9C92-05ABACA1AE62}" srcOrd="0" destOrd="0" presId="urn:microsoft.com/office/officeart/2005/8/layout/hierarchy4"/>
    <dgm:cxn modelId="{E4746BF2-5D9D-4D0A-8BE7-4D6CF319CB52}" type="presParOf" srcId="{94B98897-E78F-43B3-AED4-42A863CA971B}" destId="{F8D60045-6489-4CE7-8CE8-264EF8EBA109}" srcOrd="1" destOrd="0" presId="urn:microsoft.com/office/officeart/2005/8/layout/hierarchy4"/>
    <dgm:cxn modelId="{DA506548-4286-493A-B8A4-A81C80FBFA82}" type="presParOf" srcId="{ABF12B13-430E-4CD5-A297-5C35809FF03D}" destId="{0EE44ACE-52FF-4F68-9D83-1C639851B4AE}" srcOrd="5" destOrd="0" presId="urn:microsoft.com/office/officeart/2005/8/layout/hierarchy4"/>
    <dgm:cxn modelId="{948B1FE8-1E5E-450F-B18C-81CE26995895}" type="presParOf" srcId="{ABF12B13-430E-4CD5-A297-5C35809FF03D}" destId="{2E9CDBD7-A9FC-4339-B10A-E8766FB04C72}" srcOrd="6" destOrd="0" presId="urn:microsoft.com/office/officeart/2005/8/layout/hierarchy4"/>
    <dgm:cxn modelId="{120C0C2D-5474-46E7-A5BB-B038361AF864}" type="presParOf" srcId="{2E9CDBD7-A9FC-4339-B10A-E8766FB04C72}" destId="{768CCEDC-F762-4F03-A33C-9A3F28E45036}" srcOrd="0" destOrd="0" presId="urn:microsoft.com/office/officeart/2005/8/layout/hierarchy4"/>
    <dgm:cxn modelId="{A150C2B2-F76B-44F1-B0B7-65B2DF817DED}" type="presParOf" srcId="{2E9CDBD7-A9FC-4339-B10A-E8766FB04C72}" destId="{85B645CC-EB20-44BE-B0CF-7D7EF9667ED0}" srcOrd="1" destOrd="0" presId="urn:microsoft.com/office/officeart/2005/8/layout/hierarchy4"/>
    <dgm:cxn modelId="{47C6112F-C879-43C9-854A-EFB0941F32D8}" type="presParOf" srcId="{ABF12B13-430E-4CD5-A297-5C35809FF03D}" destId="{EDB8680D-A9CD-4B1E-89AB-FF1CAE197C44}" srcOrd="7" destOrd="0" presId="urn:microsoft.com/office/officeart/2005/8/layout/hierarchy4"/>
    <dgm:cxn modelId="{8DDA098C-DCBF-441B-9179-1328A911C487}" type="presParOf" srcId="{ABF12B13-430E-4CD5-A297-5C35809FF03D}" destId="{7D00ED68-E3D2-496E-94BD-2E119A0C3AC4}" srcOrd="8" destOrd="0" presId="urn:microsoft.com/office/officeart/2005/8/layout/hierarchy4"/>
    <dgm:cxn modelId="{7D1316E2-B8B0-4530-B199-0B9370F63948}" type="presParOf" srcId="{7D00ED68-E3D2-496E-94BD-2E119A0C3AC4}" destId="{F29A40B7-5271-4576-B9EE-3FC77FB54E2D}" srcOrd="0" destOrd="0" presId="urn:microsoft.com/office/officeart/2005/8/layout/hierarchy4"/>
    <dgm:cxn modelId="{72005EC3-1479-45BE-AD56-48615FB04BE7}" type="presParOf" srcId="{7D00ED68-E3D2-496E-94BD-2E119A0C3AC4}" destId="{344EA079-6FE6-4F07-8D38-8D2319749EB2}" srcOrd="1" destOrd="0" presId="urn:microsoft.com/office/officeart/2005/8/layout/hierarchy4"/>
    <dgm:cxn modelId="{B2F4328A-41FB-4916-99A7-2E3E87C89035}" type="presParOf" srcId="{ABF12B13-430E-4CD5-A297-5C35809FF03D}" destId="{83B9A662-ED3E-4341-B981-C0BB8DDBB707}" srcOrd="9" destOrd="0" presId="urn:microsoft.com/office/officeart/2005/8/layout/hierarchy4"/>
    <dgm:cxn modelId="{A797C15A-A0E2-4D15-91E3-1957696ABEFC}" type="presParOf" srcId="{ABF12B13-430E-4CD5-A297-5C35809FF03D}" destId="{682C1750-986C-4C43-B852-1F31CCE38348}" srcOrd="10" destOrd="0" presId="urn:microsoft.com/office/officeart/2005/8/layout/hierarchy4"/>
    <dgm:cxn modelId="{3BF8665E-E34C-44D2-83A5-EC9934F63736}" type="presParOf" srcId="{682C1750-986C-4C43-B852-1F31CCE38348}" destId="{12F2A712-0BF0-4FF8-BA3F-06D197678BF6}" srcOrd="0" destOrd="0" presId="urn:microsoft.com/office/officeart/2005/8/layout/hierarchy4"/>
    <dgm:cxn modelId="{AC22F213-0053-498E-B245-8859E059578E}" type="presParOf" srcId="{682C1750-986C-4C43-B852-1F31CCE38348}" destId="{92211A42-230F-46AE-A8EA-C5DCD0A6756D}" srcOrd="1" destOrd="0" presId="urn:microsoft.com/office/officeart/2005/8/layout/hierarchy4"/>
    <dgm:cxn modelId="{A03DF321-E072-443C-9504-785F83B46C26}" type="presParOf" srcId="{ABF12B13-430E-4CD5-A297-5C35809FF03D}" destId="{D3CD6B46-2B83-440B-9767-8AAD15265946}" srcOrd="11" destOrd="0" presId="urn:microsoft.com/office/officeart/2005/8/layout/hierarchy4"/>
    <dgm:cxn modelId="{696D4353-347A-454A-94D9-6794404D5156}" type="presParOf" srcId="{ABF12B13-430E-4CD5-A297-5C35809FF03D}" destId="{7ABC6E0C-7471-468F-BDCC-6FE37552E33D}" srcOrd="12" destOrd="0" presId="urn:microsoft.com/office/officeart/2005/8/layout/hierarchy4"/>
    <dgm:cxn modelId="{C9B69421-F62B-4263-B102-9F74625C4796}" type="presParOf" srcId="{7ABC6E0C-7471-468F-BDCC-6FE37552E33D}" destId="{192D1907-CB93-4127-ADC2-AFE5F5B24055}" srcOrd="0" destOrd="0" presId="urn:microsoft.com/office/officeart/2005/8/layout/hierarchy4"/>
    <dgm:cxn modelId="{8FCE5F17-4E4C-4D4F-BD59-E1E414CEB01D}" type="presParOf" srcId="{7ABC6E0C-7471-468F-BDCC-6FE37552E33D}" destId="{A14137D8-0A61-4681-B26D-E4F7311FDBB5}" srcOrd="1" destOrd="0" presId="urn:microsoft.com/office/officeart/2005/8/layout/hierarchy4"/>
    <dgm:cxn modelId="{50A44C2E-07A6-42E9-A3D3-31B3946387C5}" type="presParOf" srcId="{ABF12B13-430E-4CD5-A297-5C35809FF03D}" destId="{BAD2C790-113F-4F04-9023-25E2C896F1AD}" srcOrd="13" destOrd="0" presId="urn:microsoft.com/office/officeart/2005/8/layout/hierarchy4"/>
    <dgm:cxn modelId="{18712CA7-BE51-4EE2-B61A-722B9FD9DC69}" type="presParOf" srcId="{ABF12B13-430E-4CD5-A297-5C35809FF03D}" destId="{F8B805B7-C178-4243-889E-CDCEA7CF5861}" srcOrd="14" destOrd="0" presId="urn:microsoft.com/office/officeart/2005/8/layout/hierarchy4"/>
    <dgm:cxn modelId="{EA8AAC52-788D-4B2D-B03E-A2A8F7A0B6A0}" type="presParOf" srcId="{F8B805B7-C178-4243-889E-CDCEA7CF5861}" destId="{8A918AFC-D6CC-44DF-8D0E-9FF828BF8C8A}" srcOrd="0" destOrd="0" presId="urn:microsoft.com/office/officeart/2005/8/layout/hierarchy4"/>
    <dgm:cxn modelId="{405FA01E-65DA-4C7F-8064-EE61088122FA}" type="presParOf" srcId="{F8B805B7-C178-4243-889E-CDCEA7CF5861}" destId="{518D2FD3-1D6D-4483-9043-8631A9FA7D28}" srcOrd="1" destOrd="0" presId="urn:microsoft.com/office/officeart/2005/8/layout/hierarchy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70.xml><?xml version="1.0" encoding="utf-8"?>
<dgm:dataModel xmlns:dgm="http://schemas.openxmlformats.org/drawingml/2006/diagram" xmlns:a="http://schemas.openxmlformats.org/drawingml/2006/main">
  <dgm:ptLst>
    <dgm:pt modelId="{9851D38A-3C9F-4DF6-BBD2-066A65915809}" type="doc">
      <dgm:prSet loTypeId="urn:microsoft.com/office/officeart/2005/8/layout/lProcess2" loCatId="relationship" qsTypeId="urn:microsoft.com/office/officeart/2005/8/quickstyle/simple1" qsCatId="simple" csTypeId="urn:microsoft.com/office/officeart/2005/8/colors/accent0_1" csCatId="mainScheme" phldr="1"/>
      <dgm:spPr/>
      <dgm:t>
        <a:bodyPr/>
        <a:lstStyle/>
        <a:p>
          <a:endParaRPr lang="es-CO"/>
        </a:p>
      </dgm:t>
    </dgm:pt>
    <dgm:pt modelId="{C5137377-C4A9-448F-AA18-7EBC037C3C48}">
      <dgm:prSet custT="1"/>
      <dgm:spPr/>
      <dgm:t>
        <a:bodyPr/>
        <a:lstStyle/>
        <a:p>
          <a:r>
            <a:rPr lang="uz-Cyrl-UZ" sz="3600" b="1" dirty="0"/>
            <a:t>Los siguientes son ejemplos de salvaguardas en el entorno de trabajo a nivel de firma: </a:t>
          </a:r>
          <a:endParaRPr lang="es-CO" sz="3600" b="1" dirty="0"/>
        </a:p>
      </dgm:t>
    </dgm:pt>
    <dgm:pt modelId="{D2E04750-7C92-40EC-9F77-F8A916175EE4}" type="parTrans" cxnId="{C1A016AD-0287-4116-80BE-F7915375400A}">
      <dgm:prSet/>
      <dgm:spPr/>
      <dgm:t>
        <a:bodyPr/>
        <a:lstStyle/>
        <a:p>
          <a:endParaRPr lang="es-CO" sz="1050"/>
        </a:p>
      </dgm:t>
    </dgm:pt>
    <dgm:pt modelId="{E0B36B1B-749F-496E-870B-67252E3ABF17}" type="sibTrans" cxnId="{C1A016AD-0287-4116-80BE-F7915375400A}">
      <dgm:prSet/>
      <dgm:spPr/>
      <dgm:t>
        <a:bodyPr/>
        <a:lstStyle/>
        <a:p>
          <a:endParaRPr lang="es-CO" sz="1050"/>
        </a:p>
      </dgm:t>
    </dgm:pt>
    <dgm:pt modelId="{C5819535-191E-406C-9EBA-7F2ADD779FA1}">
      <dgm:prSet custT="1"/>
      <dgm:spPr/>
      <dgm:t>
        <a:bodyPr/>
        <a:lstStyle/>
        <a:p>
          <a:r>
            <a:rPr lang="uz-Cyrl-UZ" sz="1050"/>
            <a:t>Que la alta dirección de la firma enfatice la importancia del cumplimiento de los principios fundamentales.</a:t>
          </a:r>
          <a:endParaRPr lang="es-CO" sz="1050" dirty="0"/>
        </a:p>
      </dgm:t>
    </dgm:pt>
    <dgm:pt modelId="{B7DE4C0F-8BFD-497E-B7BE-2986D180BCDE}" type="parTrans" cxnId="{76028818-F1E5-4481-9899-DD4A5DF5C5CE}">
      <dgm:prSet/>
      <dgm:spPr/>
      <dgm:t>
        <a:bodyPr/>
        <a:lstStyle/>
        <a:p>
          <a:endParaRPr lang="es-CO" sz="1050"/>
        </a:p>
      </dgm:t>
    </dgm:pt>
    <dgm:pt modelId="{F6F6B12C-772E-48C7-ABF4-1B29726A446B}" type="sibTrans" cxnId="{76028818-F1E5-4481-9899-DD4A5DF5C5CE}">
      <dgm:prSet/>
      <dgm:spPr/>
      <dgm:t>
        <a:bodyPr/>
        <a:lstStyle/>
        <a:p>
          <a:endParaRPr lang="es-CO" sz="1050"/>
        </a:p>
      </dgm:t>
    </dgm:pt>
    <dgm:pt modelId="{58026ECA-10AF-4417-80AC-305BCA8E3E36}">
      <dgm:prSet custT="1"/>
      <dgm:spPr/>
      <dgm:t>
        <a:bodyPr/>
        <a:lstStyle/>
        <a:p>
          <a:r>
            <a:rPr lang="uz-Cyrl-UZ" sz="1050"/>
            <a:t>Que la alta dirección de la firma establezca la expectativa de que los miembros de un equipo de un encargo de aseguramiento actuarán en el interés público.</a:t>
          </a:r>
          <a:endParaRPr lang="es-CO" sz="1050"/>
        </a:p>
      </dgm:t>
    </dgm:pt>
    <dgm:pt modelId="{F1210748-EF44-4FF1-B65A-747FFEAA6977}" type="parTrans" cxnId="{9E400B5C-1732-492F-B2B6-1F1D79F83CBE}">
      <dgm:prSet/>
      <dgm:spPr/>
      <dgm:t>
        <a:bodyPr/>
        <a:lstStyle/>
        <a:p>
          <a:endParaRPr lang="es-CO" sz="1050"/>
        </a:p>
      </dgm:t>
    </dgm:pt>
    <dgm:pt modelId="{4AEE4908-11CD-42D2-AC8F-EC844BD73753}" type="sibTrans" cxnId="{9E400B5C-1732-492F-B2B6-1F1D79F83CBE}">
      <dgm:prSet/>
      <dgm:spPr/>
      <dgm:t>
        <a:bodyPr/>
        <a:lstStyle/>
        <a:p>
          <a:endParaRPr lang="es-CO" sz="1050"/>
        </a:p>
      </dgm:t>
    </dgm:pt>
    <dgm:pt modelId="{756A557B-6ADF-45F1-960B-CE52D901661F}">
      <dgm:prSet custT="1"/>
      <dgm:spPr/>
      <dgm:t>
        <a:bodyPr/>
        <a:lstStyle/>
        <a:p>
          <a:r>
            <a:rPr lang="uz-Cyrl-UZ" sz="1050"/>
            <a:t>Políticas y procedimientos para implementar y supervisar el control de calidad de los encargos.</a:t>
          </a:r>
          <a:endParaRPr lang="es-CO" sz="1050"/>
        </a:p>
      </dgm:t>
    </dgm:pt>
    <dgm:pt modelId="{0130AE40-7E2E-4C56-97B8-B8F91C2F7E5B}" type="parTrans" cxnId="{E2145803-438B-405C-9FC0-130799BFC6D8}">
      <dgm:prSet/>
      <dgm:spPr/>
      <dgm:t>
        <a:bodyPr/>
        <a:lstStyle/>
        <a:p>
          <a:endParaRPr lang="es-CO" sz="1050"/>
        </a:p>
      </dgm:t>
    </dgm:pt>
    <dgm:pt modelId="{E6BF4DCB-3C76-473E-A0BD-F618088D01D8}" type="sibTrans" cxnId="{E2145803-438B-405C-9FC0-130799BFC6D8}">
      <dgm:prSet/>
      <dgm:spPr/>
      <dgm:t>
        <a:bodyPr/>
        <a:lstStyle/>
        <a:p>
          <a:endParaRPr lang="es-CO" sz="1050"/>
        </a:p>
      </dgm:t>
    </dgm:pt>
    <dgm:pt modelId="{EEE39CE2-84BC-4A5E-BE0A-ADA745768307}">
      <dgm:prSet custT="1"/>
      <dgm:spPr/>
      <dgm:t>
        <a:bodyPr/>
        <a:lstStyle/>
        <a:p>
          <a:r>
            <a:rPr lang="uz-Cyrl-UZ" sz="1050" dirty="0"/>
            <a:t>Políticas documentadas relativas a la necesidad de identificar las amenazas en relación con el cumplimiento de los principios fundamentales, de evaluar la significatividad de dichas amenazas y de aplicar salvaguardas para eliminarlas o reducirlas a un nivel aceptable </a:t>
          </a:r>
          <a:r>
            <a:rPr lang="es-MX" sz="1050" dirty="0"/>
            <a:t>…</a:t>
          </a:r>
          <a:r>
            <a:rPr lang="uz-Cyrl-UZ" sz="1050" dirty="0"/>
            <a:t>.</a:t>
          </a:r>
          <a:endParaRPr lang="es-CO" sz="1050" dirty="0"/>
        </a:p>
      </dgm:t>
    </dgm:pt>
    <dgm:pt modelId="{E47BEBB7-5361-4513-AA77-CE6D08962494}" type="parTrans" cxnId="{1FDE8D4B-9FAF-4145-BB35-1558EE2D63C7}">
      <dgm:prSet/>
      <dgm:spPr/>
      <dgm:t>
        <a:bodyPr/>
        <a:lstStyle/>
        <a:p>
          <a:endParaRPr lang="es-CO" sz="1050"/>
        </a:p>
      </dgm:t>
    </dgm:pt>
    <dgm:pt modelId="{F218B05F-3A2F-4447-8530-A06B43FE865B}" type="sibTrans" cxnId="{1FDE8D4B-9FAF-4145-BB35-1558EE2D63C7}">
      <dgm:prSet/>
      <dgm:spPr/>
      <dgm:t>
        <a:bodyPr/>
        <a:lstStyle/>
        <a:p>
          <a:endParaRPr lang="es-CO" sz="1050"/>
        </a:p>
      </dgm:t>
    </dgm:pt>
    <dgm:pt modelId="{F643FCD4-ECA8-4B07-8238-035042EB5936}">
      <dgm:prSet custT="1"/>
      <dgm:spPr/>
      <dgm:t>
        <a:bodyPr/>
        <a:lstStyle/>
        <a:p>
          <a:r>
            <a:rPr lang="uz-Cyrl-UZ" sz="1050"/>
            <a:t>Políticas y procedimientos internos documentados que exijan el cumplimiento de los principios fundamentales.</a:t>
          </a:r>
          <a:endParaRPr lang="es-CO" sz="1050"/>
        </a:p>
      </dgm:t>
    </dgm:pt>
    <dgm:pt modelId="{82BE484D-46B0-4D12-8BA2-BB9609B009B2}" type="parTrans" cxnId="{15213B95-7558-4939-82AD-A60652DEADF6}">
      <dgm:prSet/>
      <dgm:spPr/>
      <dgm:t>
        <a:bodyPr/>
        <a:lstStyle/>
        <a:p>
          <a:endParaRPr lang="es-CO" sz="1050"/>
        </a:p>
      </dgm:t>
    </dgm:pt>
    <dgm:pt modelId="{A295C181-8CE8-4980-B5EC-755833B87885}" type="sibTrans" cxnId="{15213B95-7558-4939-82AD-A60652DEADF6}">
      <dgm:prSet/>
      <dgm:spPr/>
      <dgm:t>
        <a:bodyPr/>
        <a:lstStyle/>
        <a:p>
          <a:endParaRPr lang="es-CO" sz="1050"/>
        </a:p>
      </dgm:t>
    </dgm:pt>
    <dgm:pt modelId="{F28C76E9-2616-4756-AF3F-7DD4D4F1FBE8}" type="pres">
      <dgm:prSet presAssocID="{9851D38A-3C9F-4DF6-BBD2-066A65915809}" presName="theList" presStyleCnt="0">
        <dgm:presLayoutVars>
          <dgm:dir/>
          <dgm:animLvl val="lvl"/>
          <dgm:resizeHandles val="exact"/>
        </dgm:presLayoutVars>
      </dgm:prSet>
      <dgm:spPr/>
    </dgm:pt>
    <dgm:pt modelId="{28260C02-41E3-4A88-BBB4-7AA84D0579E7}" type="pres">
      <dgm:prSet presAssocID="{C5137377-C4A9-448F-AA18-7EBC037C3C48}" presName="compNode" presStyleCnt="0"/>
      <dgm:spPr/>
    </dgm:pt>
    <dgm:pt modelId="{050D62C7-D0E8-4F64-B140-7DFAF4F44117}" type="pres">
      <dgm:prSet presAssocID="{C5137377-C4A9-448F-AA18-7EBC037C3C48}" presName="aNode" presStyleLbl="bgShp" presStyleIdx="0" presStyleCnt="1"/>
      <dgm:spPr/>
    </dgm:pt>
    <dgm:pt modelId="{27B52BA0-997E-4600-9219-FE850D0DD1DA}" type="pres">
      <dgm:prSet presAssocID="{C5137377-C4A9-448F-AA18-7EBC037C3C48}" presName="textNode" presStyleLbl="bgShp" presStyleIdx="0" presStyleCnt="1"/>
      <dgm:spPr/>
    </dgm:pt>
    <dgm:pt modelId="{751AA606-2A7D-4E56-A8A4-47DC41D514B0}" type="pres">
      <dgm:prSet presAssocID="{C5137377-C4A9-448F-AA18-7EBC037C3C48}" presName="compChildNode" presStyleCnt="0"/>
      <dgm:spPr/>
    </dgm:pt>
    <dgm:pt modelId="{B33B7E19-15AF-4FE5-9E51-4283A5470E03}" type="pres">
      <dgm:prSet presAssocID="{C5137377-C4A9-448F-AA18-7EBC037C3C48}" presName="theInnerList" presStyleCnt="0"/>
      <dgm:spPr/>
    </dgm:pt>
    <dgm:pt modelId="{4EBA8541-50F4-4BDE-8551-765D20D8F756}" type="pres">
      <dgm:prSet presAssocID="{C5819535-191E-406C-9EBA-7F2ADD779FA1}" presName="childNode" presStyleLbl="node1" presStyleIdx="0" presStyleCnt="5">
        <dgm:presLayoutVars>
          <dgm:bulletEnabled val="1"/>
        </dgm:presLayoutVars>
      </dgm:prSet>
      <dgm:spPr/>
    </dgm:pt>
    <dgm:pt modelId="{8C3F43D6-F706-43CD-8945-E80396592C29}" type="pres">
      <dgm:prSet presAssocID="{C5819535-191E-406C-9EBA-7F2ADD779FA1}" presName="aSpace2" presStyleCnt="0"/>
      <dgm:spPr/>
    </dgm:pt>
    <dgm:pt modelId="{0170FA61-1DB3-44BF-B3DB-A38C89BC7DA5}" type="pres">
      <dgm:prSet presAssocID="{58026ECA-10AF-4417-80AC-305BCA8E3E36}" presName="childNode" presStyleLbl="node1" presStyleIdx="1" presStyleCnt="5">
        <dgm:presLayoutVars>
          <dgm:bulletEnabled val="1"/>
        </dgm:presLayoutVars>
      </dgm:prSet>
      <dgm:spPr/>
    </dgm:pt>
    <dgm:pt modelId="{41729BF2-AD1E-4D9B-B368-857E121F1C41}" type="pres">
      <dgm:prSet presAssocID="{58026ECA-10AF-4417-80AC-305BCA8E3E36}" presName="aSpace2" presStyleCnt="0"/>
      <dgm:spPr/>
    </dgm:pt>
    <dgm:pt modelId="{27083EE7-7D61-49CC-BDD7-68D759B32474}" type="pres">
      <dgm:prSet presAssocID="{756A557B-6ADF-45F1-960B-CE52D901661F}" presName="childNode" presStyleLbl="node1" presStyleIdx="2" presStyleCnt="5">
        <dgm:presLayoutVars>
          <dgm:bulletEnabled val="1"/>
        </dgm:presLayoutVars>
      </dgm:prSet>
      <dgm:spPr/>
    </dgm:pt>
    <dgm:pt modelId="{C962B69C-9D6C-4AE1-B8AD-880268CBDD08}" type="pres">
      <dgm:prSet presAssocID="{756A557B-6ADF-45F1-960B-CE52D901661F}" presName="aSpace2" presStyleCnt="0"/>
      <dgm:spPr/>
    </dgm:pt>
    <dgm:pt modelId="{82B7F2B3-8E3A-478F-8439-3F48E0E08CB9}" type="pres">
      <dgm:prSet presAssocID="{EEE39CE2-84BC-4A5E-BE0A-ADA745768307}" presName="childNode" presStyleLbl="node1" presStyleIdx="3" presStyleCnt="5">
        <dgm:presLayoutVars>
          <dgm:bulletEnabled val="1"/>
        </dgm:presLayoutVars>
      </dgm:prSet>
      <dgm:spPr/>
    </dgm:pt>
    <dgm:pt modelId="{937D5508-1981-476A-A7B2-F5F12F1E3954}" type="pres">
      <dgm:prSet presAssocID="{EEE39CE2-84BC-4A5E-BE0A-ADA745768307}" presName="aSpace2" presStyleCnt="0"/>
      <dgm:spPr/>
    </dgm:pt>
    <dgm:pt modelId="{455A5280-878E-486F-82FD-A3B8358FE64E}" type="pres">
      <dgm:prSet presAssocID="{F643FCD4-ECA8-4B07-8238-035042EB5936}" presName="childNode" presStyleLbl="node1" presStyleIdx="4" presStyleCnt="5">
        <dgm:presLayoutVars>
          <dgm:bulletEnabled val="1"/>
        </dgm:presLayoutVars>
      </dgm:prSet>
      <dgm:spPr/>
    </dgm:pt>
  </dgm:ptLst>
  <dgm:cxnLst>
    <dgm:cxn modelId="{E2145803-438B-405C-9FC0-130799BFC6D8}" srcId="{C5137377-C4A9-448F-AA18-7EBC037C3C48}" destId="{756A557B-6ADF-45F1-960B-CE52D901661F}" srcOrd="2" destOrd="0" parTransId="{0130AE40-7E2E-4C56-97B8-B8F91C2F7E5B}" sibTransId="{E6BF4DCB-3C76-473E-A0BD-F618088D01D8}"/>
    <dgm:cxn modelId="{76028818-F1E5-4481-9899-DD4A5DF5C5CE}" srcId="{C5137377-C4A9-448F-AA18-7EBC037C3C48}" destId="{C5819535-191E-406C-9EBA-7F2ADD779FA1}" srcOrd="0" destOrd="0" parTransId="{B7DE4C0F-8BFD-497E-B7BE-2986D180BCDE}" sibTransId="{F6F6B12C-772E-48C7-ABF4-1B29726A446B}"/>
    <dgm:cxn modelId="{13E6D620-0F44-4F52-92EB-A3E64252B6DA}" type="presOf" srcId="{F643FCD4-ECA8-4B07-8238-035042EB5936}" destId="{455A5280-878E-486F-82FD-A3B8358FE64E}" srcOrd="0" destOrd="0" presId="urn:microsoft.com/office/officeart/2005/8/layout/lProcess2"/>
    <dgm:cxn modelId="{96C79233-3B7A-4B08-9898-06E10B14CDFF}" type="presOf" srcId="{9851D38A-3C9F-4DF6-BBD2-066A65915809}" destId="{F28C76E9-2616-4756-AF3F-7DD4D4F1FBE8}" srcOrd="0" destOrd="0" presId="urn:microsoft.com/office/officeart/2005/8/layout/lProcess2"/>
    <dgm:cxn modelId="{9E400B5C-1732-492F-B2B6-1F1D79F83CBE}" srcId="{C5137377-C4A9-448F-AA18-7EBC037C3C48}" destId="{58026ECA-10AF-4417-80AC-305BCA8E3E36}" srcOrd="1" destOrd="0" parTransId="{F1210748-EF44-4FF1-B65A-747FFEAA6977}" sibTransId="{4AEE4908-11CD-42D2-AC8F-EC844BD73753}"/>
    <dgm:cxn modelId="{ADA96949-48DA-4209-9FE7-F45AAC1ADF8D}" type="presOf" srcId="{C5137377-C4A9-448F-AA18-7EBC037C3C48}" destId="{27B52BA0-997E-4600-9219-FE850D0DD1DA}" srcOrd="1" destOrd="0" presId="urn:microsoft.com/office/officeart/2005/8/layout/lProcess2"/>
    <dgm:cxn modelId="{9407FD4A-02C2-4F92-851A-E9351B2E6552}" type="presOf" srcId="{EEE39CE2-84BC-4A5E-BE0A-ADA745768307}" destId="{82B7F2B3-8E3A-478F-8439-3F48E0E08CB9}" srcOrd="0" destOrd="0" presId="urn:microsoft.com/office/officeart/2005/8/layout/lProcess2"/>
    <dgm:cxn modelId="{1FDE8D4B-9FAF-4145-BB35-1558EE2D63C7}" srcId="{C5137377-C4A9-448F-AA18-7EBC037C3C48}" destId="{EEE39CE2-84BC-4A5E-BE0A-ADA745768307}" srcOrd="3" destOrd="0" parTransId="{E47BEBB7-5361-4513-AA77-CE6D08962494}" sibTransId="{F218B05F-3A2F-4447-8530-A06B43FE865B}"/>
    <dgm:cxn modelId="{15213B95-7558-4939-82AD-A60652DEADF6}" srcId="{C5137377-C4A9-448F-AA18-7EBC037C3C48}" destId="{F643FCD4-ECA8-4B07-8238-035042EB5936}" srcOrd="4" destOrd="0" parTransId="{82BE484D-46B0-4D12-8BA2-BB9609B009B2}" sibTransId="{A295C181-8CE8-4980-B5EC-755833B87885}"/>
    <dgm:cxn modelId="{3AF35C95-0052-45B5-884C-9F22B207D0A8}" type="presOf" srcId="{756A557B-6ADF-45F1-960B-CE52D901661F}" destId="{27083EE7-7D61-49CC-BDD7-68D759B32474}" srcOrd="0" destOrd="0" presId="urn:microsoft.com/office/officeart/2005/8/layout/lProcess2"/>
    <dgm:cxn modelId="{9161C7A3-40C6-4801-AB61-243D62105B43}" type="presOf" srcId="{C5137377-C4A9-448F-AA18-7EBC037C3C48}" destId="{050D62C7-D0E8-4F64-B140-7DFAF4F44117}" srcOrd="0" destOrd="0" presId="urn:microsoft.com/office/officeart/2005/8/layout/lProcess2"/>
    <dgm:cxn modelId="{C1A016AD-0287-4116-80BE-F7915375400A}" srcId="{9851D38A-3C9F-4DF6-BBD2-066A65915809}" destId="{C5137377-C4A9-448F-AA18-7EBC037C3C48}" srcOrd="0" destOrd="0" parTransId="{D2E04750-7C92-40EC-9F77-F8A916175EE4}" sibTransId="{E0B36B1B-749F-496E-870B-67252E3ABF17}"/>
    <dgm:cxn modelId="{9B49CDD6-705F-4355-A61F-30E8AE538439}" type="presOf" srcId="{58026ECA-10AF-4417-80AC-305BCA8E3E36}" destId="{0170FA61-1DB3-44BF-B3DB-A38C89BC7DA5}" srcOrd="0" destOrd="0" presId="urn:microsoft.com/office/officeart/2005/8/layout/lProcess2"/>
    <dgm:cxn modelId="{C29587EA-76D2-480D-82E4-6C10F9D9D4F9}" type="presOf" srcId="{C5819535-191E-406C-9EBA-7F2ADD779FA1}" destId="{4EBA8541-50F4-4BDE-8551-765D20D8F756}" srcOrd="0" destOrd="0" presId="urn:microsoft.com/office/officeart/2005/8/layout/lProcess2"/>
    <dgm:cxn modelId="{65A89305-587C-43C4-9E24-5ABDBC8DEE59}" type="presParOf" srcId="{F28C76E9-2616-4756-AF3F-7DD4D4F1FBE8}" destId="{28260C02-41E3-4A88-BBB4-7AA84D0579E7}" srcOrd="0" destOrd="0" presId="urn:microsoft.com/office/officeart/2005/8/layout/lProcess2"/>
    <dgm:cxn modelId="{73A6CF33-7940-442B-A5C4-FB73DC999204}" type="presParOf" srcId="{28260C02-41E3-4A88-BBB4-7AA84D0579E7}" destId="{050D62C7-D0E8-4F64-B140-7DFAF4F44117}" srcOrd="0" destOrd="0" presId="urn:microsoft.com/office/officeart/2005/8/layout/lProcess2"/>
    <dgm:cxn modelId="{EB1DF7EE-EF51-4D86-9318-5531852014F2}" type="presParOf" srcId="{28260C02-41E3-4A88-BBB4-7AA84D0579E7}" destId="{27B52BA0-997E-4600-9219-FE850D0DD1DA}" srcOrd="1" destOrd="0" presId="urn:microsoft.com/office/officeart/2005/8/layout/lProcess2"/>
    <dgm:cxn modelId="{8E3CE622-2A8E-4055-A3B5-3A81526489AB}" type="presParOf" srcId="{28260C02-41E3-4A88-BBB4-7AA84D0579E7}" destId="{751AA606-2A7D-4E56-A8A4-47DC41D514B0}" srcOrd="2" destOrd="0" presId="urn:microsoft.com/office/officeart/2005/8/layout/lProcess2"/>
    <dgm:cxn modelId="{3CBEE468-8592-4E65-8753-F09FF9A02DCE}" type="presParOf" srcId="{751AA606-2A7D-4E56-A8A4-47DC41D514B0}" destId="{B33B7E19-15AF-4FE5-9E51-4283A5470E03}" srcOrd="0" destOrd="0" presId="urn:microsoft.com/office/officeart/2005/8/layout/lProcess2"/>
    <dgm:cxn modelId="{16FC9585-C34D-4062-BB4F-EF6444DCB059}" type="presParOf" srcId="{B33B7E19-15AF-4FE5-9E51-4283A5470E03}" destId="{4EBA8541-50F4-4BDE-8551-765D20D8F756}" srcOrd="0" destOrd="0" presId="urn:microsoft.com/office/officeart/2005/8/layout/lProcess2"/>
    <dgm:cxn modelId="{C740440B-AD65-4AB1-AEB9-1D4D4607C9FB}" type="presParOf" srcId="{B33B7E19-15AF-4FE5-9E51-4283A5470E03}" destId="{8C3F43D6-F706-43CD-8945-E80396592C29}" srcOrd="1" destOrd="0" presId="urn:microsoft.com/office/officeart/2005/8/layout/lProcess2"/>
    <dgm:cxn modelId="{CD585D07-D4CC-4753-8E5E-79D476A65D7F}" type="presParOf" srcId="{B33B7E19-15AF-4FE5-9E51-4283A5470E03}" destId="{0170FA61-1DB3-44BF-B3DB-A38C89BC7DA5}" srcOrd="2" destOrd="0" presId="urn:microsoft.com/office/officeart/2005/8/layout/lProcess2"/>
    <dgm:cxn modelId="{12A9398B-8EB9-4E0A-A324-1E2CB8A140BB}" type="presParOf" srcId="{B33B7E19-15AF-4FE5-9E51-4283A5470E03}" destId="{41729BF2-AD1E-4D9B-B368-857E121F1C41}" srcOrd="3" destOrd="0" presId="urn:microsoft.com/office/officeart/2005/8/layout/lProcess2"/>
    <dgm:cxn modelId="{0885D213-03CD-4C59-9E1B-D153376211B5}" type="presParOf" srcId="{B33B7E19-15AF-4FE5-9E51-4283A5470E03}" destId="{27083EE7-7D61-49CC-BDD7-68D759B32474}" srcOrd="4" destOrd="0" presId="urn:microsoft.com/office/officeart/2005/8/layout/lProcess2"/>
    <dgm:cxn modelId="{A490AC0F-07B2-43D2-A072-31F7A557EB92}" type="presParOf" srcId="{B33B7E19-15AF-4FE5-9E51-4283A5470E03}" destId="{C962B69C-9D6C-4AE1-B8AD-880268CBDD08}" srcOrd="5" destOrd="0" presId="urn:microsoft.com/office/officeart/2005/8/layout/lProcess2"/>
    <dgm:cxn modelId="{1CA1D852-2ED6-4093-9879-C773C6DF7AED}" type="presParOf" srcId="{B33B7E19-15AF-4FE5-9E51-4283A5470E03}" destId="{82B7F2B3-8E3A-478F-8439-3F48E0E08CB9}" srcOrd="6" destOrd="0" presId="urn:microsoft.com/office/officeart/2005/8/layout/lProcess2"/>
    <dgm:cxn modelId="{94E1C387-9C72-42AB-B084-4ED034A7C4E9}" type="presParOf" srcId="{B33B7E19-15AF-4FE5-9E51-4283A5470E03}" destId="{937D5508-1981-476A-A7B2-F5F12F1E3954}" srcOrd="7" destOrd="0" presId="urn:microsoft.com/office/officeart/2005/8/layout/lProcess2"/>
    <dgm:cxn modelId="{B57B509A-FDDD-4C07-A9E9-F97B828761E3}" type="presParOf" srcId="{B33B7E19-15AF-4FE5-9E51-4283A5470E03}" destId="{455A5280-878E-486F-82FD-A3B8358FE64E}" srcOrd="8"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1.xml><?xml version="1.0" encoding="utf-8"?>
<dgm:dataModel xmlns:dgm="http://schemas.openxmlformats.org/drawingml/2006/diagram" xmlns:a="http://schemas.openxmlformats.org/drawingml/2006/main">
  <dgm:ptLst>
    <dgm:pt modelId="{9851D38A-3C9F-4DF6-BBD2-066A65915809}" type="doc">
      <dgm:prSet loTypeId="urn:microsoft.com/office/officeart/2005/8/layout/lProcess2" loCatId="relationship" qsTypeId="urn:microsoft.com/office/officeart/2005/8/quickstyle/simple1" qsCatId="simple" csTypeId="urn:microsoft.com/office/officeart/2005/8/colors/accent0_1" csCatId="mainScheme" phldr="1"/>
      <dgm:spPr/>
      <dgm:t>
        <a:bodyPr/>
        <a:lstStyle/>
        <a:p>
          <a:endParaRPr lang="es-CO"/>
        </a:p>
      </dgm:t>
    </dgm:pt>
    <dgm:pt modelId="{C5137377-C4A9-448F-AA18-7EBC037C3C48}">
      <dgm:prSet custT="1"/>
      <dgm:spPr/>
      <dgm:t>
        <a:bodyPr/>
        <a:lstStyle/>
        <a:p>
          <a:r>
            <a:rPr lang="uz-Cyrl-UZ" sz="3200" b="1" dirty="0"/>
            <a:t>Los siguientes son ejemplos de salvaguardas en el entorno de trabajo a nivel de firma: </a:t>
          </a:r>
          <a:endParaRPr lang="es-CO" sz="3200" b="1" dirty="0"/>
        </a:p>
      </dgm:t>
    </dgm:pt>
    <dgm:pt modelId="{D2E04750-7C92-40EC-9F77-F8A916175EE4}" type="parTrans" cxnId="{C1A016AD-0287-4116-80BE-F7915375400A}">
      <dgm:prSet/>
      <dgm:spPr/>
      <dgm:t>
        <a:bodyPr/>
        <a:lstStyle/>
        <a:p>
          <a:endParaRPr lang="es-CO" sz="1200"/>
        </a:p>
      </dgm:t>
    </dgm:pt>
    <dgm:pt modelId="{E0B36B1B-749F-496E-870B-67252E3ABF17}" type="sibTrans" cxnId="{C1A016AD-0287-4116-80BE-F7915375400A}">
      <dgm:prSet/>
      <dgm:spPr/>
      <dgm:t>
        <a:bodyPr/>
        <a:lstStyle/>
        <a:p>
          <a:endParaRPr lang="es-CO" sz="1200"/>
        </a:p>
      </dgm:t>
    </dgm:pt>
    <dgm:pt modelId="{C5819535-191E-406C-9EBA-7F2ADD779FA1}">
      <dgm:prSet custT="1"/>
      <dgm:spPr/>
      <dgm:t>
        <a:bodyPr/>
        <a:lstStyle/>
        <a:p>
          <a:r>
            <a:rPr lang="uz-Cyrl-UZ" sz="1400" dirty="0"/>
            <a:t>Políticas y procedimientos que permitan la identificación de intereses o de relaciones entre los miembros de la firma, o los miembros de los equipos de los encargos y los clientes.</a:t>
          </a:r>
          <a:endParaRPr lang="es-CO" sz="1400" dirty="0"/>
        </a:p>
      </dgm:t>
    </dgm:pt>
    <dgm:pt modelId="{B7DE4C0F-8BFD-497E-B7BE-2986D180BCDE}" type="parTrans" cxnId="{76028818-F1E5-4481-9899-DD4A5DF5C5CE}">
      <dgm:prSet/>
      <dgm:spPr/>
      <dgm:t>
        <a:bodyPr/>
        <a:lstStyle/>
        <a:p>
          <a:endParaRPr lang="es-CO" sz="1200"/>
        </a:p>
      </dgm:t>
    </dgm:pt>
    <dgm:pt modelId="{F6F6B12C-772E-48C7-ABF4-1B29726A446B}" type="sibTrans" cxnId="{76028818-F1E5-4481-9899-DD4A5DF5C5CE}">
      <dgm:prSet/>
      <dgm:spPr/>
      <dgm:t>
        <a:bodyPr/>
        <a:lstStyle/>
        <a:p>
          <a:endParaRPr lang="es-CO" sz="1200"/>
        </a:p>
      </dgm:t>
    </dgm:pt>
    <dgm:pt modelId="{4537B1BB-8C29-4230-9B82-125AE1883E0E}">
      <dgm:prSet custT="1"/>
      <dgm:spPr/>
      <dgm:t>
        <a:bodyPr/>
        <a:lstStyle/>
        <a:p>
          <a:r>
            <a:rPr lang="uz-Cyrl-UZ" sz="1050"/>
            <a:t>Políticas y procedimientos para el seguimiento y, en caso necesario, la gestión de la dependencia con respecto los ingresos recibidos de un único cliente.</a:t>
          </a:r>
          <a:endParaRPr lang="es-CO" sz="1050"/>
        </a:p>
      </dgm:t>
    </dgm:pt>
    <dgm:pt modelId="{1461320C-FCDB-410C-B329-63E4898BA509}" type="parTrans" cxnId="{3D3DFAD4-45DD-4D1D-947F-AA10382B4BCE}">
      <dgm:prSet/>
      <dgm:spPr/>
      <dgm:t>
        <a:bodyPr/>
        <a:lstStyle/>
        <a:p>
          <a:endParaRPr lang="es-CO" sz="1200"/>
        </a:p>
      </dgm:t>
    </dgm:pt>
    <dgm:pt modelId="{E527950D-A499-4ED6-BB02-04B925A26BDE}" type="sibTrans" cxnId="{3D3DFAD4-45DD-4D1D-947F-AA10382B4BCE}">
      <dgm:prSet/>
      <dgm:spPr/>
      <dgm:t>
        <a:bodyPr/>
        <a:lstStyle/>
        <a:p>
          <a:endParaRPr lang="es-CO" sz="1200"/>
        </a:p>
      </dgm:t>
    </dgm:pt>
    <dgm:pt modelId="{9721F711-E772-4E87-AD5C-5A5940E2EFF3}">
      <dgm:prSet custT="1"/>
      <dgm:spPr/>
      <dgm:t>
        <a:bodyPr/>
        <a:lstStyle/>
        <a:p>
          <a:r>
            <a:rPr lang="uz-Cyrl-UZ" sz="1050"/>
            <a:t>Utilización de distintos socios o equipos con líneas de mando diferenciadas para la prestación de servicios que no son de aseguramiento a un cliente de un encargo de aseguramiento.</a:t>
          </a:r>
          <a:endParaRPr lang="es-CO" sz="1050"/>
        </a:p>
      </dgm:t>
    </dgm:pt>
    <dgm:pt modelId="{E4A8722B-12B3-4F46-B502-30DA4490379D}" type="parTrans" cxnId="{BE4B17AD-B7C4-4658-8846-0E6243EA3537}">
      <dgm:prSet/>
      <dgm:spPr/>
      <dgm:t>
        <a:bodyPr/>
        <a:lstStyle/>
        <a:p>
          <a:endParaRPr lang="es-CO" sz="1200"/>
        </a:p>
      </dgm:t>
    </dgm:pt>
    <dgm:pt modelId="{3BF7C65F-B0E1-474B-A4FC-479BF2470B9F}" type="sibTrans" cxnId="{BE4B17AD-B7C4-4658-8846-0E6243EA3537}">
      <dgm:prSet/>
      <dgm:spPr/>
      <dgm:t>
        <a:bodyPr/>
        <a:lstStyle/>
        <a:p>
          <a:endParaRPr lang="es-CO" sz="1200"/>
        </a:p>
      </dgm:t>
    </dgm:pt>
    <dgm:pt modelId="{1F239D0D-E9B1-4979-896C-4D191FDAF399}">
      <dgm:prSet custT="1"/>
      <dgm:spPr/>
      <dgm:t>
        <a:bodyPr/>
        <a:lstStyle/>
        <a:p>
          <a:r>
            <a:rPr lang="uz-Cyrl-UZ" sz="1050"/>
            <a:t>Políticas y procedimientos con el fin de prohibir a aquellos que no son miembros del equipo del encargo que influyan de manera inadecuada en el resultado del encargo.</a:t>
          </a:r>
          <a:endParaRPr lang="es-CO" sz="1050"/>
        </a:p>
      </dgm:t>
    </dgm:pt>
    <dgm:pt modelId="{FEE7A193-7CCE-456E-9A89-56BC6666D54E}" type="parTrans" cxnId="{2D8D6F32-A85A-4115-B2ED-1D7004293509}">
      <dgm:prSet/>
      <dgm:spPr/>
      <dgm:t>
        <a:bodyPr/>
        <a:lstStyle/>
        <a:p>
          <a:endParaRPr lang="es-CO" sz="1200"/>
        </a:p>
      </dgm:t>
    </dgm:pt>
    <dgm:pt modelId="{B181C58B-508C-4531-8436-F16B3AA68523}" type="sibTrans" cxnId="{2D8D6F32-A85A-4115-B2ED-1D7004293509}">
      <dgm:prSet/>
      <dgm:spPr/>
      <dgm:t>
        <a:bodyPr/>
        <a:lstStyle/>
        <a:p>
          <a:endParaRPr lang="es-CO" sz="1200"/>
        </a:p>
      </dgm:t>
    </dgm:pt>
    <dgm:pt modelId="{07A95F37-EF83-40D4-B7E8-04F64BCB3941}">
      <dgm:prSet custT="1"/>
      <dgm:spPr/>
      <dgm:t>
        <a:bodyPr/>
        <a:lstStyle/>
        <a:p>
          <a:r>
            <a:rPr lang="uz-Cyrl-UZ" sz="1050"/>
            <a:t>Comunicación en tiempo oportuno de las políticas y procedimientos de la firma, incluido cualquier cambio de los mismos, a todos los socios y al personal profesional, y formación teórica y práctica adecuada sobre dichas políticas y procedimientos.</a:t>
          </a:r>
          <a:endParaRPr lang="es-CO" sz="1050"/>
        </a:p>
      </dgm:t>
    </dgm:pt>
    <dgm:pt modelId="{E4CBC822-0635-47C1-94AD-9F6B218DE111}" type="parTrans" cxnId="{AE516E08-664D-4B60-95B7-D5AC377B4D99}">
      <dgm:prSet/>
      <dgm:spPr/>
      <dgm:t>
        <a:bodyPr/>
        <a:lstStyle/>
        <a:p>
          <a:endParaRPr lang="es-CO" sz="1200"/>
        </a:p>
      </dgm:t>
    </dgm:pt>
    <dgm:pt modelId="{E0874BA3-58E8-429F-AB4A-4E6A0DB27DDE}" type="sibTrans" cxnId="{AE516E08-664D-4B60-95B7-D5AC377B4D99}">
      <dgm:prSet/>
      <dgm:spPr/>
      <dgm:t>
        <a:bodyPr/>
        <a:lstStyle/>
        <a:p>
          <a:endParaRPr lang="es-CO" sz="1200"/>
        </a:p>
      </dgm:t>
    </dgm:pt>
    <dgm:pt modelId="{6CE8A6D6-2427-4D7D-BC73-9A5A77FE3298}" type="pres">
      <dgm:prSet presAssocID="{9851D38A-3C9F-4DF6-BBD2-066A65915809}" presName="theList" presStyleCnt="0">
        <dgm:presLayoutVars>
          <dgm:dir/>
          <dgm:animLvl val="lvl"/>
          <dgm:resizeHandles val="exact"/>
        </dgm:presLayoutVars>
      </dgm:prSet>
      <dgm:spPr/>
    </dgm:pt>
    <dgm:pt modelId="{BF1A3458-0FCA-49D0-A782-0E56B2DB9014}" type="pres">
      <dgm:prSet presAssocID="{C5137377-C4A9-448F-AA18-7EBC037C3C48}" presName="compNode" presStyleCnt="0"/>
      <dgm:spPr/>
    </dgm:pt>
    <dgm:pt modelId="{293CC022-E2D9-4332-BDC6-E73A841E1162}" type="pres">
      <dgm:prSet presAssocID="{C5137377-C4A9-448F-AA18-7EBC037C3C48}" presName="aNode" presStyleLbl="bgShp" presStyleIdx="0" presStyleCnt="1" custLinFactNeighborX="16922" custLinFactNeighborY="57593"/>
      <dgm:spPr/>
    </dgm:pt>
    <dgm:pt modelId="{AB4B7CE5-B5DB-44FF-8A78-38A65A1C6470}" type="pres">
      <dgm:prSet presAssocID="{C5137377-C4A9-448F-AA18-7EBC037C3C48}" presName="textNode" presStyleLbl="bgShp" presStyleIdx="0" presStyleCnt="1"/>
      <dgm:spPr/>
    </dgm:pt>
    <dgm:pt modelId="{C6147ECB-2505-484A-A537-5416E428CC87}" type="pres">
      <dgm:prSet presAssocID="{C5137377-C4A9-448F-AA18-7EBC037C3C48}" presName="compChildNode" presStyleCnt="0"/>
      <dgm:spPr/>
    </dgm:pt>
    <dgm:pt modelId="{55D13CF5-9BED-4A66-8F6D-9581F0D92BEE}" type="pres">
      <dgm:prSet presAssocID="{C5137377-C4A9-448F-AA18-7EBC037C3C48}" presName="theInnerList" presStyleCnt="0"/>
      <dgm:spPr/>
    </dgm:pt>
    <dgm:pt modelId="{DEF3EAF5-B5E1-4D23-8741-7BD9472392C2}" type="pres">
      <dgm:prSet presAssocID="{C5819535-191E-406C-9EBA-7F2ADD779FA1}" presName="childNode" presStyleLbl="node1" presStyleIdx="0" presStyleCnt="5">
        <dgm:presLayoutVars>
          <dgm:bulletEnabled val="1"/>
        </dgm:presLayoutVars>
      </dgm:prSet>
      <dgm:spPr/>
    </dgm:pt>
    <dgm:pt modelId="{5EFA860F-0022-4B33-A687-042A4B2C22B6}" type="pres">
      <dgm:prSet presAssocID="{C5819535-191E-406C-9EBA-7F2ADD779FA1}" presName="aSpace2" presStyleCnt="0"/>
      <dgm:spPr/>
    </dgm:pt>
    <dgm:pt modelId="{000C4650-0060-4DC4-AB42-5B1B99552D0C}" type="pres">
      <dgm:prSet presAssocID="{4537B1BB-8C29-4230-9B82-125AE1883E0E}" presName="childNode" presStyleLbl="node1" presStyleIdx="1" presStyleCnt="5">
        <dgm:presLayoutVars>
          <dgm:bulletEnabled val="1"/>
        </dgm:presLayoutVars>
      </dgm:prSet>
      <dgm:spPr/>
    </dgm:pt>
    <dgm:pt modelId="{894A9521-E4BB-4F15-B69C-9704CC9B3358}" type="pres">
      <dgm:prSet presAssocID="{4537B1BB-8C29-4230-9B82-125AE1883E0E}" presName="aSpace2" presStyleCnt="0"/>
      <dgm:spPr/>
    </dgm:pt>
    <dgm:pt modelId="{90F21E70-87A5-4412-9260-7380298D3EDF}" type="pres">
      <dgm:prSet presAssocID="{9721F711-E772-4E87-AD5C-5A5940E2EFF3}" presName="childNode" presStyleLbl="node1" presStyleIdx="2" presStyleCnt="5">
        <dgm:presLayoutVars>
          <dgm:bulletEnabled val="1"/>
        </dgm:presLayoutVars>
      </dgm:prSet>
      <dgm:spPr/>
    </dgm:pt>
    <dgm:pt modelId="{C695EDC3-CB06-410B-AAAB-169A9653D097}" type="pres">
      <dgm:prSet presAssocID="{9721F711-E772-4E87-AD5C-5A5940E2EFF3}" presName="aSpace2" presStyleCnt="0"/>
      <dgm:spPr/>
    </dgm:pt>
    <dgm:pt modelId="{7841CB87-F502-4FC7-9E1E-E2D66DD06885}" type="pres">
      <dgm:prSet presAssocID="{1F239D0D-E9B1-4979-896C-4D191FDAF399}" presName="childNode" presStyleLbl="node1" presStyleIdx="3" presStyleCnt="5">
        <dgm:presLayoutVars>
          <dgm:bulletEnabled val="1"/>
        </dgm:presLayoutVars>
      </dgm:prSet>
      <dgm:spPr/>
    </dgm:pt>
    <dgm:pt modelId="{888AD295-FC13-42C6-8BBC-EF3DF9281F23}" type="pres">
      <dgm:prSet presAssocID="{1F239D0D-E9B1-4979-896C-4D191FDAF399}" presName="aSpace2" presStyleCnt="0"/>
      <dgm:spPr/>
    </dgm:pt>
    <dgm:pt modelId="{CADB1AA2-F8C0-43D8-B812-B80CD8A7FDFC}" type="pres">
      <dgm:prSet presAssocID="{07A95F37-EF83-40D4-B7E8-04F64BCB3941}" presName="childNode" presStyleLbl="node1" presStyleIdx="4" presStyleCnt="5">
        <dgm:presLayoutVars>
          <dgm:bulletEnabled val="1"/>
        </dgm:presLayoutVars>
      </dgm:prSet>
      <dgm:spPr/>
    </dgm:pt>
  </dgm:ptLst>
  <dgm:cxnLst>
    <dgm:cxn modelId="{AE516E08-664D-4B60-95B7-D5AC377B4D99}" srcId="{C5137377-C4A9-448F-AA18-7EBC037C3C48}" destId="{07A95F37-EF83-40D4-B7E8-04F64BCB3941}" srcOrd="4" destOrd="0" parTransId="{E4CBC822-0635-47C1-94AD-9F6B218DE111}" sibTransId="{E0874BA3-58E8-429F-AB4A-4E6A0DB27DDE}"/>
    <dgm:cxn modelId="{76028818-F1E5-4481-9899-DD4A5DF5C5CE}" srcId="{C5137377-C4A9-448F-AA18-7EBC037C3C48}" destId="{C5819535-191E-406C-9EBA-7F2ADD779FA1}" srcOrd="0" destOrd="0" parTransId="{B7DE4C0F-8BFD-497E-B7BE-2986D180BCDE}" sibTransId="{F6F6B12C-772E-48C7-ABF4-1B29726A446B}"/>
    <dgm:cxn modelId="{7F0D3A32-4429-4DCA-8BE2-7E116573F8D6}" type="presOf" srcId="{9721F711-E772-4E87-AD5C-5A5940E2EFF3}" destId="{90F21E70-87A5-4412-9260-7380298D3EDF}" srcOrd="0" destOrd="0" presId="urn:microsoft.com/office/officeart/2005/8/layout/lProcess2"/>
    <dgm:cxn modelId="{2D8D6F32-A85A-4115-B2ED-1D7004293509}" srcId="{C5137377-C4A9-448F-AA18-7EBC037C3C48}" destId="{1F239D0D-E9B1-4979-896C-4D191FDAF399}" srcOrd="3" destOrd="0" parTransId="{FEE7A193-7CCE-456E-9A89-56BC6666D54E}" sibTransId="{B181C58B-508C-4531-8436-F16B3AA68523}"/>
    <dgm:cxn modelId="{1AA62542-0938-4BD2-9F42-D21B2F9497F0}" type="presOf" srcId="{4537B1BB-8C29-4230-9B82-125AE1883E0E}" destId="{000C4650-0060-4DC4-AB42-5B1B99552D0C}" srcOrd="0" destOrd="0" presId="urn:microsoft.com/office/officeart/2005/8/layout/lProcess2"/>
    <dgm:cxn modelId="{9E5E3A46-B5D9-47E5-A0D9-7B702EDBCC37}" type="presOf" srcId="{07A95F37-EF83-40D4-B7E8-04F64BCB3941}" destId="{CADB1AA2-F8C0-43D8-B812-B80CD8A7FDFC}" srcOrd="0" destOrd="0" presId="urn:microsoft.com/office/officeart/2005/8/layout/lProcess2"/>
    <dgm:cxn modelId="{5C0B556B-7EA8-45DB-B9A2-42633D29365D}" type="presOf" srcId="{C5819535-191E-406C-9EBA-7F2ADD779FA1}" destId="{DEF3EAF5-B5E1-4D23-8741-7BD9472392C2}" srcOrd="0" destOrd="0" presId="urn:microsoft.com/office/officeart/2005/8/layout/lProcess2"/>
    <dgm:cxn modelId="{5FED0E8E-71B2-4233-823F-C9CD9D1301A8}" type="presOf" srcId="{1F239D0D-E9B1-4979-896C-4D191FDAF399}" destId="{7841CB87-F502-4FC7-9E1E-E2D66DD06885}" srcOrd="0" destOrd="0" presId="urn:microsoft.com/office/officeart/2005/8/layout/lProcess2"/>
    <dgm:cxn modelId="{7F5720AB-8111-4D41-9F5F-CA57B149D3EB}" type="presOf" srcId="{9851D38A-3C9F-4DF6-BBD2-066A65915809}" destId="{6CE8A6D6-2427-4D7D-BC73-9A5A77FE3298}" srcOrd="0" destOrd="0" presId="urn:microsoft.com/office/officeart/2005/8/layout/lProcess2"/>
    <dgm:cxn modelId="{C1A016AD-0287-4116-80BE-F7915375400A}" srcId="{9851D38A-3C9F-4DF6-BBD2-066A65915809}" destId="{C5137377-C4A9-448F-AA18-7EBC037C3C48}" srcOrd="0" destOrd="0" parTransId="{D2E04750-7C92-40EC-9F77-F8A916175EE4}" sibTransId="{E0B36B1B-749F-496E-870B-67252E3ABF17}"/>
    <dgm:cxn modelId="{BE4B17AD-B7C4-4658-8846-0E6243EA3537}" srcId="{C5137377-C4A9-448F-AA18-7EBC037C3C48}" destId="{9721F711-E772-4E87-AD5C-5A5940E2EFF3}" srcOrd="2" destOrd="0" parTransId="{E4A8722B-12B3-4F46-B502-30DA4490379D}" sibTransId="{3BF7C65F-B0E1-474B-A4FC-479BF2470B9F}"/>
    <dgm:cxn modelId="{C74D5CC3-96DA-4B35-B098-7521B1310E20}" type="presOf" srcId="{C5137377-C4A9-448F-AA18-7EBC037C3C48}" destId="{293CC022-E2D9-4332-BDC6-E73A841E1162}" srcOrd="0" destOrd="0" presId="urn:microsoft.com/office/officeart/2005/8/layout/lProcess2"/>
    <dgm:cxn modelId="{3D3DFAD4-45DD-4D1D-947F-AA10382B4BCE}" srcId="{C5137377-C4A9-448F-AA18-7EBC037C3C48}" destId="{4537B1BB-8C29-4230-9B82-125AE1883E0E}" srcOrd="1" destOrd="0" parTransId="{1461320C-FCDB-410C-B329-63E4898BA509}" sibTransId="{E527950D-A499-4ED6-BB02-04B925A26BDE}"/>
    <dgm:cxn modelId="{A34ADBD8-99C3-4D3B-A2A0-A79676B0EF26}" type="presOf" srcId="{C5137377-C4A9-448F-AA18-7EBC037C3C48}" destId="{AB4B7CE5-B5DB-44FF-8A78-38A65A1C6470}" srcOrd="1" destOrd="0" presId="urn:microsoft.com/office/officeart/2005/8/layout/lProcess2"/>
    <dgm:cxn modelId="{28411665-1939-4B83-A88F-9279146D7175}" type="presParOf" srcId="{6CE8A6D6-2427-4D7D-BC73-9A5A77FE3298}" destId="{BF1A3458-0FCA-49D0-A782-0E56B2DB9014}" srcOrd="0" destOrd="0" presId="urn:microsoft.com/office/officeart/2005/8/layout/lProcess2"/>
    <dgm:cxn modelId="{0C55F2E8-1598-412D-85E5-B95B4E10164A}" type="presParOf" srcId="{BF1A3458-0FCA-49D0-A782-0E56B2DB9014}" destId="{293CC022-E2D9-4332-BDC6-E73A841E1162}" srcOrd="0" destOrd="0" presId="urn:microsoft.com/office/officeart/2005/8/layout/lProcess2"/>
    <dgm:cxn modelId="{6E5653A8-B259-4BEB-B7AE-3CE436677253}" type="presParOf" srcId="{BF1A3458-0FCA-49D0-A782-0E56B2DB9014}" destId="{AB4B7CE5-B5DB-44FF-8A78-38A65A1C6470}" srcOrd="1" destOrd="0" presId="urn:microsoft.com/office/officeart/2005/8/layout/lProcess2"/>
    <dgm:cxn modelId="{40F0E6DD-B8E6-4608-A47F-2171187EB8A6}" type="presParOf" srcId="{BF1A3458-0FCA-49D0-A782-0E56B2DB9014}" destId="{C6147ECB-2505-484A-A537-5416E428CC87}" srcOrd="2" destOrd="0" presId="urn:microsoft.com/office/officeart/2005/8/layout/lProcess2"/>
    <dgm:cxn modelId="{2F659260-6287-4066-9196-69730F2235BC}" type="presParOf" srcId="{C6147ECB-2505-484A-A537-5416E428CC87}" destId="{55D13CF5-9BED-4A66-8F6D-9581F0D92BEE}" srcOrd="0" destOrd="0" presId="urn:microsoft.com/office/officeart/2005/8/layout/lProcess2"/>
    <dgm:cxn modelId="{766BC849-3562-435E-8806-5574B8D09C1D}" type="presParOf" srcId="{55D13CF5-9BED-4A66-8F6D-9581F0D92BEE}" destId="{DEF3EAF5-B5E1-4D23-8741-7BD9472392C2}" srcOrd="0" destOrd="0" presId="urn:microsoft.com/office/officeart/2005/8/layout/lProcess2"/>
    <dgm:cxn modelId="{EF33287A-52AC-42F7-9687-D3AD9CB11299}" type="presParOf" srcId="{55D13CF5-9BED-4A66-8F6D-9581F0D92BEE}" destId="{5EFA860F-0022-4B33-A687-042A4B2C22B6}" srcOrd="1" destOrd="0" presId="urn:microsoft.com/office/officeart/2005/8/layout/lProcess2"/>
    <dgm:cxn modelId="{DE5D6975-763E-44C4-9646-30BDC7B2C89D}" type="presParOf" srcId="{55D13CF5-9BED-4A66-8F6D-9581F0D92BEE}" destId="{000C4650-0060-4DC4-AB42-5B1B99552D0C}" srcOrd="2" destOrd="0" presId="urn:microsoft.com/office/officeart/2005/8/layout/lProcess2"/>
    <dgm:cxn modelId="{F1DA4564-F9F0-47E1-A5D4-D7788BA90D68}" type="presParOf" srcId="{55D13CF5-9BED-4A66-8F6D-9581F0D92BEE}" destId="{894A9521-E4BB-4F15-B69C-9704CC9B3358}" srcOrd="3" destOrd="0" presId="urn:microsoft.com/office/officeart/2005/8/layout/lProcess2"/>
    <dgm:cxn modelId="{5DA55699-76EC-4DA7-9BA5-9650D7CC76C2}" type="presParOf" srcId="{55D13CF5-9BED-4A66-8F6D-9581F0D92BEE}" destId="{90F21E70-87A5-4412-9260-7380298D3EDF}" srcOrd="4" destOrd="0" presId="urn:microsoft.com/office/officeart/2005/8/layout/lProcess2"/>
    <dgm:cxn modelId="{225C8260-2E38-425D-8AD6-70720F589A83}" type="presParOf" srcId="{55D13CF5-9BED-4A66-8F6D-9581F0D92BEE}" destId="{C695EDC3-CB06-410B-AAAB-169A9653D097}" srcOrd="5" destOrd="0" presId="urn:microsoft.com/office/officeart/2005/8/layout/lProcess2"/>
    <dgm:cxn modelId="{D81658EC-A117-4651-B04C-B5A40D73B69F}" type="presParOf" srcId="{55D13CF5-9BED-4A66-8F6D-9581F0D92BEE}" destId="{7841CB87-F502-4FC7-9E1E-E2D66DD06885}" srcOrd="6" destOrd="0" presId="urn:microsoft.com/office/officeart/2005/8/layout/lProcess2"/>
    <dgm:cxn modelId="{E7A1F01E-61E2-4D20-9153-59C77FD49872}" type="presParOf" srcId="{55D13CF5-9BED-4A66-8F6D-9581F0D92BEE}" destId="{888AD295-FC13-42C6-8BBC-EF3DF9281F23}" srcOrd="7" destOrd="0" presId="urn:microsoft.com/office/officeart/2005/8/layout/lProcess2"/>
    <dgm:cxn modelId="{07E792D7-B9E5-4903-94DA-FDE20DB880F5}" type="presParOf" srcId="{55D13CF5-9BED-4A66-8F6D-9581F0D92BEE}" destId="{CADB1AA2-F8C0-43D8-B812-B80CD8A7FDFC}" srcOrd="8"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2.xml><?xml version="1.0" encoding="utf-8"?>
<dgm:dataModel xmlns:dgm="http://schemas.openxmlformats.org/drawingml/2006/diagram" xmlns:a="http://schemas.openxmlformats.org/drawingml/2006/main">
  <dgm:ptLst>
    <dgm:pt modelId="{9851D38A-3C9F-4DF6-BBD2-066A65915809}" type="doc">
      <dgm:prSet loTypeId="urn:microsoft.com/office/officeart/2005/8/layout/lProcess2" loCatId="relationship" qsTypeId="urn:microsoft.com/office/officeart/2005/8/quickstyle/simple1" qsCatId="simple" csTypeId="urn:microsoft.com/office/officeart/2005/8/colors/accent0_1" csCatId="mainScheme" phldr="1"/>
      <dgm:spPr/>
      <dgm:t>
        <a:bodyPr/>
        <a:lstStyle/>
        <a:p>
          <a:endParaRPr lang="es-CO"/>
        </a:p>
      </dgm:t>
    </dgm:pt>
    <dgm:pt modelId="{C5137377-C4A9-448F-AA18-7EBC037C3C48}">
      <dgm:prSet custT="1"/>
      <dgm:spPr/>
      <dgm:t>
        <a:bodyPr/>
        <a:lstStyle/>
        <a:p>
          <a:r>
            <a:rPr lang="uz-Cyrl-UZ" sz="3600" b="1" dirty="0"/>
            <a:t>Los siguientes son ejemplos de salvaguardas en el entorno de trabajo a nivel de firma: </a:t>
          </a:r>
          <a:endParaRPr lang="es-CO" sz="3600" b="1" dirty="0"/>
        </a:p>
      </dgm:t>
    </dgm:pt>
    <dgm:pt modelId="{D2E04750-7C92-40EC-9F77-F8A916175EE4}" type="parTrans" cxnId="{C1A016AD-0287-4116-80BE-F7915375400A}">
      <dgm:prSet/>
      <dgm:spPr/>
      <dgm:t>
        <a:bodyPr/>
        <a:lstStyle/>
        <a:p>
          <a:endParaRPr lang="es-CO" sz="1400"/>
        </a:p>
      </dgm:t>
    </dgm:pt>
    <dgm:pt modelId="{E0B36B1B-749F-496E-870B-67252E3ABF17}" type="sibTrans" cxnId="{C1A016AD-0287-4116-80BE-F7915375400A}">
      <dgm:prSet/>
      <dgm:spPr/>
      <dgm:t>
        <a:bodyPr/>
        <a:lstStyle/>
        <a:p>
          <a:endParaRPr lang="es-CO" sz="1400"/>
        </a:p>
      </dgm:t>
    </dgm:pt>
    <dgm:pt modelId="{C5819535-191E-406C-9EBA-7F2ADD779FA1}">
      <dgm:prSet custT="1"/>
      <dgm:spPr/>
      <dgm:t>
        <a:bodyPr/>
        <a:lstStyle/>
        <a:p>
          <a:r>
            <a:rPr lang="uz-Cyrl-UZ" sz="1400" dirty="0"/>
            <a:t>Nombramiento de un miembro de la alta dirección como responsable de la supervisión del correcto funcionamiento del sistema de control de calidad de la firma.</a:t>
          </a:r>
          <a:endParaRPr lang="es-CO" sz="1400" dirty="0"/>
        </a:p>
      </dgm:t>
    </dgm:pt>
    <dgm:pt modelId="{B7DE4C0F-8BFD-497E-B7BE-2986D180BCDE}" type="parTrans" cxnId="{76028818-F1E5-4481-9899-DD4A5DF5C5CE}">
      <dgm:prSet/>
      <dgm:spPr/>
      <dgm:t>
        <a:bodyPr/>
        <a:lstStyle/>
        <a:p>
          <a:endParaRPr lang="es-CO" sz="1400"/>
        </a:p>
      </dgm:t>
    </dgm:pt>
    <dgm:pt modelId="{F6F6B12C-772E-48C7-ABF4-1B29726A446B}" type="sibTrans" cxnId="{76028818-F1E5-4481-9899-DD4A5DF5C5CE}">
      <dgm:prSet/>
      <dgm:spPr/>
      <dgm:t>
        <a:bodyPr/>
        <a:lstStyle/>
        <a:p>
          <a:endParaRPr lang="es-CO" sz="1400"/>
        </a:p>
      </dgm:t>
    </dgm:pt>
    <dgm:pt modelId="{18574338-BB2E-4160-B2D9-14ED558CA498}">
      <dgm:prSet custT="1"/>
      <dgm:spPr/>
      <dgm:t>
        <a:bodyPr/>
        <a:lstStyle/>
        <a:p>
          <a:r>
            <a:rPr lang="uz-Cyrl-UZ" sz="1200"/>
            <a:t>Información a los socios y al personal profesional sobre los clientes de encargos de aseguramiento y sus entidades vinculadas, de los que se exige que sean independientes.</a:t>
          </a:r>
          <a:endParaRPr lang="es-CO" sz="1200"/>
        </a:p>
      </dgm:t>
    </dgm:pt>
    <dgm:pt modelId="{5F14DC01-5884-4072-AFAF-009BD1D2E30D}" type="parTrans" cxnId="{E5C3F2AF-745D-4FFB-BAF1-D8033C067E78}">
      <dgm:prSet/>
      <dgm:spPr/>
      <dgm:t>
        <a:bodyPr/>
        <a:lstStyle/>
        <a:p>
          <a:endParaRPr lang="es-CO" sz="1400"/>
        </a:p>
      </dgm:t>
    </dgm:pt>
    <dgm:pt modelId="{8B3A1E5D-F064-4623-9BE3-FE376B715D9C}" type="sibTrans" cxnId="{E5C3F2AF-745D-4FFB-BAF1-D8033C067E78}">
      <dgm:prSet/>
      <dgm:spPr/>
      <dgm:t>
        <a:bodyPr/>
        <a:lstStyle/>
        <a:p>
          <a:endParaRPr lang="es-CO" sz="1400"/>
        </a:p>
      </dgm:t>
    </dgm:pt>
    <dgm:pt modelId="{CF055A07-3D2D-4298-8D7F-721E21996D90}">
      <dgm:prSet custT="1"/>
      <dgm:spPr/>
      <dgm:t>
        <a:bodyPr/>
        <a:lstStyle/>
        <a:p>
          <a:r>
            <a:rPr lang="uz-Cyrl-UZ" sz="1200"/>
            <a:t>Un mecanismo disciplinario para fomentar el cumplimiento de las políticas y procedimientos. </a:t>
          </a:r>
          <a:endParaRPr lang="es-CO" sz="1200"/>
        </a:p>
      </dgm:t>
    </dgm:pt>
    <dgm:pt modelId="{0B4197E4-0908-4443-858C-05E47D3A48EA}" type="parTrans" cxnId="{B536BC31-9FE8-4041-B15A-667E106AB1A8}">
      <dgm:prSet/>
      <dgm:spPr/>
      <dgm:t>
        <a:bodyPr/>
        <a:lstStyle/>
        <a:p>
          <a:endParaRPr lang="es-CO" sz="1400"/>
        </a:p>
      </dgm:t>
    </dgm:pt>
    <dgm:pt modelId="{AB54C08A-C3BB-4F10-BE9C-4C7165B3C0ED}" type="sibTrans" cxnId="{B536BC31-9FE8-4041-B15A-667E106AB1A8}">
      <dgm:prSet/>
      <dgm:spPr/>
      <dgm:t>
        <a:bodyPr/>
        <a:lstStyle/>
        <a:p>
          <a:endParaRPr lang="es-CO" sz="1400"/>
        </a:p>
      </dgm:t>
    </dgm:pt>
    <dgm:pt modelId="{5C5220E6-3FF4-478C-A094-DC38C34B36AF}">
      <dgm:prSet custT="1"/>
      <dgm:spPr/>
      <dgm:t>
        <a:bodyPr/>
        <a:lstStyle/>
        <a:p>
          <a:r>
            <a:rPr lang="uz-Cyrl-UZ" sz="1200"/>
            <a:t>Publicación de políticas y procedimientos para alentar y capacitar al personal para que comunique a los niveles superiores dentro de la firma cualquier cuestión relacionada con el cumplimiento de los principios fundamentales que les pueda preocupar.</a:t>
          </a:r>
          <a:endParaRPr lang="es-CO" sz="1200"/>
        </a:p>
      </dgm:t>
    </dgm:pt>
    <dgm:pt modelId="{7D1243CD-8FEC-4D65-A51B-0DFBF36ECA07}" type="parTrans" cxnId="{06D71B66-EC45-464D-8CB0-70FC0CA4A434}">
      <dgm:prSet/>
      <dgm:spPr/>
      <dgm:t>
        <a:bodyPr/>
        <a:lstStyle/>
        <a:p>
          <a:endParaRPr lang="es-CO" sz="1400"/>
        </a:p>
      </dgm:t>
    </dgm:pt>
    <dgm:pt modelId="{BB6EB19A-2208-4476-BCC5-4FE6930D8FE6}" type="sibTrans" cxnId="{06D71B66-EC45-464D-8CB0-70FC0CA4A434}">
      <dgm:prSet/>
      <dgm:spPr/>
      <dgm:t>
        <a:bodyPr/>
        <a:lstStyle/>
        <a:p>
          <a:endParaRPr lang="es-CO" sz="1400"/>
        </a:p>
      </dgm:t>
    </dgm:pt>
    <dgm:pt modelId="{88663697-99EC-4836-B088-7C3D12F228AE}" type="pres">
      <dgm:prSet presAssocID="{9851D38A-3C9F-4DF6-BBD2-066A65915809}" presName="theList" presStyleCnt="0">
        <dgm:presLayoutVars>
          <dgm:dir/>
          <dgm:animLvl val="lvl"/>
          <dgm:resizeHandles val="exact"/>
        </dgm:presLayoutVars>
      </dgm:prSet>
      <dgm:spPr/>
    </dgm:pt>
    <dgm:pt modelId="{87A3C8F2-D0F7-4863-8E27-E584010BC0C8}" type="pres">
      <dgm:prSet presAssocID="{C5137377-C4A9-448F-AA18-7EBC037C3C48}" presName="compNode" presStyleCnt="0"/>
      <dgm:spPr/>
    </dgm:pt>
    <dgm:pt modelId="{95CF2BA6-0033-4901-9582-4CA745E65E04}" type="pres">
      <dgm:prSet presAssocID="{C5137377-C4A9-448F-AA18-7EBC037C3C48}" presName="aNode" presStyleLbl="bgShp" presStyleIdx="0" presStyleCnt="1"/>
      <dgm:spPr/>
    </dgm:pt>
    <dgm:pt modelId="{128CFC23-6748-4979-A846-B5700681524A}" type="pres">
      <dgm:prSet presAssocID="{C5137377-C4A9-448F-AA18-7EBC037C3C48}" presName="textNode" presStyleLbl="bgShp" presStyleIdx="0" presStyleCnt="1"/>
      <dgm:spPr/>
    </dgm:pt>
    <dgm:pt modelId="{C1CD06FE-5AD5-41C1-9D4D-622D046FC473}" type="pres">
      <dgm:prSet presAssocID="{C5137377-C4A9-448F-AA18-7EBC037C3C48}" presName="compChildNode" presStyleCnt="0"/>
      <dgm:spPr/>
    </dgm:pt>
    <dgm:pt modelId="{C833F0E8-A1C8-4917-BBB9-3CF9DDD28102}" type="pres">
      <dgm:prSet presAssocID="{C5137377-C4A9-448F-AA18-7EBC037C3C48}" presName="theInnerList" presStyleCnt="0"/>
      <dgm:spPr/>
    </dgm:pt>
    <dgm:pt modelId="{FAE568C8-D6A5-44D8-8E17-95B2AC53835C}" type="pres">
      <dgm:prSet presAssocID="{C5819535-191E-406C-9EBA-7F2ADD779FA1}" presName="childNode" presStyleLbl="node1" presStyleIdx="0" presStyleCnt="4">
        <dgm:presLayoutVars>
          <dgm:bulletEnabled val="1"/>
        </dgm:presLayoutVars>
      </dgm:prSet>
      <dgm:spPr/>
    </dgm:pt>
    <dgm:pt modelId="{0072C80B-5564-4174-B8D2-0092A9D4C7D4}" type="pres">
      <dgm:prSet presAssocID="{C5819535-191E-406C-9EBA-7F2ADD779FA1}" presName="aSpace2" presStyleCnt="0"/>
      <dgm:spPr/>
    </dgm:pt>
    <dgm:pt modelId="{B22BB75C-2B9E-4E95-B30E-815347A5E56B}" type="pres">
      <dgm:prSet presAssocID="{18574338-BB2E-4160-B2D9-14ED558CA498}" presName="childNode" presStyleLbl="node1" presStyleIdx="1" presStyleCnt="4">
        <dgm:presLayoutVars>
          <dgm:bulletEnabled val="1"/>
        </dgm:presLayoutVars>
      </dgm:prSet>
      <dgm:spPr/>
    </dgm:pt>
    <dgm:pt modelId="{4BC1E879-A704-49E0-A4F9-4C9F62B98566}" type="pres">
      <dgm:prSet presAssocID="{18574338-BB2E-4160-B2D9-14ED558CA498}" presName="aSpace2" presStyleCnt="0"/>
      <dgm:spPr/>
    </dgm:pt>
    <dgm:pt modelId="{A31A14A6-E4EC-4886-BAD5-14DAA37E6F6A}" type="pres">
      <dgm:prSet presAssocID="{CF055A07-3D2D-4298-8D7F-721E21996D90}" presName="childNode" presStyleLbl="node1" presStyleIdx="2" presStyleCnt="4">
        <dgm:presLayoutVars>
          <dgm:bulletEnabled val="1"/>
        </dgm:presLayoutVars>
      </dgm:prSet>
      <dgm:spPr/>
    </dgm:pt>
    <dgm:pt modelId="{A3B70E0C-E324-4E90-BC28-5FF18A33F51F}" type="pres">
      <dgm:prSet presAssocID="{CF055A07-3D2D-4298-8D7F-721E21996D90}" presName="aSpace2" presStyleCnt="0"/>
      <dgm:spPr/>
    </dgm:pt>
    <dgm:pt modelId="{27208A19-8790-497C-BE13-275BDDD7C0BB}" type="pres">
      <dgm:prSet presAssocID="{5C5220E6-3FF4-478C-A094-DC38C34B36AF}" presName="childNode" presStyleLbl="node1" presStyleIdx="3" presStyleCnt="4">
        <dgm:presLayoutVars>
          <dgm:bulletEnabled val="1"/>
        </dgm:presLayoutVars>
      </dgm:prSet>
      <dgm:spPr/>
    </dgm:pt>
  </dgm:ptLst>
  <dgm:cxnLst>
    <dgm:cxn modelId="{93E1E809-6E12-4908-BAD6-671E9B745D48}" type="presOf" srcId="{C5137377-C4A9-448F-AA18-7EBC037C3C48}" destId="{128CFC23-6748-4979-A846-B5700681524A}" srcOrd="1" destOrd="0" presId="urn:microsoft.com/office/officeart/2005/8/layout/lProcess2"/>
    <dgm:cxn modelId="{D2F2AA0C-A582-4DDE-AE44-F8E5C111DE13}" type="presOf" srcId="{9851D38A-3C9F-4DF6-BBD2-066A65915809}" destId="{88663697-99EC-4836-B088-7C3D12F228AE}" srcOrd="0" destOrd="0" presId="urn:microsoft.com/office/officeart/2005/8/layout/lProcess2"/>
    <dgm:cxn modelId="{76028818-F1E5-4481-9899-DD4A5DF5C5CE}" srcId="{C5137377-C4A9-448F-AA18-7EBC037C3C48}" destId="{C5819535-191E-406C-9EBA-7F2ADD779FA1}" srcOrd="0" destOrd="0" parTransId="{B7DE4C0F-8BFD-497E-B7BE-2986D180BCDE}" sibTransId="{F6F6B12C-772E-48C7-ABF4-1B29726A446B}"/>
    <dgm:cxn modelId="{B536BC31-9FE8-4041-B15A-667E106AB1A8}" srcId="{C5137377-C4A9-448F-AA18-7EBC037C3C48}" destId="{CF055A07-3D2D-4298-8D7F-721E21996D90}" srcOrd="2" destOrd="0" parTransId="{0B4197E4-0908-4443-858C-05E47D3A48EA}" sibTransId="{AB54C08A-C3BB-4F10-BE9C-4C7165B3C0ED}"/>
    <dgm:cxn modelId="{A54EE631-DA38-4FEB-922F-D3A4372EA471}" type="presOf" srcId="{18574338-BB2E-4160-B2D9-14ED558CA498}" destId="{B22BB75C-2B9E-4E95-B30E-815347A5E56B}" srcOrd="0" destOrd="0" presId="urn:microsoft.com/office/officeart/2005/8/layout/lProcess2"/>
    <dgm:cxn modelId="{13D0885E-617D-40FA-A480-B621171C5948}" type="presOf" srcId="{5C5220E6-3FF4-478C-A094-DC38C34B36AF}" destId="{27208A19-8790-497C-BE13-275BDDD7C0BB}" srcOrd="0" destOrd="0" presId="urn:microsoft.com/office/officeart/2005/8/layout/lProcess2"/>
    <dgm:cxn modelId="{06D71B66-EC45-464D-8CB0-70FC0CA4A434}" srcId="{C5137377-C4A9-448F-AA18-7EBC037C3C48}" destId="{5C5220E6-3FF4-478C-A094-DC38C34B36AF}" srcOrd="3" destOrd="0" parTransId="{7D1243CD-8FEC-4D65-A51B-0DFBF36ECA07}" sibTransId="{BB6EB19A-2208-4476-BCC5-4FE6930D8FE6}"/>
    <dgm:cxn modelId="{315FB77E-A41F-4486-9F5D-E111730FE58F}" type="presOf" srcId="{CF055A07-3D2D-4298-8D7F-721E21996D90}" destId="{A31A14A6-E4EC-4886-BAD5-14DAA37E6F6A}" srcOrd="0" destOrd="0" presId="urn:microsoft.com/office/officeart/2005/8/layout/lProcess2"/>
    <dgm:cxn modelId="{942E6AA1-91C9-4D2A-95C7-F4FB058F08C8}" type="presOf" srcId="{C5819535-191E-406C-9EBA-7F2ADD779FA1}" destId="{FAE568C8-D6A5-44D8-8E17-95B2AC53835C}" srcOrd="0" destOrd="0" presId="urn:microsoft.com/office/officeart/2005/8/layout/lProcess2"/>
    <dgm:cxn modelId="{C1A016AD-0287-4116-80BE-F7915375400A}" srcId="{9851D38A-3C9F-4DF6-BBD2-066A65915809}" destId="{C5137377-C4A9-448F-AA18-7EBC037C3C48}" srcOrd="0" destOrd="0" parTransId="{D2E04750-7C92-40EC-9F77-F8A916175EE4}" sibTransId="{E0B36B1B-749F-496E-870B-67252E3ABF17}"/>
    <dgm:cxn modelId="{E5C3F2AF-745D-4FFB-BAF1-D8033C067E78}" srcId="{C5137377-C4A9-448F-AA18-7EBC037C3C48}" destId="{18574338-BB2E-4160-B2D9-14ED558CA498}" srcOrd="1" destOrd="0" parTransId="{5F14DC01-5884-4072-AFAF-009BD1D2E30D}" sibTransId="{8B3A1E5D-F064-4623-9BE3-FE376B715D9C}"/>
    <dgm:cxn modelId="{9A8509BA-A86B-4361-AD0C-AB7434F639EF}" type="presOf" srcId="{C5137377-C4A9-448F-AA18-7EBC037C3C48}" destId="{95CF2BA6-0033-4901-9582-4CA745E65E04}" srcOrd="0" destOrd="0" presId="urn:microsoft.com/office/officeart/2005/8/layout/lProcess2"/>
    <dgm:cxn modelId="{E99541AF-817B-4F80-884C-68461BABA1E0}" type="presParOf" srcId="{88663697-99EC-4836-B088-7C3D12F228AE}" destId="{87A3C8F2-D0F7-4863-8E27-E584010BC0C8}" srcOrd="0" destOrd="0" presId="urn:microsoft.com/office/officeart/2005/8/layout/lProcess2"/>
    <dgm:cxn modelId="{A5D367D4-6568-48C3-AB32-278063905204}" type="presParOf" srcId="{87A3C8F2-D0F7-4863-8E27-E584010BC0C8}" destId="{95CF2BA6-0033-4901-9582-4CA745E65E04}" srcOrd="0" destOrd="0" presId="urn:microsoft.com/office/officeart/2005/8/layout/lProcess2"/>
    <dgm:cxn modelId="{2214B81C-58EC-4771-882E-ED5D67EC4029}" type="presParOf" srcId="{87A3C8F2-D0F7-4863-8E27-E584010BC0C8}" destId="{128CFC23-6748-4979-A846-B5700681524A}" srcOrd="1" destOrd="0" presId="urn:microsoft.com/office/officeart/2005/8/layout/lProcess2"/>
    <dgm:cxn modelId="{3673D21C-9CFE-4BB5-8B6E-5672BF5B62C8}" type="presParOf" srcId="{87A3C8F2-D0F7-4863-8E27-E584010BC0C8}" destId="{C1CD06FE-5AD5-41C1-9D4D-622D046FC473}" srcOrd="2" destOrd="0" presId="urn:microsoft.com/office/officeart/2005/8/layout/lProcess2"/>
    <dgm:cxn modelId="{620A3154-2DF7-414C-8434-102E53A215EB}" type="presParOf" srcId="{C1CD06FE-5AD5-41C1-9D4D-622D046FC473}" destId="{C833F0E8-A1C8-4917-BBB9-3CF9DDD28102}" srcOrd="0" destOrd="0" presId="urn:microsoft.com/office/officeart/2005/8/layout/lProcess2"/>
    <dgm:cxn modelId="{8D9338C5-0C0C-4A5F-9368-C4D991EC25D4}" type="presParOf" srcId="{C833F0E8-A1C8-4917-BBB9-3CF9DDD28102}" destId="{FAE568C8-D6A5-44D8-8E17-95B2AC53835C}" srcOrd="0" destOrd="0" presId="urn:microsoft.com/office/officeart/2005/8/layout/lProcess2"/>
    <dgm:cxn modelId="{242ACEA6-4ABC-4903-842B-2852A7D74A6D}" type="presParOf" srcId="{C833F0E8-A1C8-4917-BBB9-3CF9DDD28102}" destId="{0072C80B-5564-4174-B8D2-0092A9D4C7D4}" srcOrd="1" destOrd="0" presId="urn:microsoft.com/office/officeart/2005/8/layout/lProcess2"/>
    <dgm:cxn modelId="{BEF3D1FF-47C9-4364-9C81-5EE7FCB2FBF3}" type="presParOf" srcId="{C833F0E8-A1C8-4917-BBB9-3CF9DDD28102}" destId="{B22BB75C-2B9E-4E95-B30E-815347A5E56B}" srcOrd="2" destOrd="0" presId="urn:microsoft.com/office/officeart/2005/8/layout/lProcess2"/>
    <dgm:cxn modelId="{62F40F4F-99CF-468B-8C13-D8874077DEA5}" type="presParOf" srcId="{C833F0E8-A1C8-4917-BBB9-3CF9DDD28102}" destId="{4BC1E879-A704-49E0-A4F9-4C9F62B98566}" srcOrd="3" destOrd="0" presId="urn:microsoft.com/office/officeart/2005/8/layout/lProcess2"/>
    <dgm:cxn modelId="{8F93A383-D2E9-4D67-8355-B0DB863C811A}" type="presParOf" srcId="{C833F0E8-A1C8-4917-BBB9-3CF9DDD28102}" destId="{A31A14A6-E4EC-4886-BAD5-14DAA37E6F6A}" srcOrd="4" destOrd="0" presId="urn:microsoft.com/office/officeart/2005/8/layout/lProcess2"/>
    <dgm:cxn modelId="{B9D62D22-F953-4007-A2B9-1F87248F8D3A}" type="presParOf" srcId="{C833F0E8-A1C8-4917-BBB9-3CF9DDD28102}" destId="{A3B70E0C-E324-4E90-BC28-5FF18A33F51F}" srcOrd="5" destOrd="0" presId="urn:microsoft.com/office/officeart/2005/8/layout/lProcess2"/>
    <dgm:cxn modelId="{9F34BD57-80D9-46B6-8789-DA7824933737}" type="presParOf" srcId="{C833F0E8-A1C8-4917-BBB9-3CF9DDD28102}" destId="{27208A19-8790-497C-BE13-275BDDD7C0BB}" srcOrd="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3.xml><?xml version="1.0" encoding="utf-8"?>
<dgm:dataModel xmlns:dgm="http://schemas.openxmlformats.org/drawingml/2006/diagram" xmlns:a="http://schemas.openxmlformats.org/drawingml/2006/main">
  <dgm:ptLst>
    <dgm:pt modelId="{9851D38A-3C9F-4DF6-BBD2-066A65915809}" type="doc">
      <dgm:prSet loTypeId="urn:microsoft.com/office/officeart/2005/8/layout/lProcess2" loCatId="relationship" qsTypeId="urn:microsoft.com/office/officeart/2005/8/quickstyle/simple1" qsCatId="simple" csTypeId="urn:microsoft.com/office/officeart/2005/8/colors/accent0_1" csCatId="mainScheme" phldr="1"/>
      <dgm:spPr/>
      <dgm:t>
        <a:bodyPr/>
        <a:lstStyle/>
        <a:p>
          <a:endParaRPr lang="es-CO"/>
        </a:p>
      </dgm:t>
    </dgm:pt>
    <dgm:pt modelId="{C5137377-C4A9-448F-AA18-7EBC037C3C48}">
      <dgm:prSet custT="1"/>
      <dgm:spPr/>
      <dgm:t>
        <a:bodyPr/>
        <a:lstStyle/>
        <a:p>
          <a:r>
            <a:rPr lang="uz-Cyrl-UZ" sz="2800" b="1" dirty="0"/>
            <a:t>Los siguientes son ejemplos de salvaguardas en el entorno de trabajo a nivel de cada encargo: </a:t>
          </a:r>
          <a:endParaRPr lang="es-CO" sz="2800" b="1" dirty="0"/>
        </a:p>
      </dgm:t>
    </dgm:pt>
    <dgm:pt modelId="{D2E04750-7C92-40EC-9F77-F8A916175EE4}" type="parTrans" cxnId="{C1A016AD-0287-4116-80BE-F7915375400A}">
      <dgm:prSet/>
      <dgm:spPr/>
      <dgm:t>
        <a:bodyPr/>
        <a:lstStyle/>
        <a:p>
          <a:endParaRPr lang="es-CO" sz="1200"/>
        </a:p>
      </dgm:t>
    </dgm:pt>
    <dgm:pt modelId="{E0B36B1B-749F-496E-870B-67252E3ABF17}" type="sibTrans" cxnId="{C1A016AD-0287-4116-80BE-F7915375400A}">
      <dgm:prSet/>
      <dgm:spPr/>
      <dgm:t>
        <a:bodyPr/>
        <a:lstStyle/>
        <a:p>
          <a:endParaRPr lang="es-CO" sz="1200"/>
        </a:p>
      </dgm:t>
    </dgm:pt>
    <dgm:pt modelId="{C5819535-191E-406C-9EBA-7F2ADD779FA1}">
      <dgm:prSet custT="1"/>
      <dgm:spPr/>
      <dgm:t>
        <a:bodyPr/>
        <a:lstStyle/>
        <a:p>
          <a:r>
            <a:rPr lang="uz-Cyrl-UZ" sz="1600" b="0" dirty="0"/>
            <a:t>Recurrir a un profesional de la contabilidad que no participó en el servicio que no era de aseguramiento para que revise el trabajo realizado en dicho encargo o, en caso necesario, preste su asesoramiento. </a:t>
          </a:r>
          <a:endParaRPr lang="es-CO" sz="1600" b="0" dirty="0"/>
        </a:p>
      </dgm:t>
    </dgm:pt>
    <dgm:pt modelId="{B7DE4C0F-8BFD-497E-B7BE-2986D180BCDE}" type="parTrans" cxnId="{76028818-F1E5-4481-9899-DD4A5DF5C5CE}">
      <dgm:prSet/>
      <dgm:spPr/>
      <dgm:t>
        <a:bodyPr/>
        <a:lstStyle/>
        <a:p>
          <a:endParaRPr lang="es-CO" sz="1200"/>
        </a:p>
      </dgm:t>
    </dgm:pt>
    <dgm:pt modelId="{F6F6B12C-772E-48C7-ABF4-1B29726A446B}" type="sibTrans" cxnId="{76028818-F1E5-4481-9899-DD4A5DF5C5CE}">
      <dgm:prSet/>
      <dgm:spPr/>
      <dgm:t>
        <a:bodyPr/>
        <a:lstStyle/>
        <a:p>
          <a:endParaRPr lang="es-CO" sz="1200"/>
        </a:p>
      </dgm:t>
    </dgm:pt>
    <dgm:pt modelId="{C89089E8-88DB-47EA-8FB0-AC99ED4F06DF}">
      <dgm:prSet custT="1"/>
      <dgm:spPr/>
      <dgm:t>
        <a:bodyPr/>
        <a:lstStyle/>
        <a:p>
          <a:r>
            <a:rPr lang="uz-Cyrl-UZ" sz="1600" b="0" dirty="0"/>
            <a:t>Recurrir a un profesional de la contabilidad que no participó en el servicio de aseguramiento para que revise el trabajo realizado en dicho encargo o preste su asesoramiento. </a:t>
          </a:r>
          <a:endParaRPr lang="es-CO" sz="1600" b="0" dirty="0"/>
        </a:p>
      </dgm:t>
    </dgm:pt>
    <dgm:pt modelId="{3B8A4FF8-18AB-473F-A640-02F3847496AA}" type="parTrans" cxnId="{BD487606-C756-4AA2-96FD-5E490C80C26D}">
      <dgm:prSet/>
      <dgm:spPr/>
      <dgm:t>
        <a:bodyPr/>
        <a:lstStyle/>
        <a:p>
          <a:endParaRPr lang="es-CO" sz="1200"/>
        </a:p>
      </dgm:t>
    </dgm:pt>
    <dgm:pt modelId="{2DAB33B5-4EF3-48F0-B4E3-A7B1D4B8C37C}" type="sibTrans" cxnId="{BD487606-C756-4AA2-96FD-5E490C80C26D}">
      <dgm:prSet/>
      <dgm:spPr/>
      <dgm:t>
        <a:bodyPr/>
        <a:lstStyle/>
        <a:p>
          <a:endParaRPr lang="es-CO" sz="1200"/>
        </a:p>
      </dgm:t>
    </dgm:pt>
    <dgm:pt modelId="{6AB7C41B-1C1C-42C0-AEAE-16F1634AE7E6}">
      <dgm:prSet custT="1"/>
      <dgm:spPr/>
      <dgm:t>
        <a:bodyPr/>
        <a:lstStyle/>
        <a:p>
          <a:r>
            <a:rPr lang="uz-Cyrl-UZ" sz="1600"/>
            <a:t>Consultar a un tercero independiente, como un comité de administradores independientes, un organismo regulador de la profesión u otro profesional de la contabilidad.</a:t>
          </a:r>
          <a:endParaRPr lang="es-CO" sz="1600" b="0" dirty="0"/>
        </a:p>
      </dgm:t>
    </dgm:pt>
    <dgm:pt modelId="{AFE3050F-6AB3-4353-B7D6-B369C12363BD}" type="parTrans" cxnId="{12FFA8EC-ADCE-4C09-AFF5-95769FBD5A47}">
      <dgm:prSet/>
      <dgm:spPr/>
      <dgm:t>
        <a:bodyPr/>
        <a:lstStyle/>
        <a:p>
          <a:endParaRPr lang="es-CO" sz="1200"/>
        </a:p>
      </dgm:t>
    </dgm:pt>
    <dgm:pt modelId="{942CBB81-2013-448D-9552-ECAB6A013043}" type="sibTrans" cxnId="{12FFA8EC-ADCE-4C09-AFF5-95769FBD5A47}">
      <dgm:prSet/>
      <dgm:spPr/>
      <dgm:t>
        <a:bodyPr/>
        <a:lstStyle/>
        <a:p>
          <a:endParaRPr lang="es-CO" sz="1200"/>
        </a:p>
      </dgm:t>
    </dgm:pt>
    <dgm:pt modelId="{88663697-99EC-4836-B088-7C3D12F228AE}" type="pres">
      <dgm:prSet presAssocID="{9851D38A-3C9F-4DF6-BBD2-066A65915809}" presName="theList" presStyleCnt="0">
        <dgm:presLayoutVars>
          <dgm:dir/>
          <dgm:animLvl val="lvl"/>
          <dgm:resizeHandles val="exact"/>
        </dgm:presLayoutVars>
      </dgm:prSet>
      <dgm:spPr/>
    </dgm:pt>
    <dgm:pt modelId="{87A3C8F2-D0F7-4863-8E27-E584010BC0C8}" type="pres">
      <dgm:prSet presAssocID="{C5137377-C4A9-448F-AA18-7EBC037C3C48}" presName="compNode" presStyleCnt="0"/>
      <dgm:spPr/>
    </dgm:pt>
    <dgm:pt modelId="{95CF2BA6-0033-4901-9582-4CA745E65E04}" type="pres">
      <dgm:prSet presAssocID="{C5137377-C4A9-448F-AA18-7EBC037C3C48}" presName="aNode" presStyleLbl="bgShp" presStyleIdx="0" presStyleCnt="1"/>
      <dgm:spPr/>
    </dgm:pt>
    <dgm:pt modelId="{128CFC23-6748-4979-A846-B5700681524A}" type="pres">
      <dgm:prSet presAssocID="{C5137377-C4A9-448F-AA18-7EBC037C3C48}" presName="textNode" presStyleLbl="bgShp" presStyleIdx="0" presStyleCnt="1"/>
      <dgm:spPr/>
    </dgm:pt>
    <dgm:pt modelId="{C1CD06FE-5AD5-41C1-9D4D-622D046FC473}" type="pres">
      <dgm:prSet presAssocID="{C5137377-C4A9-448F-AA18-7EBC037C3C48}" presName="compChildNode" presStyleCnt="0"/>
      <dgm:spPr/>
    </dgm:pt>
    <dgm:pt modelId="{C833F0E8-A1C8-4917-BBB9-3CF9DDD28102}" type="pres">
      <dgm:prSet presAssocID="{C5137377-C4A9-448F-AA18-7EBC037C3C48}" presName="theInnerList" presStyleCnt="0"/>
      <dgm:spPr/>
    </dgm:pt>
    <dgm:pt modelId="{FAE568C8-D6A5-44D8-8E17-95B2AC53835C}" type="pres">
      <dgm:prSet presAssocID="{C5819535-191E-406C-9EBA-7F2ADD779FA1}" presName="childNode" presStyleLbl="node1" presStyleIdx="0" presStyleCnt="3">
        <dgm:presLayoutVars>
          <dgm:bulletEnabled val="1"/>
        </dgm:presLayoutVars>
      </dgm:prSet>
      <dgm:spPr/>
    </dgm:pt>
    <dgm:pt modelId="{0072C80B-5564-4174-B8D2-0092A9D4C7D4}" type="pres">
      <dgm:prSet presAssocID="{C5819535-191E-406C-9EBA-7F2ADD779FA1}" presName="aSpace2" presStyleCnt="0"/>
      <dgm:spPr/>
    </dgm:pt>
    <dgm:pt modelId="{D455FE9A-5E7B-419B-9036-B66A867D5FA8}" type="pres">
      <dgm:prSet presAssocID="{C89089E8-88DB-47EA-8FB0-AC99ED4F06DF}" presName="childNode" presStyleLbl="node1" presStyleIdx="1" presStyleCnt="3">
        <dgm:presLayoutVars>
          <dgm:bulletEnabled val="1"/>
        </dgm:presLayoutVars>
      </dgm:prSet>
      <dgm:spPr/>
    </dgm:pt>
    <dgm:pt modelId="{7EE6EEE0-8512-4D5C-9E81-787B39BD1B9F}" type="pres">
      <dgm:prSet presAssocID="{C89089E8-88DB-47EA-8FB0-AC99ED4F06DF}" presName="aSpace2" presStyleCnt="0"/>
      <dgm:spPr/>
    </dgm:pt>
    <dgm:pt modelId="{22F77CCA-D37A-43C5-8190-2F03FC73E43D}" type="pres">
      <dgm:prSet presAssocID="{6AB7C41B-1C1C-42C0-AEAE-16F1634AE7E6}" presName="childNode" presStyleLbl="node1" presStyleIdx="2" presStyleCnt="3">
        <dgm:presLayoutVars>
          <dgm:bulletEnabled val="1"/>
        </dgm:presLayoutVars>
      </dgm:prSet>
      <dgm:spPr/>
    </dgm:pt>
  </dgm:ptLst>
  <dgm:cxnLst>
    <dgm:cxn modelId="{BD487606-C756-4AA2-96FD-5E490C80C26D}" srcId="{C5137377-C4A9-448F-AA18-7EBC037C3C48}" destId="{C89089E8-88DB-47EA-8FB0-AC99ED4F06DF}" srcOrd="1" destOrd="0" parTransId="{3B8A4FF8-18AB-473F-A640-02F3847496AA}" sibTransId="{2DAB33B5-4EF3-48F0-B4E3-A7B1D4B8C37C}"/>
    <dgm:cxn modelId="{76028818-F1E5-4481-9899-DD4A5DF5C5CE}" srcId="{C5137377-C4A9-448F-AA18-7EBC037C3C48}" destId="{C5819535-191E-406C-9EBA-7F2ADD779FA1}" srcOrd="0" destOrd="0" parTransId="{B7DE4C0F-8BFD-497E-B7BE-2986D180BCDE}" sibTransId="{F6F6B12C-772E-48C7-ABF4-1B29726A446B}"/>
    <dgm:cxn modelId="{3A146E28-4FC7-4173-B6F3-DECB062863AA}" type="presOf" srcId="{C5137377-C4A9-448F-AA18-7EBC037C3C48}" destId="{128CFC23-6748-4979-A846-B5700681524A}" srcOrd="1" destOrd="0" presId="urn:microsoft.com/office/officeart/2005/8/layout/lProcess2"/>
    <dgm:cxn modelId="{018D972A-B002-4AB6-85AC-9CB9DE6DCC76}" type="presOf" srcId="{C5819535-191E-406C-9EBA-7F2ADD779FA1}" destId="{FAE568C8-D6A5-44D8-8E17-95B2AC53835C}" srcOrd="0" destOrd="0" presId="urn:microsoft.com/office/officeart/2005/8/layout/lProcess2"/>
    <dgm:cxn modelId="{D05C994E-BFDB-4BAE-ACA2-FE2DF0DC9B89}" type="presOf" srcId="{C5137377-C4A9-448F-AA18-7EBC037C3C48}" destId="{95CF2BA6-0033-4901-9582-4CA745E65E04}" srcOrd="0" destOrd="0" presId="urn:microsoft.com/office/officeart/2005/8/layout/lProcess2"/>
    <dgm:cxn modelId="{3DD61197-8B82-48EF-91AF-7DD263C28ECD}" type="presOf" srcId="{9851D38A-3C9F-4DF6-BBD2-066A65915809}" destId="{88663697-99EC-4836-B088-7C3D12F228AE}" srcOrd="0" destOrd="0" presId="urn:microsoft.com/office/officeart/2005/8/layout/lProcess2"/>
    <dgm:cxn modelId="{C1A016AD-0287-4116-80BE-F7915375400A}" srcId="{9851D38A-3C9F-4DF6-BBD2-066A65915809}" destId="{C5137377-C4A9-448F-AA18-7EBC037C3C48}" srcOrd="0" destOrd="0" parTransId="{D2E04750-7C92-40EC-9F77-F8A916175EE4}" sibTransId="{E0B36B1B-749F-496E-870B-67252E3ABF17}"/>
    <dgm:cxn modelId="{BD1415C2-3983-4753-B2C2-6071F8465E3E}" type="presOf" srcId="{C89089E8-88DB-47EA-8FB0-AC99ED4F06DF}" destId="{D455FE9A-5E7B-419B-9036-B66A867D5FA8}" srcOrd="0" destOrd="0" presId="urn:microsoft.com/office/officeart/2005/8/layout/lProcess2"/>
    <dgm:cxn modelId="{580256E9-DFC9-4E75-8571-9E003886C2B3}" type="presOf" srcId="{6AB7C41B-1C1C-42C0-AEAE-16F1634AE7E6}" destId="{22F77CCA-D37A-43C5-8190-2F03FC73E43D}" srcOrd="0" destOrd="0" presId="urn:microsoft.com/office/officeart/2005/8/layout/lProcess2"/>
    <dgm:cxn modelId="{12FFA8EC-ADCE-4C09-AFF5-95769FBD5A47}" srcId="{C5137377-C4A9-448F-AA18-7EBC037C3C48}" destId="{6AB7C41B-1C1C-42C0-AEAE-16F1634AE7E6}" srcOrd="2" destOrd="0" parTransId="{AFE3050F-6AB3-4353-B7D6-B369C12363BD}" sibTransId="{942CBB81-2013-448D-9552-ECAB6A013043}"/>
    <dgm:cxn modelId="{F9A828F5-3D3C-4DDC-A7C1-3FD42C091862}" type="presParOf" srcId="{88663697-99EC-4836-B088-7C3D12F228AE}" destId="{87A3C8F2-D0F7-4863-8E27-E584010BC0C8}" srcOrd="0" destOrd="0" presId="urn:microsoft.com/office/officeart/2005/8/layout/lProcess2"/>
    <dgm:cxn modelId="{45BAC737-BF3F-48CA-91B6-292459ECEB2B}" type="presParOf" srcId="{87A3C8F2-D0F7-4863-8E27-E584010BC0C8}" destId="{95CF2BA6-0033-4901-9582-4CA745E65E04}" srcOrd="0" destOrd="0" presId="urn:microsoft.com/office/officeart/2005/8/layout/lProcess2"/>
    <dgm:cxn modelId="{2834E2F3-4E81-4D53-BEF1-F5F4A8434B7F}" type="presParOf" srcId="{87A3C8F2-D0F7-4863-8E27-E584010BC0C8}" destId="{128CFC23-6748-4979-A846-B5700681524A}" srcOrd="1" destOrd="0" presId="urn:microsoft.com/office/officeart/2005/8/layout/lProcess2"/>
    <dgm:cxn modelId="{DDC80662-7A84-44C0-9267-79B58B4FB6C6}" type="presParOf" srcId="{87A3C8F2-D0F7-4863-8E27-E584010BC0C8}" destId="{C1CD06FE-5AD5-41C1-9D4D-622D046FC473}" srcOrd="2" destOrd="0" presId="urn:microsoft.com/office/officeart/2005/8/layout/lProcess2"/>
    <dgm:cxn modelId="{D2475FDF-E4E8-4582-B9C5-836E33748CA8}" type="presParOf" srcId="{C1CD06FE-5AD5-41C1-9D4D-622D046FC473}" destId="{C833F0E8-A1C8-4917-BBB9-3CF9DDD28102}" srcOrd="0" destOrd="0" presId="urn:microsoft.com/office/officeart/2005/8/layout/lProcess2"/>
    <dgm:cxn modelId="{4EAED9A1-84A3-4E48-BE2D-C640B1B2B6D4}" type="presParOf" srcId="{C833F0E8-A1C8-4917-BBB9-3CF9DDD28102}" destId="{FAE568C8-D6A5-44D8-8E17-95B2AC53835C}" srcOrd="0" destOrd="0" presId="urn:microsoft.com/office/officeart/2005/8/layout/lProcess2"/>
    <dgm:cxn modelId="{C30FEFB9-8971-4195-A388-20843AE4CF24}" type="presParOf" srcId="{C833F0E8-A1C8-4917-BBB9-3CF9DDD28102}" destId="{0072C80B-5564-4174-B8D2-0092A9D4C7D4}" srcOrd="1" destOrd="0" presId="urn:microsoft.com/office/officeart/2005/8/layout/lProcess2"/>
    <dgm:cxn modelId="{8C96A63E-1EAA-4574-A048-7F0447F4D47C}" type="presParOf" srcId="{C833F0E8-A1C8-4917-BBB9-3CF9DDD28102}" destId="{D455FE9A-5E7B-419B-9036-B66A867D5FA8}" srcOrd="2" destOrd="0" presId="urn:microsoft.com/office/officeart/2005/8/layout/lProcess2"/>
    <dgm:cxn modelId="{7CA482C6-5BE7-4E1D-8496-F08297727A80}" type="presParOf" srcId="{C833F0E8-A1C8-4917-BBB9-3CF9DDD28102}" destId="{7EE6EEE0-8512-4D5C-9E81-787B39BD1B9F}" srcOrd="3" destOrd="0" presId="urn:microsoft.com/office/officeart/2005/8/layout/lProcess2"/>
    <dgm:cxn modelId="{A9B074BE-AD16-4973-8F0D-475261D5D0CD}" type="presParOf" srcId="{C833F0E8-A1C8-4917-BBB9-3CF9DDD28102}" destId="{22F77CCA-D37A-43C5-8190-2F03FC73E43D}"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4.xml><?xml version="1.0" encoding="utf-8"?>
<dgm:dataModel xmlns:dgm="http://schemas.openxmlformats.org/drawingml/2006/diagram" xmlns:a="http://schemas.openxmlformats.org/drawingml/2006/main">
  <dgm:ptLst>
    <dgm:pt modelId="{9851D38A-3C9F-4DF6-BBD2-066A65915809}" type="doc">
      <dgm:prSet loTypeId="urn:microsoft.com/office/officeart/2005/8/layout/lProcess2" loCatId="relationship" qsTypeId="urn:microsoft.com/office/officeart/2005/8/quickstyle/simple1" qsCatId="simple" csTypeId="urn:microsoft.com/office/officeart/2005/8/colors/accent0_1" csCatId="mainScheme" phldr="1"/>
      <dgm:spPr/>
      <dgm:t>
        <a:bodyPr/>
        <a:lstStyle/>
        <a:p>
          <a:endParaRPr lang="es-CO"/>
        </a:p>
      </dgm:t>
    </dgm:pt>
    <dgm:pt modelId="{C5137377-C4A9-448F-AA18-7EBC037C3C48}">
      <dgm:prSet custT="1"/>
      <dgm:spPr/>
      <dgm:t>
        <a:bodyPr/>
        <a:lstStyle/>
        <a:p>
          <a:r>
            <a:rPr lang="uz-Cyrl-UZ" sz="2800" b="1" dirty="0"/>
            <a:t>Los siguientes son ejemplos de salvaguardas en el entorno de trabajo a nivel de cada encargo: </a:t>
          </a:r>
          <a:endParaRPr lang="es-CO" sz="2800" b="1" dirty="0"/>
        </a:p>
      </dgm:t>
    </dgm:pt>
    <dgm:pt modelId="{D2E04750-7C92-40EC-9F77-F8A916175EE4}" type="parTrans" cxnId="{C1A016AD-0287-4116-80BE-F7915375400A}">
      <dgm:prSet/>
      <dgm:spPr/>
      <dgm:t>
        <a:bodyPr/>
        <a:lstStyle/>
        <a:p>
          <a:endParaRPr lang="es-CO" sz="1200"/>
        </a:p>
      </dgm:t>
    </dgm:pt>
    <dgm:pt modelId="{E0B36B1B-749F-496E-870B-67252E3ABF17}" type="sibTrans" cxnId="{C1A016AD-0287-4116-80BE-F7915375400A}">
      <dgm:prSet/>
      <dgm:spPr/>
      <dgm:t>
        <a:bodyPr/>
        <a:lstStyle/>
        <a:p>
          <a:endParaRPr lang="es-CO" sz="1200"/>
        </a:p>
      </dgm:t>
    </dgm:pt>
    <dgm:pt modelId="{C5819535-191E-406C-9EBA-7F2ADD779FA1}">
      <dgm:prSet custT="1"/>
      <dgm:spPr/>
      <dgm:t>
        <a:bodyPr/>
        <a:lstStyle/>
        <a:p>
          <a:r>
            <a:rPr lang="uz-Cyrl-UZ" sz="1800" dirty="0"/>
            <a:t>Comentar las cuestiones de ética con los responsables del gobierno del cliente.</a:t>
          </a:r>
          <a:endParaRPr lang="es-CO" sz="1800" b="0" dirty="0"/>
        </a:p>
      </dgm:t>
    </dgm:pt>
    <dgm:pt modelId="{B7DE4C0F-8BFD-497E-B7BE-2986D180BCDE}" type="parTrans" cxnId="{76028818-F1E5-4481-9899-DD4A5DF5C5CE}">
      <dgm:prSet/>
      <dgm:spPr/>
      <dgm:t>
        <a:bodyPr/>
        <a:lstStyle/>
        <a:p>
          <a:endParaRPr lang="es-CO" sz="1200"/>
        </a:p>
      </dgm:t>
    </dgm:pt>
    <dgm:pt modelId="{F6F6B12C-772E-48C7-ABF4-1B29726A446B}" type="sibTrans" cxnId="{76028818-F1E5-4481-9899-DD4A5DF5C5CE}">
      <dgm:prSet/>
      <dgm:spPr/>
      <dgm:t>
        <a:bodyPr/>
        <a:lstStyle/>
        <a:p>
          <a:endParaRPr lang="es-CO" sz="1200"/>
        </a:p>
      </dgm:t>
    </dgm:pt>
    <dgm:pt modelId="{94070C54-87F5-4E5F-B4C4-1B2D1D56847F}">
      <dgm:prSet custT="1"/>
      <dgm:spPr/>
      <dgm:t>
        <a:bodyPr/>
        <a:lstStyle/>
        <a:p>
          <a:r>
            <a:rPr lang="uz-Cyrl-UZ" sz="1800" dirty="0"/>
            <a:t>Revelar a los responsables del gobierno del cliente la naturaleza de los servicios prestados y el alcance de los honorarios cobrados.</a:t>
          </a:r>
          <a:endParaRPr lang="es-CO" sz="1800" dirty="0"/>
        </a:p>
      </dgm:t>
    </dgm:pt>
    <dgm:pt modelId="{ED116E9D-F2AD-4E1D-AE83-A6F64AD2192A}" type="parTrans" cxnId="{2659C804-FA8B-4BE3-8EEA-035F09A7C65E}">
      <dgm:prSet/>
      <dgm:spPr/>
      <dgm:t>
        <a:bodyPr/>
        <a:lstStyle/>
        <a:p>
          <a:endParaRPr lang="es-CO" sz="1600"/>
        </a:p>
      </dgm:t>
    </dgm:pt>
    <dgm:pt modelId="{CB8F147C-FC9F-411D-B126-2F446B0877C5}" type="sibTrans" cxnId="{2659C804-FA8B-4BE3-8EEA-035F09A7C65E}">
      <dgm:prSet/>
      <dgm:spPr/>
      <dgm:t>
        <a:bodyPr/>
        <a:lstStyle/>
        <a:p>
          <a:endParaRPr lang="es-CO" sz="1600"/>
        </a:p>
      </dgm:t>
    </dgm:pt>
    <dgm:pt modelId="{ECDCAB98-09E0-48C0-8AA8-F55FAED00EBC}">
      <dgm:prSet custT="1"/>
      <dgm:spPr/>
      <dgm:t>
        <a:bodyPr/>
        <a:lstStyle/>
        <a:p>
          <a:r>
            <a:rPr lang="uz-Cyrl-UZ" sz="1800" dirty="0"/>
            <a:t>Recurrir a otra firma para que participe en la realización de parte del encargo o en repetir parte del mismo.</a:t>
          </a:r>
          <a:endParaRPr lang="es-CO" sz="1800" dirty="0"/>
        </a:p>
      </dgm:t>
    </dgm:pt>
    <dgm:pt modelId="{7378DE2B-5AA9-474D-BD2C-5AB4122E1383}" type="parTrans" cxnId="{2999E25A-E02D-45D0-BB1D-90907491AB9A}">
      <dgm:prSet/>
      <dgm:spPr/>
      <dgm:t>
        <a:bodyPr/>
        <a:lstStyle/>
        <a:p>
          <a:endParaRPr lang="es-CO" sz="1600"/>
        </a:p>
      </dgm:t>
    </dgm:pt>
    <dgm:pt modelId="{3C3CAAB5-D0AE-46DF-BB8F-9CA297F604F8}" type="sibTrans" cxnId="{2999E25A-E02D-45D0-BB1D-90907491AB9A}">
      <dgm:prSet/>
      <dgm:spPr/>
      <dgm:t>
        <a:bodyPr/>
        <a:lstStyle/>
        <a:p>
          <a:endParaRPr lang="es-CO" sz="1600"/>
        </a:p>
      </dgm:t>
    </dgm:pt>
    <dgm:pt modelId="{C19048D5-3A74-4B6E-80C1-C9C020512C6C}">
      <dgm:prSet custT="1"/>
      <dgm:spPr/>
      <dgm:t>
        <a:bodyPr/>
        <a:lstStyle/>
        <a:p>
          <a:r>
            <a:rPr lang="uz-Cyrl-UZ" sz="1800" dirty="0"/>
            <a:t>Rotación del personal de categoría superior del equipo del encargo de aseguramiento</a:t>
          </a:r>
          <a:endParaRPr lang="es-CO" sz="1800" dirty="0"/>
        </a:p>
      </dgm:t>
    </dgm:pt>
    <dgm:pt modelId="{17BB4952-B622-4B22-9EF8-D62D32C7724D}" type="parTrans" cxnId="{047FBE31-9110-447A-B299-115B723D31C4}">
      <dgm:prSet/>
      <dgm:spPr/>
      <dgm:t>
        <a:bodyPr/>
        <a:lstStyle/>
        <a:p>
          <a:endParaRPr lang="es-CO" sz="1600"/>
        </a:p>
      </dgm:t>
    </dgm:pt>
    <dgm:pt modelId="{F2FC8A4C-3622-4F7E-AEAE-9BF2BB71EBFC}" type="sibTrans" cxnId="{047FBE31-9110-447A-B299-115B723D31C4}">
      <dgm:prSet/>
      <dgm:spPr/>
      <dgm:t>
        <a:bodyPr/>
        <a:lstStyle/>
        <a:p>
          <a:endParaRPr lang="es-CO" sz="1600"/>
        </a:p>
      </dgm:t>
    </dgm:pt>
    <dgm:pt modelId="{88663697-99EC-4836-B088-7C3D12F228AE}" type="pres">
      <dgm:prSet presAssocID="{9851D38A-3C9F-4DF6-BBD2-066A65915809}" presName="theList" presStyleCnt="0">
        <dgm:presLayoutVars>
          <dgm:dir/>
          <dgm:animLvl val="lvl"/>
          <dgm:resizeHandles val="exact"/>
        </dgm:presLayoutVars>
      </dgm:prSet>
      <dgm:spPr/>
    </dgm:pt>
    <dgm:pt modelId="{87A3C8F2-D0F7-4863-8E27-E584010BC0C8}" type="pres">
      <dgm:prSet presAssocID="{C5137377-C4A9-448F-AA18-7EBC037C3C48}" presName="compNode" presStyleCnt="0"/>
      <dgm:spPr/>
    </dgm:pt>
    <dgm:pt modelId="{95CF2BA6-0033-4901-9582-4CA745E65E04}" type="pres">
      <dgm:prSet presAssocID="{C5137377-C4A9-448F-AA18-7EBC037C3C48}" presName="aNode" presStyleLbl="bgShp" presStyleIdx="0" presStyleCnt="1"/>
      <dgm:spPr/>
    </dgm:pt>
    <dgm:pt modelId="{128CFC23-6748-4979-A846-B5700681524A}" type="pres">
      <dgm:prSet presAssocID="{C5137377-C4A9-448F-AA18-7EBC037C3C48}" presName="textNode" presStyleLbl="bgShp" presStyleIdx="0" presStyleCnt="1"/>
      <dgm:spPr/>
    </dgm:pt>
    <dgm:pt modelId="{C1CD06FE-5AD5-41C1-9D4D-622D046FC473}" type="pres">
      <dgm:prSet presAssocID="{C5137377-C4A9-448F-AA18-7EBC037C3C48}" presName="compChildNode" presStyleCnt="0"/>
      <dgm:spPr/>
    </dgm:pt>
    <dgm:pt modelId="{C833F0E8-A1C8-4917-BBB9-3CF9DDD28102}" type="pres">
      <dgm:prSet presAssocID="{C5137377-C4A9-448F-AA18-7EBC037C3C48}" presName="theInnerList" presStyleCnt="0"/>
      <dgm:spPr/>
    </dgm:pt>
    <dgm:pt modelId="{FAE568C8-D6A5-44D8-8E17-95B2AC53835C}" type="pres">
      <dgm:prSet presAssocID="{C5819535-191E-406C-9EBA-7F2ADD779FA1}" presName="childNode" presStyleLbl="node1" presStyleIdx="0" presStyleCnt="4">
        <dgm:presLayoutVars>
          <dgm:bulletEnabled val="1"/>
        </dgm:presLayoutVars>
      </dgm:prSet>
      <dgm:spPr/>
    </dgm:pt>
    <dgm:pt modelId="{0072C80B-5564-4174-B8D2-0092A9D4C7D4}" type="pres">
      <dgm:prSet presAssocID="{C5819535-191E-406C-9EBA-7F2ADD779FA1}" presName="aSpace2" presStyleCnt="0"/>
      <dgm:spPr/>
    </dgm:pt>
    <dgm:pt modelId="{6C0711C0-ED7D-4A2B-B208-327CC31F4BCC}" type="pres">
      <dgm:prSet presAssocID="{94070C54-87F5-4E5F-B4C4-1B2D1D56847F}" presName="childNode" presStyleLbl="node1" presStyleIdx="1" presStyleCnt="4">
        <dgm:presLayoutVars>
          <dgm:bulletEnabled val="1"/>
        </dgm:presLayoutVars>
      </dgm:prSet>
      <dgm:spPr/>
    </dgm:pt>
    <dgm:pt modelId="{B0CA3BF9-32B8-4CED-9421-1A5F5CCA5434}" type="pres">
      <dgm:prSet presAssocID="{94070C54-87F5-4E5F-B4C4-1B2D1D56847F}" presName="aSpace2" presStyleCnt="0"/>
      <dgm:spPr/>
    </dgm:pt>
    <dgm:pt modelId="{60B1718D-0254-473B-A0AB-5BC64251D976}" type="pres">
      <dgm:prSet presAssocID="{ECDCAB98-09E0-48C0-8AA8-F55FAED00EBC}" presName="childNode" presStyleLbl="node1" presStyleIdx="2" presStyleCnt="4">
        <dgm:presLayoutVars>
          <dgm:bulletEnabled val="1"/>
        </dgm:presLayoutVars>
      </dgm:prSet>
      <dgm:spPr/>
    </dgm:pt>
    <dgm:pt modelId="{D5223E3B-E5C4-48CE-84AC-477191C95222}" type="pres">
      <dgm:prSet presAssocID="{ECDCAB98-09E0-48C0-8AA8-F55FAED00EBC}" presName="aSpace2" presStyleCnt="0"/>
      <dgm:spPr/>
    </dgm:pt>
    <dgm:pt modelId="{291F6ECD-7925-4FC8-9B53-BAA02707DE4B}" type="pres">
      <dgm:prSet presAssocID="{C19048D5-3A74-4B6E-80C1-C9C020512C6C}" presName="childNode" presStyleLbl="node1" presStyleIdx="3" presStyleCnt="4">
        <dgm:presLayoutVars>
          <dgm:bulletEnabled val="1"/>
        </dgm:presLayoutVars>
      </dgm:prSet>
      <dgm:spPr/>
    </dgm:pt>
  </dgm:ptLst>
  <dgm:cxnLst>
    <dgm:cxn modelId="{2659C804-FA8B-4BE3-8EEA-035F09A7C65E}" srcId="{C5137377-C4A9-448F-AA18-7EBC037C3C48}" destId="{94070C54-87F5-4E5F-B4C4-1B2D1D56847F}" srcOrd="1" destOrd="0" parTransId="{ED116E9D-F2AD-4E1D-AE83-A6F64AD2192A}" sibTransId="{CB8F147C-FC9F-411D-B126-2F446B0877C5}"/>
    <dgm:cxn modelId="{08DEF817-1272-41F7-A90D-FA2C92A27F9B}" type="presOf" srcId="{C5137377-C4A9-448F-AA18-7EBC037C3C48}" destId="{128CFC23-6748-4979-A846-B5700681524A}" srcOrd="1" destOrd="0" presId="urn:microsoft.com/office/officeart/2005/8/layout/lProcess2"/>
    <dgm:cxn modelId="{76028818-F1E5-4481-9899-DD4A5DF5C5CE}" srcId="{C5137377-C4A9-448F-AA18-7EBC037C3C48}" destId="{C5819535-191E-406C-9EBA-7F2ADD779FA1}" srcOrd="0" destOrd="0" parTransId="{B7DE4C0F-8BFD-497E-B7BE-2986D180BCDE}" sibTransId="{F6F6B12C-772E-48C7-ABF4-1B29726A446B}"/>
    <dgm:cxn modelId="{24A5481A-0DA6-4575-9D4D-9DA96268FDB9}" type="presOf" srcId="{C19048D5-3A74-4B6E-80C1-C9C020512C6C}" destId="{291F6ECD-7925-4FC8-9B53-BAA02707DE4B}" srcOrd="0" destOrd="0" presId="urn:microsoft.com/office/officeart/2005/8/layout/lProcess2"/>
    <dgm:cxn modelId="{D8F9CA2A-D056-4813-B09C-F5CA3C3366FC}" type="presOf" srcId="{94070C54-87F5-4E5F-B4C4-1B2D1D56847F}" destId="{6C0711C0-ED7D-4A2B-B208-327CC31F4BCC}" srcOrd="0" destOrd="0" presId="urn:microsoft.com/office/officeart/2005/8/layout/lProcess2"/>
    <dgm:cxn modelId="{047FBE31-9110-447A-B299-115B723D31C4}" srcId="{C5137377-C4A9-448F-AA18-7EBC037C3C48}" destId="{C19048D5-3A74-4B6E-80C1-C9C020512C6C}" srcOrd="3" destOrd="0" parTransId="{17BB4952-B622-4B22-9EF8-D62D32C7724D}" sibTransId="{F2FC8A4C-3622-4F7E-AEAE-9BF2BB71EBFC}"/>
    <dgm:cxn modelId="{FA73FC69-AD72-4FDE-81D3-B5917D7F1FB4}" type="presOf" srcId="{C5137377-C4A9-448F-AA18-7EBC037C3C48}" destId="{95CF2BA6-0033-4901-9582-4CA745E65E04}" srcOrd="0" destOrd="0" presId="urn:microsoft.com/office/officeart/2005/8/layout/lProcess2"/>
    <dgm:cxn modelId="{2999E25A-E02D-45D0-BB1D-90907491AB9A}" srcId="{C5137377-C4A9-448F-AA18-7EBC037C3C48}" destId="{ECDCAB98-09E0-48C0-8AA8-F55FAED00EBC}" srcOrd="2" destOrd="0" parTransId="{7378DE2B-5AA9-474D-BD2C-5AB4122E1383}" sibTransId="{3C3CAAB5-D0AE-46DF-BB8F-9CA297F604F8}"/>
    <dgm:cxn modelId="{C1A016AD-0287-4116-80BE-F7915375400A}" srcId="{9851D38A-3C9F-4DF6-BBD2-066A65915809}" destId="{C5137377-C4A9-448F-AA18-7EBC037C3C48}" srcOrd="0" destOrd="0" parTransId="{D2E04750-7C92-40EC-9F77-F8A916175EE4}" sibTransId="{E0B36B1B-749F-496E-870B-67252E3ABF17}"/>
    <dgm:cxn modelId="{F26434B4-3CB8-42CF-86AB-23880AD8B15E}" type="presOf" srcId="{C5819535-191E-406C-9EBA-7F2ADD779FA1}" destId="{FAE568C8-D6A5-44D8-8E17-95B2AC53835C}" srcOrd="0" destOrd="0" presId="urn:microsoft.com/office/officeart/2005/8/layout/lProcess2"/>
    <dgm:cxn modelId="{5DFDA5CC-2AB0-4353-A852-1BCA5C736FEA}" type="presOf" srcId="{9851D38A-3C9F-4DF6-BBD2-066A65915809}" destId="{88663697-99EC-4836-B088-7C3D12F228AE}" srcOrd="0" destOrd="0" presId="urn:microsoft.com/office/officeart/2005/8/layout/lProcess2"/>
    <dgm:cxn modelId="{1AD44CFB-61FD-4710-A2F7-69AC1BB91355}" type="presOf" srcId="{ECDCAB98-09E0-48C0-8AA8-F55FAED00EBC}" destId="{60B1718D-0254-473B-A0AB-5BC64251D976}" srcOrd="0" destOrd="0" presId="urn:microsoft.com/office/officeart/2005/8/layout/lProcess2"/>
    <dgm:cxn modelId="{989145BA-8F2D-426F-AE57-36CC5DC03346}" type="presParOf" srcId="{88663697-99EC-4836-B088-7C3D12F228AE}" destId="{87A3C8F2-D0F7-4863-8E27-E584010BC0C8}" srcOrd="0" destOrd="0" presId="urn:microsoft.com/office/officeart/2005/8/layout/lProcess2"/>
    <dgm:cxn modelId="{79E2F5DD-2C0D-4345-AD27-9E1ACB817731}" type="presParOf" srcId="{87A3C8F2-D0F7-4863-8E27-E584010BC0C8}" destId="{95CF2BA6-0033-4901-9582-4CA745E65E04}" srcOrd="0" destOrd="0" presId="urn:microsoft.com/office/officeart/2005/8/layout/lProcess2"/>
    <dgm:cxn modelId="{2D2AEC68-7D42-408F-BD8E-60050B8DB62F}" type="presParOf" srcId="{87A3C8F2-D0F7-4863-8E27-E584010BC0C8}" destId="{128CFC23-6748-4979-A846-B5700681524A}" srcOrd="1" destOrd="0" presId="urn:microsoft.com/office/officeart/2005/8/layout/lProcess2"/>
    <dgm:cxn modelId="{95A07840-71BB-43C7-A019-008C64613D30}" type="presParOf" srcId="{87A3C8F2-D0F7-4863-8E27-E584010BC0C8}" destId="{C1CD06FE-5AD5-41C1-9D4D-622D046FC473}" srcOrd="2" destOrd="0" presId="urn:microsoft.com/office/officeart/2005/8/layout/lProcess2"/>
    <dgm:cxn modelId="{E226591A-CE83-4973-9B39-E732B7232CAA}" type="presParOf" srcId="{C1CD06FE-5AD5-41C1-9D4D-622D046FC473}" destId="{C833F0E8-A1C8-4917-BBB9-3CF9DDD28102}" srcOrd="0" destOrd="0" presId="urn:microsoft.com/office/officeart/2005/8/layout/lProcess2"/>
    <dgm:cxn modelId="{CDF5EF42-5143-4966-B225-66282920CC50}" type="presParOf" srcId="{C833F0E8-A1C8-4917-BBB9-3CF9DDD28102}" destId="{FAE568C8-D6A5-44D8-8E17-95B2AC53835C}" srcOrd="0" destOrd="0" presId="urn:microsoft.com/office/officeart/2005/8/layout/lProcess2"/>
    <dgm:cxn modelId="{4E8D8A1B-8C87-4F9F-A2F0-999297E0125A}" type="presParOf" srcId="{C833F0E8-A1C8-4917-BBB9-3CF9DDD28102}" destId="{0072C80B-5564-4174-B8D2-0092A9D4C7D4}" srcOrd="1" destOrd="0" presId="urn:microsoft.com/office/officeart/2005/8/layout/lProcess2"/>
    <dgm:cxn modelId="{462ACDEE-7230-4A25-A2B4-471F6FA5A577}" type="presParOf" srcId="{C833F0E8-A1C8-4917-BBB9-3CF9DDD28102}" destId="{6C0711C0-ED7D-4A2B-B208-327CC31F4BCC}" srcOrd="2" destOrd="0" presId="urn:microsoft.com/office/officeart/2005/8/layout/lProcess2"/>
    <dgm:cxn modelId="{C8EE09AB-CACD-4518-B922-34D13408D875}" type="presParOf" srcId="{C833F0E8-A1C8-4917-BBB9-3CF9DDD28102}" destId="{B0CA3BF9-32B8-4CED-9421-1A5F5CCA5434}" srcOrd="3" destOrd="0" presId="urn:microsoft.com/office/officeart/2005/8/layout/lProcess2"/>
    <dgm:cxn modelId="{227AD17C-55FE-4088-B4B2-D63E085A58BB}" type="presParOf" srcId="{C833F0E8-A1C8-4917-BBB9-3CF9DDD28102}" destId="{60B1718D-0254-473B-A0AB-5BC64251D976}" srcOrd="4" destOrd="0" presId="urn:microsoft.com/office/officeart/2005/8/layout/lProcess2"/>
    <dgm:cxn modelId="{562871A9-41CB-46BA-A9BA-2F634AA286B7}" type="presParOf" srcId="{C833F0E8-A1C8-4917-BBB9-3CF9DDD28102}" destId="{D5223E3B-E5C4-48CE-84AC-477191C95222}" srcOrd="5" destOrd="0" presId="urn:microsoft.com/office/officeart/2005/8/layout/lProcess2"/>
    <dgm:cxn modelId="{E16DCC00-097D-403C-83F1-0E35DB2B9229}" type="presParOf" srcId="{C833F0E8-A1C8-4917-BBB9-3CF9DDD28102}" destId="{291F6ECD-7925-4FC8-9B53-BAA02707DE4B}" srcOrd="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5.xml><?xml version="1.0" encoding="utf-8"?>
<dgm:dataModel xmlns:dgm="http://schemas.openxmlformats.org/drawingml/2006/diagram" xmlns:a="http://schemas.openxmlformats.org/drawingml/2006/main">
  <dgm:ptLst>
    <dgm:pt modelId="{9851D38A-3C9F-4DF6-BBD2-066A65915809}" type="doc">
      <dgm:prSet loTypeId="urn:microsoft.com/office/officeart/2005/8/layout/lProcess2" loCatId="relationship" qsTypeId="urn:microsoft.com/office/officeart/2005/8/quickstyle/simple1" qsCatId="simple" csTypeId="urn:microsoft.com/office/officeart/2005/8/colors/accent0_1" csCatId="mainScheme" phldr="1"/>
      <dgm:spPr/>
      <dgm:t>
        <a:bodyPr/>
        <a:lstStyle/>
        <a:p>
          <a:endParaRPr lang="es-CO"/>
        </a:p>
      </dgm:t>
    </dgm:pt>
    <dgm:pt modelId="{C5137377-C4A9-448F-AA18-7EBC037C3C48}">
      <dgm:prSet custT="1"/>
      <dgm:spPr/>
      <dgm:t>
        <a:bodyPr/>
        <a:lstStyle/>
        <a:p>
          <a:r>
            <a:rPr lang="uz-Cyrl-UZ" sz="2800" b="1" dirty="0"/>
            <a:t>Los siguientes son ejemplos de salvaguardas integradas en los sistemas y procedimientos del cliente:</a:t>
          </a:r>
          <a:endParaRPr lang="es-CO" sz="2800" b="1" dirty="0"/>
        </a:p>
      </dgm:t>
    </dgm:pt>
    <dgm:pt modelId="{D2E04750-7C92-40EC-9F77-F8A916175EE4}" type="parTrans" cxnId="{C1A016AD-0287-4116-80BE-F7915375400A}">
      <dgm:prSet/>
      <dgm:spPr/>
      <dgm:t>
        <a:bodyPr/>
        <a:lstStyle/>
        <a:p>
          <a:endParaRPr lang="es-CO" sz="1100"/>
        </a:p>
      </dgm:t>
    </dgm:pt>
    <dgm:pt modelId="{E0B36B1B-749F-496E-870B-67252E3ABF17}" type="sibTrans" cxnId="{C1A016AD-0287-4116-80BE-F7915375400A}">
      <dgm:prSet/>
      <dgm:spPr/>
      <dgm:t>
        <a:bodyPr/>
        <a:lstStyle/>
        <a:p>
          <a:endParaRPr lang="es-CO" sz="1100"/>
        </a:p>
      </dgm:t>
    </dgm:pt>
    <dgm:pt modelId="{C5819535-191E-406C-9EBA-7F2ADD779FA1}">
      <dgm:prSet custT="1"/>
      <dgm:spPr/>
      <dgm:t>
        <a:bodyPr/>
        <a:lstStyle/>
        <a:p>
          <a:r>
            <a:rPr lang="uz-Cyrl-UZ" sz="1600" dirty="0"/>
            <a:t>El cliente solicita a otras personas, que no pertenecen a la dirección, que ratifiquen o aprueben el nombramiento de la firma para la realización de un encargo.</a:t>
          </a:r>
          <a:endParaRPr lang="es-CO" sz="1600" b="0" dirty="0"/>
        </a:p>
      </dgm:t>
    </dgm:pt>
    <dgm:pt modelId="{B7DE4C0F-8BFD-497E-B7BE-2986D180BCDE}" type="parTrans" cxnId="{76028818-F1E5-4481-9899-DD4A5DF5C5CE}">
      <dgm:prSet/>
      <dgm:spPr/>
      <dgm:t>
        <a:bodyPr/>
        <a:lstStyle/>
        <a:p>
          <a:endParaRPr lang="es-CO" sz="1100"/>
        </a:p>
      </dgm:t>
    </dgm:pt>
    <dgm:pt modelId="{F6F6B12C-772E-48C7-ABF4-1B29726A446B}" type="sibTrans" cxnId="{76028818-F1E5-4481-9899-DD4A5DF5C5CE}">
      <dgm:prSet/>
      <dgm:spPr/>
      <dgm:t>
        <a:bodyPr/>
        <a:lstStyle/>
        <a:p>
          <a:endParaRPr lang="es-CO" sz="1100"/>
        </a:p>
      </dgm:t>
    </dgm:pt>
    <dgm:pt modelId="{1062DD6B-F0B2-4F72-9133-3279A74E5415}">
      <dgm:prSet custT="1"/>
      <dgm:spPr/>
      <dgm:t>
        <a:bodyPr/>
        <a:lstStyle/>
        <a:p>
          <a:r>
            <a:rPr lang="uz-Cyrl-UZ" sz="1600"/>
            <a:t>El cliente dispone de empleados competentes, con experiencia y antigüedad, para tomar las decisiones de dirección.</a:t>
          </a:r>
          <a:endParaRPr lang="es-CO" sz="1600"/>
        </a:p>
      </dgm:t>
    </dgm:pt>
    <dgm:pt modelId="{72DF0A37-7D04-4941-AF5D-D88A9C277C12}" type="parTrans" cxnId="{B61D7FD7-9B78-4C72-ACC3-28093DBB3027}">
      <dgm:prSet/>
      <dgm:spPr/>
      <dgm:t>
        <a:bodyPr/>
        <a:lstStyle/>
        <a:p>
          <a:endParaRPr lang="es-CO" sz="1400"/>
        </a:p>
      </dgm:t>
    </dgm:pt>
    <dgm:pt modelId="{07C126A7-8D7B-4BF3-9B35-5DBB37B765D2}" type="sibTrans" cxnId="{B61D7FD7-9B78-4C72-ACC3-28093DBB3027}">
      <dgm:prSet/>
      <dgm:spPr/>
      <dgm:t>
        <a:bodyPr/>
        <a:lstStyle/>
        <a:p>
          <a:endParaRPr lang="es-CO" sz="1400"/>
        </a:p>
      </dgm:t>
    </dgm:pt>
    <dgm:pt modelId="{A867B0A9-F711-4C07-BCF0-F10CB3E62D75}">
      <dgm:prSet custT="1"/>
      <dgm:spPr/>
      <dgm:t>
        <a:bodyPr/>
        <a:lstStyle/>
        <a:p>
          <a:r>
            <a:rPr lang="uz-Cyrl-UZ" sz="1600"/>
            <a:t>El cliente ha implementado procedimientos internos que permiten una selección objetiva en la contratación de encargos que no son de aseguramiento.</a:t>
          </a:r>
          <a:endParaRPr lang="es-CO" sz="1600"/>
        </a:p>
      </dgm:t>
    </dgm:pt>
    <dgm:pt modelId="{5C08701C-F5BD-498C-A789-52404E8B39B7}" type="parTrans" cxnId="{7D20416E-552D-4AAE-B850-9344CECBFD07}">
      <dgm:prSet/>
      <dgm:spPr/>
      <dgm:t>
        <a:bodyPr/>
        <a:lstStyle/>
        <a:p>
          <a:endParaRPr lang="es-CO" sz="1400"/>
        </a:p>
      </dgm:t>
    </dgm:pt>
    <dgm:pt modelId="{BBC0A33B-05BE-42CD-9A4D-EDF1B69BD9BC}" type="sibTrans" cxnId="{7D20416E-552D-4AAE-B850-9344CECBFD07}">
      <dgm:prSet/>
      <dgm:spPr/>
      <dgm:t>
        <a:bodyPr/>
        <a:lstStyle/>
        <a:p>
          <a:endParaRPr lang="es-CO" sz="1400"/>
        </a:p>
      </dgm:t>
    </dgm:pt>
    <dgm:pt modelId="{C6134EEA-0679-4D9B-85F9-C6D91123ED75}">
      <dgm:prSet custT="1"/>
      <dgm:spPr/>
      <dgm:t>
        <a:bodyPr/>
        <a:lstStyle/>
        <a:p>
          <a:r>
            <a:rPr lang="uz-Cyrl-UZ" sz="1600"/>
            <a:t>El cliente tiene una estructura de gobierno corporativo que proporciona una supervisión y comunicaciones adecuadas en relación con los servicios de la firma.</a:t>
          </a:r>
          <a:endParaRPr lang="es-CO" sz="1600"/>
        </a:p>
      </dgm:t>
    </dgm:pt>
    <dgm:pt modelId="{93463847-575C-4DBD-A613-2A80B44CAECB}" type="parTrans" cxnId="{6E726310-7455-460A-BA84-C72EC55F3469}">
      <dgm:prSet/>
      <dgm:spPr/>
      <dgm:t>
        <a:bodyPr/>
        <a:lstStyle/>
        <a:p>
          <a:endParaRPr lang="es-CO" sz="1400"/>
        </a:p>
      </dgm:t>
    </dgm:pt>
    <dgm:pt modelId="{5FFDB2B3-C7EE-44EC-AD6F-E22CC6D9734D}" type="sibTrans" cxnId="{6E726310-7455-460A-BA84-C72EC55F3469}">
      <dgm:prSet/>
      <dgm:spPr/>
      <dgm:t>
        <a:bodyPr/>
        <a:lstStyle/>
        <a:p>
          <a:endParaRPr lang="es-CO" sz="1400"/>
        </a:p>
      </dgm:t>
    </dgm:pt>
    <dgm:pt modelId="{88663697-99EC-4836-B088-7C3D12F228AE}" type="pres">
      <dgm:prSet presAssocID="{9851D38A-3C9F-4DF6-BBD2-066A65915809}" presName="theList" presStyleCnt="0">
        <dgm:presLayoutVars>
          <dgm:dir/>
          <dgm:animLvl val="lvl"/>
          <dgm:resizeHandles val="exact"/>
        </dgm:presLayoutVars>
      </dgm:prSet>
      <dgm:spPr/>
    </dgm:pt>
    <dgm:pt modelId="{87A3C8F2-D0F7-4863-8E27-E584010BC0C8}" type="pres">
      <dgm:prSet presAssocID="{C5137377-C4A9-448F-AA18-7EBC037C3C48}" presName="compNode" presStyleCnt="0"/>
      <dgm:spPr/>
    </dgm:pt>
    <dgm:pt modelId="{95CF2BA6-0033-4901-9582-4CA745E65E04}" type="pres">
      <dgm:prSet presAssocID="{C5137377-C4A9-448F-AA18-7EBC037C3C48}" presName="aNode" presStyleLbl="bgShp" presStyleIdx="0" presStyleCnt="1"/>
      <dgm:spPr/>
    </dgm:pt>
    <dgm:pt modelId="{128CFC23-6748-4979-A846-B5700681524A}" type="pres">
      <dgm:prSet presAssocID="{C5137377-C4A9-448F-AA18-7EBC037C3C48}" presName="textNode" presStyleLbl="bgShp" presStyleIdx="0" presStyleCnt="1"/>
      <dgm:spPr/>
    </dgm:pt>
    <dgm:pt modelId="{C1CD06FE-5AD5-41C1-9D4D-622D046FC473}" type="pres">
      <dgm:prSet presAssocID="{C5137377-C4A9-448F-AA18-7EBC037C3C48}" presName="compChildNode" presStyleCnt="0"/>
      <dgm:spPr/>
    </dgm:pt>
    <dgm:pt modelId="{C833F0E8-A1C8-4917-BBB9-3CF9DDD28102}" type="pres">
      <dgm:prSet presAssocID="{C5137377-C4A9-448F-AA18-7EBC037C3C48}" presName="theInnerList" presStyleCnt="0"/>
      <dgm:spPr/>
    </dgm:pt>
    <dgm:pt modelId="{FAE568C8-D6A5-44D8-8E17-95B2AC53835C}" type="pres">
      <dgm:prSet presAssocID="{C5819535-191E-406C-9EBA-7F2ADD779FA1}" presName="childNode" presStyleLbl="node1" presStyleIdx="0" presStyleCnt="4">
        <dgm:presLayoutVars>
          <dgm:bulletEnabled val="1"/>
        </dgm:presLayoutVars>
      </dgm:prSet>
      <dgm:spPr/>
    </dgm:pt>
    <dgm:pt modelId="{0072C80B-5564-4174-B8D2-0092A9D4C7D4}" type="pres">
      <dgm:prSet presAssocID="{C5819535-191E-406C-9EBA-7F2ADD779FA1}" presName="aSpace2" presStyleCnt="0"/>
      <dgm:spPr/>
    </dgm:pt>
    <dgm:pt modelId="{5572EBC8-CBEB-4D61-AD38-5D0F85AF3318}" type="pres">
      <dgm:prSet presAssocID="{1062DD6B-F0B2-4F72-9133-3279A74E5415}" presName="childNode" presStyleLbl="node1" presStyleIdx="1" presStyleCnt="4">
        <dgm:presLayoutVars>
          <dgm:bulletEnabled val="1"/>
        </dgm:presLayoutVars>
      </dgm:prSet>
      <dgm:spPr/>
    </dgm:pt>
    <dgm:pt modelId="{D9A91DFB-9A80-4F9D-A212-31DE3D3CDED2}" type="pres">
      <dgm:prSet presAssocID="{1062DD6B-F0B2-4F72-9133-3279A74E5415}" presName="aSpace2" presStyleCnt="0"/>
      <dgm:spPr/>
    </dgm:pt>
    <dgm:pt modelId="{926BAD45-1F18-4F9D-96EF-6F3D7E0540F8}" type="pres">
      <dgm:prSet presAssocID="{A867B0A9-F711-4C07-BCF0-F10CB3E62D75}" presName="childNode" presStyleLbl="node1" presStyleIdx="2" presStyleCnt="4">
        <dgm:presLayoutVars>
          <dgm:bulletEnabled val="1"/>
        </dgm:presLayoutVars>
      </dgm:prSet>
      <dgm:spPr/>
    </dgm:pt>
    <dgm:pt modelId="{ACC0C432-A130-4BCE-A10B-233D914D11FA}" type="pres">
      <dgm:prSet presAssocID="{A867B0A9-F711-4C07-BCF0-F10CB3E62D75}" presName="aSpace2" presStyleCnt="0"/>
      <dgm:spPr/>
    </dgm:pt>
    <dgm:pt modelId="{1303333D-35A8-4664-9B6A-E951F79DA461}" type="pres">
      <dgm:prSet presAssocID="{C6134EEA-0679-4D9B-85F9-C6D91123ED75}" presName="childNode" presStyleLbl="node1" presStyleIdx="3" presStyleCnt="4">
        <dgm:presLayoutVars>
          <dgm:bulletEnabled val="1"/>
        </dgm:presLayoutVars>
      </dgm:prSet>
      <dgm:spPr/>
    </dgm:pt>
  </dgm:ptLst>
  <dgm:cxnLst>
    <dgm:cxn modelId="{1F57C604-41E3-4911-BB74-82F60A4EF784}" type="presOf" srcId="{C5137377-C4A9-448F-AA18-7EBC037C3C48}" destId="{128CFC23-6748-4979-A846-B5700681524A}" srcOrd="1" destOrd="0" presId="urn:microsoft.com/office/officeart/2005/8/layout/lProcess2"/>
    <dgm:cxn modelId="{6E726310-7455-460A-BA84-C72EC55F3469}" srcId="{C5137377-C4A9-448F-AA18-7EBC037C3C48}" destId="{C6134EEA-0679-4D9B-85F9-C6D91123ED75}" srcOrd="3" destOrd="0" parTransId="{93463847-575C-4DBD-A613-2A80B44CAECB}" sibTransId="{5FFDB2B3-C7EE-44EC-AD6F-E22CC6D9734D}"/>
    <dgm:cxn modelId="{76028818-F1E5-4481-9899-DD4A5DF5C5CE}" srcId="{C5137377-C4A9-448F-AA18-7EBC037C3C48}" destId="{C5819535-191E-406C-9EBA-7F2ADD779FA1}" srcOrd="0" destOrd="0" parTransId="{B7DE4C0F-8BFD-497E-B7BE-2986D180BCDE}" sibTransId="{F6F6B12C-772E-48C7-ABF4-1B29726A446B}"/>
    <dgm:cxn modelId="{D13DEA47-0FC8-4552-8883-79299994E822}" type="presOf" srcId="{C5137377-C4A9-448F-AA18-7EBC037C3C48}" destId="{95CF2BA6-0033-4901-9582-4CA745E65E04}" srcOrd="0" destOrd="0" presId="urn:microsoft.com/office/officeart/2005/8/layout/lProcess2"/>
    <dgm:cxn modelId="{7D20416E-552D-4AAE-B850-9344CECBFD07}" srcId="{C5137377-C4A9-448F-AA18-7EBC037C3C48}" destId="{A867B0A9-F711-4C07-BCF0-F10CB3E62D75}" srcOrd="2" destOrd="0" parTransId="{5C08701C-F5BD-498C-A789-52404E8B39B7}" sibTransId="{BBC0A33B-05BE-42CD-9A4D-EDF1B69BD9BC}"/>
    <dgm:cxn modelId="{D914437D-D8BF-4BAC-821E-83DE56904524}" type="presOf" srcId="{C5819535-191E-406C-9EBA-7F2ADD779FA1}" destId="{FAE568C8-D6A5-44D8-8E17-95B2AC53835C}" srcOrd="0" destOrd="0" presId="urn:microsoft.com/office/officeart/2005/8/layout/lProcess2"/>
    <dgm:cxn modelId="{E52032A3-6F21-40BB-8FCA-9F498066EFE1}" type="presOf" srcId="{9851D38A-3C9F-4DF6-BBD2-066A65915809}" destId="{88663697-99EC-4836-B088-7C3D12F228AE}" srcOrd="0" destOrd="0" presId="urn:microsoft.com/office/officeart/2005/8/layout/lProcess2"/>
    <dgm:cxn modelId="{20EE86A7-585C-4B53-828F-09A47BE95BCB}" type="presOf" srcId="{1062DD6B-F0B2-4F72-9133-3279A74E5415}" destId="{5572EBC8-CBEB-4D61-AD38-5D0F85AF3318}" srcOrd="0" destOrd="0" presId="urn:microsoft.com/office/officeart/2005/8/layout/lProcess2"/>
    <dgm:cxn modelId="{D33108AA-DC46-4488-B3BD-E05C4078584B}" type="presOf" srcId="{A867B0A9-F711-4C07-BCF0-F10CB3E62D75}" destId="{926BAD45-1F18-4F9D-96EF-6F3D7E0540F8}" srcOrd="0" destOrd="0" presId="urn:microsoft.com/office/officeart/2005/8/layout/lProcess2"/>
    <dgm:cxn modelId="{C1A016AD-0287-4116-80BE-F7915375400A}" srcId="{9851D38A-3C9F-4DF6-BBD2-066A65915809}" destId="{C5137377-C4A9-448F-AA18-7EBC037C3C48}" srcOrd="0" destOrd="0" parTransId="{D2E04750-7C92-40EC-9F77-F8A916175EE4}" sibTransId="{E0B36B1B-749F-496E-870B-67252E3ABF17}"/>
    <dgm:cxn modelId="{51DAA5CE-EC8C-4F8D-BF6B-BCC00B1AC16C}" type="presOf" srcId="{C6134EEA-0679-4D9B-85F9-C6D91123ED75}" destId="{1303333D-35A8-4664-9B6A-E951F79DA461}" srcOrd="0" destOrd="0" presId="urn:microsoft.com/office/officeart/2005/8/layout/lProcess2"/>
    <dgm:cxn modelId="{B61D7FD7-9B78-4C72-ACC3-28093DBB3027}" srcId="{C5137377-C4A9-448F-AA18-7EBC037C3C48}" destId="{1062DD6B-F0B2-4F72-9133-3279A74E5415}" srcOrd="1" destOrd="0" parTransId="{72DF0A37-7D04-4941-AF5D-D88A9C277C12}" sibTransId="{07C126A7-8D7B-4BF3-9B35-5DBB37B765D2}"/>
    <dgm:cxn modelId="{673F811E-570A-41FA-928C-A87A6818C2A4}" type="presParOf" srcId="{88663697-99EC-4836-B088-7C3D12F228AE}" destId="{87A3C8F2-D0F7-4863-8E27-E584010BC0C8}" srcOrd="0" destOrd="0" presId="urn:microsoft.com/office/officeart/2005/8/layout/lProcess2"/>
    <dgm:cxn modelId="{85944472-F8FC-4574-9CE1-6D874BA386B9}" type="presParOf" srcId="{87A3C8F2-D0F7-4863-8E27-E584010BC0C8}" destId="{95CF2BA6-0033-4901-9582-4CA745E65E04}" srcOrd="0" destOrd="0" presId="urn:microsoft.com/office/officeart/2005/8/layout/lProcess2"/>
    <dgm:cxn modelId="{3274BD68-E9CC-4B36-A960-BEF14E05E6B1}" type="presParOf" srcId="{87A3C8F2-D0F7-4863-8E27-E584010BC0C8}" destId="{128CFC23-6748-4979-A846-B5700681524A}" srcOrd="1" destOrd="0" presId="urn:microsoft.com/office/officeart/2005/8/layout/lProcess2"/>
    <dgm:cxn modelId="{F1817FAF-E47D-4ED1-A6DC-6A6303766603}" type="presParOf" srcId="{87A3C8F2-D0F7-4863-8E27-E584010BC0C8}" destId="{C1CD06FE-5AD5-41C1-9D4D-622D046FC473}" srcOrd="2" destOrd="0" presId="urn:microsoft.com/office/officeart/2005/8/layout/lProcess2"/>
    <dgm:cxn modelId="{1F2F2135-0FA0-4B1E-8874-70C33F34190E}" type="presParOf" srcId="{C1CD06FE-5AD5-41C1-9D4D-622D046FC473}" destId="{C833F0E8-A1C8-4917-BBB9-3CF9DDD28102}" srcOrd="0" destOrd="0" presId="urn:microsoft.com/office/officeart/2005/8/layout/lProcess2"/>
    <dgm:cxn modelId="{F33731B2-6408-421C-A8AC-DC5A35462458}" type="presParOf" srcId="{C833F0E8-A1C8-4917-BBB9-3CF9DDD28102}" destId="{FAE568C8-D6A5-44D8-8E17-95B2AC53835C}" srcOrd="0" destOrd="0" presId="urn:microsoft.com/office/officeart/2005/8/layout/lProcess2"/>
    <dgm:cxn modelId="{A2C453FA-52EB-4C9B-9C94-B6666FA5D081}" type="presParOf" srcId="{C833F0E8-A1C8-4917-BBB9-3CF9DDD28102}" destId="{0072C80B-5564-4174-B8D2-0092A9D4C7D4}" srcOrd="1" destOrd="0" presId="urn:microsoft.com/office/officeart/2005/8/layout/lProcess2"/>
    <dgm:cxn modelId="{521A0D91-2752-4F94-9557-E62BAB2BD497}" type="presParOf" srcId="{C833F0E8-A1C8-4917-BBB9-3CF9DDD28102}" destId="{5572EBC8-CBEB-4D61-AD38-5D0F85AF3318}" srcOrd="2" destOrd="0" presId="urn:microsoft.com/office/officeart/2005/8/layout/lProcess2"/>
    <dgm:cxn modelId="{27BC2AC1-A301-4F04-885C-CED38CDBA14F}" type="presParOf" srcId="{C833F0E8-A1C8-4917-BBB9-3CF9DDD28102}" destId="{D9A91DFB-9A80-4F9D-A212-31DE3D3CDED2}" srcOrd="3" destOrd="0" presId="urn:microsoft.com/office/officeart/2005/8/layout/lProcess2"/>
    <dgm:cxn modelId="{79252B51-E0D8-4C68-932A-FD4C0E73737D}" type="presParOf" srcId="{C833F0E8-A1C8-4917-BBB9-3CF9DDD28102}" destId="{926BAD45-1F18-4F9D-96EF-6F3D7E0540F8}" srcOrd="4" destOrd="0" presId="urn:microsoft.com/office/officeart/2005/8/layout/lProcess2"/>
    <dgm:cxn modelId="{02EBBAC8-84F8-4CF2-A143-332340BB9B41}" type="presParOf" srcId="{C833F0E8-A1C8-4917-BBB9-3CF9DDD28102}" destId="{ACC0C432-A130-4BCE-A10B-233D914D11FA}" srcOrd="5" destOrd="0" presId="urn:microsoft.com/office/officeart/2005/8/layout/lProcess2"/>
    <dgm:cxn modelId="{4C23584C-6F31-4C41-B0A6-5B0944A0DD46}" type="presParOf" srcId="{C833F0E8-A1C8-4917-BBB9-3CF9DDD28102}" destId="{1303333D-35A8-4664-9B6A-E951F79DA461}" srcOrd="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6.xml><?xml version="1.0" encoding="utf-8"?>
<dgm:dataModel xmlns:dgm="http://schemas.openxmlformats.org/drawingml/2006/diagram" xmlns:a="http://schemas.openxmlformats.org/drawingml/2006/main">
  <dgm:ptLst>
    <dgm:pt modelId="{DB28DBE3-B41E-49BC-A0C3-F320F42D0021}" type="doc">
      <dgm:prSet loTypeId="urn:microsoft.com/office/officeart/2005/8/layout/cycle2" loCatId="cycle" qsTypeId="urn:microsoft.com/office/officeart/2005/8/quickstyle/3d1" qsCatId="3D" csTypeId="urn:microsoft.com/office/officeart/2005/8/colors/colorful1" csCatId="colorful" phldr="1"/>
      <dgm:spPr/>
      <dgm:t>
        <a:bodyPr/>
        <a:lstStyle/>
        <a:p>
          <a:endParaRPr lang="es-CO"/>
        </a:p>
      </dgm:t>
    </dgm:pt>
    <dgm:pt modelId="{04F8B616-31E8-4A59-8001-07BF2C43BD35}">
      <dgm:prSet/>
      <dgm:spPr>
        <a:solidFill>
          <a:srgbClr val="FF6600"/>
        </a:solidFill>
      </dgm:spPr>
      <dgm:t>
        <a:bodyPr/>
        <a:lstStyle/>
        <a:p>
          <a:pPr rtl="0"/>
          <a:r>
            <a:rPr lang="es-CO" b="0" dirty="0"/>
            <a:t>Identificar amenazas en relación con el cumplimiento de los principios fundamentales, </a:t>
          </a:r>
          <a:endParaRPr lang="es-CO" dirty="0"/>
        </a:p>
      </dgm:t>
    </dgm:pt>
    <dgm:pt modelId="{BA2D9F1D-00A4-493F-B26C-3DA5C6CF0283}" type="parTrans" cxnId="{6342FEF3-B814-4DD9-A3C8-D92C76EF60D8}">
      <dgm:prSet/>
      <dgm:spPr/>
      <dgm:t>
        <a:bodyPr/>
        <a:lstStyle/>
        <a:p>
          <a:endParaRPr lang="es-CO"/>
        </a:p>
      </dgm:t>
    </dgm:pt>
    <dgm:pt modelId="{667D4E6A-1A38-472C-A4D9-A805E043D1AD}" type="sibTrans" cxnId="{6342FEF3-B814-4DD9-A3C8-D92C76EF60D8}">
      <dgm:prSet/>
      <dgm:spPr>
        <a:solidFill>
          <a:srgbClr val="FF6600"/>
        </a:solidFill>
      </dgm:spPr>
      <dgm:t>
        <a:bodyPr/>
        <a:lstStyle/>
        <a:p>
          <a:endParaRPr lang="es-CO"/>
        </a:p>
      </dgm:t>
    </dgm:pt>
    <dgm:pt modelId="{2CEE53D3-3ECF-4E0E-BEA2-9991520CFDF4}">
      <dgm:prSet/>
      <dgm:spPr>
        <a:solidFill>
          <a:srgbClr val="009900"/>
        </a:solidFill>
      </dgm:spPr>
      <dgm:t>
        <a:bodyPr/>
        <a:lstStyle/>
        <a:p>
          <a:pPr rtl="0"/>
          <a:r>
            <a:rPr lang="es-CO" b="0" dirty="0"/>
            <a:t>Evaluar la importancia de las amenazas que se han identificado </a:t>
          </a:r>
          <a:endParaRPr lang="es-CO" dirty="0"/>
        </a:p>
      </dgm:t>
    </dgm:pt>
    <dgm:pt modelId="{A46164C2-7A84-4DC2-91DC-B6CD412E5DEB}" type="parTrans" cxnId="{6517B882-3077-4581-BC0E-D021C4D405A2}">
      <dgm:prSet/>
      <dgm:spPr/>
      <dgm:t>
        <a:bodyPr/>
        <a:lstStyle/>
        <a:p>
          <a:endParaRPr lang="es-CO"/>
        </a:p>
      </dgm:t>
    </dgm:pt>
    <dgm:pt modelId="{1A79A115-BB7C-4F20-8E94-8F55B7A267B8}" type="sibTrans" cxnId="{6517B882-3077-4581-BC0E-D021C4D405A2}">
      <dgm:prSet/>
      <dgm:spPr>
        <a:solidFill>
          <a:srgbClr val="009900"/>
        </a:solidFill>
      </dgm:spPr>
      <dgm:t>
        <a:bodyPr/>
        <a:lstStyle/>
        <a:p>
          <a:endParaRPr lang="es-CO"/>
        </a:p>
      </dgm:t>
    </dgm:pt>
    <dgm:pt modelId="{29C94344-569D-4C13-88D4-2D29F1B27C8B}">
      <dgm:prSet/>
      <dgm:spPr>
        <a:solidFill>
          <a:srgbClr val="0070C0"/>
        </a:solidFill>
      </dgm:spPr>
      <dgm:t>
        <a:bodyPr/>
        <a:lstStyle/>
        <a:p>
          <a:pPr rtl="0"/>
          <a:r>
            <a:rPr lang="es-CO" b="0"/>
            <a:t>Cuando sea necesario, aplicar salvaguardas para eliminar las amenazas o reducirlas a un nivel aceptable. </a:t>
          </a:r>
          <a:endParaRPr lang="es-CO"/>
        </a:p>
      </dgm:t>
    </dgm:pt>
    <dgm:pt modelId="{17688288-9CAC-448B-B7B6-E3663E6451B8}" type="parTrans" cxnId="{390CCC10-1FCE-4903-B88D-667B89B6FD81}">
      <dgm:prSet/>
      <dgm:spPr/>
      <dgm:t>
        <a:bodyPr/>
        <a:lstStyle/>
        <a:p>
          <a:endParaRPr lang="es-CO"/>
        </a:p>
      </dgm:t>
    </dgm:pt>
    <dgm:pt modelId="{2B063EE2-675F-4BCF-B592-E7723D0CFB4D}" type="sibTrans" cxnId="{390CCC10-1FCE-4903-B88D-667B89B6FD81}">
      <dgm:prSet/>
      <dgm:spPr/>
      <dgm:t>
        <a:bodyPr/>
        <a:lstStyle/>
        <a:p>
          <a:endParaRPr lang="es-CO"/>
        </a:p>
      </dgm:t>
    </dgm:pt>
    <dgm:pt modelId="{98EFC738-98F1-4118-AF48-3D8E2BCF2FF3}" type="pres">
      <dgm:prSet presAssocID="{DB28DBE3-B41E-49BC-A0C3-F320F42D0021}" presName="cycle" presStyleCnt="0">
        <dgm:presLayoutVars>
          <dgm:dir/>
          <dgm:resizeHandles val="exact"/>
        </dgm:presLayoutVars>
      </dgm:prSet>
      <dgm:spPr/>
    </dgm:pt>
    <dgm:pt modelId="{030FF481-0240-404B-8D0D-22B18A3BE6AD}" type="pres">
      <dgm:prSet presAssocID="{04F8B616-31E8-4A59-8001-07BF2C43BD35}" presName="node" presStyleLbl="node1" presStyleIdx="0" presStyleCnt="3">
        <dgm:presLayoutVars>
          <dgm:bulletEnabled val="1"/>
        </dgm:presLayoutVars>
      </dgm:prSet>
      <dgm:spPr/>
    </dgm:pt>
    <dgm:pt modelId="{C19BDC52-3FCE-49D5-BE9F-9B86170E083D}" type="pres">
      <dgm:prSet presAssocID="{667D4E6A-1A38-472C-A4D9-A805E043D1AD}" presName="sibTrans" presStyleLbl="sibTrans2D1" presStyleIdx="0" presStyleCnt="3"/>
      <dgm:spPr/>
    </dgm:pt>
    <dgm:pt modelId="{4C7BF211-6756-4A83-9BC4-81358BF58E5E}" type="pres">
      <dgm:prSet presAssocID="{667D4E6A-1A38-472C-A4D9-A805E043D1AD}" presName="connectorText" presStyleLbl="sibTrans2D1" presStyleIdx="0" presStyleCnt="3"/>
      <dgm:spPr/>
    </dgm:pt>
    <dgm:pt modelId="{E32701E9-AE61-410D-BB32-646B4126B32D}" type="pres">
      <dgm:prSet presAssocID="{2CEE53D3-3ECF-4E0E-BEA2-9991520CFDF4}" presName="node" presStyleLbl="node1" presStyleIdx="1" presStyleCnt="3">
        <dgm:presLayoutVars>
          <dgm:bulletEnabled val="1"/>
        </dgm:presLayoutVars>
      </dgm:prSet>
      <dgm:spPr/>
    </dgm:pt>
    <dgm:pt modelId="{B935471B-BCFA-4A2C-BFA4-0C6B14A1A8DE}" type="pres">
      <dgm:prSet presAssocID="{1A79A115-BB7C-4F20-8E94-8F55B7A267B8}" presName="sibTrans" presStyleLbl="sibTrans2D1" presStyleIdx="1" presStyleCnt="3"/>
      <dgm:spPr/>
    </dgm:pt>
    <dgm:pt modelId="{523E1E6C-4D40-48B7-8249-E5E0FD1CDD42}" type="pres">
      <dgm:prSet presAssocID="{1A79A115-BB7C-4F20-8E94-8F55B7A267B8}" presName="connectorText" presStyleLbl="sibTrans2D1" presStyleIdx="1" presStyleCnt="3"/>
      <dgm:spPr/>
    </dgm:pt>
    <dgm:pt modelId="{E7C3506E-D35B-43DB-8866-60E943FCA793}" type="pres">
      <dgm:prSet presAssocID="{29C94344-569D-4C13-88D4-2D29F1B27C8B}" presName="node" presStyleLbl="node1" presStyleIdx="2" presStyleCnt="3">
        <dgm:presLayoutVars>
          <dgm:bulletEnabled val="1"/>
        </dgm:presLayoutVars>
      </dgm:prSet>
      <dgm:spPr/>
    </dgm:pt>
    <dgm:pt modelId="{5947A322-ED60-4449-A385-40CAE68CF400}" type="pres">
      <dgm:prSet presAssocID="{2B063EE2-675F-4BCF-B592-E7723D0CFB4D}" presName="sibTrans" presStyleLbl="sibTrans2D1" presStyleIdx="2" presStyleCnt="3"/>
      <dgm:spPr/>
    </dgm:pt>
    <dgm:pt modelId="{7DBCEAA0-8DBD-4A8F-B0C4-155DDD53958F}" type="pres">
      <dgm:prSet presAssocID="{2B063EE2-675F-4BCF-B592-E7723D0CFB4D}" presName="connectorText" presStyleLbl="sibTrans2D1" presStyleIdx="2" presStyleCnt="3"/>
      <dgm:spPr/>
    </dgm:pt>
  </dgm:ptLst>
  <dgm:cxnLst>
    <dgm:cxn modelId="{605D5E03-7B68-4B0D-A3FB-0708EC2E516D}" type="presOf" srcId="{1A79A115-BB7C-4F20-8E94-8F55B7A267B8}" destId="{523E1E6C-4D40-48B7-8249-E5E0FD1CDD42}" srcOrd="1" destOrd="0" presId="urn:microsoft.com/office/officeart/2005/8/layout/cycle2"/>
    <dgm:cxn modelId="{5AAEA806-1450-49CB-A496-E9C37177720C}" type="presOf" srcId="{2B063EE2-675F-4BCF-B592-E7723D0CFB4D}" destId="{5947A322-ED60-4449-A385-40CAE68CF400}" srcOrd="0" destOrd="0" presId="urn:microsoft.com/office/officeart/2005/8/layout/cycle2"/>
    <dgm:cxn modelId="{390CCC10-1FCE-4903-B88D-667B89B6FD81}" srcId="{DB28DBE3-B41E-49BC-A0C3-F320F42D0021}" destId="{29C94344-569D-4C13-88D4-2D29F1B27C8B}" srcOrd="2" destOrd="0" parTransId="{17688288-9CAC-448B-B7B6-E3663E6451B8}" sibTransId="{2B063EE2-675F-4BCF-B592-E7723D0CFB4D}"/>
    <dgm:cxn modelId="{681EEF1D-8A4D-4249-9CFC-2611C4D0B614}" type="presOf" srcId="{29C94344-569D-4C13-88D4-2D29F1B27C8B}" destId="{E7C3506E-D35B-43DB-8866-60E943FCA793}" srcOrd="0" destOrd="0" presId="urn:microsoft.com/office/officeart/2005/8/layout/cycle2"/>
    <dgm:cxn modelId="{F67D3425-2293-43AD-9680-9D2E05DF436B}" type="presOf" srcId="{04F8B616-31E8-4A59-8001-07BF2C43BD35}" destId="{030FF481-0240-404B-8D0D-22B18A3BE6AD}" srcOrd="0" destOrd="0" presId="urn:microsoft.com/office/officeart/2005/8/layout/cycle2"/>
    <dgm:cxn modelId="{EA92214C-E9F1-4454-97B5-9EFE5FF31479}" type="presOf" srcId="{DB28DBE3-B41E-49BC-A0C3-F320F42D0021}" destId="{98EFC738-98F1-4118-AF48-3D8E2BCF2FF3}" srcOrd="0" destOrd="0" presId="urn:microsoft.com/office/officeart/2005/8/layout/cycle2"/>
    <dgm:cxn modelId="{6517B882-3077-4581-BC0E-D021C4D405A2}" srcId="{DB28DBE3-B41E-49BC-A0C3-F320F42D0021}" destId="{2CEE53D3-3ECF-4E0E-BEA2-9991520CFDF4}" srcOrd="1" destOrd="0" parTransId="{A46164C2-7A84-4DC2-91DC-B6CD412E5DEB}" sibTransId="{1A79A115-BB7C-4F20-8E94-8F55B7A267B8}"/>
    <dgm:cxn modelId="{62ABBFB5-ED38-4BA6-9124-09161DED2895}" type="presOf" srcId="{2B063EE2-675F-4BCF-B592-E7723D0CFB4D}" destId="{7DBCEAA0-8DBD-4A8F-B0C4-155DDD53958F}" srcOrd="1" destOrd="0" presId="urn:microsoft.com/office/officeart/2005/8/layout/cycle2"/>
    <dgm:cxn modelId="{9E8688D3-B355-4E91-BE36-ECA03B22116F}" type="presOf" srcId="{667D4E6A-1A38-472C-A4D9-A805E043D1AD}" destId="{C19BDC52-3FCE-49D5-BE9F-9B86170E083D}" srcOrd="0" destOrd="0" presId="urn:microsoft.com/office/officeart/2005/8/layout/cycle2"/>
    <dgm:cxn modelId="{DF8E83E2-D8FF-4B88-B127-D804412ACAD7}" type="presOf" srcId="{1A79A115-BB7C-4F20-8E94-8F55B7A267B8}" destId="{B935471B-BCFA-4A2C-BFA4-0C6B14A1A8DE}" srcOrd="0" destOrd="0" presId="urn:microsoft.com/office/officeart/2005/8/layout/cycle2"/>
    <dgm:cxn modelId="{6342FEF3-B814-4DD9-A3C8-D92C76EF60D8}" srcId="{DB28DBE3-B41E-49BC-A0C3-F320F42D0021}" destId="{04F8B616-31E8-4A59-8001-07BF2C43BD35}" srcOrd="0" destOrd="0" parTransId="{BA2D9F1D-00A4-493F-B26C-3DA5C6CF0283}" sibTransId="{667D4E6A-1A38-472C-A4D9-A805E043D1AD}"/>
    <dgm:cxn modelId="{0518D7F5-023B-4B8F-9478-9D5087A23AB7}" type="presOf" srcId="{2CEE53D3-3ECF-4E0E-BEA2-9991520CFDF4}" destId="{E32701E9-AE61-410D-BB32-646B4126B32D}" srcOrd="0" destOrd="0" presId="urn:microsoft.com/office/officeart/2005/8/layout/cycle2"/>
    <dgm:cxn modelId="{229930F9-D747-4748-B9E2-5ACB4C30FEA9}" type="presOf" srcId="{667D4E6A-1A38-472C-A4D9-A805E043D1AD}" destId="{4C7BF211-6756-4A83-9BC4-81358BF58E5E}" srcOrd="1" destOrd="0" presId="urn:microsoft.com/office/officeart/2005/8/layout/cycle2"/>
    <dgm:cxn modelId="{B780307C-A548-420D-98E9-7105BB946B93}" type="presParOf" srcId="{98EFC738-98F1-4118-AF48-3D8E2BCF2FF3}" destId="{030FF481-0240-404B-8D0D-22B18A3BE6AD}" srcOrd="0" destOrd="0" presId="urn:microsoft.com/office/officeart/2005/8/layout/cycle2"/>
    <dgm:cxn modelId="{8DA26FAA-1D62-496C-A767-629F1508A738}" type="presParOf" srcId="{98EFC738-98F1-4118-AF48-3D8E2BCF2FF3}" destId="{C19BDC52-3FCE-49D5-BE9F-9B86170E083D}" srcOrd="1" destOrd="0" presId="urn:microsoft.com/office/officeart/2005/8/layout/cycle2"/>
    <dgm:cxn modelId="{1F3CC604-6338-4423-BBFB-218ABDA2CCF3}" type="presParOf" srcId="{C19BDC52-3FCE-49D5-BE9F-9B86170E083D}" destId="{4C7BF211-6756-4A83-9BC4-81358BF58E5E}" srcOrd="0" destOrd="0" presId="urn:microsoft.com/office/officeart/2005/8/layout/cycle2"/>
    <dgm:cxn modelId="{FB220903-3DC9-4F6F-B828-F758A31F0464}" type="presParOf" srcId="{98EFC738-98F1-4118-AF48-3D8E2BCF2FF3}" destId="{E32701E9-AE61-410D-BB32-646B4126B32D}" srcOrd="2" destOrd="0" presId="urn:microsoft.com/office/officeart/2005/8/layout/cycle2"/>
    <dgm:cxn modelId="{3CC43E54-50E0-4853-A7BB-C4136F725145}" type="presParOf" srcId="{98EFC738-98F1-4118-AF48-3D8E2BCF2FF3}" destId="{B935471B-BCFA-4A2C-BFA4-0C6B14A1A8DE}" srcOrd="3" destOrd="0" presId="urn:microsoft.com/office/officeart/2005/8/layout/cycle2"/>
    <dgm:cxn modelId="{3110562E-031E-46CE-AFD8-F8E3D0CCB08A}" type="presParOf" srcId="{B935471B-BCFA-4A2C-BFA4-0C6B14A1A8DE}" destId="{523E1E6C-4D40-48B7-8249-E5E0FD1CDD42}" srcOrd="0" destOrd="0" presId="urn:microsoft.com/office/officeart/2005/8/layout/cycle2"/>
    <dgm:cxn modelId="{9C128CA3-438C-4EF4-A35A-F4ACAC8C1FAA}" type="presParOf" srcId="{98EFC738-98F1-4118-AF48-3D8E2BCF2FF3}" destId="{E7C3506E-D35B-43DB-8866-60E943FCA793}" srcOrd="4" destOrd="0" presId="urn:microsoft.com/office/officeart/2005/8/layout/cycle2"/>
    <dgm:cxn modelId="{F6DEA37E-9378-42F7-99BA-A56EFB7790A6}" type="presParOf" srcId="{98EFC738-98F1-4118-AF48-3D8E2BCF2FF3}" destId="{5947A322-ED60-4449-A385-40CAE68CF400}" srcOrd="5" destOrd="0" presId="urn:microsoft.com/office/officeart/2005/8/layout/cycle2"/>
    <dgm:cxn modelId="{EF8C0892-4C0C-4143-84CC-E4DB1D01B1F0}" type="presParOf" srcId="{5947A322-ED60-4449-A385-40CAE68CF400}" destId="{7DBCEAA0-8DBD-4A8F-B0C4-155DDD53958F}" srcOrd="0" destOrd="0" presId="urn:microsoft.com/office/officeart/2005/8/layout/cycle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77.xml><?xml version="1.0" encoding="utf-8"?>
<dgm:dataModel xmlns:dgm="http://schemas.openxmlformats.org/drawingml/2006/diagram" xmlns:a="http://schemas.openxmlformats.org/drawingml/2006/main">
  <dgm:ptLst>
    <dgm:pt modelId="{4B023F88-6264-47B1-9A22-C51C0B36D1ED}"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es-CO"/>
        </a:p>
      </dgm:t>
    </dgm:pt>
    <dgm:pt modelId="{5A49E094-777F-4833-A3B2-91919B56F6D9}">
      <dgm:prSet phldrT="[Texto]"/>
      <dgm:spPr/>
      <dgm:t>
        <a:bodyPr/>
        <a:lstStyle/>
        <a:p>
          <a:pPr algn="ctr"/>
          <a:r>
            <a:rPr lang="es-CO" b="1" dirty="0"/>
            <a:t>Normatividad </a:t>
          </a:r>
        </a:p>
      </dgm:t>
    </dgm:pt>
    <dgm:pt modelId="{5165E26F-CD22-4701-BF6E-21A8F60F8968}" type="parTrans" cxnId="{AFDC5473-EE2D-4B0A-ABDC-3D99BBD31F06}">
      <dgm:prSet/>
      <dgm:spPr/>
      <dgm:t>
        <a:bodyPr/>
        <a:lstStyle/>
        <a:p>
          <a:endParaRPr lang="es-CO"/>
        </a:p>
      </dgm:t>
    </dgm:pt>
    <dgm:pt modelId="{BB62F305-3ACA-445A-8D9A-29D461442752}" type="sibTrans" cxnId="{AFDC5473-EE2D-4B0A-ABDC-3D99BBD31F06}">
      <dgm:prSet/>
      <dgm:spPr/>
      <dgm:t>
        <a:bodyPr/>
        <a:lstStyle/>
        <a:p>
          <a:endParaRPr lang="es-CO"/>
        </a:p>
      </dgm:t>
    </dgm:pt>
    <dgm:pt modelId="{5E1E8BA8-3932-40C8-99F1-A46B42D16EAF}">
      <dgm:prSet phldrT="[Texto]"/>
      <dgm:spPr/>
      <dgm:t>
        <a:bodyPr/>
        <a:lstStyle/>
        <a:p>
          <a:pPr>
            <a:buFont typeface="Wingdings" panose="05000000000000000000" pitchFamily="2" charset="2"/>
            <a:buChar char="§"/>
          </a:pPr>
          <a:r>
            <a:rPr lang="es-CO" b="1" dirty="0">
              <a:solidFill>
                <a:srgbClr val="002060"/>
              </a:solidFill>
            </a:rPr>
            <a:t>NIIF 16 – Arrendamientos</a:t>
          </a:r>
        </a:p>
        <a:p>
          <a:pPr>
            <a:buFont typeface="Wingdings" panose="05000000000000000000" pitchFamily="2" charset="2"/>
            <a:buChar char="§"/>
          </a:pPr>
          <a:endParaRPr lang="es-CO" b="1" dirty="0">
            <a:solidFill>
              <a:srgbClr val="002060"/>
            </a:solidFill>
          </a:endParaRPr>
        </a:p>
        <a:p>
          <a:pPr>
            <a:buFont typeface="Wingdings" panose="05000000000000000000" pitchFamily="2" charset="2"/>
            <a:buChar char="§"/>
          </a:pPr>
          <a:r>
            <a:rPr lang="es-CO" b="1" dirty="0">
              <a:solidFill>
                <a:srgbClr val="002060"/>
              </a:solidFill>
            </a:rPr>
            <a:t>Enmiendas NIC 40, NIIF 2 Y NIIF 4.</a:t>
          </a:r>
        </a:p>
        <a:p>
          <a:pPr>
            <a:buFont typeface="Wingdings" panose="05000000000000000000" pitchFamily="2" charset="2"/>
            <a:buChar char="§"/>
          </a:pPr>
          <a:endParaRPr lang="es-CO" b="1" dirty="0">
            <a:solidFill>
              <a:srgbClr val="002060"/>
            </a:solidFill>
          </a:endParaRPr>
        </a:p>
        <a:p>
          <a:pPr>
            <a:buFont typeface="Wingdings" panose="05000000000000000000" pitchFamily="2" charset="2"/>
            <a:buChar char="§"/>
          </a:pPr>
          <a:r>
            <a:rPr lang="es-CO" b="1" dirty="0">
              <a:solidFill>
                <a:srgbClr val="002060"/>
              </a:solidFill>
            </a:rPr>
            <a:t>Mejoras anuales ciclo 2014 – 2016</a:t>
          </a:r>
        </a:p>
        <a:p>
          <a:pPr>
            <a:buFont typeface="Wingdings" panose="05000000000000000000" pitchFamily="2" charset="2"/>
            <a:buChar char="§"/>
          </a:pPr>
          <a:endParaRPr lang="es-CO" b="1" dirty="0">
            <a:solidFill>
              <a:srgbClr val="002060"/>
            </a:solidFill>
          </a:endParaRPr>
        </a:p>
        <a:p>
          <a:pPr>
            <a:buFont typeface="Wingdings" panose="05000000000000000000" pitchFamily="2" charset="2"/>
            <a:buChar char="§"/>
          </a:pPr>
          <a:r>
            <a:rPr lang="es-CO" b="1" dirty="0">
              <a:solidFill>
                <a:srgbClr val="002060"/>
              </a:solidFill>
            </a:rPr>
            <a:t>NIIF para PYMES párrafo 29.13</a:t>
          </a:r>
        </a:p>
        <a:p>
          <a:pPr>
            <a:buFont typeface="Wingdings" panose="05000000000000000000" pitchFamily="2" charset="2"/>
            <a:buChar char="§"/>
          </a:pPr>
          <a:endParaRPr lang="es-CO" b="1" dirty="0">
            <a:solidFill>
              <a:srgbClr val="002060"/>
            </a:solidFill>
          </a:endParaRPr>
        </a:p>
        <a:p>
          <a:pPr>
            <a:buFont typeface="Wingdings" panose="05000000000000000000" pitchFamily="2" charset="2"/>
            <a:buChar char="§"/>
          </a:pPr>
          <a:r>
            <a:rPr lang="es-CO" b="1" dirty="0">
              <a:solidFill>
                <a:srgbClr val="002060"/>
              </a:solidFill>
            </a:rPr>
            <a:t>NIA 701</a:t>
          </a:r>
        </a:p>
      </dgm:t>
    </dgm:pt>
    <dgm:pt modelId="{36547A24-DDD1-413B-A6C7-52FD6C238676}" type="parTrans" cxnId="{F17247C8-1343-4F4B-84FA-06CF8FFC0011}">
      <dgm:prSet/>
      <dgm:spPr/>
      <dgm:t>
        <a:bodyPr/>
        <a:lstStyle/>
        <a:p>
          <a:endParaRPr lang="es-CO"/>
        </a:p>
      </dgm:t>
    </dgm:pt>
    <dgm:pt modelId="{3639E8AB-68E6-4353-AC8E-D7E916EF9D1F}" type="sibTrans" cxnId="{F17247C8-1343-4F4B-84FA-06CF8FFC0011}">
      <dgm:prSet/>
      <dgm:spPr/>
      <dgm:t>
        <a:bodyPr/>
        <a:lstStyle/>
        <a:p>
          <a:endParaRPr lang="es-CO"/>
        </a:p>
      </dgm:t>
    </dgm:pt>
    <dgm:pt modelId="{19ED642A-FF48-479B-9A5B-FE5CDAFE27FA}" type="pres">
      <dgm:prSet presAssocID="{4B023F88-6264-47B1-9A22-C51C0B36D1ED}" presName="Name0" presStyleCnt="0">
        <dgm:presLayoutVars>
          <dgm:chMax/>
          <dgm:chPref/>
          <dgm:dir/>
          <dgm:animLvl val="lvl"/>
        </dgm:presLayoutVars>
      </dgm:prSet>
      <dgm:spPr/>
    </dgm:pt>
    <dgm:pt modelId="{405BE4EE-8426-4785-90F1-C65E2ED47259}" type="pres">
      <dgm:prSet presAssocID="{5A49E094-777F-4833-A3B2-91919B56F6D9}" presName="composite" presStyleCnt="0"/>
      <dgm:spPr/>
    </dgm:pt>
    <dgm:pt modelId="{E2C43BE1-0C29-4425-97D5-8F175FDFF57E}" type="pres">
      <dgm:prSet presAssocID="{5A49E094-777F-4833-A3B2-91919B56F6D9}" presName="ParentAccentShape" presStyleLbl="trBgShp" presStyleIdx="0" presStyleCnt="2"/>
      <dgm:spPr/>
    </dgm:pt>
    <dgm:pt modelId="{8D23741A-D7BE-42F6-B71A-B01B24932551}" type="pres">
      <dgm:prSet presAssocID="{5A49E094-777F-4833-A3B2-91919B56F6D9}" presName="ParentText" presStyleLbl="revTx" presStyleIdx="0" presStyleCnt="2">
        <dgm:presLayoutVars>
          <dgm:chMax val="1"/>
          <dgm:chPref val="1"/>
          <dgm:bulletEnabled val="1"/>
        </dgm:presLayoutVars>
      </dgm:prSet>
      <dgm:spPr/>
    </dgm:pt>
    <dgm:pt modelId="{D09F5A54-61DE-4E2F-A2BA-48FBBE48689A}" type="pres">
      <dgm:prSet presAssocID="{5A49E094-777F-4833-A3B2-91919B56F6D9}" presName="ChildText" presStyleLbl="revTx" presStyleIdx="1" presStyleCnt="2" custScaleX="106904" custScaleY="112629">
        <dgm:presLayoutVars>
          <dgm:chMax val="0"/>
          <dgm:chPref val="0"/>
        </dgm:presLayoutVars>
      </dgm:prSet>
      <dgm:spPr/>
    </dgm:pt>
    <dgm:pt modelId="{CB49D074-315C-49F8-B144-78007CDECF00}" type="pres">
      <dgm:prSet presAssocID="{5A49E094-777F-4833-A3B2-91919B56F6D9}" presName="ChildAccentShape" presStyleLbl="trBgShp" presStyleIdx="1" presStyleCnt="2"/>
      <dgm:spPr/>
    </dgm:pt>
    <dgm:pt modelId="{F93A8A24-03A4-4851-BC77-92606760F97B}" type="pres">
      <dgm:prSet presAssocID="{5A49E094-777F-4833-A3B2-91919B56F6D9}" presName="Image" presStyleLbl="alignImgPlace1" presStyleIdx="0" presStyleCnt="1" custScaleX="68011" custScaleY="60994"/>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t="-21000" b="-21000"/>
          </a:stretch>
        </a:blipFill>
      </dgm:spPr>
      <dgm:extLst>
        <a:ext uri="{E40237B7-FDA0-4F09-8148-C483321AD2D9}">
          <dgm14:cNvPr xmlns:dgm14="http://schemas.microsoft.com/office/drawing/2010/diagram" id="0" name="" descr="Libros"/>
        </a:ext>
      </dgm:extLst>
    </dgm:pt>
  </dgm:ptLst>
  <dgm:cxnLst>
    <dgm:cxn modelId="{248B0409-066F-4B7D-9D8C-1026019A7468}" type="presOf" srcId="{4B023F88-6264-47B1-9A22-C51C0B36D1ED}" destId="{19ED642A-FF48-479B-9A5B-FE5CDAFE27FA}" srcOrd="0" destOrd="0" presId="urn:microsoft.com/office/officeart/2009/3/layout/SnapshotPictureList"/>
    <dgm:cxn modelId="{B7B8AC3F-07D2-4C6B-AF62-CE0FFAA866F3}" type="presOf" srcId="{5E1E8BA8-3932-40C8-99F1-A46B42D16EAF}" destId="{D09F5A54-61DE-4E2F-A2BA-48FBBE48689A}" srcOrd="0" destOrd="0" presId="urn:microsoft.com/office/officeart/2009/3/layout/SnapshotPictureList"/>
    <dgm:cxn modelId="{AFDC5473-EE2D-4B0A-ABDC-3D99BBD31F06}" srcId="{4B023F88-6264-47B1-9A22-C51C0B36D1ED}" destId="{5A49E094-777F-4833-A3B2-91919B56F6D9}" srcOrd="0" destOrd="0" parTransId="{5165E26F-CD22-4701-BF6E-21A8F60F8968}" sibTransId="{BB62F305-3ACA-445A-8D9A-29D461442752}"/>
    <dgm:cxn modelId="{F17247C8-1343-4F4B-84FA-06CF8FFC0011}" srcId="{5A49E094-777F-4833-A3B2-91919B56F6D9}" destId="{5E1E8BA8-3932-40C8-99F1-A46B42D16EAF}" srcOrd="0" destOrd="0" parTransId="{36547A24-DDD1-413B-A6C7-52FD6C238676}" sibTransId="{3639E8AB-68E6-4353-AC8E-D7E916EF9D1F}"/>
    <dgm:cxn modelId="{220986DB-48AC-41F7-AD75-2F143D2D9F05}" type="presOf" srcId="{5A49E094-777F-4833-A3B2-91919B56F6D9}" destId="{8D23741A-D7BE-42F6-B71A-B01B24932551}" srcOrd="0" destOrd="0" presId="urn:microsoft.com/office/officeart/2009/3/layout/SnapshotPictureList"/>
    <dgm:cxn modelId="{C9799D29-982B-4DE4-AFFB-878D2B580217}" type="presParOf" srcId="{19ED642A-FF48-479B-9A5B-FE5CDAFE27FA}" destId="{405BE4EE-8426-4785-90F1-C65E2ED47259}" srcOrd="0" destOrd="0" presId="urn:microsoft.com/office/officeart/2009/3/layout/SnapshotPictureList"/>
    <dgm:cxn modelId="{47F2FEC5-1330-4730-B95C-CDCD688D696D}" type="presParOf" srcId="{405BE4EE-8426-4785-90F1-C65E2ED47259}" destId="{E2C43BE1-0C29-4425-97D5-8F175FDFF57E}" srcOrd="0" destOrd="0" presId="urn:microsoft.com/office/officeart/2009/3/layout/SnapshotPictureList"/>
    <dgm:cxn modelId="{3906B648-4CDA-43B3-8DE9-1CC0F1EDD2B3}" type="presParOf" srcId="{405BE4EE-8426-4785-90F1-C65E2ED47259}" destId="{8D23741A-D7BE-42F6-B71A-B01B24932551}" srcOrd="1" destOrd="0" presId="urn:microsoft.com/office/officeart/2009/3/layout/SnapshotPictureList"/>
    <dgm:cxn modelId="{8A3FF9FC-4D10-4EB4-872A-510D24E818F7}" type="presParOf" srcId="{405BE4EE-8426-4785-90F1-C65E2ED47259}" destId="{D09F5A54-61DE-4E2F-A2BA-48FBBE48689A}" srcOrd="2" destOrd="0" presId="urn:microsoft.com/office/officeart/2009/3/layout/SnapshotPictureList"/>
    <dgm:cxn modelId="{666EA23D-8FF9-4E5D-9791-A557A20F8DB7}" type="presParOf" srcId="{405BE4EE-8426-4785-90F1-C65E2ED47259}" destId="{CB49D074-315C-49F8-B144-78007CDECF00}" srcOrd="3" destOrd="0" presId="urn:microsoft.com/office/officeart/2009/3/layout/SnapshotPictureList"/>
    <dgm:cxn modelId="{32EC948C-FBAA-4953-BEA9-6E3F41D94CBE}" type="presParOf" srcId="{405BE4EE-8426-4785-90F1-C65E2ED47259}" destId="{F93A8A24-03A4-4851-BC77-92606760F97B}" srcOrd="4" destOrd="0" presId="urn:microsoft.com/office/officeart/2009/3/layout/SnapshotPicture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78.xml><?xml version="1.0" encoding="utf-8"?>
<dgm:dataModel xmlns:dgm="http://schemas.openxmlformats.org/drawingml/2006/diagram" xmlns:a="http://schemas.openxmlformats.org/drawingml/2006/main">
  <dgm:ptLst>
    <dgm:pt modelId="{DEC40C44-D109-4F7E-A653-584A1BA9E221}" type="doc">
      <dgm:prSet loTypeId="urn:microsoft.com/office/officeart/2005/8/layout/hProcess4" loCatId="process" qsTypeId="urn:microsoft.com/office/officeart/2005/8/quickstyle/simple1" qsCatId="simple" csTypeId="urn:microsoft.com/office/officeart/2005/8/colors/accent6_2" csCatId="accent6" phldr="1"/>
      <dgm:spPr/>
      <dgm:t>
        <a:bodyPr/>
        <a:lstStyle/>
        <a:p>
          <a:endParaRPr lang="es-ES"/>
        </a:p>
      </dgm:t>
    </dgm:pt>
    <dgm:pt modelId="{1376964E-62D6-4EDB-AF2D-FCF1767ED014}">
      <dgm:prSet phldrT="[Texto]"/>
      <dgm:spPr/>
      <dgm:t>
        <a:bodyPr/>
        <a:lstStyle/>
        <a:p>
          <a:r>
            <a:rPr lang="es-ES" dirty="0"/>
            <a:t>Informe</a:t>
          </a:r>
        </a:p>
      </dgm:t>
    </dgm:pt>
    <dgm:pt modelId="{D599D21A-539C-4CBC-8D77-E9FAACBEB810}" type="parTrans" cxnId="{D90AE61F-6301-4104-A187-83F31DD3C7D3}">
      <dgm:prSet/>
      <dgm:spPr/>
      <dgm:t>
        <a:bodyPr/>
        <a:lstStyle/>
        <a:p>
          <a:endParaRPr lang="es-ES"/>
        </a:p>
      </dgm:t>
    </dgm:pt>
    <dgm:pt modelId="{C0C9FC69-F814-4718-9244-42E9C59883CB}" type="sibTrans" cxnId="{D90AE61F-6301-4104-A187-83F31DD3C7D3}">
      <dgm:prSet/>
      <dgm:spPr/>
      <dgm:t>
        <a:bodyPr/>
        <a:lstStyle/>
        <a:p>
          <a:endParaRPr lang="es-ES"/>
        </a:p>
      </dgm:t>
    </dgm:pt>
    <dgm:pt modelId="{6F71917B-3695-44AA-B131-9F2CF26BF7C4}">
      <dgm:prSet phldrT="[Texto]" custT="1"/>
      <dgm:spPr/>
      <dgm:t>
        <a:bodyPr/>
        <a:lstStyle/>
        <a:p>
          <a:r>
            <a:rPr kumimoji="0" lang="es-ES" altLang="es-CO" sz="1200" b="0" i="0" u="none" strike="noStrike" cap="none" normalizeH="0" baseline="0" dirty="0">
              <a:ln>
                <a:noFill/>
              </a:ln>
              <a:solidFill>
                <a:srgbClr val="212121"/>
              </a:solidFill>
              <a:effectLst/>
              <a:latin typeface="inherit"/>
            </a:rPr>
            <a:t>El informe del auditor es el producto clave que comunica los resultados del proceso de auditoría</a:t>
          </a:r>
          <a:endParaRPr lang="es-ES" sz="1200" dirty="0"/>
        </a:p>
      </dgm:t>
    </dgm:pt>
    <dgm:pt modelId="{5949E309-6EFD-4279-9E70-812209123449}" type="parTrans" cxnId="{DA1D89E2-651B-4523-8F64-1452DCB2D2CB}">
      <dgm:prSet/>
      <dgm:spPr/>
      <dgm:t>
        <a:bodyPr/>
        <a:lstStyle/>
        <a:p>
          <a:endParaRPr lang="es-ES"/>
        </a:p>
      </dgm:t>
    </dgm:pt>
    <dgm:pt modelId="{84F5DEBC-E6B0-48E4-AAA1-80DB077C112E}" type="sibTrans" cxnId="{DA1D89E2-651B-4523-8F64-1452DCB2D2CB}">
      <dgm:prSet/>
      <dgm:spPr/>
      <dgm:t>
        <a:bodyPr/>
        <a:lstStyle/>
        <a:p>
          <a:endParaRPr lang="es-ES"/>
        </a:p>
      </dgm:t>
    </dgm:pt>
    <dgm:pt modelId="{0CD99821-3260-46B9-BED6-48703FF0F942}">
      <dgm:prSet phldrT="[Texto]"/>
      <dgm:spPr/>
      <dgm:t>
        <a:bodyPr/>
        <a:lstStyle/>
        <a:p>
          <a:r>
            <a:rPr lang="es-ES" dirty="0"/>
            <a:t>Usuarios</a:t>
          </a:r>
        </a:p>
      </dgm:t>
    </dgm:pt>
    <dgm:pt modelId="{4ADACD84-892D-4173-95EA-4D1F6249B1B3}" type="parTrans" cxnId="{9B3C204B-BC87-46A6-8CDA-899FA8C18A8B}">
      <dgm:prSet/>
      <dgm:spPr/>
      <dgm:t>
        <a:bodyPr/>
        <a:lstStyle/>
        <a:p>
          <a:endParaRPr lang="es-ES"/>
        </a:p>
      </dgm:t>
    </dgm:pt>
    <dgm:pt modelId="{2D43BFF9-B9D9-41F9-8DEA-11EC289E4060}" type="sibTrans" cxnId="{9B3C204B-BC87-46A6-8CDA-899FA8C18A8B}">
      <dgm:prSet/>
      <dgm:spPr/>
      <dgm:t>
        <a:bodyPr/>
        <a:lstStyle/>
        <a:p>
          <a:endParaRPr lang="es-ES"/>
        </a:p>
      </dgm:t>
    </dgm:pt>
    <dgm:pt modelId="{9D4FF85F-8F8B-40B0-842B-BE7CDF83CB3D}">
      <dgm:prSet phldrT="[Texto]" custT="1"/>
      <dgm:spPr/>
      <dgm:t>
        <a:bodyPr/>
        <a:lstStyle/>
        <a:p>
          <a:r>
            <a:rPr kumimoji="0" lang="es-ES" altLang="es-CO" sz="1200" b="0" i="0" u="none" strike="noStrike" cap="none" normalizeH="0" baseline="0" dirty="0">
              <a:ln>
                <a:noFill/>
              </a:ln>
              <a:solidFill>
                <a:srgbClr val="212121"/>
              </a:solidFill>
              <a:effectLst/>
              <a:latin typeface="inherit"/>
            </a:rPr>
            <a:t>Los inversores y otros usuarios de estados financieros han solicitado un informe de auditoría más informativo.</a:t>
          </a:r>
          <a:endParaRPr lang="es-ES" sz="1200" dirty="0"/>
        </a:p>
      </dgm:t>
    </dgm:pt>
    <dgm:pt modelId="{0F9FFC90-B0EA-4712-8A11-693F32A08BB8}" type="parTrans" cxnId="{1509852B-C8FB-469A-B5BA-388849F2F720}">
      <dgm:prSet/>
      <dgm:spPr/>
      <dgm:t>
        <a:bodyPr/>
        <a:lstStyle/>
        <a:p>
          <a:endParaRPr lang="es-ES"/>
        </a:p>
      </dgm:t>
    </dgm:pt>
    <dgm:pt modelId="{F710F688-FAD6-46D3-8A95-228542F319DE}" type="sibTrans" cxnId="{1509852B-C8FB-469A-B5BA-388849F2F720}">
      <dgm:prSet/>
      <dgm:spPr/>
      <dgm:t>
        <a:bodyPr/>
        <a:lstStyle/>
        <a:p>
          <a:endParaRPr lang="es-ES"/>
        </a:p>
      </dgm:t>
    </dgm:pt>
    <dgm:pt modelId="{2C50A832-3E82-427E-9B13-48C06BF7D0ED}">
      <dgm:prSet phldrT="[Texto]"/>
      <dgm:spPr/>
      <dgm:t>
        <a:bodyPr/>
        <a:lstStyle/>
        <a:p>
          <a:r>
            <a:rPr lang="es-ES" dirty="0"/>
            <a:t>Percepción</a:t>
          </a:r>
        </a:p>
      </dgm:t>
    </dgm:pt>
    <dgm:pt modelId="{5727F07A-66A0-4F48-A69D-B4B7A32F5219}" type="parTrans" cxnId="{A047FA93-EDF1-4368-99F2-E3AA1BCD48D2}">
      <dgm:prSet/>
      <dgm:spPr/>
      <dgm:t>
        <a:bodyPr/>
        <a:lstStyle/>
        <a:p>
          <a:endParaRPr lang="es-ES"/>
        </a:p>
      </dgm:t>
    </dgm:pt>
    <dgm:pt modelId="{E04CD0A5-CD01-489F-BDCB-154950626193}" type="sibTrans" cxnId="{A047FA93-EDF1-4368-99F2-E3AA1BCD48D2}">
      <dgm:prSet/>
      <dgm:spPr/>
      <dgm:t>
        <a:bodyPr/>
        <a:lstStyle/>
        <a:p>
          <a:endParaRPr lang="es-ES"/>
        </a:p>
      </dgm:t>
    </dgm:pt>
    <dgm:pt modelId="{F02D56E6-454A-4CB0-BAC8-9637BF7C9048}">
      <dgm:prSet/>
      <dgm:spPr/>
      <dgm:t>
        <a:bodyPr/>
        <a:lstStyle/>
        <a:p>
          <a:r>
            <a:rPr lang="es-ES" dirty="0"/>
            <a:t>Auditores</a:t>
          </a:r>
        </a:p>
      </dgm:t>
    </dgm:pt>
    <dgm:pt modelId="{3343F83C-6293-4D04-AEC2-FA276E5FE8BC}" type="parTrans" cxnId="{397FF496-0E6F-439C-952C-80AF42FCD410}">
      <dgm:prSet/>
      <dgm:spPr/>
      <dgm:t>
        <a:bodyPr/>
        <a:lstStyle/>
        <a:p>
          <a:endParaRPr lang="es-ES"/>
        </a:p>
      </dgm:t>
    </dgm:pt>
    <dgm:pt modelId="{479EAD3E-1860-45CC-877D-6E10B7797F84}" type="sibTrans" cxnId="{397FF496-0E6F-439C-952C-80AF42FCD410}">
      <dgm:prSet/>
      <dgm:spPr/>
      <dgm:t>
        <a:bodyPr/>
        <a:lstStyle/>
        <a:p>
          <a:endParaRPr lang="es-ES"/>
        </a:p>
      </dgm:t>
    </dgm:pt>
    <dgm:pt modelId="{21C4C857-0FBA-4EC8-A734-F929A08ACCEC}">
      <dgm:prSet custT="1"/>
      <dgm:spPr/>
      <dgm:t>
        <a:bodyPr/>
        <a:lstStyle/>
        <a:p>
          <a:r>
            <a:rPr kumimoji="0" lang="es-ES" altLang="es-CO" sz="1200" b="0" i="0" u="none" strike="noStrike" cap="none" normalizeH="0" baseline="0" dirty="0">
              <a:ln>
                <a:noFill/>
              </a:ln>
              <a:solidFill>
                <a:srgbClr val="212121"/>
              </a:solidFill>
              <a:effectLst/>
              <a:latin typeface="inherit"/>
            </a:rPr>
            <a:t>Que los auditores proporcionen información más relevante a los usuarios</a:t>
          </a:r>
          <a:endParaRPr lang="es-ES" sz="1200" dirty="0"/>
        </a:p>
      </dgm:t>
    </dgm:pt>
    <dgm:pt modelId="{E32091F7-E6A9-419A-AC4C-4D15D591307B}" type="parTrans" cxnId="{ADC58FC4-684C-43B9-B4C3-7EB7A1A9E267}">
      <dgm:prSet/>
      <dgm:spPr/>
      <dgm:t>
        <a:bodyPr/>
        <a:lstStyle/>
        <a:p>
          <a:endParaRPr lang="es-ES"/>
        </a:p>
      </dgm:t>
    </dgm:pt>
    <dgm:pt modelId="{E1D84B9D-E828-442E-B856-4F41702908DD}" type="sibTrans" cxnId="{ADC58FC4-684C-43B9-B4C3-7EB7A1A9E267}">
      <dgm:prSet/>
      <dgm:spPr/>
      <dgm:t>
        <a:bodyPr/>
        <a:lstStyle/>
        <a:p>
          <a:endParaRPr lang="es-ES"/>
        </a:p>
      </dgm:t>
    </dgm:pt>
    <dgm:pt modelId="{AD868B6B-C7E6-410F-B76C-CB4EF6D01275}">
      <dgm:prSet phldrT="[Texto]" custT="1"/>
      <dgm:spPr/>
      <dgm:t>
        <a:bodyPr/>
        <a:lstStyle/>
        <a:p>
          <a:pPr algn="just"/>
          <a:r>
            <a:rPr kumimoji="0" lang="es-ES" altLang="es-CO" sz="1200" b="0" i="0" u="none" strike="noStrike" cap="none" normalizeH="0" baseline="0" dirty="0">
              <a:ln>
                <a:noFill/>
              </a:ln>
              <a:solidFill>
                <a:srgbClr val="212121"/>
              </a:solidFill>
              <a:effectLst/>
              <a:latin typeface="inherit"/>
            </a:rPr>
            <a:t>La investigación, las consultas públicas y el alcance de las partes interesadas, indican que el informe mejorado de los auditores es fundamental para influir en el valor percibido de la auditoría de los estados financieros.</a:t>
          </a:r>
          <a:r>
            <a:rPr kumimoji="0" lang="es-ES" altLang="es-CO" sz="1200" b="0" i="0" u="none" strike="noStrike" cap="none" normalizeH="0" baseline="0" dirty="0">
              <a:ln>
                <a:noFill/>
              </a:ln>
              <a:solidFill>
                <a:schemeClr val="tx1"/>
              </a:solidFill>
              <a:effectLst/>
            </a:rPr>
            <a:t> </a:t>
          </a:r>
          <a:endParaRPr lang="es-ES" sz="1200" dirty="0"/>
        </a:p>
      </dgm:t>
    </dgm:pt>
    <dgm:pt modelId="{C7609422-22B0-491D-94C3-0A529A0D8BE7}" type="parTrans" cxnId="{505B4254-9C8F-4996-81DD-06FE65FA15A4}">
      <dgm:prSet/>
      <dgm:spPr/>
      <dgm:t>
        <a:bodyPr/>
        <a:lstStyle/>
        <a:p>
          <a:endParaRPr lang="es-ES"/>
        </a:p>
      </dgm:t>
    </dgm:pt>
    <dgm:pt modelId="{BD2287EA-3C12-4CB3-97DF-BFABCD8E136F}" type="sibTrans" cxnId="{505B4254-9C8F-4996-81DD-06FE65FA15A4}">
      <dgm:prSet/>
      <dgm:spPr/>
      <dgm:t>
        <a:bodyPr/>
        <a:lstStyle/>
        <a:p>
          <a:endParaRPr lang="es-ES"/>
        </a:p>
      </dgm:t>
    </dgm:pt>
    <dgm:pt modelId="{1D7300E3-7708-4329-9A3D-27622303B206}" type="pres">
      <dgm:prSet presAssocID="{DEC40C44-D109-4F7E-A653-584A1BA9E221}" presName="Name0" presStyleCnt="0">
        <dgm:presLayoutVars>
          <dgm:dir/>
          <dgm:animLvl val="lvl"/>
          <dgm:resizeHandles val="exact"/>
        </dgm:presLayoutVars>
      </dgm:prSet>
      <dgm:spPr/>
    </dgm:pt>
    <dgm:pt modelId="{03DC694A-C7BC-4860-BC54-585783995336}" type="pres">
      <dgm:prSet presAssocID="{DEC40C44-D109-4F7E-A653-584A1BA9E221}" presName="tSp" presStyleCnt="0"/>
      <dgm:spPr/>
    </dgm:pt>
    <dgm:pt modelId="{BF4FB6F7-4ACF-4814-85DD-6ECD732A23BA}" type="pres">
      <dgm:prSet presAssocID="{DEC40C44-D109-4F7E-A653-584A1BA9E221}" presName="bSp" presStyleCnt="0"/>
      <dgm:spPr/>
    </dgm:pt>
    <dgm:pt modelId="{E0531011-1337-4ED3-B729-BDE106D1427D}" type="pres">
      <dgm:prSet presAssocID="{DEC40C44-D109-4F7E-A653-584A1BA9E221}" presName="process" presStyleCnt="0"/>
      <dgm:spPr/>
    </dgm:pt>
    <dgm:pt modelId="{AA05395F-3ED7-494A-B6BD-3EBFBCB10EFD}" type="pres">
      <dgm:prSet presAssocID="{1376964E-62D6-4EDB-AF2D-FCF1767ED014}" presName="composite1" presStyleCnt="0"/>
      <dgm:spPr/>
    </dgm:pt>
    <dgm:pt modelId="{8F842ED9-C10A-40F8-9F42-130D2D22C0AF}" type="pres">
      <dgm:prSet presAssocID="{1376964E-62D6-4EDB-AF2D-FCF1767ED014}" presName="dummyNode1" presStyleLbl="node1" presStyleIdx="0" presStyleCnt="4"/>
      <dgm:spPr/>
    </dgm:pt>
    <dgm:pt modelId="{4A8F89EF-0274-4F6E-9B27-8D2C2D402029}" type="pres">
      <dgm:prSet presAssocID="{1376964E-62D6-4EDB-AF2D-FCF1767ED014}" presName="childNode1" presStyleLbl="bgAcc1" presStyleIdx="0" presStyleCnt="4" custScaleY="228327">
        <dgm:presLayoutVars>
          <dgm:bulletEnabled val="1"/>
        </dgm:presLayoutVars>
      </dgm:prSet>
      <dgm:spPr/>
    </dgm:pt>
    <dgm:pt modelId="{8059C9DA-58C7-4408-86BD-F9C8E13C86A4}" type="pres">
      <dgm:prSet presAssocID="{1376964E-62D6-4EDB-AF2D-FCF1767ED014}" presName="childNode1tx" presStyleLbl="bgAcc1" presStyleIdx="0" presStyleCnt="4">
        <dgm:presLayoutVars>
          <dgm:bulletEnabled val="1"/>
        </dgm:presLayoutVars>
      </dgm:prSet>
      <dgm:spPr/>
    </dgm:pt>
    <dgm:pt modelId="{A30271BE-4626-4013-9C87-06BC48EEFBD9}" type="pres">
      <dgm:prSet presAssocID="{1376964E-62D6-4EDB-AF2D-FCF1767ED014}" presName="parentNode1" presStyleLbl="node1" presStyleIdx="0" presStyleCnt="4" custLinFactY="44450" custLinFactNeighborX="-390" custLinFactNeighborY="100000">
        <dgm:presLayoutVars>
          <dgm:chMax val="1"/>
          <dgm:bulletEnabled val="1"/>
        </dgm:presLayoutVars>
      </dgm:prSet>
      <dgm:spPr/>
    </dgm:pt>
    <dgm:pt modelId="{145B33B5-C855-4373-858D-E519B2208B15}" type="pres">
      <dgm:prSet presAssocID="{1376964E-62D6-4EDB-AF2D-FCF1767ED014}" presName="connSite1" presStyleCnt="0"/>
      <dgm:spPr/>
    </dgm:pt>
    <dgm:pt modelId="{570AA909-97DB-4F85-B1EA-D4F22E1BCAFF}" type="pres">
      <dgm:prSet presAssocID="{C0C9FC69-F814-4718-9244-42E9C59883CB}" presName="Name9" presStyleLbl="sibTrans2D1" presStyleIdx="0" presStyleCnt="3"/>
      <dgm:spPr/>
    </dgm:pt>
    <dgm:pt modelId="{60DFBAFE-819C-4729-8BF1-3517DE7BD069}" type="pres">
      <dgm:prSet presAssocID="{0CD99821-3260-46B9-BED6-48703FF0F942}" presName="composite2" presStyleCnt="0"/>
      <dgm:spPr/>
    </dgm:pt>
    <dgm:pt modelId="{811E6FC5-8604-4052-A182-29A1F06A6A81}" type="pres">
      <dgm:prSet presAssocID="{0CD99821-3260-46B9-BED6-48703FF0F942}" presName="dummyNode2" presStyleLbl="node1" presStyleIdx="0" presStyleCnt="4"/>
      <dgm:spPr/>
    </dgm:pt>
    <dgm:pt modelId="{9C860EA5-1FF9-4DEA-865A-724DFA056DDF}" type="pres">
      <dgm:prSet presAssocID="{0CD99821-3260-46B9-BED6-48703FF0F942}" presName="childNode2" presStyleLbl="bgAcc1" presStyleIdx="1" presStyleCnt="4" custScaleY="228327">
        <dgm:presLayoutVars>
          <dgm:bulletEnabled val="1"/>
        </dgm:presLayoutVars>
      </dgm:prSet>
      <dgm:spPr/>
    </dgm:pt>
    <dgm:pt modelId="{87D4BAFD-037E-414C-9367-F4BB0B592D14}" type="pres">
      <dgm:prSet presAssocID="{0CD99821-3260-46B9-BED6-48703FF0F942}" presName="childNode2tx" presStyleLbl="bgAcc1" presStyleIdx="1" presStyleCnt="4">
        <dgm:presLayoutVars>
          <dgm:bulletEnabled val="1"/>
        </dgm:presLayoutVars>
      </dgm:prSet>
      <dgm:spPr/>
    </dgm:pt>
    <dgm:pt modelId="{EAAC8127-790B-4E74-B4F6-752EB80B825B}" type="pres">
      <dgm:prSet presAssocID="{0CD99821-3260-46B9-BED6-48703FF0F942}" presName="parentNode2" presStyleLbl="node1" presStyleIdx="1" presStyleCnt="4" custLinFactY="-44674" custLinFactNeighborX="-5608" custLinFactNeighborY="-100000">
        <dgm:presLayoutVars>
          <dgm:chMax val="0"/>
          <dgm:bulletEnabled val="1"/>
        </dgm:presLayoutVars>
      </dgm:prSet>
      <dgm:spPr/>
    </dgm:pt>
    <dgm:pt modelId="{53AA876B-0FDA-4C03-8ECE-F00A07774663}" type="pres">
      <dgm:prSet presAssocID="{0CD99821-3260-46B9-BED6-48703FF0F942}" presName="connSite2" presStyleCnt="0"/>
      <dgm:spPr/>
    </dgm:pt>
    <dgm:pt modelId="{7D2D35F8-F1CA-48A7-8FDF-9F31BF3E8A28}" type="pres">
      <dgm:prSet presAssocID="{2D43BFF9-B9D9-41F9-8DEA-11EC289E4060}" presName="Name18" presStyleLbl="sibTrans2D1" presStyleIdx="1" presStyleCnt="3"/>
      <dgm:spPr/>
    </dgm:pt>
    <dgm:pt modelId="{DE31A14B-B1EF-4220-B35C-4EF092A28CF6}" type="pres">
      <dgm:prSet presAssocID="{F02D56E6-454A-4CB0-BAC8-9637BF7C9048}" presName="composite1" presStyleCnt="0"/>
      <dgm:spPr/>
    </dgm:pt>
    <dgm:pt modelId="{981CEB0B-4701-49C5-8079-47E63DEFBF2A}" type="pres">
      <dgm:prSet presAssocID="{F02D56E6-454A-4CB0-BAC8-9637BF7C9048}" presName="dummyNode1" presStyleLbl="node1" presStyleIdx="1" presStyleCnt="4"/>
      <dgm:spPr/>
    </dgm:pt>
    <dgm:pt modelId="{117B976C-D929-465B-8173-D7ED143EC6DD}" type="pres">
      <dgm:prSet presAssocID="{F02D56E6-454A-4CB0-BAC8-9637BF7C9048}" presName="childNode1" presStyleLbl="bgAcc1" presStyleIdx="2" presStyleCnt="4" custScaleY="228327">
        <dgm:presLayoutVars>
          <dgm:bulletEnabled val="1"/>
        </dgm:presLayoutVars>
      </dgm:prSet>
      <dgm:spPr/>
    </dgm:pt>
    <dgm:pt modelId="{D4F1BA24-B419-41C3-B95B-1869D7BA11CD}" type="pres">
      <dgm:prSet presAssocID="{F02D56E6-454A-4CB0-BAC8-9637BF7C9048}" presName="childNode1tx" presStyleLbl="bgAcc1" presStyleIdx="2" presStyleCnt="4">
        <dgm:presLayoutVars>
          <dgm:bulletEnabled val="1"/>
        </dgm:presLayoutVars>
      </dgm:prSet>
      <dgm:spPr/>
    </dgm:pt>
    <dgm:pt modelId="{D4DF20F0-1DEE-4F1D-B1A3-7E15F869B832}" type="pres">
      <dgm:prSet presAssocID="{F02D56E6-454A-4CB0-BAC8-9637BF7C9048}" presName="parentNode1" presStyleLbl="node1" presStyleIdx="2" presStyleCnt="4" custLinFactY="43326" custLinFactNeighborX="-3895" custLinFactNeighborY="100000">
        <dgm:presLayoutVars>
          <dgm:chMax val="1"/>
          <dgm:bulletEnabled val="1"/>
        </dgm:presLayoutVars>
      </dgm:prSet>
      <dgm:spPr/>
    </dgm:pt>
    <dgm:pt modelId="{E9F71D47-A6BC-4EFE-BE69-565BA0FDE12C}" type="pres">
      <dgm:prSet presAssocID="{F02D56E6-454A-4CB0-BAC8-9637BF7C9048}" presName="connSite1" presStyleCnt="0"/>
      <dgm:spPr/>
    </dgm:pt>
    <dgm:pt modelId="{06594E75-456C-4452-8864-69A4E8993203}" type="pres">
      <dgm:prSet presAssocID="{479EAD3E-1860-45CC-877D-6E10B7797F84}" presName="Name9" presStyleLbl="sibTrans2D1" presStyleIdx="2" presStyleCnt="3"/>
      <dgm:spPr/>
    </dgm:pt>
    <dgm:pt modelId="{E524B8B2-CBD0-4E19-9D6B-CA0940A91225}" type="pres">
      <dgm:prSet presAssocID="{2C50A832-3E82-427E-9B13-48C06BF7D0ED}" presName="composite2" presStyleCnt="0"/>
      <dgm:spPr/>
    </dgm:pt>
    <dgm:pt modelId="{6F243C78-0F14-4BE5-A4BF-627AFBEFFA39}" type="pres">
      <dgm:prSet presAssocID="{2C50A832-3E82-427E-9B13-48C06BF7D0ED}" presName="dummyNode2" presStyleLbl="node1" presStyleIdx="2" presStyleCnt="4"/>
      <dgm:spPr/>
    </dgm:pt>
    <dgm:pt modelId="{BCE2D18F-E090-423E-BCEE-0EDDA1912831}" type="pres">
      <dgm:prSet presAssocID="{2C50A832-3E82-427E-9B13-48C06BF7D0ED}" presName="childNode2" presStyleLbl="bgAcc1" presStyleIdx="3" presStyleCnt="4" custScaleX="115207" custScaleY="228327">
        <dgm:presLayoutVars>
          <dgm:bulletEnabled val="1"/>
        </dgm:presLayoutVars>
      </dgm:prSet>
      <dgm:spPr/>
    </dgm:pt>
    <dgm:pt modelId="{6C4B5D10-3D7D-4B11-9E51-48800D05D989}" type="pres">
      <dgm:prSet presAssocID="{2C50A832-3E82-427E-9B13-48C06BF7D0ED}" presName="childNode2tx" presStyleLbl="bgAcc1" presStyleIdx="3" presStyleCnt="4">
        <dgm:presLayoutVars>
          <dgm:bulletEnabled val="1"/>
        </dgm:presLayoutVars>
      </dgm:prSet>
      <dgm:spPr/>
    </dgm:pt>
    <dgm:pt modelId="{6859F364-FD77-44E0-87A9-839809064376}" type="pres">
      <dgm:prSet presAssocID="{2C50A832-3E82-427E-9B13-48C06BF7D0ED}" presName="parentNode2" presStyleLbl="node1" presStyleIdx="3" presStyleCnt="4" custLinFactY="-54352" custLinFactNeighborX="-649" custLinFactNeighborY="-100000">
        <dgm:presLayoutVars>
          <dgm:chMax val="0"/>
          <dgm:bulletEnabled val="1"/>
        </dgm:presLayoutVars>
      </dgm:prSet>
      <dgm:spPr/>
    </dgm:pt>
    <dgm:pt modelId="{51F28147-672C-4819-A429-1A040BAE5999}" type="pres">
      <dgm:prSet presAssocID="{2C50A832-3E82-427E-9B13-48C06BF7D0ED}" presName="connSite2" presStyleCnt="0"/>
      <dgm:spPr/>
    </dgm:pt>
  </dgm:ptLst>
  <dgm:cxnLst>
    <dgm:cxn modelId="{7063711D-DC07-4527-95FA-E694E9CD2A37}" type="presOf" srcId="{C0C9FC69-F814-4718-9244-42E9C59883CB}" destId="{570AA909-97DB-4F85-B1EA-D4F22E1BCAFF}" srcOrd="0" destOrd="0" presId="urn:microsoft.com/office/officeart/2005/8/layout/hProcess4"/>
    <dgm:cxn modelId="{D90AE61F-6301-4104-A187-83F31DD3C7D3}" srcId="{DEC40C44-D109-4F7E-A653-584A1BA9E221}" destId="{1376964E-62D6-4EDB-AF2D-FCF1767ED014}" srcOrd="0" destOrd="0" parTransId="{D599D21A-539C-4CBC-8D77-E9FAACBEB810}" sibTransId="{C0C9FC69-F814-4718-9244-42E9C59883CB}"/>
    <dgm:cxn modelId="{1CBFFC24-985F-4197-B1FF-D844EC98AEE0}" type="presOf" srcId="{21C4C857-0FBA-4EC8-A734-F929A08ACCEC}" destId="{D4F1BA24-B419-41C3-B95B-1869D7BA11CD}" srcOrd="1" destOrd="0" presId="urn:microsoft.com/office/officeart/2005/8/layout/hProcess4"/>
    <dgm:cxn modelId="{1509852B-C8FB-469A-B5BA-388849F2F720}" srcId="{0CD99821-3260-46B9-BED6-48703FF0F942}" destId="{9D4FF85F-8F8B-40B0-842B-BE7CDF83CB3D}" srcOrd="0" destOrd="0" parTransId="{0F9FFC90-B0EA-4712-8A11-693F32A08BB8}" sibTransId="{F710F688-FAD6-46D3-8A95-228542F319DE}"/>
    <dgm:cxn modelId="{7A878F2B-4E75-4DC3-9F5C-556BC9C37641}" type="presOf" srcId="{AD868B6B-C7E6-410F-B76C-CB4EF6D01275}" destId="{BCE2D18F-E090-423E-BCEE-0EDDA1912831}" srcOrd="0" destOrd="0" presId="urn:microsoft.com/office/officeart/2005/8/layout/hProcess4"/>
    <dgm:cxn modelId="{162ACA34-F193-4A50-8448-8B9F305671D0}" type="presOf" srcId="{2C50A832-3E82-427E-9B13-48C06BF7D0ED}" destId="{6859F364-FD77-44E0-87A9-839809064376}" srcOrd="0" destOrd="0" presId="urn:microsoft.com/office/officeart/2005/8/layout/hProcess4"/>
    <dgm:cxn modelId="{8E9EAA66-9746-4D80-AA38-88AA76E519CA}" type="presOf" srcId="{2D43BFF9-B9D9-41F9-8DEA-11EC289E4060}" destId="{7D2D35F8-F1CA-48A7-8FDF-9F31BF3E8A28}" srcOrd="0" destOrd="0" presId="urn:microsoft.com/office/officeart/2005/8/layout/hProcess4"/>
    <dgm:cxn modelId="{9B3C204B-BC87-46A6-8CDA-899FA8C18A8B}" srcId="{DEC40C44-D109-4F7E-A653-584A1BA9E221}" destId="{0CD99821-3260-46B9-BED6-48703FF0F942}" srcOrd="1" destOrd="0" parTransId="{4ADACD84-892D-4173-95EA-4D1F6249B1B3}" sibTransId="{2D43BFF9-B9D9-41F9-8DEA-11EC289E4060}"/>
    <dgm:cxn modelId="{B3654771-E7A3-442E-9F34-08AC8EEB1B72}" type="presOf" srcId="{9D4FF85F-8F8B-40B0-842B-BE7CDF83CB3D}" destId="{9C860EA5-1FF9-4DEA-865A-724DFA056DDF}" srcOrd="0" destOrd="0" presId="urn:microsoft.com/office/officeart/2005/8/layout/hProcess4"/>
    <dgm:cxn modelId="{505B4254-9C8F-4996-81DD-06FE65FA15A4}" srcId="{2C50A832-3E82-427E-9B13-48C06BF7D0ED}" destId="{AD868B6B-C7E6-410F-B76C-CB4EF6D01275}" srcOrd="0" destOrd="0" parTransId="{C7609422-22B0-491D-94C3-0A529A0D8BE7}" sibTransId="{BD2287EA-3C12-4CB3-97DF-BFABCD8E136F}"/>
    <dgm:cxn modelId="{0BD62A79-607D-4291-B034-B35747A0F17F}" type="presOf" srcId="{F02D56E6-454A-4CB0-BAC8-9637BF7C9048}" destId="{D4DF20F0-1DEE-4F1D-B1A3-7E15F869B832}" srcOrd="0" destOrd="0" presId="urn:microsoft.com/office/officeart/2005/8/layout/hProcess4"/>
    <dgm:cxn modelId="{C7FB7D59-A84C-4AC7-B331-B8449A0E3A10}" type="presOf" srcId="{9D4FF85F-8F8B-40B0-842B-BE7CDF83CB3D}" destId="{87D4BAFD-037E-414C-9367-F4BB0B592D14}" srcOrd="1" destOrd="0" presId="urn:microsoft.com/office/officeart/2005/8/layout/hProcess4"/>
    <dgm:cxn modelId="{F4ED6E82-D465-467A-8A52-A9F00B419624}" type="presOf" srcId="{DEC40C44-D109-4F7E-A653-584A1BA9E221}" destId="{1D7300E3-7708-4329-9A3D-27622303B206}" srcOrd="0" destOrd="0" presId="urn:microsoft.com/office/officeart/2005/8/layout/hProcess4"/>
    <dgm:cxn modelId="{BEE89B85-9043-4CE3-A9A8-225BE35D3171}" type="presOf" srcId="{0CD99821-3260-46B9-BED6-48703FF0F942}" destId="{EAAC8127-790B-4E74-B4F6-752EB80B825B}" srcOrd="0" destOrd="0" presId="urn:microsoft.com/office/officeart/2005/8/layout/hProcess4"/>
    <dgm:cxn modelId="{7B9DDB85-087D-4713-8EC5-EA3A252C505D}" type="presOf" srcId="{6F71917B-3695-44AA-B131-9F2CF26BF7C4}" destId="{4A8F89EF-0274-4F6E-9B27-8D2C2D402029}" srcOrd="0" destOrd="0" presId="urn:microsoft.com/office/officeart/2005/8/layout/hProcess4"/>
    <dgm:cxn modelId="{A047FA93-EDF1-4368-99F2-E3AA1BCD48D2}" srcId="{DEC40C44-D109-4F7E-A653-584A1BA9E221}" destId="{2C50A832-3E82-427E-9B13-48C06BF7D0ED}" srcOrd="3" destOrd="0" parTransId="{5727F07A-66A0-4F48-A69D-B4B7A32F5219}" sibTransId="{E04CD0A5-CD01-489F-BDCB-154950626193}"/>
    <dgm:cxn modelId="{397FF496-0E6F-439C-952C-80AF42FCD410}" srcId="{DEC40C44-D109-4F7E-A653-584A1BA9E221}" destId="{F02D56E6-454A-4CB0-BAC8-9637BF7C9048}" srcOrd="2" destOrd="0" parTransId="{3343F83C-6293-4D04-AEC2-FA276E5FE8BC}" sibTransId="{479EAD3E-1860-45CC-877D-6E10B7797F84}"/>
    <dgm:cxn modelId="{3B0A2798-BF8C-4027-9855-9E2E3278FD41}" type="presOf" srcId="{AD868B6B-C7E6-410F-B76C-CB4EF6D01275}" destId="{6C4B5D10-3D7D-4B11-9E51-48800D05D989}" srcOrd="1" destOrd="0" presId="urn:microsoft.com/office/officeart/2005/8/layout/hProcess4"/>
    <dgm:cxn modelId="{016389C4-EB0E-4377-86E6-E9ECBFC376E0}" type="presOf" srcId="{21C4C857-0FBA-4EC8-A734-F929A08ACCEC}" destId="{117B976C-D929-465B-8173-D7ED143EC6DD}" srcOrd="0" destOrd="0" presId="urn:microsoft.com/office/officeart/2005/8/layout/hProcess4"/>
    <dgm:cxn modelId="{ADC58FC4-684C-43B9-B4C3-7EB7A1A9E267}" srcId="{F02D56E6-454A-4CB0-BAC8-9637BF7C9048}" destId="{21C4C857-0FBA-4EC8-A734-F929A08ACCEC}" srcOrd="0" destOrd="0" parTransId="{E32091F7-E6A9-419A-AC4C-4D15D591307B}" sibTransId="{E1D84B9D-E828-442E-B856-4F41702908DD}"/>
    <dgm:cxn modelId="{4DA77FCA-0D53-488B-A886-3349D9614922}" type="presOf" srcId="{6F71917B-3695-44AA-B131-9F2CF26BF7C4}" destId="{8059C9DA-58C7-4408-86BD-F9C8E13C86A4}" srcOrd="1" destOrd="0" presId="urn:microsoft.com/office/officeart/2005/8/layout/hProcess4"/>
    <dgm:cxn modelId="{A17311E1-1681-4B81-97AC-FCC28A93F7B7}" type="presOf" srcId="{1376964E-62D6-4EDB-AF2D-FCF1767ED014}" destId="{A30271BE-4626-4013-9C87-06BC48EEFBD9}" srcOrd="0" destOrd="0" presId="urn:microsoft.com/office/officeart/2005/8/layout/hProcess4"/>
    <dgm:cxn modelId="{DA1D89E2-651B-4523-8F64-1452DCB2D2CB}" srcId="{1376964E-62D6-4EDB-AF2D-FCF1767ED014}" destId="{6F71917B-3695-44AA-B131-9F2CF26BF7C4}" srcOrd="0" destOrd="0" parTransId="{5949E309-6EFD-4279-9E70-812209123449}" sibTransId="{84F5DEBC-E6B0-48E4-AAA1-80DB077C112E}"/>
    <dgm:cxn modelId="{41E7F7F9-2067-4C78-8439-BB90E0C895B8}" type="presOf" srcId="{479EAD3E-1860-45CC-877D-6E10B7797F84}" destId="{06594E75-456C-4452-8864-69A4E8993203}" srcOrd="0" destOrd="0" presId="urn:microsoft.com/office/officeart/2005/8/layout/hProcess4"/>
    <dgm:cxn modelId="{1D621020-EC38-46A6-8032-3954B12250D7}" type="presParOf" srcId="{1D7300E3-7708-4329-9A3D-27622303B206}" destId="{03DC694A-C7BC-4860-BC54-585783995336}" srcOrd="0" destOrd="0" presId="urn:microsoft.com/office/officeart/2005/8/layout/hProcess4"/>
    <dgm:cxn modelId="{925CF110-1522-45F8-BEF7-C88B45D163A1}" type="presParOf" srcId="{1D7300E3-7708-4329-9A3D-27622303B206}" destId="{BF4FB6F7-4ACF-4814-85DD-6ECD732A23BA}" srcOrd="1" destOrd="0" presId="urn:microsoft.com/office/officeart/2005/8/layout/hProcess4"/>
    <dgm:cxn modelId="{C3A60BD1-8E83-4362-A0D7-E04C3BAE501D}" type="presParOf" srcId="{1D7300E3-7708-4329-9A3D-27622303B206}" destId="{E0531011-1337-4ED3-B729-BDE106D1427D}" srcOrd="2" destOrd="0" presId="urn:microsoft.com/office/officeart/2005/8/layout/hProcess4"/>
    <dgm:cxn modelId="{36054CFB-3106-4C38-BCD0-3E7D1556C5F3}" type="presParOf" srcId="{E0531011-1337-4ED3-B729-BDE106D1427D}" destId="{AA05395F-3ED7-494A-B6BD-3EBFBCB10EFD}" srcOrd="0" destOrd="0" presId="urn:microsoft.com/office/officeart/2005/8/layout/hProcess4"/>
    <dgm:cxn modelId="{73A56291-0698-400B-A00C-41D5B13BCA16}" type="presParOf" srcId="{AA05395F-3ED7-494A-B6BD-3EBFBCB10EFD}" destId="{8F842ED9-C10A-40F8-9F42-130D2D22C0AF}" srcOrd="0" destOrd="0" presId="urn:microsoft.com/office/officeart/2005/8/layout/hProcess4"/>
    <dgm:cxn modelId="{7E1FB4E4-9165-43DD-9F41-7119F1DBF3DB}" type="presParOf" srcId="{AA05395F-3ED7-494A-B6BD-3EBFBCB10EFD}" destId="{4A8F89EF-0274-4F6E-9B27-8D2C2D402029}" srcOrd="1" destOrd="0" presId="urn:microsoft.com/office/officeart/2005/8/layout/hProcess4"/>
    <dgm:cxn modelId="{0F43B282-37DA-4F2D-9503-17FAFAA4B83E}" type="presParOf" srcId="{AA05395F-3ED7-494A-B6BD-3EBFBCB10EFD}" destId="{8059C9DA-58C7-4408-86BD-F9C8E13C86A4}" srcOrd="2" destOrd="0" presId="urn:microsoft.com/office/officeart/2005/8/layout/hProcess4"/>
    <dgm:cxn modelId="{62E86078-07E6-4D94-8CF5-DECC482D52FF}" type="presParOf" srcId="{AA05395F-3ED7-494A-B6BD-3EBFBCB10EFD}" destId="{A30271BE-4626-4013-9C87-06BC48EEFBD9}" srcOrd="3" destOrd="0" presId="urn:microsoft.com/office/officeart/2005/8/layout/hProcess4"/>
    <dgm:cxn modelId="{EF9C69B9-8296-46B1-9504-9458CDDD10AD}" type="presParOf" srcId="{AA05395F-3ED7-494A-B6BD-3EBFBCB10EFD}" destId="{145B33B5-C855-4373-858D-E519B2208B15}" srcOrd="4" destOrd="0" presId="urn:microsoft.com/office/officeart/2005/8/layout/hProcess4"/>
    <dgm:cxn modelId="{E27A60DB-BA1B-4812-822C-DBFF8BBB2582}" type="presParOf" srcId="{E0531011-1337-4ED3-B729-BDE106D1427D}" destId="{570AA909-97DB-4F85-B1EA-D4F22E1BCAFF}" srcOrd="1" destOrd="0" presId="urn:microsoft.com/office/officeart/2005/8/layout/hProcess4"/>
    <dgm:cxn modelId="{CA1AAD9A-0510-411B-9769-D86DED6D649A}" type="presParOf" srcId="{E0531011-1337-4ED3-B729-BDE106D1427D}" destId="{60DFBAFE-819C-4729-8BF1-3517DE7BD069}" srcOrd="2" destOrd="0" presId="urn:microsoft.com/office/officeart/2005/8/layout/hProcess4"/>
    <dgm:cxn modelId="{3025C1C1-8A6E-4245-BD43-09946E3D0D03}" type="presParOf" srcId="{60DFBAFE-819C-4729-8BF1-3517DE7BD069}" destId="{811E6FC5-8604-4052-A182-29A1F06A6A81}" srcOrd="0" destOrd="0" presId="urn:microsoft.com/office/officeart/2005/8/layout/hProcess4"/>
    <dgm:cxn modelId="{68486D67-3632-4625-99CD-B7A24496A1B5}" type="presParOf" srcId="{60DFBAFE-819C-4729-8BF1-3517DE7BD069}" destId="{9C860EA5-1FF9-4DEA-865A-724DFA056DDF}" srcOrd="1" destOrd="0" presId="urn:microsoft.com/office/officeart/2005/8/layout/hProcess4"/>
    <dgm:cxn modelId="{AA0322C1-D600-4963-874E-44C8B8868487}" type="presParOf" srcId="{60DFBAFE-819C-4729-8BF1-3517DE7BD069}" destId="{87D4BAFD-037E-414C-9367-F4BB0B592D14}" srcOrd="2" destOrd="0" presId="urn:microsoft.com/office/officeart/2005/8/layout/hProcess4"/>
    <dgm:cxn modelId="{E6A1C7B8-07F5-44F8-8E08-ACBFCFA54B7D}" type="presParOf" srcId="{60DFBAFE-819C-4729-8BF1-3517DE7BD069}" destId="{EAAC8127-790B-4E74-B4F6-752EB80B825B}" srcOrd="3" destOrd="0" presId="urn:microsoft.com/office/officeart/2005/8/layout/hProcess4"/>
    <dgm:cxn modelId="{69D7AE39-0C5B-47C8-B1D1-E2CBE7212768}" type="presParOf" srcId="{60DFBAFE-819C-4729-8BF1-3517DE7BD069}" destId="{53AA876B-0FDA-4C03-8ECE-F00A07774663}" srcOrd="4" destOrd="0" presId="urn:microsoft.com/office/officeart/2005/8/layout/hProcess4"/>
    <dgm:cxn modelId="{D416FCFF-A979-4257-A683-D447B9FB88C8}" type="presParOf" srcId="{E0531011-1337-4ED3-B729-BDE106D1427D}" destId="{7D2D35F8-F1CA-48A7-8FDF-9F31BF3E8A28}" srcOrd="3" destOrd="0" presId="urn:microsoft.com/office/officeart/2005/8/layout/hProcess4"/>
    <dgm:cxn modelId="{CD9E7419-7A33-4453-8DBD-0C19F3E0E682}" type="presParOf" srcId="{E0531011-1337-4ED3-B729-BDE106D1427D}" destId="{DE31A14B-B1EF-4220-B35C-4EF092A28CF6}" srcOrd="4" destOrd="0" presId="urn:microsoft.com/office/officeart/2005/8/layout/hProcess4"/>
    <dgm:cxn modelId="{6B5653F0-5123-4BD5-B6B2-2ECD24D16C48}" type="presParOf" srcId="{DE31A14B-B1EF-4220-B35C-4EF092A28CF6}" destId="{981CEB0B-4701-49C5-8079-47E63DEFBF2A}" srcOrd="0" destOrd="0" presId="urn:microsoft.com/office/officeart/2005/8/layout/hProcess4"/>
    <dgm:cxn modelId="{2BED3CF0-7C1D-4661-8C61-4652193A2359}" type="presParOf" srcId="{DE31A14B-B1EF-4220-B35C-4EF092A28CF6}" destId="{117B976C-D929-465B-8173-D7ED143EC6DD}" srcOrd="1" destOrd="0" presId="urn:microsoft.com/office/officeart/2005/8/layout/hProcess4"/>
    <dgm:cxn modelId="{7A5895B3-BF8D-4E16-889B-81A369459E5B}" type="presParOf" srcId="{DE31A14B-B1EF-4220-B35C-4EF092A28CF6}" destId="{D4F1BA24-B419-41C3-B95B-1869D7BA11CD}" srcOrd="2" destOrd="0" presId="urn:microsoft.com/office/officeart/2005/8/layout/hProcess4"/>
    <dgm:cxn modelId="{65039BAD-64E9-4083-955B-3F0F107D72E9}" type="presParOf" srcId="{DE31A14B-B1EF-4220-B35C-4EF092A28CF6}" destId="{D4DF20F0-1DEE-4F1D-B1A3-7E15F869B832}" srcOrd="3" destOrd="0" presId="urn:microsoft.com/office/officeart/2005/8/layout/hProcess4"/>
    <dgm:cxn modelId="{9ADEC021-7331-4EB9-A12B-0689C6E7E597}" type="presParOf" srcId="{DE31A14B-B1EF-4220-B35C-4EF092A28CF6}" destId="{E9F71D47-A6BC-4EFE-BE69-565BA0FDE12C}" srcOrd="4" destOrd="0" presId="urn:microsoft.com/office/officeart/2005/8/layout/hProcess4"/>
    <dgm:cxn modelId="{07450311-15C1-4C39-BCE4-DE723EA6F129}" type="presParOf" srcId="{E0531011-1337-4ED3-B729-BDE106D1427D}" destId="{06594E75-456C-4452-8864-69A4E8993203}" srcOrd="5" destOrd="0" presId="urn:microsoft.com/office/officeart/2005/8/layout/hProcess4"/>
    <dgm:cxn modelId="{92D1E88B-3F46-430E-B254-71252A57A780}" type="presParOf" srcId="{E0531011-1337-4ED3-B729-BDE106D1427D}" destId="{E524B8B2-CBD0-4E19-9D6B-CA0940A91225}" srcOrd="6" destOrd="0" presId="urn:microsoft.com/office/officeart/2005/8/layout/hProcess4"/>
    <dgm:cxn modelId="{57E72D43-AF21-4A02-A542-D285124F2C1A}" type="presParOf" srcId="{E524B8B2-CBD0-4E19-9D6B-CA0940A91225}" destId="{6F243C78-0F14-4BE5-A4BF-627AFBEFFA39}" srcOrd="0" destOrd="0" presId="urn:microsoft.com/office/officeart/2005/8/layout/hProcess4"/>
    <dgm:cxn modelId="{E48A6266-2B33-406B-AF1B-A11B88750291}" type="presParOf" srcId="{E524B8B2-CBD0-4E19-9D6B-CA0940A91225}" destId="{BCE2D18F-E090-423E-BCEE-0EDDA1912831}" srcOrd="1" destOrd="0" presId="urn:microsoft.com/office/officeart/2005/8/layout/hProcess4"/>
    <dgm:cxn modelId="{4D04B991-6A86-4F63-ABF2-49EDCC81A965}" type="presParOf" srcId="{E524B8B2-CBD0-4E19-9D6B-CA0940A91225}" destId="{6C4B5D10-3D7D-4B11-9E51-48800D05D989}" srcOrd="2" destOrd="0" presId="urn:microsoft.com/office/officeart/2005/8/layout/hProcess4"/>
    <dgm:cxn modelId="{ADD8C286-CFBA-4598-89BD-2D6217F8991F}" type="presParOf" srcId="{E524B8B2-CBD0-4E19-9D6B-CA0940A91225}" destId="{6859F364-FD77-44E0-87A9-839809064376}" srcOrd="3" destOrd="0" presId="urn:microsoft.com/office/officeart/2005/8/layout/hProcess4"/>
    <dgm:cxn modelId="{7810884E-815F-4C5B-9180-C37E8628063E}" type="presParOf" srcId="{E524B8B2-CBD0-4E19-9D6B-CA0940A91225}" destId="{51F28147-672C-4819-A429-1A040BAE5999}" srcOrd="4" destOrd="0" presId="urn:microsoft.com/office/officeart/2005/8/layout/hProcess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79.xml><?xml version="1.0" encoding="utf-8"?>
<dgm:dataModel xmlns:dgm="http://schemas.openxmlformats.org/drawingml/2006/diagram" xmlns:a="http://schemas.openxmlformats.org/drawingml/2006/main">
  <dgm:ptLst>
    <dgm:pt modelId="{4927001C-F441-41FE-90F8-EC9289CE2C5F}" type="doc">
      <dgm:prSet loTypeId="urn:microsoft.com/office/officeart/2008/layout/HorizontalMultiLevelHierarchy" loCatId="hierarchy" qsTypeId="urn:microsoft.com/office/officeart/2005/8/quickstyle/simple1" qsCatId="simple" csTypeId="urn:microsoft.com/office/officeart/2005/8/colors/accent6_1" csCatId="accent6" phldr="1"/>
      <dgm:spPr/>
      <dgm:t>
        <a:bodyPr/>
        <a:lstStyle/>
        <a:p>
          <a:endParaRPr lang="es-ES"/>
        </a:p>
      </dgm:t>
    </dgm:pt>
    <dgm:pt modelId="{E9FD8DEF-152A-4271-B383-D0156283BE4A}">
      <dgm:prSet phldrT="[Texto]"/>
      <dgm:spPr/>
      <dgm:t>
        <a:bodyPr/>
        <a:lstStyle/>
        <a:p>
          <a:r>
            <a:rPr lang="es-ES" dirty="0"/>
            <a:t>Hallazgos significativos</a:t>
          </a:r>
        </a:p>
      </dgm:t>
    </dgm:pt>
    <dgm:pt modelId="{937825D6-5E0E-4F56-8350-D8EB0F818B8B}" type="parTrans" cxnId="{4DD8F9F0-5B9E-429B-A000-292BBA003203}">
      <dgm:prSet/>
      <dgm:spPr/>
      <dgm:t>
        <a:bodyPr/>
        <a:lstStyle/>
        <a:p>
          <a:endParaRPr lang="es-ES"/>
        </a:p>
      </dgm:t>
    </dgm:pt>
    <dgm:pt modelId="{BD8D22D0-5B03-40FD-B38E-087047352C81}" type="sibTrans" cxnId="{4DD8F9F0-5B9E-429B-A000-292BBA003203}">
      <dgm:prSet/>
      <dgm:spPr/>
      <dgm:t>
        <a:bodyPr/>
        <a:lstStyle/>
        <a:p>
          <a:endParaRPr lang="es-ES"/>
        </a:p>
      </dgm:t>
    </dgm:pt>
    <dgm:pt modelId="{3B17F1F3-3ECA-4998-B4E1-8F583840CDB9}">
      <dgm:prSet phldrT="[Texto]" custT="1"/>
      <dgm:spPr/>
      <dgm:t>
        <a:bodyPr/>
        <a:lstStyle/>
        <a:p>
          <a:pPr marL="0" lvl="0" indent="0" algn="ctr" defTabSz="889000">
            <a:lnSpc>
              <a:spcPct val="90000"/>
            </a:lnSpc>
            <a:spcBef>
              <a:spcPct val="0"/>
            </a:spcBef>
            <a:spcAft>
              <a:spcPct val="35000"/>
            </a:spcAft>
            <a:buNone/>
          </a:pPr>
          <a:r>
            <a:rPr lang="es-ES" sz="2000" kern="1200" dirty="0">
              <a:solidFill>
                <a:srgbClr val="000000">
                  <a:hueOff val="0"/>
                  <a:satOff val="0"/>
                  <a:lumOff val="0"/>
                  <a:alphaOff val="0"/>
                </a:srgbClr>
              </a:solidFill>
              <a:latin typeface="Arial"/>
              <a:ea typeface="+mn-ea"/>
              <a:cs typeface="Arial"/>
            </a:rPr>
            <a:t>Aspectos cualitativos significativos en las prácticas contables</a:t>
          </a:r>
        </a:p>
      </dgm:t>
    </dgm:pt>
    <dgm:pt modelId="{09F5CEEC-00B4-4F60-BF2B-A4CFF10C53D8}" type="parTrans" cxnId="{B88B4417-B275-45A2-A631-9849DD7B0351}">
      <dgm:prSet/>
      <dgm:spPr/>
      <dgm:t>
        <a:bodyPr/>
        <a:lstStyle/>
        <a:p>
          <a:endParaRPr lang="es-ES"/>
        </a:p>
      </dgm:t>
    </dgm:pt>
    <dgm:pt modelId="{2C682CA1-E900-4401-86E0-74B2261FB769}" type="sibTrans" cxnId="{B88B4417-B275-45A2-A631-9849DD7B0351}">
      <dgm:prSet/>
      <dgm:spPr/>
      <dgm:t>
        <a:bodyPr/>
        <a:lstStyle/>
        <a:p>
          <a:endParaRPr lang="es-ES"/>
        </a:p>
      </dgm:t>
    </dgm:pt>
    <dgm:pt modelId="{BEB7C45E-64BC-4877-AE4C-2CBD052D0249}">
      <dgm:prSet phldrT="[Texto]" custT="1"/>
      <dgm:spPr/>
      <dgm:t>
        <a:bodyPr/>
        <a:lstStyle/>
        <a:p>
          <a:pPr marL="0" lvl="0" indent="0" algn="ctr" defTabSz="889000">
            <a:lnSpc>
              <a:spcPct val="90000"/>
            </a:lnSpc>
            <a:spcBef>
              <a:spcPct val="0"/>
            </a:spcBef>
            <a:spcAft>
              <a:spcPct val="35000"/>
            </a:spcAft>
            <a:buNone/>
          </a:pPr>
          <a:r>
            <a:rPr lang="es-ES" sz="2000" kern="1200" dirty="0">
              <a:solidFill>
                <a:srgbClr val="000000">
                  <a:hueOff val="0"/>
                  <a:satOff val="0"/>
                  <a:lumOff val="0"/>
                  <a:alphaOff val="0"/>
                </a:srgbClr>
              </a:solidFill>
              <a:latin typeface="Arial"/>
              <a:ea typeface="+mn-ea"/>
              <a:cs typeface="Arial"/>
            </a:rPr>
            <a:t>Dificultades significativas encontradas</a:t>
          </a:r>
        </a:p>
      </dgm:t>
    </dgm:pt>
    <dgm:pt modelId="{55FF8F2F-2683-46DC-ABD6-C17E746D69B9}" type="parTrans" cxnId="{1FD8D1AF-FB35-4518-AC77-7EFF80423DD3}">
      <dgm:prSet/>
      <dgm:spPr/>
      <dgm:t>
        <a:bodyPr/>
        <a:lstStyle/>
        <a:p>
          <a:endParaRPr lang="es-ES"/>
        </a:p>
      </dgm:t>
    </dgm:pt>
    <dgm:pt modelId="{5ABEC177-8B14-403D-AB55-BEA7D95BED97}" type="sibTrans" cxnId="{1FD8D1AF-FB35-4518-AC77-7EFF80423DD3}">
      <dgm:prSet/>
      <dgm:spPr/>
      <dgm:t>
        <a:bodyPr/>
        <a:lstStyle/>
        <a:p>
          <a:endParaRPr lang="es-ES"/>
        </a:p>
      </dgm:t>
    </dgm:pt>
    <dgm:pt modelId="{BE1D4928-7A85-4173-B5CE-857496A7D9B1}">
      <dgm:prSet phldrT="[Texto]" custT="1"/>
      <dgm:spPr/>
      <dgm:t>
        <a:bodyPr/>
        <a:lstStyle/>
        <a:p>
          <a:pPr marL="0" lvl="0" indent="0" algn="ctr" defTabSz="889000">
            <a:lnSpc>
              <a:spcPct val="90000"/>
            </a:lnSpc>
            <a:spcBef>
              <a:spcPct val="0"/>
            </a:spcBef>
            <a:spcAft>
              <a:spcPct val="35000"/>
            </a:spcAft>
            <a:buNone/>
          </a:pPr>
          <a:r>
            <a:rPr lang="es-ES" sz="2000" kern="1200" dirty="0">
              <a:solidFill>
                <a:srgbClr val="000000">
                  <a:hueOff val="0"/>
                  <a:satOff val="0"/>
                  <a:lumOff val="0"/>
                  <a:alphaOff val="0"/>
                </a:srgbClr>
              </a:solidFill>
              <a:latin typeface="Arial"/>
              <a:ea typeface="+mn-ea"/>
              <a:cs typeface="Arial"/>
            </a:rPr>
            <a:t>Afectación de la estructura del informe del auditor</a:t>
          </a:r>
        </a:p>
      </dgm:t>
    </dgm:pt>
    <dgm:pt modelId="{FBD8D6C7-0407-4A52-A794-18F745DDA204}" type="parTrans" cxnId="{E3E72F63-D459-4679-A208-7F879969A9B3}">
      <dgm:prSet/>
      <dgm:spPr/>
      <dgm:t>
        <a:bodyPr/>
        <a:lstStyle/>
        <a:p>
          <a:endParaRPr lang="es-ES"/>
        </a:p>
      </dgm:t>
    </dgm:pt>
    <dgm:pt modelId="{66AB3A93-A9CF-4E83-B8EE-386A7F4F7995}" type="sibTrans" cxnId="{E3E72F63-D459-4679-A208-7F879969A9B3}">
      <dgm:prSet/>
      <dgm:spPr/>
      <dgm:t>
        <a:bodyPr/>
        <a:lstStyle/>
        <a:p>
          <a:endParaRPr lang="es-ES"/>
        </a:p>
      </dgm:t>
    </dgm:pt>
    <dgm:pt modelId="{2B10D26D-5ACE-4AAA-AD2F-796555D4D390}">
      <dgm:prSet phldrT="[Texto]" custT="1"/>
      <dgm:spPr/>
      <dgm:t>
        <a:bodyPr/>
        <a:lstStyle/>
        <a:p>
          <a:pPr marL="0" lvl="0" indent="0" algn="ctr" defTabSz="889000">
            <a:lnSpc>
              <a:spcPct val="90000"/>
            </a:lnSpc>
            <a:spcBef>
              <a:spcPct val="0"/>
            </a:spcBef>
            <a:spcAft>
              <a:spcPct val="35000"/>
            </a:spcAft>
            <a:buNone/>
          </a:pPr>
          <a:r>
            <a:rPr lang="es-ES" sz="2000" kern="1200" dirty="0">
              <a:solidFill>
                <a:srgbClr val="000000">
                  <a:hueOff val="0"/>
                  <a:satOff val="0"/>
                  <a:lumOff val="0"/>
                  <a:alphaOff val="0"/>
                </a:srgbClr>
              </a:solidFill>
              <a:latin typeface="Arial"/>
              <a:ea typeface="+mn-ea"/>
              <a:cs typeface="Arial"/>
            </a:rPr>
            <a:t>Cualquier otra cuestión</a:t>
          </a:r>
        </a:p>
      </dgm:t>
    </dgm:pt>
    <dgm:pt modelId="{920784A6-F510-481B-86F3-9DA23348E73D}" type="parTrans" cxnId="{33C21DF7-FB68-4686-8BF2-2504A1E7E80D}">
      <dgm:prSet/>
      <dgm:spPr/>
      <dgm:t>
        <a:bodyPr/>
        <a:lstStyle/>
        <a:p>
          <a:endParaRPr lang="es-ES"/>
        </a:p>
      </dgm:t>
    </dgm:pt>
    <dgm:pt modelId="{C0DE3104-65A0-43D8-8D81-469AEF4165CC}" type="sibTrans" cxnId="{33C21DF7-FB68-4686-8BF2-2504A1E7E80D}">
      <dgm:prSet/>
      <dgm:spPr/>
      <dgm:t>
        <a:bodyPr/>
        <a:lstStyle/>
        <a:p>
          <a:endParaRPr lang="es-ES"/>
        </a:p>
      </dgm:t>
    </dgm:pt>
    <dgm:pt modelId="{6E78CF44-17D8-47BE-ABEC-0346C9DFDB5F}" type="pres">
      <dgm:prSet presAssocID="{4927001C-F441-41FE-90F8-EC9289CE2C5F}" presName="Name0" presStyleCnt="0">
        <dgm:presLayoutVars>
          <dgm:chPref val="1"/>
          <dgm:dir/>
          <dgm:animOne val="branch"/>
          <dgm:animLvl val="lvl"/>
          <dgm:resizeHandles val="exact"/>
        </dgm:presLayoutVars>
      </dgm:prSet>
      <dgm:spPr/>
    </dgm:pt>
    <dgm:pt modelId="{E5F15371-0C77-4B60-94CD-1F7A7244F85F}" type="pres">
      <dgm:prSet presAssocID="{E9FD8DEF-152A-4271-B383-D0156283BE4A}" presName="root1" presStyleCnt="0"/>
      <dgm:spPr/>
    </dgm:pt>
    <dgm:pt modelId="{807103C1-9C7A-485A-A6D8-3BAC72A51C92}" type="pres">
      <dgm:prSet presAssocID="{E9FD8DEF-152A-4271-B383-D0156283BE4A}" presName="LevelOneTextNode" presStyleLbl="node0" presStyleIdx="0" presStyleCnt="1">
        <dgm:presLayoutVars>
          <dgm:chPref val="3"/>
        </dgm:presLayoutVars>
      </dgm:prSet>
      <dgm:spPr/>
    </dgm:pt>
    <dgm:pt modelId="{AE138903-DE17-4EC6-B033-6F25A3D34A2B}" type="pres">
      <dgm:prSet presAssocID="{E9FD8DEF-152A-4271-B383-D0156283BE4A}" presName="level2hierChild" presStyleCnt="0"/>
      <dgm:spPr/>
    </dgm:pt>
    <dgm:pt modelId="{F4C5C833-EA9C-49C9-9A8C-7C69DCD10E14}" type="pres">
      <dgm:prSet presAssocID="{09F5CEEC-00B4-4F60-BF2B-A4CFF10C53D8}" presName="conn2-1" presStyleLbl="parChTrans1D2" presStyleIdx="0" presStyleCnt="4"/>
      <dgm:spPr/>
    </dgm:pt>
    <dgm:pt modelId="{711211F4-5EDB-4D43-A40A-C869D2A53ECE}" type="pres">
      <dgm:prSet presAssocID="{09F5CEEC-00B4-4F60-BF2B-A4CFF10C53D8}" presName="connTx" presStyleLbl="parChTrans1D2" presStyleIdx="0" presStyleCnt="4"/>
      <dgm:spPr/>
    </dgm:pt>
    <dgm:pt modelId="{36207521-21D0-41C1-A151-E12088A46DF4}" type="pres">
      <dgm:prSet presAssocID="{3B17F1F3-3ECA-4998-B4E1-8F583840CDB9}" presName="root2" presStyleCnt="0"/>
      <dgm:spPr/>
    </dgm:pt>
    <dgm:pt modelId="{5854E115-09ED-4D90-A928-D24C865A3DC7}" type="pres">
      <dgm:prSet presAssocID="{3B17F1F3-3ECA-4998-B4E1-8F583840CDB9}" presName="LevelTwoTextNode" presStyleLbl="node2" presStyleIdx="0" presStyleCnt="4" custScaleX="237399">
        <dgm:presLayoutVars>
          <dgm:chPref val="3"/>
        </dgm:presLayoutVars>
      </dgm:prSet>
      <dgm:spPr/>
    </dgm:pt>
    <dgm:pt modelId="{D1EB2C3A-BF6E-430B-A423-635DA1A3AAA3}" type="pres">
      <dgm:prSet presAssocID="{3B17F1F3-3ECA-4998-B4E1-8F583840CDB9}" presName="level3hierChild" presStyleCnt="0"/>
      <dgm:spPr/>
    </dgm:pt>
    <dgm:pt modelId="{BC8F6828-9F6B-4BD7-B529-9751A75125DA}" type="pres">
      <dgm:prSet presAssocID="{55FF8F2F-2683-46DC-ABD6-C17E746D69B9}" presName="conn2-1" presStyleLbl="parChTrans1D2" presStyleIdx="1" presStyleCnt="4"/>
      <dgm:spPr/>
    </dgm:pt>
    <dgm:pt modelId="{D4AEE86B-A8D1-47F0-82B5-7436CC7DB864}" type="pres">
      <dgm:prSet presAssocID="{55FF8F2F-2683-46DC-ABD6-C17E746D69B9}" presName="connTx" presStyleLbl="parChTrans1D2" presStyleIdx="1" presStyleCnt="4"/>
      <dgm:spPr/>
    </dgm:pt>
    <dgm:pt modelId="{052B44D2-37CC-4BBB-8C16-A1B8BC6E8932}" type="pres">
      <dgm:prSet presAssocID="{BEB7C45E-64BC-4877-AE4C-2CBD052D0249}" presName="root2" presStyleCnt="0"/>
      <dgm:spPr/>
    </dgm:pt>
    <dgm:pt modelId="{7C014934-BE7F-4B64-82EE-43FE9C4FAAD2}" type="pres">
      <dgm:prSet presAssocID="{BEB7C45E-64BC-4877-AE4C-2CBD052D0249}" presName="LevelTwoTextNode" presStyleLbl="node2" presStyleIdx="1" presStyleCnt="4" custScaleX="237399">
        <dgm:presLayoutVars>
          <dgm:chPref val="3"/>
        </dgm:presLayoutVars>
      </dgm:prSet>
      <dgm:spPr/>
    </dgm:pt>
    <dgm:pt modelId="{4D15E629-9F86-4F4B-B50C-1892E8FA0437}" type="pres">
      <dgm:prSet presAssocID="{BEB7C45E-64BC-4877-AE4C-2CBD052D0249}" presName="level3hierChild" presStyleCnt="0"/>
      <dgm:spPr/>
    </dgm:pt>
    <dgm:pt modelId="{E1A66A89-350F-486D-8ABA-ED51A8BE9E3A}" type="pres">
      <dgm:prSet presAssocID="{FBD8D6C7-0407-4A52-A794-18F745DDA204}" presName="conn2-1" presStyleLbl="parChTrans1D2" presStyleIdx="2" presStyleCnt="4"/>
      <dgm:spPr/>
    </dgm:pt>
    <dgm:pt modelId="{E5DA8570-C8E2-470D-B49A-7DB6B1548A6D}" type="pres">
      <dgm:prSet presAssocID="{FBD8D6C7-0407-4A52-A794-18F745DDA204}" presName="connTx" presStyleLbl="parChTrans1D2" presStyleIdx="2" presStyleCnt="4"/>
      <dgm:spPr/>
    </dgm:pt>
    <dgm:pt modelId="{42A32737-0E33-4279-9014-79D8E94D91FF}" type="pres">
      <dgm:prSet presAssocID="{BE1D4928-7A85-4173-B5CE-857496A7D9B1}" presName="root2" presStyleCnt="0"/>
      <dgm:spPr/>
    </dgm:pt>
    <dgm:pt modelId="{94F37D9A-54AD-405C-BB6A-AE9850880A12}" type="pres">
      <dgm:prSet presAssocID="{BE1D4928-7A85-4173-B5CE-857496A7D9B1}" presName="LevelTwoTextNode" presStyleLbl="node2" presStyleIdx="2" presStyleCnt="4" custScaleX="237399">
        <dgm:presLayoutVars>
          <dgm:chPref val="3"/>
        </dgm:presLayoutVars>
      </dgm:prSet>
      <dgm:spPr/>
    </dgm:pt>
    <dgm:pt modelId="{E1341B77-BA6E-498F-A11A-4ED4C49C5712}" type="pres">
      <dgm:prSet presAssocID="{BE1D4928-7A85-4173-B5CE-857496A7D9B1}" presName="level3hierChild" presStyleCnt="0"/>
      <dgm:spPr/>
    </dgm:pt>
    <dgm:pt modelId="{0F7561BA-0DF6-403E-B5E2-6875AD27E76F}" type="pres">
      <dgm:prSet presAssocID="{920784A6-F510-481B-86F3-9DA23348E73D}" presName="conn2-1" presStyleLbl="parChTrans1D2" presStyleIdx="3" presStyleCnt="4"/>
      <dgm:spPr/>
    </dgm:pt>
    <dgm:pt modelId="{77648714-35D7-487D-BA4F-2A6B94B1D1BB}" type="pres">
      <dgm:prSet presAssocID="{920784A6-F510-481B-86F3-9DA23348E73D}" presName="connTx" presStyleLbl="parChTrans1D2" presStyleIdx="3" presStyleCnt="4"/>
      <dgm:spPr/>
    </dgm:pt>
    <dgm:pt modelId="{2A6BF796-16A0-4EF1-B0A8-A17682D744D8}" type="pres">
      <dgm:prSet presAssocID="{2B10D26D-5ACE-4AAA-AD2F-796555D4D390}" presName="root2" presStyleCnt="0"/>
      <dgm:spPr/>
    </dgm:pt>
    <dgm:pt modelId="{5038F663-4EEA-4024-971E-44DACAE95786}" type="pres">
      <dgm:prSet presAssocID="{2B10D26D-5ACE-4AAA-AD2F-796555D4D390}" presName="LevelTwoTextNode" presStyleLbl="node2" presStyleIdx="3" presStyleCnt="4" custScaleX="237399">
        <dgm:presLayoutVars>
          <dgm:chPref val="3"/>
        </dgm:presLayoutVars>
      </dgm:prSet>
      <dgm:spPr/>
    </dgm:pt>
    <dgm:pt modelId="{422BDAE5-0B83-4AFE-951C-16EE19730080}" type="pres">
      <dgm:prSet presAssocID="{2B10D26D-5ACE-4AAA-AD2F-796555D4D390}" presName="level3hierChild" presStyleCnt="0"/>
      <dgm:spPr/>
    </dgm:pt>
  </dgm:ptLst>
  <dgm:cxnLst>
    <dgm:cxn modelId="{DA05260C-AE1A-4936-BD15-8AC0359A9453}" type="presOf" srcId="{4927001C-F441-41FE-90F8-EC9289CE2C5F}" destId="{6E78CF44-17D8-47BE-ABEC-0346C9DFDB5F}" srcOrd="0" destOrd="0" presId="urn:microsoft.com/office/officeart/2008/layout/HorizontalMultiLevelHierarchy"/>
    <dgm:cxn modelId="{4659500D-A14B-4979-986E-40A92AE8C213}" type="presOf" srcId="{2B10D26D-5ACE-4AAA-AD2F-796555D4D390}" destId="{5038F663-4EEA-4024-971E-44DACAE95786}" srcOrd="0" destOrd="0" presId="urn:microsoft.com/office/officeart/2008/layout/HorizontalMultiLevelHierarchy"/>
    <dgm:cxn modelId="{C73A3A15-8D3C-4913-83D1-DAE2FA0051AB}" type="presOf" srcId="{BE1D4928-7A85-4173-B5CE-857496A7D9B1}" destId="{94F37D9A-54AD-405C-BB6A-AE9850880A12}" srcOrd="0" destOrd="0" presId="urn:microsoft.com/office/officeart/2008/layout/HorizontalMultiLevelHierarchy"/>
    <dgm:cxn modelId="{B88B4417-B275-45A2-A631-9849DD7B0351}" srcId="{E9FD8DEF-152A-4271-B383-D0156283BE4A}" destId="{3B17F1F3-3ECA-4998-B4E1-8F583840CDB9}" srcOrd="0" destOrd="0" parTransId="{09F5CEEC-00B4-4F60-BF2B-A4CFF10C53D8}" sibTransId="{2C682CA1-E900-4401-86E0-74B2261FB769}"/>
    <dgm:cxn modelId="{C727022E-A12E-4C98-991A-9FFF32F5FBDE}" type="presOf" srcId="{55FF8F2F-2683-46DC-ABD6-C17E746D69B9}" destId="{D4AEE86B-A8D1-47F0-82B5-7436CC7DB864}" srcOrd="1" destOrd="0" presId="urn:microsoft.com/office/officeart/2008/layout/HorizontalMultiLevelHierarchy"/>
    <dgm:cxn modelId="{81C3B05B-F564-4575-9FD3-1F309420CA8D}" type="presOf" srcId="{09F5CEEC-00B4-4F60-BF2B-A4CFF10C53D8}" destId="{711211F4-5EDB-4D43-A40A-C869D2A53ECE}" srcOrd="1" destOrd="0" presId="urn:microsoft.com/office/officeart/2008/layout/HorizontalMultiLevelHierarchy"/>
    <dgm:cxn modelId="{E3E72F63-D459-4679-A208-7F879969A9B3}" srcId="{E9FD8DEF-152A-4271-B383-D0156283BE4A}" destId="{BE1D4928-7A85-4173-B5CE-857496A7D9B1}" srcOrd="2" destOrd="0" parTransId="{FBD8D6C7-0407-4A52-A794-18F745DDA204}" sibTransId="{66AB3A93-A9CF-4E83-B8EE-386A7F4F7995}"/>
    <dgm:cxn modelId="{71AE6F6D-0CD0-4072-A8E0-B13D83198DCE}" type="presOf" srcId="{E9FD8DEF-152A-4271-B383-D0156283BE4A}" destId="{807103C1-9C7A-485A-A6D8-3BAC72A51C92}" srcOrd="0" destOrd="0" presId="urn:microsoft.com/office/officeart/2008/layout/HorizontalMultiLevelHierarchy"/>
    <dgm:cxn modelId="{711A2F50-20DB-4D88-8041-9211CCBB4058}" type="presOf" srcId="{FBD8D6C7-0407-4A52-A794-18F745DDA204}" destId="{E1A66A89-350F-486D-8ABA-ED51A8BE9E3A}" srcOrd="0" destOrd="0" presId="urn:microsoft.com/office/officeart/2008/layout/HorizontalMultiLevelHierarchy"/>
    <dgm:cxn modelId="{FAE44A52-E445-429B-A333-0A22FC65B958}" type="presOf" srcId="{920784A6-F510-481B-86F3-9DA23348E73D}" destId="{0F7561BA-0DF6-403E-B5E2-6875AD27E76F}" srcOrd="0" destOrd="0" presId="urn:microsoft.com/office/officeart/2008/layout/HorizontalMultiLevelHierarchy"/>
    <dgm:cxn modelId="{B468F176-3858-4E64-89BC-9C4E09486A3E}" type="presOf" srcId="{3B17F1F3-3ECA-4998-B4E1-8F583840CDB9}" destId="{5854E115-09ED-4D90-A928-D24C865A3DC7}" srcOrd="0" destOrd="0" presId="urn:microsoft.com/office/officeart/2008/layout/HorizontalMultiLevelHierarchy"/>
    <dgm:cxn modelId="{5CDB0D77-08EF-4783-B514-7F60DFFE1912}" type="presOf" srcId="{920784A6-F510-481B-86F3-9DA23348E73D}" destId="{77648714-35D7-487D-BA4F-2A6B94B1D1BB}" srcOrd="1" destOrd="0" presId="urn:microsoft.com/office/officeart/2008/layout/HorizontalMultiLevelHierarchy"/>
    <dgm:cxn modelId="{AC2FACA5-22F9-4795-822B-679B738AB644}" type="presOf" srcId="{FBD8D6C7-0407-4A52-A794-18F745DDA204}" destId="{E5DA8570-C8E2-470D-B49A-7DB6B1548A6D}" srcOrd="1" destOrd="0" presId="urn:microsoft.com/office/officeart/2008/layout/HorizontalMultiLevelHierarchy"/>
    <dgm:cxn modelId="{1FD8D1AF-FB35-4518-AC77-7EFF80423DD3}" srcId="{E9FD8DEF-152A-4271-B383-D0156283BE4A}" destId="{BEB7C45E-64BC-4877-AE4C-2CBD052D0249}" srcOrd="1" destOrd="0" parTransId="{55FF8F2F-2683-46DC-ABD6-C17E746D69B9}" sibTransId="{5ABEC177-8B14-403D-AB55-BEA7D95BED97}"/>
    <dgm:cxn modelId="{8D73A6BE-9A38-46EB-B7CB-81504F6520B6}" type="presOf" srcId="{09F5CEEC-00B4-4F60-BF2B-A4CFF10C53D8}" destId="{F4C5C833-EA9C-49C9-9A8C-7C69DCD10E14}" srcOrd="0" destOrd="0" presId="urn:microsoft.com/office/officeart/2008/layout/HorizontalMultiLevelHierarchy"/>
    <dgm:cxn modelId="{A8826AC0-8968-48C8-B163-6029D25CD581}" type="presOf" srcId="{55FF8F2F-2683-46DC-ABD6-C17E746D69B9}" destId="{BC8F6828-9F6B-4BD7-B529-9751A75125DA}" srcOrd="0" destOrd="0" presId="urn:microsoft.com/office/officeart/2008/layout/HorizontalMultiLevelHierarchy"/>
    <dgm:cxn modelId="{C63651DD-BCA3-4A70-BA30-6420B529FEE5}" type="presOf" srcId="{BEB7C45E-64BC-4877-AE4C-2CBD052D0249}" destId="{7C014934-BE7F-4B64-82EE-43FE9C4FAAD2}" srcOrd="0" destOrd="0" presId="urn:microsoft.com/office/officeart/2008/layout/HorizontalMultiLevelHierarchy"/>
    <dgm:cxn modelId="{4DD8F9F0-5B9E-429B-A000-292BBA003203}" srcId="{4927001C-F441-41FE-90F8-EC9289CE2C5F}" destId="{E9FD8DEF-152A-4271-B383-D0156283BE4A}" srcOrd="0" destOrd="0" parTransId="{937825D6-5E0E-4F56-8350-D8EB0F818B8B}" sibTransId="{BD8D22D0-5B03-40FD-B38E-087047352C81}"/>
    <dgm:cxn modelId="{33C21DF7-FB68-4686-8BF2-2504A1E7E80D}" srcId="{E9FD8DEF-152A-4271-B383-D0156283BE4A}" destId="{2B10D26D-5ACE-4AAA-AD2F-796555D4D390}" srcOrd="3" destOrd="0" parTransId="{920784A6-F510-481B-86F3-9DA23348E73D}" sibTransId="{C0DE3104-65A0-43D8-8D81-469AEF4165CC}"/>
    <dgm:cxn modelId="{AF5D5478-0EF7-4ADD-860B-4AB730D13CDC}" type="presParOf" srcId="{6E78CF44-17D8-47BE-ABEC-0346C9DFDB5F}" destId="{E5F15371-0C77-4B60-94CD-1F7A7244F85F}" srcOrd="0" destOrd="0" presId="urn:microsoft.com/office/officeart/2008/layout/HorizontalMultiLevelHierarchy"/>
    <dgm:cxn modelId="{FE0CE1E4-4385-41EC-A65D-057891DD59DD}" type="presParOf" srcId="{E5F15371-0C77-4B60-94CD-1F7A7244F85F}" destId="{807103C1-9C7A-485A-A6D8-3BAC72A51C92}" srcOrd="0" destOrd="0" presId="urn:microsoft.com/office/officeart/2008/layout/HorizontalMultiLevelHierarchy"/>
    <dgm:cxn modelId="{F15E7A1F-1E68-4185-8CD3-30918552AF19}" type="presParOf" srcId="{E5F15371-0C77-4B60-94CD-1F7A7244F85F}" destId="{AE138903-DE17-4EC6-B033-6F25A3D34A2B}" srcOrd="1" destOrd="0" presId="urn:microsoft.com/office/officeart/2008/layout/HorizontalMultiLevelHierarchy"/>
    <dgm:cxn modelId="{7F963F3B-D63D-4C3D-B623-E16DD0C78D1E}" type="presParOf" srcId="{AE138903-DE17-4EC6-B033-6F25A3D34A2B}" destId="{F4C5C833-EA9C-49C9-9A8C-7C69DCD10E14}" srcOrd="0" destOrd="0" presId="urn:microsoft.com/office/officeart/2008/layout/HorizontalMultiLevelHierarchy"/>
    <dgm:cxn modelId="{91E3847A-13DC-4D29-8226-8EE2A2CE0EEA}" type="presParOf" srcId="{F4C5C833-EA9C-49C9-9A8C-7C69DCD10E14}" destId="{711211F4-5EDB-4D43-A40A-C869D2A53ECE}" srcOrd="0" destOrd="0" presId="urn:microsoft.com/office/officeart/2008/layout/HorizontalMultiLevelHierarchy"/>
    <dgm:cxn modelId="{7AF2C192-84FE-4387-AABD-0672519EA601}" type="presParOf" srcId="{AE138903-DE17-4EC6-B033-6F25A3D34A2B}" destId="{36207521-21D0-41C1-A151-E12088A46DF4}" srcOrd="1" destOrd="0" presId="urn:microsoft.com/office/officeart/2008/layout/HorizontalMultiLevelHierarchy"/>
    <dgm:cxn modelId="{A4F44CBA-5760-4AF2-9563-A8122CFD5B4A}" type="presParOf" srcId="{36207521-21D0-41C1-A151-E12088A46DF4}" destId="{5854E115-09ED-4D90-A928-D24C865A3DC7}" srcOrd="0" destOrd="0" presId="urn:microsoft.com/office/officeart/2008/layout/HorizontalMultiLevelHierarchy"/>
    <dgm:cxn modelId="{995D6205-1BE9-4D33-868A-906C42FA3653}" type="presParOf" srcId="{36207521-21D0-41C1-A151-E12088A46DF4}" destId="{D1EB2C3A-BF6E-430B-A423-635DA1A3AAA3}" srcOrd="1" destOrd="0" presId="urn:microsoft.com/office/officeart/2008/layout/HorizontalMultiLevelHierarchy"/>
    <dgm:cxn modelId="{F4670B14-FDE4-4935-993F-705ECF73D808}" type="presParOf" srcId="{AE138903-DE17-4EC6-B033-6F25A3D34A2B}" destId="{BC8F6828-9F6B-4BD7-B529-9751A75125DA}" srcOrd="2" destOrd="0" presId="urn:microsoft.com/office/officeart/2008/layout/HorizontalMultiLevelHierarchy"/>
    <dgm:cxn modelId="{A1E4C56A-C957-48FD-93AC-060EFF32ADE0}" type="presParOf" srcId="{BC8F6828-9F6B-4BD7-B529-9751A75125DA}" destId="{D4AEE86B-A8D1-47F0-82B5-7436CC7DB864}" srcOrd="0" destOrd="0" presId="urn:microsoft.com/office/officeart/2008/layout/HorizontalMultiLevelHierarchy"/>
    <dgm:cxn modelId="{866DA29C-1270-42E6-8961-C6ECD37681F1}" type="presParOf" srcId="{AE138903-DE17-4EC6-B033-6F25A3D34A2B}" destId="{052B44D2-37CC-4BBB-8C16-A1B8BC6E8932}" srcOrd="3" destOrd="0" presId="urn:microsoft.com/office/officeart/2008/layout/HorizontalMultiLevelHierarchy"/>
    <dgm:cxn modelId="{7EFDC7AF-B65E-4825-9E18-BF0ACC107AA5}" type="presParOf" srcId="{052B44D2-37CC-4BBB-8C16-A1B8BC6E8932}" destId="{7C014934-BE7F-4B64-82EE-43FE9C4FAAD2}" srcOrd="0" destOrd="0" presId="urn:microsoft.com/office/officeart/2008/layout/HorizontalMultiLevelHierarchy"/>
    <dgm:cxn modelId="{3064B4CA-245F-4A78-8A66-B389867B233C}" type="presParOf" srcId="{052B44D2-37CC-4BBB-8C16-A1B8BC6E8932}" destId="{4D15E629-9F86-4F4B-B50C-1892E8FA0437}" srcOrd="1" destOrd="0" presId="urn:microsoft.com/office/officeart/2008/layout/HorizontalMultiLevelHierarchy"/>
    <dgm:cxn modelId="{166CC844-2F07-4825-ADF1-558134EAA056}" type="presParOf" srcId="{AE138903-DE17-4EC6-B033-6F25A3D34A2B}" destId="{E1A66A89-350F-486D-8ABA-ED51A8BE9E3A}" srcOrd="4" destOrd="0" presId="urn:microsoft.com/office/officeart/2008/layout/HorizontalMultiLevelHierarchy"/>
    <dgm:cxn modelId="{4795F862-5C75-4B9D-85A8-1769C66D61AA}" type="presParOf" srcId="{E1A66A89-350F-486D-8ABA-ED51A8BE9E3A}" destId="{E5DA8570-C8E2-470D-B49A-7DB6B1548A6D}" srcOrd="0" destOrd="0" presId="urn:microsoft.com/office/officeart/2008/layout/HorizontalMultiLevelHierarchy"/>
    <dgm:cxn modelId="{93CBC0F9-CF38-4AED-BD53-BBF78F4B797C}" type="presParOf" srcId="{AE138903-DE17-4EC6-B033-6F25A3D34A2B}" destId="{42A32737-0E33-4279-9014-79D8E94D91FF}" srcOrd="5" destOrd="0" presId="urn:microsoft.com/office/officeart/2008/layout/HorizontalMultiLevelHierarchy"/>
    <dgm:cxn modelId="{15826762-6DA5-4097-BBA8-2F06431C0656}" type="presParOf" srcId="{42A32737-0E33-4279-9014-79D8E94D91FF}" destId="{94F37D9A-54AD-405C-BB6A-AE9850880A12}" srcOrd="0" destOrd="0" presId="urn:microsoft.com/office/officeart/2008/layout/HorizontalMultiLevelHierarchy"/>
    <dgm:cxn modelId="{DF45C3CA-204A-449C-974D-332DA6DFDBD9}" type="presParOf" srcId="{42A32737-0E33-4279-9014-79D8E94D91FF}" destId="{E1341B77-BA6E-498F-A11A-4ED4C49C5712}" srcOrd="1" destOrd="0" presId="urn:microsoft.com/office/officeart/2008/layout/HorizontalMultiLevelHierarchy"/>
    <dgm:cxn modelId="{68254E1B-1413-4A0C-8AD0-5E4F2ED182B1}" type="presParOf" srcId="{AE138903-DE17-4EC6-B033-6F25A3D34A2B}" destId="{0F7561BA-0DF6-403E-B5E2-6875AD27E76F}" srcOrd="6" destOrd="0" presId="urn:microsoft.com/office/officeart/2008/layout/HorizontalMultiLevelHierarchy"/>
    <dgm:cxn modelId="{035FD733-1D9E-4A92-8D48-73F0974CDC21}" type="presParOf" srcId="{0F7561BA-0DF6-403E-B5E2-6875AD27E76F}" destId="{77648714-35D7-487D-BA4F-2A6B94B1D1BB}" srcOrd="0" destOrd="0" presId="urn:microsoft.com/office/officeart/2008/layout/HorizontalMultiLevelHierarchy"/>
    <dgm:cxn modelId="{AFBAA40B-5F0D-4722-A0FF-00EE29308176}" type="presParOf" srcId="{AE138903-DE17-4EC6-B033-6F25A3D34A2B}" destId="{2A6BF796-16A0-4EF1-B0A8-A17682D744D8}" srcOrd="7" destOrd="0" presId="urn:microsoft.com/office/officeart/2008/layout/HorizontalMultiLevelHierarchy"/>
    <dgm:cxn modelId="{FD07ED32-74F8-41D5-8CD9-AB40A2F02BCD}" type="presParOf" srcId="{2A6BF796-16A0-4EF1-B0A8-A17682D744D8}" destId="{5038F663-4EEA-4024-971E-44DACAE95786}" srcOrd="0" destOrd="0" presId="urn:microsoft.com/office/officeart/2008/layout/HorizontalMultiLevelHierarchy"/>
    <dgm:cxn modelId="{932D9CCE-0CE9-4A5C-BFD6-29CCF30FD502}" type="presParOf" srcId="{2A6BF796-16A0-4EF1-B0A8-A17682D744D8}" destId="{422BDAE5-0B83-4AFE-951C-16EE19730080}" srcOrd="1" destOrd="0" presId="urn:microsoft.com/office/officeart/2008/layout/HorizontalMultiLevelHierarchy"/>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0187970-F261-466B-9FB6-EAAFB0E7D8C8}" type="doc">
      <dgm:prSet loTypeId="urn:microsoft.com/office/officeart/2005/8/layout/hierarchy4" loCatId="relationship" qsTypeId="urn:microsoft.com/office/officeart/2005/8/quickstyle/simple1" qsCatId="simple" csTypeId="urn:microsoft.com/office/officeart/2005/8/colors/accent1_1" csCatId="accent1" phldr="1"/>
      <dgm:spPr/>
      <dgm:t>
        <a:bodyPr/>
        <a:lstStyle/>
        <a:p>
          <a:endParaRPr lang="es-CO"/>
        </a:p>
      </dgm:t>
    </dgm:pt>
    <dgm:pt modelId="{AAF83672-0DB1-40AD-B28E-3A47D02D5CAE}">
      <dgm:prSet phldrT="[Texto]" custT="1"/>
      <dgm:spPr>
        <a:ln>
          <a:solidFill>
            <a:srgbClr val="FF0000"/>
          </a:solidFill>
        </a:ln>
      </dgm:spPr>
      <dgm:t>
        <a:bodyPr/>
        <a:lstStyle/>
        <a:p>
          <a:r>
            <a:rPr lang="es-CO" sz="2800" b="1" dirty="0">
              <a:solidFill>
                <a:srgbClr val="FF0000"/>
              </a:solidFill>
              <a:latin typeface="Calibri" panose="020F0502020204030204" pitchFamily="34" charset="0"/>
            </a:rPr>
            <a:t>El pilar institucional </a:t>
          </a:r>
          <a:r>
            <a:rPr lang="es-CO" sz="2800" b="1" dirty="0">
              <a:latin typeface="Calibri" panose="020F0502020204030204" pitchFamily="34" charset="0"/>
            </a:rPr>
            <a:t>asegura que los principales órganos institucionales se hayan establecido, y que exista una estrategia de mejora permanente de las capacidades . Se requiere:</a:t>
          </a:r>
        </a:p>
      </dgm:t>
    </dgm:pt>
    <dgm:pt modelId="{D8B150CD-A3B3-49C8-ADA7-6294270725A1}" type="parTrans" cxnId="{DB8D7547-2622-41F7-A0FC-FB22CE88181F}">
      <dgm:prSet/>
      <dgm:spPr/>
      <dgm:t>
        <a:bodyPr/>
        <a:lstStyle/>
        <a:p>
          <a:endParaRPr lang="es-CO" sz="1800">
            <a:latin typeface="Calibri" panose="020F0502020204030204" pitchFamily="34" charset="0"/>
          </a:endParaRPr>
        </a:p>
      </dgm:t>
    </dgm:pt>
    <dgm:pt modelId="{455DDCB3-870D-493B-91B2-5F2CA633FC67}" type="sibTrans" cxnId="{DB8D7547-2622-41F7-A0FC-FB22CE88181F}">
      <dgm:prSet/>
      <dgm:spPr/>
      <dgm:t>
        <a:bodyPr/>
        <a:lstStyle/>
        <a:p>
          <a:endParaRPr lang="es-CO" sz="1800">
            <a:latin typeface="Calibri" panose="020F0502020204030204" pitchFamily="34" charset="0"/>
          </a:endParaRPr>
        </a:p>
      </dgm:t>
    </dgm:pt>
    <dgm:pt modelId="{5BCD0C12-B4A3-46E3-AD58-64372F68CC76}">
      <dgm:prSet phldrT="[Texto]" custT="1"/>
      <dgm:spPr>
        <a:ln>
          <a:solidFill>
            <a:srgbClr val="FF0000"/>
          </a:solidFill>
        </a:ln>
      </dgm:spPr>
      <dgm:t>
        <a:bodyPr/>
        <a:lstStyle/>
        <a:p>
          <a:r>
            <a:rPr lang="es-CO" sz="2000" b="1" dirty="0">
              <a:latin typeface="Calibri" panose="020F0502020204030204" pitchFamily="34" charset="0"/>
            </a:rPr>
            <a:t>Establecer las instituciones requiere la voluntad política del más alto nivel en el gobierno. </a:t>
          </a:r>
        </a:p>
      </dgm:t>
    </dgm:pt>
    <dgm:pt modelId="{30C902EB-B6EA-44C1-B91C-A6A88BF98E0C}" type="parTrans" cxnId="{EF9D4DAE-3DFA-402C-ADD5-0FAAB31A45D8}">
      <dgm:prSet/>
      <dgm:spPr/>
      <dgm:t>
        <a:bodyPr/>
        <a:lstStyle/>
        <a:p>
          <a:endParaRPr lang="es-CO" sz="1800">
            <a:latin typeface="Calibri" panose="020F0502020204030204" pitchFamily="34" charset="0"/>
          </a:endParaRPr>
        </a:p>
      </dgm:t>
    </dgm:pt>
    <dgm:pt modelId="{8B067D5A-CCDF-4C77-92E2-C31A9D04B2A9}" type="sibTrans" cxnId="{EF9D4DAE-3DFA-402C-ADD5-0FAAB31A45D8}">
      <dgm:prSet/>
      <dgm:spPr/>
      <dgm:t>
        <a:bodyPr/>
        <a:lstStyle/>
        <a:p>
          <a:endParaRPr lang="es-CO" sz="1800">
            <a:latin typeface="Calibri" panose="020F0502020204030204" pitchFamily="34" charset="0"/>
          </a:endParaRPr>
        </a:p>
      </dgm:t>
    </dgm:pt>
    <dgm:pt modelId="{7CCBED9E-F8EE-4EA1-84EF-6AE53221F01C}">
      <dgm:prSet phldrT="[Texto]" custT="1"/>
      <dgm:spPr>
        <a:ln>
          <a:solidFill>
            <a:srgbClr val="FF0000"/>
          </a:solidFill>
        </a:ln>
      </dgm:spPr>
      <dgm:t>
        <a:bodyPr/>
        <a:lstStyle/>
        <a:p>
          <a:r>
            <a:rPr lang="es-CO" sz="2000" b="1" dirty="0">
              <a:latin typeface="Calibri" panose="020F0502020204030204" pitchFamily="34" charset="0"/>
            </a:rPr>
            <a:t>Contar con la participación de todas las partes interesadas que son claves en la cadena de información.</a:t>
          </a:r>
        </a:p>
      </dgm:t>
    </dgm:pt>
    <dgm:pt modelId="{B2B91449-07C1-465B-8CEA-E90081D5A598}" type="parTrans" cxnId="{51E6676F-721C-49F1-9B5A-65BEA9A15728}">
      <dgm:prSet/>
      <dgm:spPr/>
      <dgm:t>
        <a:bodyPr/>
        <a:lstStyle/>
        <a:p>
          <a:endParaRPr lang="es-CO" sz="1800">
            <a:latin typeface="Calibri" panose="020F0502020204030204" pitchFamily="34" charset="0"/>
          </a:endParaRPr>
        </a:p>
      </dgm:t>
    </dgm:pt>
    <dgm:pt modelId="{5624AC3C-96B6-45E6-89DA-46BCF031063E}" type="sibTrans" cxnId="{51E6676F-721C-49F1-9B5A-65BEA9A15728}">
      <dgm:prSet/>
      <dgm:spPr/>
      <dgm:t>
        <a:bodyPr/>
        <a:lstStyle/>
        <a:p>
          <a:endParaRPr lang="es-CO" sz="1800">
            <a:latin typeface="Calibri" panose="020F0502020204030204" pitchFamily="34" charset="0"/>
          </a:endParaRPr>
        </a:p>
      </dgm:t>
    </dgm:pt>
    <dgm:pt modelId="{B6FA1423-A804-4293-8AD0-C17C488B564F}">
      <dgm:prSet phldrT="[Texto]" custT="1"/>
      <dgm:spPr>
        <a:ln>
          <a:solidFill>
            <a:srgbClr val="FF0000"/>
          </a:solidFill>
        </a:ln>
      </dgm:spPr>
      <dgm:t>
        <a:bodyPr/>
        <a:lstStyle/>
        <a:p>
          <a:r>
            <a:rPr lang="es-CO" sz="2000" b="1" dirty="0">
              <a:latin typeface="Calibri" panose="020F0502020204030204" pitchFamily="34" charset="0"/>
            </a:rPr>
            <a:t>Suministrar los recursos financieros para el mantenimiento  de las instituciones</a:t>
          </a:r>
        </a:p>
      </dgm:t>
    </dgm:pt>
    <dgm:pt modelId="{CDC35F82-8E6A-4541-ABC9-BACF1CC2E5D1}" type="parTrans" cxnId="{F374F594-1BFD-4AFB-924E-AB7DA8F7EAFD}">
      <dgm:prSet/>
      <dgm:spPr/>
      <dgm:t>
        <a:bodyPr/>
        <a:lstStyle/>
        <a:p>
          <a:endParaRPr lang="es-CO" sz="1800">
            <a:latin typeface="Calibri" panose="020F0502020204030204" pitchFamily="34" charset="0"/>
          </a:endParaRPr>
        </a:p>
      </dgm:t>
    </dgm:pt>
    <dgm:pt modelId="{814005B8-726E-404B-B136-60AE2FB621AD}" type="sibTrans" cxnId="{F374F594-1BFD-4AFB-924E-AB7DA8F7EAFD}">
      <dgm:prSet/>
      <dgm:spPr/>
      <dgm:t>
        <a:bodyPr/>
        <a:lstStyle/>
        <a:p>
          <a:endParaRPr lang="es-CO" sz="1800">
            <a:latin typeface="Calibri" panose="020F0502020204030204" pitchFamily="34" charset="0"/>
          </a:endParaRPr>
        </a:p>
      </dgm:t>
    </dgm:pt>
    <dgm:pt modelId="{E0121CEC-E9DB-4E8A-BAFC-CDD554DD3CD0}" type="pres">
      <dgm:prSet presAssocID="{D0187970-F261-466B-9FB6-EAAFB0E7D8C8}" presName="Name0" presStyleCnt="0">
        <dgm:presLayoutVars>
          <dgm:chPref val="1"/>
          <dgm:dir/>
          <dgm:animOne val="branch"/>
          <dgm:animLvl val="lvl"/>
          <dgm:resizeHandles/>
        </dgm:presLayoutVars>
      </dgm:prSet>
      <dgm:spPr/>
    </dgm:pt>
    <dgm:pt modelId="{9B916A8E-AA65-4759-BE9E-23A6A2C639C6}" type="pres">
      <dgm:prSet presAssocID="{AAF83672-0DB1-40AD-B28E-3A47D02D5CAE}" presName="vertOne" presStyleCnt="0"/>
      <dgm:spPr/>
    </dgm:pt>
    <dgm:pt modelId="{33806A94-5C9A-4CE9-9F84-37C5781894DA}" type="pres">
      <dgm:prSet presAssocID="{AAF83672-0DB1-40AD-B28E-3A47D02D5CAE}" presName="txOne" presStyleLbl="node0" presStyleIdx="0" presStyleCnt="1">
        <dgm:presLayoutVars>
          <dgm:chPref val="3"/>
        </dgm:presLayoutVars>
      </dgm:prSet>
      <dgm:spPr/>
    </dgm:pt>
    <dgm:pt modelId="{1FEC51E3-D5C5-4C78-946B-8E7D5E92EA5E}" type="pres">
      <dgm:prSet presAssocID="{AAF83672-0DB1-40AD-B28E-3A47D02D5CAE}" presName="parTransOne" presStyleCnt="0"/>
      <dgm:spPr/>
    </dgm:pt>
    <dgm:pt modelId="{2C880B73-EE39-47C1-B591-DF6B3BE88361}" type="pres">
      <dgm:prSet presAssocID="{AAF83672-0DB1-40AD-B28E-3A47D02D5CAE}" presName="horzOne" presStyleCnt="0"/>
      <dgm:spPr/>
    </dgm:pt>
    <dgm:pt modelId="{8ED37272-0BFB-46A7-8D6C-5C4F7243C390}" type="pres">
      <dgm:prSet presAssocID="{5BCD0C12-B4A3-46E3-AD58-64372F68CC76}" presName="vertTwo" presStyleCnt="0"/>
      <dgm:spPr/>
    </dgm:pt>
    <dgm:pt modelId="{AB905ABB-EDE6-4247-A766-897EF5201E13}" type="pres">
      <dgm:prSet presAssocID="{5BCD0C12-B4A3-46E3-AD58-64372F68CC76}" presName="txTwo" presStyleLbl="node2" presStyleIdx="0" presStyleCnt="3">
        <dgm:presLayoutVars>
          <dgm:chPref val="3"/>
        </dgm:presLayoutVars>
      </dgm:prSet>
      <dgm:spPr/>
    </dgm:pt>
    <dgm:pt modelId="{2B1E3253-5B7D-40B6-880F-8F31EA6B9744}" type="pres">
      <dgm:prSet presAssocID="{5BCD0C12-B4A3-46E3-AD58-64372F68CC76}" presName="horzTwo" presStyleCnt="0"/>
      <dgm:spPr/>
    </dgm:pt>
    <dgm:pt modelId="{E79E7332-72B8-4080-B048-10733B9A54D1}" type="pres">
      <dgm:prSet presAssocID="{8B067D5A-CCDF-4C77-92E2-C31A9D04B2A9}" presName="sibSpaceTwo" presStyleCnt="0"/>
      <dgm:spPr/>
    </dgm:pt>
    <dgm:pt modelId="{A9E43EC7-AF6A-4ACC-BAA0-9A5234646A31}" type="pres">
      <dgm:prSet presAssocID="{7CCBED9E-F8EE-4EA1-84EF-6AE53221F01C}" presName="vertTwo" presStyleCnt="0"/>
      <dgm:spPr/>
    </dgm:pt>
    <dgm:pt modelId="{B8852EF5-05AF-4CB2-BEF1-F5476EDF3780}" type="pres">
      <dgm:prSet presAssocID="{7CCBED9E-F8EE-4EA1-84EF-6AE53221F01C}" presName="txTwo" presStyleLbl="node2" presStyleIdx="1" presStyleCnt="3">
        <dgm:presLayoutVars>
          <dgm:chPref val="3"/>
        </dgm:presLayoutVars>
      </dgm:prSet>
      <dgm:spPr/>
    </dgm:pt>
    <dgm:pt modelId="{E06CEF89-0911-4A02-A668-62D7FD6F2185}" type="pres">
      <dgm:prSet presAssocID="{7CCBED9E-F8EE-4EA1-84EF-6AE53221F01C}" presName="horzTwo" presStyleCnt="0"/>
      <dgm:spPr/>
    </dgm:pt>
    <dgm:pt modelId="{6B617B35-087F-4C82-8EC5-67631CE559D0}" type="pres">
      <dgm:prSet presAssocID="{5624AC3C-96B6-45E6-89DA-46BCF031063E}" presName="sibSpaceTwo" presStyleCnt="0"/>
      <dgm:spPr/>
    </dgm:pt>
    <dgm:pt modelId="{F6FD729A-2649-4F6F-925E-F7974C49D96B}" type="pres">
      <dgm:prSet presAssocID="{B6FA1423-A804-4293-8AD0-C17C488B564F}" presName="vertTwo" presStyleCnt="0"/>
      <dgm:spPr/>
    </dgm:pt>
    <dgm:pt modelId="{638407A1-DB77-4A10-9F41-E0C35322F1A7}" type="pres">
      <dgm:prSet presAssocID="{B6FA1423-A804-4293-8AD0-C17C488B564F}" presName="txTwo" presStyleLbl="node2" presStyleIdx="2" presStyleCnt="3">
        <dgm:presLayoutVars>
          <dgm:chPref val="3"/>
        </dgm:presLayoutVars>
      </dgm:prSet>
      <dgm:spPr/>
    </dgm:pt>
    <dgm:pt modelId="{4FBF1F0E-EDD9-4AB4-93DC-BB1182D87361}" type="pres">
      <dgm:prSet presAssocID="{B6FA1423-A804-4293-8AD0-C17C488B564F}" presName="horzTwo" presStyleCnt="0"/>
      <dgm:spPr/>
    </dgm:pt>
  </dgm:ptLst>
  <dgm:cxnLst>
    <dgm:cxn modelId="{99F66F0F-BC14-4866-8F65-9B68B608A8D0}" type="presOf" srcId="{B6FA1423-A804-4293-8AD0-C17C488B564F}" destId="{638407A1-DB77-4A10-9F41-E0C35322F1A7}" srcOrd="0" destOrd="0" presId="urn:microsoft.com/office/officeart/2005/8/layout/hierarchy4"/>
    <dgm:cxn modelId="{12A4661E-672B-4356-B02F-CB11F7A104C4}" type="presOf" srcId="{AAF83672-0DB1-40AD-B28E-3A47D02D5CAE}" destId="{33806A94-5C9A-4CE9-9F84-37C5781894DA}" srcOrd="0" destOrd="0" presId="urn:microsoft.com/office/officeart/2005/8/layout/hierarchy4"/>
    <dgm:cxn modelId="{DB8D7547-2622-41F7-A0FC-FB22CE88181F}" srcId="{D0187970-F261-466B-9FB6-EAAFB0E7D8C8}" destId="{AAF83672-0DB1-40AD-B28E-3A47D02D5CAE}" srcOrd="0" destOrd="0" parTransId="{D8B150CD-A3B3-49C8-ADA7-6294270725A1}" sibTransId="{455DDCB3-870D-493B-91B2-5F2CA633FC67}"/>
    <dgm:cxn modelId="{51E6676F-721C-49F1-9B5A-65BEA9A15728}" srcId="{AAF83672-0DB1-40AD-B28E-3A47D02D5CAE}" destId="{7CCBED9E-F8EE-4EA1-84EF-6AE53221F01C}" srcOrd="1" destOrd="0" parTransId="{B2B91449-07C1-465B-8CEA-E90081D5A598}" sibTransId="{5624AC3C-96B6-45E6-89DA-46BCF031063E}"/>
    <dgm:cxn modelId="{AF61A87F-049B-4F57-A471-AAD8FE98D48B}" type="presOf" srcId="{D0187970-F261-466B-9FB6-EAAFB0E7D8C8}" destId="{E0121CEC-E9DB-4E8A-BAFC-CDD554DD3CD0}" srcOrd="0" destOrd="0" presId="urn:microsoft.com/office/officeart/2005/8/layout/hierarchy4"/>
    <dgm:cxn modelId="{F374F594-1BFD-4AFB-924E-AB7DA8F7EAFD}" srcId="{AAF83672-0DB1-40AD-B28E-3A47D02D5CAE}" destId="{B6FA1423-A804-4293-8AD0-C17C488B564F}" srcOrd="2" destOrd="0" parTransId="{CDC35F82-8E6A-4541-ABC9-BACF1CC2E5D1}" sibTransId="{814005B8-726E-404B-B136-60AE2FB621AD}"/>
    <dgm:cxn modelId="{EF9D4DAE-3DFA-402C-ADD5-0FAAB31A45D8}" srcId="{AAF83672-0DB1-40AD-B28E-3A47D02D5CAE}" destId="{5BCD0C12-B4A3-46E3-AD58-64372F68CC76}" srcOrd="0" destOrd="0" parTransId="{30C902EB-B6EA-44C1-B91C-A6A88BF98E0C}" sibTransId="{8B067D5A-CCDF-4C77-92E2-C31A9D04B2A9}"/>
    <dgm:cxn modelId="{EA469FD3-B47E-4252-B64E-7FED10F99B91}" type="presOf" srcId="{7CCBED9E-F8EE-4EA1-84EF-6AE53221F01C}" destId="{B8852EF5-05AF-4CB2-BEF1-F5476EDF3780}" srcOrd="0" destOrd="0" presId="urn:microsoft.com/office/officeart/2005/8/layout/hierarchy4"/>
    <dgm:cxn modelId="{360BD7D3-8621-4608-B373-46F76861CA8D}" type="presOf" srcId="{5BCD0C12-B4A3-46E3-AD58-64372F68CC76}" destId="{AB905ABB-EDE6-4247-A766-897EF5201E13}" srcOrd="0" destOrd="0" presId="urn:microsoft.com/office/officeart/2005/8/layout/hierarchy4"/>
    <dgm:cxn modelId="{A59286E5-3DCD-4788-8753-BB0E69010EB4}" type="presParOf" srcId="{E0121CEC-E9DB-4E8A-BAFC-CDD554DD3CD0}" destId="{9B916A8E-AA65-4759-BE9E-23A6A2C639C6}" srcOrd="0" destOrd="0" presId="urn:microsoft.com/office/officeart/2005/8/layout/hierarchy4"/>
    <dgm:cxn modelId="{E1800B42-9D74-405F-BE64-095AFF0AB196}" type="presParOf" srcId="{9B916A8E-AA65-4759-BE9E-23A6A2C639C6}" destId="{33806A94-5C9A-4CE9-9F84-37C5781894DA}" srcOrd="0" destOrd="0" presId="urn:microsoft.com/office/officeart/2005/8/layout/hierarchy4"/>
    <dgm:cxn modelId="{C6624EEE-B5C6-49D6-8B90-6151288292CB}" type="presParOf" srcId="{9B916A8E-AA65-4759-BE9E-23A6A2C639C6}" destId="{1FEC51E3-D5C5-4C78-946B-8E7D5E92EA5E}" srcOrd="1" destOrd="0" presId="urn:microsoft.com/office/officeart/2005/8/layout/hierarchy4"/>
    <dgm:cxn modelId="{FD63FC20-6FA3-44C1-BBFA-C11E17C40438}" type="presParOf" srcId="{9B916A8E-AA65-4759-BE9E-23A6A2C639C6}" destId="{2C880B73-EE39-47C1-B591-DF6B3BE88361}" srcOrd="2" destOrd="0" presId="urn:microsoft.com/office/officeart/2005/8/layout/hierarchy4"/>
    <dgm:cxn modelId="{C063C0BC-F940-4614-9A74-23EF57A84E8D}" type="presParOf" srcId="{2C880B73-EE39-47C1-B591-DF6B3BE88361}" destId="{8ED37272-0BFB-46A7-8D6C-5C4F7243C390}" srcOrd="0" destOrd="0" presId="urn:microsoft.com/office/officeart/2005/8/layout/hierarchy4"/>
    <dgm:cxn modelId="{BE197880-D32E-4CB0-A5CF-4CD6B6906771}" type="presParOf" srcId="{8ED37272-0BFB-46A7-8D6C-5C4F7243C390}" destId="{AB905ABB-EDE6-4247-A766-897EF5201E13}" srcOrd="0" destOrd="0" presId="urn:microsoft.com/office/officeart/2005/8/layout/hierarchy4"/>
    <dgm:cxn modelId="{05E4CC01-DD76-40D1-BF13-1C28275B047F}" type="presParOf" srcId="{8ED37272-0BFB-46A7-8D6C-5C4F7243C390}" destId="{2B1E3253-5B7D-40B6-880F-8F31EA6B9744}" srcOrd="1" destOrd="0" presId="urn:microsoft.com/office/officeart/2005/8/layout/hierarchy4"/>
    <dgm:cxn modelId="{A0A1FEED-1446-4A10-9BCA-9AA358F6BF3A}" type="presParOf" srcId="{2C880B73-EE39-47C1-B591-DF6B3BE88361}" destId="{E79E7332-72B8-4080-B048-10733B9A54D1}" srcOrd="1" destOrd="0" presId="urn:microsoft.com/office/officeart/2005/8/layout/hierarchy4"/>
    <dgm:cxn modelId="{A3350858-8BB4-4145-B634-F53CEE655BC2}" type="presParOf" srcId="{2C880B73-EE39-47C1-B591-DF6B3BE88361}" destId="{A9E43EC7-AF6A-4ACC-BAA0-9A5234646A31}" srcOrd="2" destOrd="0" presId="urn:microsoft.com/office/officeart/2005/8/layout/hierarchy4"/>
    <dgm:cxn modelId="{B412DF0E-0BE0-4F75-8B57-BA629D720FDA}" type="presParOf" srcId="{A9E43EC7-AF6A-4ACC-BAA0-9A5234646A31}" destId="{B8852EF5-05AF-4CB2-BEF1-F5476EDF3780}" srcOrd="0" destOrd="0" presId="urn:microsoft.com/office/officeart/2005/8/layout/hierarchy4"/>
    <dgm:cxn modelId="{E06DCE91-E246-4BF0-9BB3-B9D0E6FB342A}" type="presParOf" srcId="{A9E43EC7-AF6A-4ACC-BAA0-9A5234646A31}" destId="{E06CEF89-0911-4A02-A668-62D7FD6F2185}" srcOrd="1" destOrd="0" presId="urn:microsoft.com/office/officeart/2005/8/layout/hierarchy4"/>
    <dgm:cxn modelId="{97A8731C-ECB8-4FFC-96E6-9C12CD09E066}" type="presParOf" srcId="{2C880B73-EE39-47C1-B591-DF6B3BE88361}" destId="{6B617B35-087F-4C82-8EC5-67631CE559D0}" srcOrd="3" destOrd="0" presId="urn:microsoft.com/office/officeart/2005/8/layout/hierarchy4"/>
    <dgm:cxn modelId="{445F9165-CD01-4376-BACE-7B6F2AA66BA2}" type="presParOf" srcId="{2C880B73-EE39-47C1-B591-DF6B3BE88361}" destId="{F6FD729A-2649-4F6F-925E-F7974C49D96B}" srcOrd="4" destOrd="0" presId="urn:microsoft.com/office/officeart/2005/8/layout/hierarchy4"/>
    <dgm:cxn modelId="{2B3DEF59-EDBD-488C-9EB7-293F5BF9EE3C}" type="presParOf" srcId="{F6FD729A-2649-4F6F-925E-F7974C49D96B}" destId="{638407A1-DB77-4A10-9F41-E0C35322F1A7}" srcOrd="0" destOrd="0" presId="urn:microsoft.com/office/officeart/2005/8/layout/hierarchy4"/>
    <dgm:cxn modelId="{4E0CD9C0-CF88-47FD-8174-B0FCA741D381}" type="presParOf" srcId="{F6FD729A-2649-4F6F-925E-F7974C49D96B}" destId="{4FBF1F0E-EDD9-4AB4-93DC-BB1182D87361}" srcOrd="1" destOrd="0" presId="urn:microsoft.com/office/officeart/2005/8/layout/hierarchy4"/>
  </dgm:cxnLst>
  <dgm:bg/>
  <dgm:whole>
    <a:ln>
      <a:solidFill>
        <a:srgbClr val="FF0000"/>
      </a:solidFill>
    </a:ln>
  </dgm:whole>
  <dgm:extLst>
    <a:ext uri="http://schemas.microsoft.com/office/drawing/2008/diagram">
      <dsp:dataModelExt xmlns:dsp="http://schemas.microsoft.com/office/drawing/2008/diagram" relId="rId10" minVer="http://schemas.openxmlformats.org/drawingml/2006/diagram"/>
    </a:ext>
  </dgm:extLst>
</dgm:dataModel>
</file>

<file path=ppt/diagrams/data80.xml><?xml version="1.0" encoding="utf-8"?>
<dgm:dataModel xmlns:dgm="http://schemas.openxmlformats.org/drawingml/2006/diagram" xmlns:a="http://schemas.openxmlformats.org/drawingml/2006/main">
  <dgm:ptLst>
    <dgm:pt modelId="{4927001C-F441-41FE-90F8-EC9289CE2C5F}" type="doc">
      <dgm:prSet loTypeId="urn:microsoft.com/office/officeart/2008/layout/HorizontalMultiLevelHierarchy" loCatId="hierarchy" qsTypeId="urn:microsoft.com/office/officeart/2005/8/quickstyle/simple1" qsCatId="simple" csTypeId="urn:microsoft.com/office/officeart/2005/8/colors/accent6_1" csCatId="accent6" phldr="1"/>
      <dgm:spPr/>
      <dgm:t>
        <a:bodyPr/>
        <a:lstStyle/>
        <a:p>
          <a:endParaRPr lang="es-ES"/>
        </a:p>
      </dgm:t>
    </dgm:pt>
    <dgm:pt modelId="{E9FD8DEF-152A-4271-B383-D0156283BE4A}">
      <dgm:prSet phldrT="[Texto]"/>
      <dgm:spPr/>
      <dgm:t>
        <a:bodyPr/>
        <a:lstStyle/>
        <a:p>
          <a:r>
            <a:rPr lang="es-ES" dirty="0"/>
            <a:t>Comunicación con  los responsables del Gobierno</a:t>
          </a:r>
        </a:p>
      </dgm:t>
    </dgm:pt>
    <dgm:pt modelId="{937825D6-5E0E-4F56-8350-D8EB0F818B8B}" type="parTrans" cxnId="{4DD8F9F0-5B9E-429B-A000-292BBA003203}">
      <dgm:prSet/>
      <dgm:spPr/>
      <dgm:t>
        <a:bodyPr/>
        <a:lstStyle/>
        <a:p>
          <a:endParaRPr lang="es-ES"/>
        </a:p>
      </dgm:t>
    </dgm:pt>
    <dgm:pt modelId="{BD8D22D0-5B03-40FD-B38E-087047352C81}" type="sibTrans" cxnId="{4DD8F9F0-5B9E-429B-A000-292BBA003203}">
      <dgm:prSet/>
      <dgm:spPr/>
      <dgm:t>
        <a:bodyPr/>
        <a:lstStyle/>
        <a:p>
          <a:endParaRPr lang="es-ES"/>
        </a:p>
      </dgm:t>
    </dgm:pt>
    <dgm:pt modelId="{3B17F1F3-3ECA-4998-B4E1-8F583840CDB9}">
      <dgm:prSet phldrT="[Texto]" custT="1"/>
      <dgm:spPr/>
      <dgm:t>
        <a:bodyPr/>
        <a:lstStyle/>
        <a:p>
          <a:pPr marL="0" lvl="0" indent="0" algn="ctr" defTabSz="889000">
            <a:lnSpc>
              <a:spcPct val="90000"/>
            </a:lnSpc>
            <a:spcBef>
              <a:spcPct val="0"/>
            </a:spcBef>
            <a:spcAft>
              <a:spcPct val="35000"/>
            </a:spcAft>
            <a:buNone/>
          </a:pPr>
          <a:r>
            <a:rPr lang="es-ES" sz="2000" kern="1200" dirty="0">
              <a:solidFill>
                <a:srgbClr val="000000">
                  <a:hueOff val="0"/>
                  <a:satOff val="0"/>
                  <a:lumOff val="0"/>
                  <a:alphaOff val="0"/>
                </a:srgbClr>
              </a:solidFill>
              <a:latin typeface="Arial"/>
              <a:ea typeface="+mn-ea"/>
              <a:cs typeface="Arial"/>
            </a:rPr>
            <a:t>Condiciones que originan incertidumbre material</a:t>
          </a:r>
        </a:p>
      </dgm:t>
    </dgm:pt>
    <dgm:pt modelId="{09F5CEEC-00B4-4F60-BF2B-A4CFF10C53D8}" type="parTrans" cxnId="{B88B4417-B275-45A2-A631-9849DD7B0351}">
      <dgm:prSet/>
      <dgm:spPr/>
      <dgm:t>
        <a:bodyPr/>
        <a:lstStyle/>
        <a:p>
          <a:endParaRPr lang="es-ES"/>
        </a:p>
      </dgm:t>
    </dgm:pt>
    <dgm:pt modelId="{2C682CA1-E900-4401-86E0-74B2261FB769}" type="sibTrans" cxnId="{B88B4417-B275-45A2-A631-9849DD7B0351}">
      <dgm:prSet/>
      <dgm:spPr/>
      <dgm:t>
        <a:bodyPr/>
        <a:lstStyle/>
        <a:p>
          <a:endParaRPr lang="es-ES"/>
        </a:p>
      </dgm:t>
    </dgm:pt>
    <dgm:pt modelId="{BEB7C45E-64BC-4877-AE4C-2CBD052D0249}">
      <dgm:prSet phldrT="[Texto]" custT="1"/>
      <dgm:spPr/>
      <dgm:t>
        <a:bodyPr/>
        <a:lstStyle/>
        <a:p>
          <a:pPr marL="0" lvl="0" indent="0" algn="ctr" defTabSz="889000">
            <a:lnSpc>
              <a:spcPct val="90000"/>
            </a:lnSpc>
            <a:spcBef>
              <a:spcPct val="0"/>
            </a:spcBef>
            <a:spcAft>
              <a:spcPct val="35000"/>
            </a:spcAft>
            <a:buNone/>
          </a:pPr>
          <a:r>
            <a:rPr lang="es-ES" sz="2000" kern="1200" dirty="0">
              <a:solidFill>
                <a:srgbClr val="000000">
                  <a:hueOff val="0"/>
                  <a:satOff val="0"/>
                  <a:lumOff val="0"/>
                  <a:alphaOff val="0"/>
                </a:srgbClr>
              </a:solidFill>
              <a:latin typeface="Arial"/>
              <a:ea typeface="+mn-ea"/>
              <a:cs typeface="Arial"/>
            </a:rPr>
            <a:t>Utilización adecuada del principio de empresa en funcionamiento en los estados financieros</a:t>
          </a:r>
        </a:p>
      </dgm:t>
    </dgm:pt>
    <dgm:pt modelId="{55FF8F2F-2683-46DC-ABD6-C17E746D69B9}" type="parTrans" cxnId="{1FD8D1AF-FB35-4518-AC77-7EFF80423DD3}">
      <dgm:prSet/>
      <dgm:spPr/>
      <dgm:t>
        <a:bodyPr/>
        <a:lstStyle/>
        <a:p>
          <a:endParaRPr lang="es-ES"/>
        </a:p>
      </dgm:t>
    </dgm:pt>
    <dgm:pt modelId="{5ABEC177-8B14-403D-AB55-BEA7D95BED97}" type="sibTrans" cxnId="{1FD8D1AF-FB35-4518-AC77-7EFF80423DD3}">
      <dgm:prSet/>
      <dgm:spPr/>
      <dgm:t>
        <a:bodyPr/>
        <a:lstStyle/>
        <a:p>
          <a:endParaRPr lang="es-ES"/>
        </a:p>
      </dgm:t>
    </dgm:pt>
    <dgm:pt modelId="{BE1D4928-7A85-4173-B5CE-857496A7D9B1}">
      <dgm:prSet phldrT="[Texto]" custT="1"/>
      <dgm:spPr/>
      <dgm:t>
        <a:bodyPr/>
        <a:lstStyle/>
        <a:p>
          <a:pPr marL="0" lvl="0" indent="0" algn="ctr" defTabSz="889000">
            <a:lnSpc>
              <a:spcPct val="90000"/>
            </a:lnSpc>
            <a:spcBef>
              <a:spcPct val="0"/>
            </a:spcBef>
            <a:spcAft>
              <a:spcPct val="35000"/>
            </a:spcAft>
            <a:buNone/>
          </a:pPr>
          <a:r>
            <a:rPr lang="es-ES" sz="2000" kern="1200" dirty="0">
              <a:solidFill>
                <a:srgbClr val="000000">
                  <a:hueOff val="0"/>
                  <a:satOff val="0"/>
                  <a:lumOff val="0"/>
                  <a:alphaOff val="0"/>
                </a:srgbClr>
              </a:solidFill>
              <a:latin typeface="Arial"/>
              <a:ea typeface="+mn-ea"/>
              <a:cs typeface="Arial"/>
            </a:rPr>
            <a:t>Adecuada revelación en los estados financieros</a:t>
          </a:r>
        </a:p>
      </dgm:t>
    </dgm:pt>
    <dgm:pt modelId="{FBD8D6C7-0407-4A52-A794-18F745DDA204}" type="parTrans" cxnId="{E3E72F63-D459-4679-A208-7F879969A9B3}">
      <dgm:prSet/>
      <dgm:spPr/>
      <dgm:t>
        <a:bodyPr/>
        <a:lstStyle/>
        <a:p>
          <a:endParaRPr lang="es-ES"/>
        </a:p>
      </dgm:t>
    </dgm:pt>
    <dgm:pt modelId="{66AB3A93-A9CF-4E83-B8EE-386A7F4F7995}" type="sibTrans" cxnId="{E3E72F63-D459-4679-A208-7F879969A9B3}">
      <dgm:prSet/>
      <dgm:spPr/>
      <dgm:t>
        <a:bodyPr/>
        <a:lstStyle/>
        <a:p>
          <a:endParaRPr lang="es-ES"/>
        </a:p>
      </dgm:t>
    </dgm:pt>
    <dgm:pt modelId="{2B10D26D-5ACE-4AAA-AD2F-796555D4D390}">
      <dgm:prSet phldrT="[Texto]" custT="1"/>
      <dgm:spPr/>
      <dgm:t>
        <a:bodyPr/>
        <a:lstStyle/>
        <a:p>
          <a:pPr marL="0" lvl="0" indent="0" algn="ctr" defTabSz="889000">
            <a:lnSpc>
              <a:spcPct val="90000"/>
            </a:lnSpc>
            <a:spcBef>
              <a:spcPct val="0"/>
            </a:spcBef>
            <a:spcAft>
              <a:spcPct val="35000"/>
            </a:spcAft>
            <a:buNone/>
          </a:pPr>
          <a:r>
            <a:rPr lang="es-ES" sz="2000" kern="1200" dirty="0">
              <a:solidFill>
                <a:srgbClr val="000000">
                  <a:hueOff val="0"/>
                  <a:satOff val="0"/>
                  <a:lumOff val="0"/>
                  <a:alphaOff val="0"/>
                </a:srgbClr>
              </a:solidFill>
              <a:latin typeface="Arial"/>
              <a:ea typeface="+mn-ea"/>
              <a:cs typeface="Arial"/>
            </a:rPr>
            <a:t>Implicaciones para el informe de auditoría</a:t>
          </a:r>
        </a:p>
      </dgm:t>
    </dgm:pt>
    <dgm:pt modelId="{920784A6-F510-481B-86F3-9DA23348E73D}" type="parTrans" cxnId="{33C21DF7-FB68-4686-8BF2-2504A1E7E80D}">
      <dgm:prSet/>
      <dgm:spPr/>
      <dgm:t>
        <a:bodyPr/>
        <a:lstStyle/>
        <a:p>
          <a:endParaRPr lang="es-ES"/>
        </a:p>
      </dgm:t>
    </dgm:pt>
    <dgm:pt modelId="{C0DE3104-65A0-43D8-8D81-469AEF4165CC}" type="sibTrans" cxnId="{33C21DF7-FB68-4686-8BF2-2504A1E7E80D}">
      <dgm:prSet/>
      <dgm:spPr/>
      <dgm:t>
        <a:bodyPr/>
        <a:lstStyle/>
        <a:p>
          <a:endParaRPr lang="es-ES"/>
        </a:p>
      </dgm:t>
    </dgm:pt>
    <dgm:pt modelId="{6E78CF44-17D8-47BE-ABEC-0346C9DFDB5F}" type="pres">
      <dgm:prSet presAssocID="{4927001C-F441-41FE-90F8-EC9289CE2C5F}" presName="Name0" presStyleCnt="0">
        <dgm:presLayoutVars>
          <dgm:chPref val="1"/>
          <dgm:dir/>
          <dgm:animOne val="branch"/>
          <dgm:animLvl val="lvl"/>
          <dgm:resizeHandles val="exact"/>
        </dgm:presLayoutVars>
      </dgm:prSet>
      <dgm:spPr/>
    </dgm:pt>
    <dgm:pt modelId="{E5F15371-0C77-4B60-94CD-1F7A7244F85F}" type="pres">
      <dgm:prSet presAssocID="{E9FD8DEF-152A-4271-B383-D0156283BE4A}" presName="root1" presStyleCnt="0"/>
      <dgm:spPr/>
    </dgm:pt>
    <dgm:pt modelId="{807103C1-9C7A-485A-A6D8-3BAC72A51C92}" type="pres">
      <dgm:prSet presAssocID="{E9FD8DEF-152A-4271-B383-D0156283BE4A}" presName="LevelOneTextNode" presStyleLbl="node0" presStyleIdx="0" presStyleCnt="1">
        <dgm:presLayoutVars>
          <dgm:chPref val="3"/>
        </dgm:presLayoutVars>
      </dgm:prSet>
      <dgm:spPr/>
    </dgm:pt>
    <dgm:pt modelId="{AE138903-DE17-4EC6-B033-6F25A3D34A2B}" type="pres">
      <dgm:prSet presAssocID="{E9FD8DEF-152A-4271-B383-D0156283BE4A}" presName="level2hierChild" presStyleCnt="0"/>
      <dgm:spPr/>
    </dgm:pt>
    <dgm:pt modelId="{F4C5C833-EA9C-49C9-9A8C-7C69DCD10E14}" type="pres">
      <dgm:prSet presAssocID="{09F5CEEC-00B4-4F60-BF2B-A4CFF10C53D8}" presName="conn2-1" presStyleLbl="parChTrans1D2" presStyleIdx="0" presStyleCnt="4"/>
      <dgm:spPr/>
    </dgm:pt>
    <dgm:pt modelId="{711211F4-5EDB-4D43-A40A-C869D2A53ECE}" type="pres">
      <dgm:prSet presAssocID="{09F5CEEC-00B4-4F60-BF2B-A4CFF10C53D8}" presName="connTx" presStyleLbl="parChTrans1D2" presStyleIdx="0" presStyleCnt="4"/>
      <dgm:spPr/>
    </dgm:pt>
    <dgm:pt modelId="{36207521-21D0-41C1-A151-E12088A46DF4}" type="pres">
      <dgm:prSet presAssocID="{3B17F1F3-3ECA-4998-B4E1-8F583840CDB9}" presName="root2" presStyleCnt="0"/>
      <dgm:spPr/>
    </dgm:pt>
    <dgm:pt modelId="{5854E115-09ED-4D90-A928-D24C865A3DC7}" type="pres">
      <dgm:prSet presAssocID="{3B17F1F3-3ECA-4998-B4E1-8F583840CDB9}" presName="LevelTwoTextNode" presStyleLbl="node2" presStyleIdx="0" presStyleCnt="4" custScaleX="237399">
        <dgm:presLayoutVars>
          <dgm:chPref val="3"/>
        </dgm:presLayoutVars>
      </dgm:prSet>
      <dgm:spPr/>
    </dgm:pt>
    <dgm:pt modelId="{D1EB2C3A-BF6E-430B-A423-635DA1A3AAA3}" type="pres">
      <dgm:prSet presAssocID="{3B17F1F3-3ECA-4998-B4E1-8F583840CDB9}" presName="level3hierChild" presStyleCnt="0"/>
      <dgm:spPr/>
    </dgm:pt>
    <dgm:pt modelId="{BC8F6828-9F6B-4BD7-B529-9751A75125DA}" type="pres">
      <dgm:prSet presAssocID="{55FF8F2F-2683-46DC-ABD6-C17E746D69B9}" presName="conn2-1" presStyleLbl="parChTrans1D2" presStyleIdx="1" presStyleCnt="4"/>
      <dgm:spPr/>
    </dgm:pt>
    <dgm:pt modelId="{D4AEE86B-A8D1-47F0-82B5-7436CC7DB864}" type="pres">
      <dgm:prSet presAssocID="{55FF8F2F-2683-46DC-ABD6-C17E746D69B9}" presName="connTx" presStyleLbl="parChTrans1D2" presStyleIdx="1" presStyleCnt="4"/>
      <dgm:spPr/>
    </dgm:pt>
    <dgm:pt modelId="{052B44D2-37CC-4BBB-8C16-A1B8BC6E8932}" type="pres">
      <dgm:prSet presAssocID="{BEB7C45E-64BC-4877-AE4C-2CBD052D0249}" presName="root2" presStyleCnt="0"/>
      <dgm:spPr/>
    </dgm:pt>
    <dgm:pt modelId="{7C014934-BE7F-4B64-82EE-43FE9C4FAAD2}" type="pres">
      <dgm:prSet presAssocID="{BEB7C45E-64BC-4877-AE4C-2CBD052D0249}" presName="LevelTwoTextNode" presStyleLbl="node2" presStyleIdx="1" presStyleCnt="4" custScaleX="237399">
        <dgm:presLayoutVars>
          <dgm:chPref val="3"/>
        </dgm:presLayoutVars>
      </dgm:prSet>
      <dgm:spPr/>
    </dgm:pt>
    <dgm:pt modelId="{4D15E629-9F86-4F4B-B50C-1892E8FA0437}" type="pres">
      <dgm:prSet presAssocID="{BEB7C45E-64BC-4877-AE4C-2CBD052D0249}" presName="level3hierChild" presStyleCnt="0"/>
      <dgm:spPr/>
    </dgm:pt>
    <dgm:pt modelId="{E1A66A89-350F-486D-8ABA-ED51A8BE9E3A}" type="pres">
      <dgm:prSet presAssocID="{FBD8D6C7-0407-4A52-A794-18F745DDA204}" presName="conn2-1" presStyleLbl="parChTrans1D2" presStyleIdx="2" presStyleCnt="4"/>
      <dgm:spPr/>
    </dgm:pt>
    <dgm:pt modelId="{E5DA8570-C8E2-470D-B49A-7DB6B1548A6D}" type="pres">
      <dgm:prSet presAssocID="{FBD8D6C7-0407-4A52-A794-18F745DDA204}" presName="connTx" presStyleLbl="parChTrans1D2" presStyleIdx="2" presStyleCnt="4"/>
      <dgm:spPr/>
    </dgm:pt>
    <dgm:pt modelId="{42A32737-0E33-4279-9014-79D8E94D91FF}" type="pres">
      <dgm:prSet presAssocID="{BE1D4928-7A85-4173-B5CE-857496A7D9B1}" presName="root2" presStyleCnt="0"/>
      <dgm:spPr/>
    </dgm:pt>
    <dgm:pt modelId="{94F37D9A-54AD-405C-BB6A-AE9850880A12}" type="pres">
      <dgm:prSet presAssocID="{BE1D4928-7A85-4173-B5CE-857496A7D9B1}" presName="LevelTwoTextNode" presStyleLbl="node2" presStyleIdx="2" presStyleCnt="4" custScaleX="237399">
        <dgm:presLayoutVars>
          <dgm:chPref val="3"/>
        </dgm:presLayoutVars>
      </dgm:prSet>
      <dgm:spPr/>
    </dgm:pt>
    <dgm:pt modelId="{E1341B77-BA6E-498F-A11A-4ED4C49C5712}" type="pres">
      <dgm:prSet presAssocID="{BE1D4928-7A85-4173-B5CE-857496A7D9B1}" presName="level3hierChild" presStyleCnt="0"/>
      <dgm:spPr/>
    </dgm:pt>
    <dgm:pt modelId="{0F7561BA-0DF6-403E-B5E2-6875AD27E76F}" type="pres">
      <dgm:prSet presAssocID="{920784A6-F510-481B-86F3-9DA23348E73D}" presName="conn2-1" presStyleLbl="parChTrans1D2" presStyleIdx="3" presStyleCnt="4"/>
      <dgm:spPr/>
    </dgm:pt>
    <dgm:pt modelId="{77648714-35D7-487D-BA4F-2A6B94B1D1BB}" type="pres">
      <dgm:prSet presAssocID="{920784A6-F510-481B-86F3-9DA23348E73D}" presName="connTx" presStyleLbl="parChTrans1D2" presStyleIdx="3" presStyleCnt="4"/>
      <dgm:spPr/>
    </dgm:pt>
    <dgm:pt modelId="{2A6BF796-16A0-4EF1-B0A8-A17682D744D8}" type="pres">
      <dgm:prSet presAssocID="{2B10D26D-5ACE-4AAA-AD2F-796555D4D390}" presName="root2" presStyleCnt="0"/>
      <dgm:spPr/>
    </dgm:pt>
    <dgm:pt modelId="{5038F663-4EEA-4024-971E-44DACAE95786}" type="pres">
      <dgm:prSet presAssocID="{2B10D26D-5ACE-4AAA-AD2F-796555D4D390}" presName="LevelTwoTextNode" presStyleLbl="node2" presStyleIdx="3" presStyleCnt="4" custScaleX="237399">
        <dgm:presLayoutVars>
          <dgm:chPref val="3"/>
        </dgm:presLayoutVars>
      </dgm:prSet>
      <dgm:spPr/>
    </dgm:pt>
    <dgm:pt modelId="{422BDAE5-0B83-4AFE-951C-16EE19730080}" type="pres">
      <dgm:prSet presAssocID="{2B10D26D-5ACE-4AAA-AD2F-796555D4D390}" presName="level3hierChild" presStyleCnt="0"/>
      <dgm:spPr/>
    </dgm:pt>
  </dgm:ptLst>
  <dgm:cxnLst>
    <dgm:cxn modelId="{B88B4417-B275-45A2-A631-9849DD7B0351}" srcId="{E9FD8DEF-152A-4271-B383-D0156283BE4A}" destId="{3B17F1F3-3ECA-4998-B4E1-8F583840CDB9}" srcOrd="0" destOrd="0" parTransId="{09F5CEEC-00B4-4F60-BF2B-A4CFF10C53D8}" sibTransId="{2C682CA1-E900-4401-86E0-74B2261FB769}"/>
    <dgm:cxn modelId="{BE25CA1A-68C4-4583-B8E0-2C6BEF0A86B6}" type="presOf" srcId="{55FF8F2F-2683-46DC-ABD6-C17E746D69B9}" destId="{BC8F6828-9F6B-4BD7-B529-9751A75125DA}" srcOrd="0" destOrd="0" presId="urn:microsoft.com/office/officeart/2008/layout/HorizontalMultiLevelHierarchy"/>
    <dgm:cxn modelId="{4F33FF23-6FED-4F36-9423-F5AE420C8792}" type="presOf" srcId="{920784A6-F510-481B-86F3-9DA23348E73D}" destId="{0F7561BA-0DF6-403E-B5E2-6875AD27E76F}" srcOrd="0" destOrd="0" presId="urn:microsoft.com/office/officeart/2008/layout/HorizontalMultiLevelHierarchy"/>
    <dgm:cxn modelId="{87889824-1A6C-4911-B6B3-2213943DB4E2}" type="presOf" srcId="{FBD8D6C7-0407-4A52-A794-18F745DDA204}" destId="{E1A66A89-350F-486D-8ABA-ED51A8BE9E3A}" srcOrd="0" destOrd="0" presId="urn:microsoft.com/office/officeart/2008/layout/HorizontalMultiLevelHierarchy"/>
    <dgm:cxn modelId="{4F2E2B61-6C05-44CB-A9FF-DD8965A91FD1}" type="presOf" srcId="{55FF8F2F-2683-46DC-ABD6-C17E746D69B9}" destId="{D4AEE86B-A8D1-47F0-82B5-7436CC7DB864}" srcOrd="1" destOrd="0" presId="urn:microsoft.com/office/officeart/2008/layout/HorizontalMultiLevelHierarchy"/>
    <dgm:cxn modelId="{E3E72F63-D459-4679-A208-7F879969A9B3}" srcId="{E9FD8DEF-152A-4271-B383-D0156283BE4A}" destId="{BE1D4928-7A85-4173-B5CE-857496A7D9B1}" srcOrd="2" destOrd="0" parTransId="{FBD8D6C7-0407-4A52-A794-18F745DDA204}" sibTransId="{66AB3A93-A9CF-4E83-B8EE-386A7F4F7995}"/>
    <dgm:cxn modelId="{EC50BE45-0BBD-4E42-8896-CF89AD93010B}" type="presOf" srcId="{3B17F1F3-3ECA-4998-B4E1-8F583840CDB9}" destId="{5854E115-09ED-4D90-A928-D24C865A3DC7}" srcOrd="0" destOrd="0" presId="urn:microsoft.com/office/officeart/2008/layout/HorizontalMultiLevelHierarchy"/>
    <dgm:cxn modelId="{A0997F47-76D8-48A8-B62E-0D024AFE5C10}" type="presOf" srcId="{4927001C-F441-41FE-90F8-EC9289CE2C5F}" destId="{6E78CF44-17D8-47BE-ABEC-0346C9DFDB5F}" srcOrd="0" destOrd="0" presId="urn:microsoft.com/office/officeart/2008/layout/HorizontalMultiLevelHierarchy"/>
    <dgm:cxn modelId="{7B94EF48-AB8D-4238-BBC5-8CE3D5DB8476}" type="presOf" srcId="{BE1D4928-7A85-4173-B5CE-857496A7D9B1}" destId="{94F37D9A-54AD-405C-BB6A-AE9850880A12}" srcOrd="0" destOrd="0" presId="urn:microsoft.com/office/officeart/2008/layout/HorizontalMultiLevelHierarchy"/>
    <dgm:cxn modelId="{537BC849-51C6-4E56-89DA-349E7E014FE0}" type="presOf" srcId="{BEB7C45E-64BC-4877-AE4C-2CBD052D0249}" destId="{7C014934-BE7F-4B64-82EE-43FE9C4FAAD2}" srcOrd="0" destOrd="0" presId="urn:microsoft.com/office/officeart/2008/layout/HorizontalMultiLevelHierarchy"/>
    <dgm:cxn modelId="{45110C76-967F-4D70-8AA5-7277DC1619A2}" type="presOf" srcId="{2B10D26D-5ACE-4AAA-AD2F-796555D4D390}" destId="{5038F663-4EEA-4024-971E-44DACAE95786}" srcOrd="0" destOrd="0" presId="urn:microsoft.com/office/officeart/2008/layout/HorizontalMultiLevelHierarchy"/>
    <dgm:cxn modelId="{9A2EF3A6-65D3-422C-A460-5B8514EDB3D6}" type="presOf" srcId="{09F5CEEC-00B4-4F60-BF2B-A4CFF10C53D8}" destId="{F4C5C833-EA9C-49C9-9A8C-7C69DCD10E14}" srcOrd="0" destOrd="0" presId="urn:microsoft.com/office/officeart/2008/layout/HorizontalMultiLevelHierarchy"/>
    <dgm:cxn modelId="{8C91A6AE-39AE-4E7C-BF6D-5C3CE26813DA}" type="presOf" srcId="{FBD8D6C7-0407-4A52-A794-18F745DDA204}" destId="{E5DA8570-C8E2-470D-B49A-7DB6B1548A6D}" srcOrd="1" destOrd="0" presId="urn:microsoft.com/office/officeart/2008/layout/HorizontalMultiLevelHierarchy"/>
    <dgm:cxn modelId="{1FD8D1AF-FB35-4518-AC77-7EFF80423DD3}" srcId="{E9FD8DEF-152A-4271-B383-D0156283BE4A}" destId="{BEB7C45E-64BC-4877-AE4C-2CBD052D0249}" srcOrd="1" destOrd="0" parTransId="{55FF8F2F-2683-46DC-ABD6-C17E746D69B9}" sibTransId="{5ABEC177-8B14-403D-AB55-BEA7D95BED97}"/>
    <dgm:cxn modelId="{974D17CC-0923-4928-8522-DB0766E9A0D8}" type="presOf" srcId="{E9FD8DEF-152A-4271-B383-D0156283BE4A}" destId="{807103C1-9C7A-485A-A6D8-3BAC72A51C92}" srcOrd="0" destOrd="0" presId="urn:microsoft.com/office/officeart/2008/layout/HorizontalMultiLevelHierarchy"/>
    <dgm:cxn modelId="{50304DE5-85A1-4B0C-93CC-C5CE9FE484C5}" type="presOf" srcId="{920784A6-F510-481B-86F3-9DA23348E73D}" destId="{77648714-35D7-487D-BA4F-2A6B94B1D1BB}" srcOrd="1" destOrd="0" presId="urn:microsoft.com/office/officeart/2008/layout/HorizontalMultiLevelHierarchy"/>
    <dgm:cxn modelId="{4DD8F9F0-5B9E-429B-A000-292BBA003203}" srcId="{4927001C-F441-41FE-90F8-EC9289CE2C5F}" destId="{E9FD8DEF-152A-4271-B383-D0156283BE4A}" srcOrd="0" destOrd="0" parTransId="{937825D6-5E0E-4F56-8350-D8EB0F818B8B}" sibTransId="{BD8D22D0-5B03-40FD-B38E-087047352C81}"/>
    <dgm:cxn modelId="{3B4B18F2-5A34-41D1-BC86-BEAFFD5E584D}" type="presOf" srcId="{09F5CEEC-00B4-4F60-BF2B-A4CFF10C53D8}" destId="{711211F4-5EDB-4D43-A40A-C869D2A53ECE}" srcOrd="1" destOrd="0" presId="urn:microsoft.com/office/officeart/2008/layout/HorizontalMultiLevelHierarchy"/>
    <dgm:cxn modelId="{33C21DF7-FB68-4686-8BF2-2504A1E7E80D}" srcId="{E9FD8DEF-152A-4271-B383-D0156283BE4A}" destId="{2B10D26D-5ACE-4AAA-AD2F-796555D4D390}" srcOrd="3" destOrd="0" parTransId="{920784A6-F510-481B-86F3-9DA23348E73D}" sibTransId="{C0DE3104-65A0-43D8-8D81-469AEF4165CC}"/>
    <dgm:cxn modelId="{771E21C7-4FE7-4B4C-A5B2-DCC8CC9F37DB}" type="presParOf" srcId="{6E78CF44-17D8-47BE-ABEC-0346C9DFDB5F}" destId="{E5F15371-0C77-4B60-94CD-1F7A7244F85F}" srcOrd="0" destOrd="0" presId="urn:microsoft.com/office/officeart/2008/layout/HorizontalMultiLevelHierarchy"/>
    <dgm:cxn modelId="{D5675A6C-EC84-4C94-A067-37C1C4816BDC}" type="presParOf" srcId="{E5F15371-0C77-4B60-94CD-1F7A7244F85F}" destId="{807103C1-9C7A-485A-A6D8-3BAC72A51C92}" srcOrd="0" destOrd="0" presId="urn:microsoft.com/office/officeart/2008/layout/HorizontalMultiLevelHierarchy"/>
    <dgm:cxn modelId="{5541092C-B74C-49D2-AC0C-E155E5E62D9A}" type="presParOf" srcId="{E5F15371-0C77-4B60-94CD-1F7A7244F85F}" destId="{AE138903-DE17-4EC6-B033-6F25A3D34A2B}" srcOrd="1" destOrd="0" presId="urn:microsoft.com/office/officeart/2008/layout/HorizontalMultiLevelHierarchy"/>
    <dgm:cxn modelId="{0E31BA19-B6FB-4D9B-96AA-99E157CDDA44}" type="presParOf" srcId="{AE138903-DE17-4EC6-B033-6F25A3D34A2B}" destId="{F4C5C833-EA9C-49C9-9A8C-7C69DCD10E14}" srcOrd="0" destOrd="0" presId="urn:microsoft.com/office/officeart/2008/layout/HorizontalMultiLevelHierarchy"/>
    <dgm:cxn modelId="{B1D4D108-1DD0-4ED3-8216-52DE37F1D5C3}" type="presParOf" srcId="{F4C5C833-EA9C-49C9-9A8C-7C69DCD10E14}" destId="{711211F4-5EDB-4D43-A40A-C869D2A53ECE}" srcOrd="0" destOrd="0" presId="urn:microsoft.com/office/officeart/2008/layout/HorizontalMultiLevelHierarchy"/>
    <dgm:cxn modelId="{695E4133-BA42-467A-B377-0CDC3C40CB36}" type="presParOf" srcId="{AE138903-DE17-4EC6-B033-6F25A3D34A2B}" destId="{36207521-21D0-41C1-A151-E12088A46DF4}" srcOrd="1" destOrd="0" presId="urn:microsoft.com/office/officeart/2008/layout/HorizontalMultiLevelHierarchy"/>
    <dgm:cxn modelId="{B16C6510-D5EB-485A-BB13-AAE6C649700C}" type="presParOf" srcId="{36207521-21D0-41C1-A151-E12088A46DF4}" destId="{5854E115-09ED-4D90-A928-D24C865A3DC7}" srcOrd="0" destOrd="0" presId="urn:microsoft.com/office/officeart/2008/layout/HorizontalMultiLevelHierarchy"/>
    <dgm:cxn modelId="{80453206-A916-4BA1-AFE8-3B379E023E19}" type="presParOf" srcId="{36207521-21D0-41C1-A151-E12088A46DF4}" destId="{D1EB2C3A-BF6E-430B-A423-635DA1A3AAA3}" srcOrd="1" destOrd="0" presId="urn:microsoft.com/office/officeart/2008/layout/HorizontalMultiLevelHierarchy"/>
    <dgm:cxn modelId="{D5A6342B-78DF-47E3-8CE1-659784E82CAF}" type="presParOf" srcId="{AE138903-DE17-4EC6-B033-6F25A3D34A2B}" destId="{BC8F6828-9F6B-4BD7-B529-9751A75125DA}" srcOrd="2" destOrd="0" presId="urn:microsoft.com/office/officeart/2008/layout/HorizontalMultiLevelHierarchy"/>
    <dgm:cxn modelId="{0AB5F47F-3B35-45F0-99FF-5CEC018EA51C}" type="presParOf" srcId="{BC8F6828-9F6B-4BD7-B529-9751A75125DA}" destId="{D4AEE86B-A8D1-47F0-82B5-7436CC7DB864}" srcOrd="0" destOrd="0" presId="urn:microsoft.com/office/officeart/2008/layout/HorizontalMultiLevelHierarchy"/>
    <dgm:cxn modelId="{AFFE6787-390D-4050-9FCE-9AECB82BA5E1}" type="presParOf" srcId="{AE138903-DE17-4EC6-B033-6F25A3D34A2B}" destId="{052B44D2-37CC-4BBB-8C16-A1B8BC6E8932}" srcOrd="3" destOrd="0" presId="urn:microsoft.com/office/officeart/2008/layout/HorizontalMultiLevelHierarchy"/>
    <dgm:cxn modelId="{70DE0D9D-CF93-43A8-BF94-E6CE04FA4C8D}" type="presParOf" srcId="{052B44D2-37CC-4BBB-8C16-A1B8BC6E8932}" destId="{7C014934-BE7F-4B64-82EE-43FE9C4FAAD2}" srcOrd="0" destOrd="0" presId="urn:microsoft.com/office/officeart/2008/layout/HorizontalMultiLevelHierarchy"/>
    <dgm:cxn modelId="{8C0B3354-7137-4350-98B9-62B25B94843E}" type="presParOf" srcId="{052B44D2-37CC-4BBB-8C16-A1B8BC6E8932}" destId="{4D15E629-9F86-4F4B-B50C-1892E8FA0437}" srcOrd="1" destOrd="0" presId="urn:microsoft.com/office/officeart/2008/layout/HorizontalMultiLevelHierarchy"/>
    <dgm:cxn modelId="{19248639-C18E-47CE-866A-14C8D90ADC39}" type="presParOf" srcId="{AE138903-DE17-4EC6-B033-6F25A3D34A2B}" destId="{E1A66A89-350F-486D-8ABA-ED51A8BE9E3A}" srcOrd="4" destOrd="0" presId="urn:microsoft.com/office/officeart/2008/layout/HorizontalMultiLevelHierarchy"/>
    <dgm:cxn modelId="{811715B4-F128-4CD4-9BA7-2E5E57DF45CE}" type="presParOf" srcId="{E1A66A89-350F-486D-8ABA-ED51A8BE9E3A}" destId="{E5DA8570-C8E2-470D-B49A-7DB6B1548A6D}" srcOrd="0" destOrd="0" presId="urn:microsoft.com/office/officeart/2008/layout/HorizontalMultiLevelHierarchy"/>
    <dgm:cxn modelId="{A8DE12BF-D8E5-4E1F-8037-D729B98AD0E0}" type="presParOf" srcId="{AE138903-DE17-4EC6-B033-6F25A3D34A2B}" destId="{42A32737-0E33-4279-9014-79D8E94D91FF}" srcOrd="5" destOrd="0" presId="urn:microsoft.com/office/officeart/2008/layout/HorizontalMultiLevelHierarchy"/>
    <dgm:cxn modelId="{23CCF590-CFFB-46B2-A6B4-73F6DB773FCA}" type="presParOf" srcId="{42A32737-0E33-4279-9014-79D8E94D91FF}" destId="{94F37D9A-54AD-405C-BB6A-AE9850880A12}" srcOrd="0" destOrd="0" presId="urn:microsoft.com/office/officeart/2008/layout/HorizontalMultiLevelHierarchy"/>
    <dgm:cxn modelId="{D30B2B12-1DF9-4099-A6A3-AFF14456CC91}" type="presParOf" srcId="{42A32737-0E33-4279-9014-79D8E94D91FF}" destId="{E1341B77-BA6E-498F-A11A-4ED4C49C5712}" srcOrd="1" destOrd="0" presId="urn:microsoft.com/office/officeart/2008/layout/HorizontalMultiLevelHierarchy"/>
    <dgm:cxn modelId="{51D5B5BA-346B-4E20-9ADA-424349395C62}" type="presParOf" srcId="{AE138903-DE17-4EC6-B033-6F25A3D34A2B}" destId="{0F7561BA-0DF6-403E-B5E2-6875AD27E76F}" srcOrd="6" destOrd="0" presId="urn:microsoft.com/office/officeart/2008/layout/HorizontalMultiLevelHierarchy"/>
    <dgm:cxn modelId="{D3311D8E-1330-4841-AAF6-5BF9F6B8C10C}" type="presParOf" srcId="{0F7561BA-0DF6-403E-B5E2-6875AD27E76F}" destId="{77648714-35D7-487D-BA4F-2A6B94B1D1BB}" srcOrd="0" destOrd="0" presId="urn:microsoft.com/office/officeart/2008/layout/HorizontalMultiLevelHierarchy"/>
    <dgm:cxn modelId="{9F9D1F1B-69C8-47AF-8A9F-958444FB4468}" type="presParOf" srcId="{AE138903-DE17-4EC6-B033-6F25A3D34A2B}" destId="{2A6BF796-16A0-4EF1-B0A8-A17682D744D8}" srcOrd="7" destOrd="0" presId="urn:microsoft.com/office/officeart/2008/layout/HorizontalMultiLevelHierarchy"/>
    <dgm:cxn modelId="{00F1B200-4A63-49DF-BEE1-3A70E58EBFCF}" type="presParOf" srcId="{2A6BF796-16A0-4EF1-B0A8-A17682D744D8}" destId="{5038F663-4EEA-4024-971E-44DACAE95786}" srcOrd="0" destOrd="0" presId="urn:microsoft.com/office/officeart/2008/layout/HorizontalMultiLevelHierarchy"/>
    <dgm:cxn modelId="{ABC15D18-40A8-48CC-879F-4B5A7DCE5869}" type="presParOf" srcId="{2A6BF796-16A0-4EF1-B0A8-A17682D744D8}" destId="{422BDAE5-0B83-4AFE-951C-16EE19730080}" srcOrd="1" destOrd="0" presId="urn:microsoft.com/office/officeart/2008/layout/HorizontalMultiLevelHierarchy"/>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0187970-F261-466B-9FB6-EAAFB0E7D8C8}" type="doc">
      <dgm:prSet loTypeId="urn:microsoft.com/office/officeart/2005/8/layout/target2" loCatId="relationship" qsTypeId="urn:microsoft.com/office/officeart/2005/8/quickstyle/simple1" qsCatId="simple" csTypeId="urn:microsoft.com/office/officeart/2005/8/colors/accent0_3" csCatId="mainScheme" phldr="1"/>
      <dgm:spPr/>
      <dgm:t>
        <a:bodyPr/>
        <a:lstStyle/>
        <a:p>
          <a:endParaRPr lang="es-CO"/>
        </a:p>
      </dgm:t>
    </dgm:pt>
    <dgm:pt modelId="{AAF83672-0DB1-40AD-B28E-3A47D02D5CAE}">
      <dgm:prSet phldrT="[Texto]" custT="1"/>
      <dgm:spPr/>
      <dgm:t>
        <a:bodyPr/>
        <a:lstStyle/>
        <a:p>
          <a:r>
            <a:rPr lang="es-CO" sz="2800" b="1" dirty="0">
              <a:solidFill>
                <a:srgbClr val="FF0000"/>
              </a:solidFill>
              <a:latin typeface="Calibri" panose="020F0502020204030204" pitchFamily="34" charset="0"/>
            </a:rPr>
            <a:t>La capacidad humana </a:t>
          </a:r>
          <a:r>
            <a:rPr lang="es-CO" sz="2800" b="1" dirty="0">
              <a:latin typeface="Calibri" panose="020F0502020204030204" pitchFamily="34" charset="0"/>
            </a:rPr>
            <a:t>incluye la educación y formación, así como la retención de contadores profesionales y otros participantes en el sistema regulatorio y de informes financieros.</a:t>
          </a:r>
        </a:p>
      </dgm:t>
    </dgm:pt>
    <dgm:pt modelId="{D8B150CD-A3B3-49C8-ADA7-6294270725A1}" type="parTrans" cxnId="{DB8D7547-2622-41F7-A0FC-FB22CE88181F}">
      <dgm:prSet/>
      <dgm:spPr/>
      <dgm:t>
        <a:bodyPr/>
        <a:lstStyle/>
        <a:p>
          <a:endParaRPr lang="es-CO" sz="2000" b="1">
            <a:latin typeface="Calibri" panose="020F0502020204030204" pitchFamily="34" charset="0"/>
          </a:endParaRPr>
        </a:p>
      </dgm:t>
    </dgm:pt>
    <dgm:pt modelId="{455DDCB3-870D-493B-91B2-5F2CA633FC67}" type="sibTrans" cxnId="{DB8D7547-2622-41F7-A0FC-FB22CE88181F}">
      <dgm:prSet/>
      <dgm:spPr/>
      <dgm:t>
        <a:bodyPr/>
        <a:lstStyle/>
        <a:p>
          <a:endParaRPr lang="es-CO" sz="2000" b="1">
            <a:latin typeface="Calibri" panose="020F0502020204030204" pitchFamily="34" charset="0"/>
          </a:endParaRPr>
        </a:p>
      </dgm:t>
    </dgm:pt>
    <dgm:pt modelId="{17BCDC26-ED01-4121-81E4-C9133A4D9E7A}">
      <dgm:prSet phldrT="[Texto]" custT="1"/>
      <dgm:spPr/>
      <dgm:t>
        <a:bodyPr/>
        <a:lstStyle/>
        <a:p>
          <a:r>
            <a:rPr lang="es-CO" sz="1800" b="1" dirty="0">
              <a:latin typeface="Calibri" panose="020F0502020204030204" pitchFamily="34" charset="0"/>
            </a:rPr>
            <a:t>La formación es absolutamente esencial para ampliar la capacidad y facilitar el buen funcionamiento del sistema de reporte de informes empresariales.</a:t>
          </a:r>
        </a:p>
      </dgm:t>
    </dgm:pt>
    <dgm:pt modelId="{FAC60B41-83B0-422F-AD2E-8453CC345BE7}" type="parTrans" cxnId="{55BD8787-1A9B-4DF8-A50E-A5FDBF95E2E1}">
      <dgm:prSet/>
      <dgm:spPr/>
      <dgm:t>
        <a:bodyPr/>
        <a:lstStyle/>
        <a:p>
          <a:endParaRPr lang="es-CO" sz="2000" b="1">
            <a:latin typeface="Calibri" panose="020F0502020204030204" pitchFamily="34" charset="0"/>
          </a:endParaRPr>
        </a:p>
      </dgm:t>
    </dgm:pt>
    <dgm:pt modelId="{08573DC7-2C7D-443A-84BB-B59CBDA75F84}" type="sibTrans" cxnId="{55BD8787-1A9B-4DF8-A50E-A5FDBF95E2E1}">
      <dgm:prSet/>
      <dgm:spPr/>
      <dgm:t>
        <a:bodyPr/>
        <a:lstStyle/>
        <a:p>
          <a:endParaRPr lang="es-CO" sz="2000" b="1">
            <a:latin typeface="Calibri" panose="020F0502020204030204" pitchFamily="34" charset="0"/>
          </a:endParaRPr>
        </a:p>
      </dgm:t>
    </dgm:pt>
    <dgm:pt modelId="{456273E4-B85D-4091-8809-0FB729654830}">
      <dgm:prSet phldrT="[Texto]" custT="1"/>
      <dgm:spPr/>
      <dgm:t>
        <a:bodyPr/>
        <a:lstStyle/>
        <a:p>
          <a:r>
            <a:rPr lang="es-CO" sz="1400" b="1" dirty="0">
              <a:latin typeface="Calibri" panose="020F0502020204030204" pitchFamily="34" charset="0"/>
            </a:rPr>
            <a:t>Esto debería incluir la formación de todos los participantes de las autoridades de regulación en la cadena de informes financieros, así como la de los contadores , auditores y revisores fiscales. </a:t>
          </a:r>
        </a:p>
      </dgm:t>
    </dgm:pt>
    <dgm:pt modelId="{DB883FE6-C473-4DE4-816E-2F32427EBEF1}" type="parTrans" cxnId="{34F34874-94F7-465B-9CA3-210BE7457DF4}">
      <dgm:prSet/>
      <dgm:spPr/>
      <dgm:t>
        <a:bodyPr/>
        <a:lstStyle/>
        <a:p>
          <a:endParaRPr lang="es-CO" sz="2000" b="1">
            <a:latin typeface="Calibri" panose="020F0502020204030204" pitchFamily="34" charset="0"/>
          </a:endParaRPr>
        </a:p>
      </dgm:t>
    </dgm:pt>
    <dgm:pt modelId="{FF904C4D-5A9D-42A3-A8D5-EBAB94BF66BE}" type="sibTrans" cxnId="{34F34874-94F7-465B-9CA3-210BE7457DF4}">
      <dgm:prSet/>
      <dgm:spPr/>
      <dgm:t>
        <a:bodyPr/>
        <a:lstStyle/>
        <a:p>
          <a:endParaRPr lang="es-CO" sz="2000" b="1">
            <a:latin typeface="Calibri" panose="020F0502020204030204" pitchFamily="34" charset="0"/>
          </a:endParaRPr>
        </a:p>
      </dgm:t>
    </dgm:pt>
    <dgm:pt modelId="{EDD2FF1F-F7B0-4E52-B872-FB85D0FC73FE}">
      <dgm:prSet phldrT="[Texto]" custT="1"/>
      <dgm:spPr/>
      <dgm:t>
        <a:bodyPr/>
        <a:lstStyle/>
        <a:p>
          <a:r>
            <a:rPr lang="es-CO" sz="1400" b="1" dirty="0">
              <a:latin typeface="Calibri" panose="020F0502020204030204" pitchFamily="34" charset="0"/>
            </a:rPr>
            <a:t>La formación debería abarcar no sólo las normas contables, de auditoría y normas profesionales, sino también la formación sobre cómo instituir y gestionar un organismo regulador y llevar a cabo sus actividades.</a:t>
          </a:r>
        </a:p>
      </dgm:t>
    </dgm:pt>
    <dgm:pt modelId="{E7756692-60FA-46D9-B487-9E5E5E96D8DE}" type="parTrans" cxnId="{9E7E1DB6-C1D1-4772-B8D8-399C6FBE91F1}">
      <dgm:prSet/>
      <dgm:spPr/>
      <dgm:t>
        <a:bodyPr/>
        <a:lstStyle/>
        <a:p>
          <a:endParaRPr lang="es-CO" sz="2000" b="1">
            <a:latin typeface="Calibri" panose="020F0502020204030204" pitchFamily="34" charset="0"/>
          </a:endParaRPr>
        </a:p>
      </dgm:t>
    </dgm:pt>
    <dgm:pt modelId="{ABF16313-F082-4208-9330-637B56AC2B8B}" type="sibTrans" cxnId="{9E7E1DB6-C1D1-4772-B8D8-399C6FBE91F1}">
      <dgm:prSet/>
      <dgm:spPr/>
      <dgm:t>
        <a:bodyPr/>
        <a:lstStyle/>
        <a:p>
          <a:endParaRPr lang="es-CO" sz="2000" b="1">
            <a:latin typeface="Calibri" panose="020F0502020204030204" pitchFamily="34" charset="0"/>
          </a:endParaRPr>
        </a:p>
      </dgm:t>
    </dgm:pt>
    <dgm:pt modelId="{AF05034B-4A01-4624-9D42-9DAAA231B4ED}" type="pres">
      <dgm:prSet presAssocID="{D0187970-F261-466B-9FB6-EAAFB0E7D8C8}" presName="Name0" presStyleCnt="0">
        <dgm:presLayoutVars>
          <dgm:chMax val="3"/>
          <dgm:chPref val="1"/>
          <dgm:dir/>
          <dgm:animLvl val="lvl"/>
          <dgm:resizeHandles/>
        </dgm:presLayoutVars>
      </dgm:prSet>
      <dgm:spPr/>
    </dgm:pt>
    <dgm:pt modelId="{A2523AF0-846D-4B8B-82AF-86DAFD007881}" type="pres">
      <dgm:prSet presAssocID="{D0187970-F261-466B-9FB6-EAAFB0E7D8C8}" presName="outerBox" presStyleCnt="0"/>
      <dgm:spPr/>
    </dgm:pt>
    <dgm:pt modelId="{1B4875EE-95F7-4953-A1F8-75AF7F6ECBE1}" type="pres">
      <dgm:prSet presAssocID="{D0187970-F261-466B-9FB6-EAAFB0E7D8C8}" presName="outerBoxParent" presStyleLbl="node1" presStyleIdx="0" presStyleCnt="1"/>
      <dgm:spPr/>
    </dgm:pt>
    <dgm:pt modelId="{04A474AC-AEDE-4886-ABF3-814F1FB1FDFE}" type="pres">
      <dgm:prSet presAssocID="{D0187970-F261-466B-9FB6-EAAFB0E7D8C8}" presName="outerBoxChildren" presStyleCnt="0"/>
      <dgm:spPr/>
    </dgm:pt>
    <dgm:pt modelId="{B086FC6D-C069-4F6C-91E5-A0CB9678CABF}" type="pres">
      <dgm:prSet presAssocID="{17BCDC26-ED01-4121-81E4-C9133A4D9E7A}" presName="oChild" presStyleLbl="fgAcc1" presStyleIdx="0" presStyleCnt="1">
        <dgm:presLayoutVars>
          <dgm:bulletEnabled val="1"/>
        </dgm:presLayoutVars>
      </dgm:prSet>
      <dgm:spPr/>
    </dgm:pt>
  </dgm:ptLst>
  <dgm:cxnLst>
    <dgm:cxn modelId="{5EA3392A-16D3-45E8-A8A5-6E37DC8D35F8}" type="presOf" srcId="{EDD2FF1F-F7B0-4E52-B872-FB85D0FC73FE}" destId="{B086FC6D-C069-4F6C-91E5-A0CB9678CABF}" srcOrd="0" destOrd="2" presId="urn:microsoft.com/office/officeart/2005/8/layout/target2"/>
    <dgm:cxn modelId="{88019B2A-A1AA-46D6-9784-FDCFF88CD170}" type="presOf" srcId="{17BCDC26-ED01-4121-81E4-C9133A4D9E7A}" destId="{B086FC6D-C069-4F6C-91E5-A0CB9678CABF}" srcOrd="0" destOrd="0" presId="urn:microsoft.com/office/officeart/2005/8/layout/target2"/>
    <dgm:cxn modelId="{DB8D7547-2622-41F7-A0FC-FB22CE88181F}" srcId="{D0187970-F261-466B-9FB6-EAAFB0E7D8C8}" destId="{AAF83672-0DB1-40AD-B28E-3A47D02D5CAE}" srcOrd="0" destOrd="0" parTransId="{D8B150CD-A3B3-49C8-ADA7-6294270725A1}" sibTransId="{455DDCB3-870D-493B-91B2-5F2CA633FC67}"/>
    <dgm:cxn modelId="{34F34874-94F7-465B-9CA3-210BE7457DF4}" srcId="{17BCDC26-ED01-4121-81E4-C9133A4D9E7A}" destId="{456273E4-B85D-4091-8809-0FB729654830}" srcOrd="0" destOrd="0" parTransId="{DB883FE6-C473-4DE4-816E-2F32427EBEF1}" sibTransId="{FF904C4D-5A9D-42A3-A8D5-EBAB94BF66BE}"/>
    <dgm:cxn modelId="{55BD8787-1A9B-4DF8-A50E-A5FDBF95E2E1}" srcId="{AAF83672-0DB1-40AD-B28E-3A47D02D5CAE}" destId="{17BCDC26-ED01-4121-81E4-C9133A4D9E7A}" srcOrd="0" destOrd="0" parTransId="{FAC60B41-83B0-422F-AD2E-8453CC345BE7}" sibTransId="{08573DC7-2C7D-443A-84BB-B59CBDA75F84}"/>
    <dgm:cxn modelId="{1A13048F-65DE-4E60-B5A9-8581FFF1DB17}" type="presOf" srcId="{D0187970-F261-466B-9FB6-EAAFB0E7D8C8}" destId="{AF05034B-4A01-4624-9D42-9DAAA231B4ED}" srcOrd="0" destOrd="0" presId="urn:microsoft.com/office/officeart/2005/8/layout/target2"/>
    <dgm:cxn modelId="{9E7E1DB6-C1D1-4772-B8D8-399C6FBE91F1}" srcId="{17BCDC26-ED01-4121-81E4-C9133A4D9E7A}" destId="{EDD2FF1F-F7B0-4E52-B872-FB85D0FC73FE}" srcOrd="1" destOrd="0" parTransId="{E7756692-60FA-46D9-B487-9E5E5E96D8DE}" sibTransId="{ABF16313-F082-4208-9330-637B56AC2B8B}"/>
    <dgm:cxn modelId="{676113CE-B1A9-4AD8-9F16-9394689CE236}" type="presOf" srcId="{456273E4-B85D-4091-8809-0FB729654830}" destId="{B086FC6D-C069-4F6C-91E5-A0CB9678CABF}" srcOrd="0" destOrd="1" presId="urn:microsoft.com/office/officeart/2005/8/layout/target2"/>
    <dgm:cxn modelId="{B1B443ED-B2B2-4F00-A136-62204C11E67C}" type="presOf" srcId="{AAF83672-0DB1-40AD-B28E-3A47D02D5CAE}" destId="{1B4875EE-95F7-4953-A1F8-75AF7F6ECBE1}" srcOrd="0" destOrd="0" presId="urn:microsoft.com/office/officeart/2005/8/layout/target2"/>
    <dgm:cxn modelId="{6DAF0688-6F82-4D66-9239-D3889EA11B19}" type="presParOf" srcId="{AF05034B-4A01-4624-9D42-9DAAA231B4ED}" destId="{A2523AF0-846D-4B8B-82AF-86DAFD007881}" srcOrd="0" destOrd="0" presId="urn:microsoft.com/office/officeart/2005/8/layout/target2"/>
    <dgm:cxn modelId="{EDFA2529-3EEA-455B-8FDF-F6899B1C27D1}" type="presParOf" srcId="{A2523AF0-846D-4B8B-82AF-86DAFD007881}" destId="{1B4875EE-95F7-4953-A1F8-75AF7F6ECBE1}" srcOrd="0" destOrd="0" presId="urn:microsoft.com/office/officeart/2005/8/layout/target2"/>
    <dgm:cxn modelId="{A464C631-3C98-42E6-ABBB-BEF4146D0C46}" type="presParOf" srcId="{A2523AF0-846D-4B8B-82AF-86DAFD007881}" destId="{04A474AC-AEDE-4886-ABF3-814F1FB1FDFE}" srcOrd="1" destOrd="0" presId="urn:microsoft.com/office/officeart/2005/8/layout/target2"/>
    <dgm:cxn modelId="{5AB513C4-A214-4766-8574-EDECDAEE878A}" type="presParOf" srcId="{04A474AC-AEDE-4886-ABF3-814F1FB1FDFE}" destId="{B086FC6D-C069-4F6C-91E5-A0CB9678CABF}" srcOrd="0" destOrd="0" presId="urn:microsoft.com/office/officeart/2005/8/layout/targe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ACD68B-1851-4CAA-A9E4-7012E26E97C8}">
      <dsp:nvSpPr>
        <dsp:cNvPr id="0" name=""/>
        <dsp:cNvSpPr/>
      </dsp:nvSpPr>
      <dsp:spPr>
        <a:xfrm rot="21300000">
          <a:off x="24969" y="1589188"/>
          <a:ext cx="8086963" cy="926079"/>
        </a:xfrm>
        <a:prstGeom prst="mathMinus">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16FA60-9F38-4A69-B2CB-8B1666CD7764}">
      <dsp:nvSpPr>
        <dsp:cNvPr id="0" name=""/>
        <dsp:cNvSpPr/>
      </dsp:nvSpPr>
      <dsp:spPr>
        <a:xfrm>
          <a:off x="976428" y="205222"/>
          <a:ext cx="2441070" cy="1641782"/>
        </a:xfrm>
        <a:prstGeom prst="downArrow">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8811D9-3005-458C-92D8-B18C0333D7FD}">
      <dsp:nvSpPr>
        <dsp:cNvPr id="0" name=""/>
        <dsp:cNvSpPr/>
      </dsp:nvSpPr>
      <dsp:spPr>
        <a:xfrm>
          <a:off x="4312558" y="0"/>
          <a:ext cx="2603808" cy="1723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CO" sz="1600" b="1" kern="1200" dirty="0"/>
            <a:t>Los ODS, son un llamado universal a la adopción de medidas para poner fin a la pobreza, proteger el planeta y garantizar que todas las personas gocen de paz y prosperidad.</a:t>
          </a:r>
        </a:p>
      </dsp:txBody>
      <dsp:txXfrm>
        <a:off x="4312558" y="0"/>
        <a:ext cx="2603808" cy="1723871"/>
      </dsp:txXfrm>
    </dsp:sp>
    <dsp:sp modelId="{DD34142D-7417-4941-B01B-CCFC12574ABA}">
      <dsp:nvSpPr>
        <dsp:cNvPr id="0" name=""/>
        <dsp:cNvSpPr/>
      </dsp:nvSpPr>
      <dsp:spPr>
        <a:xfrm>
          <a:off x="4719403" y="2257450"/>
          <a:ext cx="2441070" cy="1641782"/>
        </a:xfrm>
        <a:prstGeom prst="upArrow">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1766B9-78B3-4045-ABBE-2A721576CE2F}">
      <dsp:nvSpPr>
        <dsp:cNvPr id="0" name=""/>
        <dsp:cNvSpPr/>
      </dsp:nvSpPr>
      <dsp:spPr>
        <a:xfrm>
          <a:off x="1220535" y="2380584"/>
          <a:ext cx="2603808" cy="1723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CO" sz="1600" b="1" kern="1200"/>
            <a:t>Los ODS son una agenda inclusiva. Abordan las causas fundamentales de la pobreza y nos unen para lograr un cambio positivo en beneficio de las personas y el planeta.</a:t>
          </a:r>
          <a:endParaRPr lang="es-CO" sz="1600" b="1" kern="1200" dirty="0"/>
        </a:p>
      </dsp:txBody>
      <dsp:txXfrm>
        <a:off x="1220535" y="2380584"/>
        <a:ext cx="2603808" cy="172387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FC1A0E-B30F-46FE-9828-5485C51E679B}">
      <dsp:nvSpPr>
        <dsp:cNvPr id="0" name=""/>
        <dsp:cNvSpPr/>
      </dsp:nvSpPr>
      <dsp:spPr>
        <a:xfrm>
          <a:off x="0" y="0"/>
          <a:ext cx="8229600" cy="4525963"/>
        </a:xfrm>
        <a:prstGeom prst="roundRect">
          <a:avLst>
            <a:gd name="adj" fmla="val 85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2794154" numCol="1" spcCol="1270" anchor="t" anchorCtr="0">
          <a:noAutofit/>
        </a:bodyPr>
        <a:lstStyle/>
        <a:p>
          <a:pPr marL="0" lvl="0" indent="0" algn="l" defTabSz="1066800">
            <a:lnSpc>
              <a:spcPct val="90000"/>
            </a:lnSpc>
            <a:spcBef>
              <a:spcPct val="0"/>
            </a:spcBef>
            <a:spcAft>
              <a:spcPct val="35000"/>
            </a:spcAft>
            <a:buNone/>
          </a:pPr>
          <a:r>
            <a:rPr lang="es-MX" sz="2400" b="1" kern="1200" dirty="0">
              <a:latin typeface="Arial Black" panose="020B0A04020102020204" pitchFamily="34" charset="0"/>
            </a:rPr>
            <a:t>La estructura propuesta por los estándares internacionales de educación (</a:t>
          </a:r>
          <a:r>
            <a:rPr lang="es-MX" sz="2400" b="1" kern="1200" dirty="0" err="1">
              <a:latin typeface="Arial Black" panose="020B0A04020102020204" pitchFamily="34" charset="0"/>
            </a:rPr>
            <a:t>NIE´s</a:t>
          </a:r>
          <a:r>
            <a:rPr lang="es-MX" sz="2400" b="1" kern="1200" dirty="0">
              <a:latin typeface="Arial Black" panose="020B0A04020102020204" pitchFamily="34" charset="0"/>
            </a:rPr>
            <a:t>)</a:t>
          </a:r>
          <a:endParaRPr lang="es-CO" sz="2400" b="1" kern="1200" dirty="0">
            <a:latin typeface="Arial Black" panose="020B0A04020102020204" pitchFamily="34" charset="0"/>
          </a:endParaRPr>
        </a:p>
      </dsp:txBody>
      <dsp:txXfrm>
        <a:off x="112677" y="112677"/>
        <a:ext cx="8004246" cy="4300609"/>
      </dsp:txXfrm>
    </dsp:sp>
    <dsp:sp modelId="{217B077D-3D82-432F-BDF7-33785B34437A}">
      <dsp:nvSpPr>
        <dsp:cNvPr id="0" name=""/>
        <dsp:cNvSpPr/>
      </dsp:nvSpPr>
      <dsp:spPr>
        <a:xfrm>
          <a:off x="205740" y="2036683"/>
          <a:ext cx="2576772" cy="2036683"/>
        </a:xfrm>
        <a:prstGeom prst="roundRect">
          <a:avLst>
            <a:gd name="adj" fmla="val 105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CO" sz="2800" kern="1200" dirty="0">
              <a:latin typeface="Arial Black" panose="020B0A04020102020204" pitchFamily="34" charset="0"/>
            </a:rPr>
            <a:t>Nivel Básico</a:t>
          </a:r>
        </a:p>
      </dsp:txBody>
      <dsp:txXfrm>
        <a:off x="268375" y="2099318"/>
        <a:ext cx="2451502" cy="1911413"/>
      </dsp:txXfrm>
    </dsp:sp>
    <dsp:sp modelId="{208C5ECF-46C0-4FEC-96F3-D8EB43EE9288}">
      <dsp:nvSpPr>
        <dsp:cNvPr id="0" name=""/>
        <dsp:cNvSpPr/>
      </dsp:nvSpPr>
      <dsp:spPr>
        <a:xfrm>
          <a:off x="2823198" y="2036683"/>
          <a:ext cx="2576772" cy="2036683"/>
        </a:xfrm>
        <a:prstGeom prst="roundRect">
          <a:avLst>
            <a:gd name="adj" fmla="val 105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MX" sz="2800" b="1" kern="1200" dirty="0">
              <a:latin typeface="Arial Black" panose="020B0A04020102020204" pitchFamily="34" charset="0"/>
            </a:rPr>
            <a:t>Nivel Intermedio</a:t>
          </a:r>
          <a:endParaRPr lang="es-CO" sz="2800" b="1" kern="1200" dirty="0">
            <a:latin typeface="Arial Black" panose="020B0A04020102020204" pitchFamily="34" charset="0"/>
          </a:endParaRPr>
        </a:p>
      </dsp:txBody>
      <dsp:txXfrm>
        <a:off x="2885833" y="2099318"/>
        <a:ext cx="2451502" cy="1911413"/>
      </dsp:txXfrm>
    </dsp:sp>
    <dsp:sp modelId="{DE9BB19C-A203-4352-8237-3E83E4642B7B}">
      <dsp:nvSpPr>
        <dsp:cNvPr id="0" name=""/>
        <dsp:cNvSpPr/>
      </dsp:nvSpPr>
      <dsp:spPr>
        <a:xfrm>
          <a:off x="5440657" y="2036683"/>
          <a:ext cx="2576772" cy="2036683"/>
        </a:xfrm>
        <a:prstGeom prst="roundRect">
          <a:avLst>
            <a:gd name="adj" fmla="val 105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MX" sz="2800" kern="1200" dirty="0">
              <a:latin typeface="Arial Black" panose="020B0A04020102020204" pitchFamily="34" charset="0"/>
            </a:rPr>
            <a:t>Nivel Avanzado</a:t>
          </a:r>
          <a:endParaRPr lang="es-CO" sz="2800" kern="1200" dirty="0">
            <a:latin typeface="Arial Black" panose="020B0A04020102020204" pitchFamily="34" charset="0"/>
          </a:endParaRPr>
        </a:p>
      </dsp:txBody>
      <dsp:txXfrm>
        <a:off x="5503292" y="2099318"/>
        <a:ext cx="2451502" cy="191141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282E2A-9136-4CA0-95DD-B2A08D198048}">
      <dsp:nvSpPr>
        <dsp:cNvPr id="0" name=""/>
        <dsp:cNvSpPr/>
      </dsp:nvSpPr>
      <dsp:spPr>
        <a:xfrm>
          <a:off x="3151358" y="2598399"/>
          <a:ext cx="1926883" cy="1926883"/>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CO" sz="2800" b="1" kern="1200" dirty="0"/>
            <a:t>NIVEL BÁSICO</a:t>
          </a:r>
          <a:endParaRPr lang="es-CO" sz="2800" b="1" kern="1200" dirty="0">
            <a:latin typeface="Calibri" panose="020F0502020204030204" pitchFamily="34" charset="0"/>
          </a:endParaRPr>
        </a:p>
      </dsp:txBody>
      <dsp:txXfrm>
        <a:off x="3433543" y="2880584"/>
        <a:ext cx="1362513" cy="1362513"/>
      </dsp:txXfrm>
    </dsp:sp>
    <dsp:sp modelId="{CD2EC50E-9652-4702-B37F-7C2D90514D60}">
      <dsp:nvSpPr>
        <dsp:cNvPr id="0" name=""/>
        <dsp:cNvSpPr/>
      </dsp:nvSpPr>
      <dsp:spPr>
        <a:xfrm rot="10800000">
          <a:off x="1285853" y="3287260"/>
          <a:ext cx="1762901" cy="549161"/>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7ADEAB-E6F1-46E1-8132-1DF2C45375FF}">
      <dsp:nvSpPr>
        <dsp:cNvPr id="0" name=""/>
        <dsp:cNvSpPr/>
      </dsp:nvSpPr>
      <dsp:spPr>
        <a:xfrm>
          <a:off x="370583" y="2829625"/>
          <a:ext cx="1830539" cy="1464431"/>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s-CO" sz="1200" b="1" kern="1200" dirty="0">
              <a:solidFill>
                <a:srgbClr val="FF0000"/>
              </a:solidFill>
            </a:rPr>
            <a:t>Definir, explicar, resumir e interpretar </a:t>
          </a:r>
          <a:r>
            <a:rPr lang="es-CO" sz="1200" kern="1200" dirty="0"/>
            <a:t>los principios y teorías subyacentes a las áreas más relevantes de la competencia técnica para completar tareas mientras se trabaja bajo una supervisión apropiada;</a:t>
          </a:r>
        </a:p>
      </dsp:txBody>
      <dsp:txXfrm>
        <a:off x="413475" y="2872517"/>
        <a:ext cx="1744755" cy="1378647"/>
      </dsp:txXfrm>
    </dsp:sp>
    <dsp:sp modelId="{FECA63D2-F48D-490A-93FD-430B57540EC0}">
      <dsp:nvSpPr>
        <dsp:cNvPr id="0" name=""/>
        <dsp:cNvSpPr/>
      </dsp:nvSpPr>
      <dsp:spPr>
        <a:xfrm rot="13500000">
          <a:off x="1856261" y="1910173"/>
          <a:ext cx="1762901" cy="549161"/>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48634D-0A11-42A0-857E-412CE8BABECA}">
      <dsp:nvSpPr>
        <dsp:cNvPr id="0" name=""/>
        <dsp:cNvSpPr/>
      </dsp:nvSpPr>
      <dsp:spPr>
        <a:xfrm>
          <a:off x="1199163" y="829258"/>
          <a:ext cx="1830539" cy="1464431"/>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s-CO" sz="1200" b="1" kern="1200" dirty="0">
              <a:solidFill>
                <a:srgbClr val="FF0000"/>
              </a:solidFill>
            </a:rPr>
            <a:t>Realizar </a:t>
          </a:r>
          <a:r>
            <a:rPr lang="es-CO" sz="1200" kern="1200" dirty="0"/>
            <a:t>las tareas asignadas usando las habilidades profesionales que sean apropiadas; </a:t>
          </a:r>
        </a:p>
      </dsp:txBody>
      <dsp:txXfrm>
        <a:off x="1242055" y="872150"/>
        <a:ext cx="1744755" cy="1378647"/>
      </dsp:txXfrm>
    </dsp:sp>
    <dsp:sp modelId="{AD5D5153-7C97-42BA-9183-16F41DACE078}">
      <dsp:nvSpPr>
        <dsp:cNvPr id="0" name=""/>
        <dsp:cNvSpPr/>
      </dsp:nvSpPr>
      <dsp:spPr>
        <a:xfrm rot="16200000">
          <a:off x="3233349" y="1339765"/>
          <a:ext cx="1762901" cy="549161"/>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203698C-6E50-4163-A2B5-1E5E7DF9DDE6}">
      <dsp:nvSpPr>
        <dsp:cNvPr id="0" name=""/>
        <dsp:cNvSpPr/>
      </dsp:nvSpPr>
      <dsp:spPr>
        <a:xfrm>
          <a:off x="3199530" y="679"/>
          <a:ext cx="1830539" cy="1464431"/>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s-CO" sz="1200" b="1" kern="1200" dirty="0">
              <a:solidFill>
                <a:srgbClr val="FF0000"/>
              </a:solidFill>
            </a:rPr>
            <a:t>Reconocer</a:t>
          </a:r>
          <a:r>
            <a:rPr lang="es-CO" sz="1200" kern="1200" dirty="0"/>
            <a:t> la importancia de los valores profesionales, la ética y las actitudes en el desempeño de las tareas asignadas;</a:t>
          </a:r>
        </a:p>
      </dsp:txBody>
      <dsp:txXfrm>
        <a:off x="3242422" y="43571"/>
        <a:ext cx="1744755" cy="1378647"/>
      </dsp:txXfrm>
    </dsp:sp>
    <dsp:sp modelId="{58B57783-5D96-4157-86B8-4083BD99D401}">
      <dsp:nvSpPr>
        <dsp:cNvPr id="0" name=""/>
        <dsp:cNvSpPr/>
      </dsp:nvSpPr>
      <dsp:spPr>
        <a:xfrm rot="18900000">
          <a:off x="4610436" y="1910173"/>
          <a:ext cx="1762901" cy="549161"/>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0D5721D-D85D-4CB2-9D49-59369F5E7171}">
      <dsp:nvSpPr>
        <dsp:cNvPr id="0" name=""/>
        <dsp:cNvSpPr/>
      </dsp:nvSpPr>
      <dsp:spPr>
        <a:xfrm>
          <a:off x="5199897" y="829258"/>
          <a:ext cx="1830539" cy="1464431"/>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s-CO" sz="1200" b="1" kern="1200" dirty="0">
              <a:solidFill>
                <a:srgbClr val="FF0000"/>
              </a:solidFill>
            </a:rPr>
            <a:t>Resolver problemas sencillos</a:t>
          </a:r>
          <a:r>
            <a:rPr lang="es-CO" sz="1200" kern="1200" dirty="0"/>
            <a:t>, y referir tareas, problemas de supervisión o aquellas con conocimientos especializados más complejos; y</a:t>
          </a:r>
        </a:p>
      </dsp:txBody>
      <dsp:txXfrm>
        <a:off x="5242789" y="872150"/>
        <a:ext cx="1744755" cy="1378647"/>
      </dsp:txXfrm>
    </dsp:sp>
    <dsp:sp modelId="{4D90BB08-F154-4EFF-860A-8E773B654294}">
      <dsp:nvSpPr>
        <dsp:cNvPr id="0" name=""/>
        <dsp:cNvSpPr/>
      </dsp:nvSpPr>
      <dsp:spPr>
        <a:xfrm>
          <a:off x="5180844" y="3287260"/>
          <a:ext cx="1762901" cy="549161"/>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37AB12-4E8C-40B9-8FE9-AA169353BC51}">
      <dsp:nvSpPr>
        <dsp:cNvPr id="0" name=""/>
        <dsp:cNvSpPr/>
      </dsp:nvSpPr>
      <dsp:spPr>
        <a:xfrm>
          <a:off x="6028476" y="2829625"/>
          <a:ext cx="1830539" cy="1464431"/>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s-CO" sz="1400" b="1" kern="1200" dirty="0">
              <a:solidFill>
                <a:srgbClr val="FF0000"/>
              </a:solidFill>
            </a:rPr>
            <a:t>Proporcionar i</a:t>
          </a:r>
          <a:r>
            <a:rPr lang="es-CO" sz="1200" kern="1200" dirty="0"/>
            <a:t>nformación y explicar las ideas de una manera clara, usando comunicaciones orales y escritas.</a:t>
          </a:r>
        </a:p>
      </dsp:txBody>
      <dsp:txXfrm>
        <a:off x="6071368" y="2872517"/>
        <a:ext cx="1744755" cy="137864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282E2A-9136-4CA0-95DD-B2A08D198048}">
      <dsp:nvSpPr>
        <dsp:cNvPr id="0" name=""/>
        <dsp:cNvSpPr/>
      </dsp:nvSpPr>
      <dsp:spPr>
        <a:xfrm>
          <a:off x="3009228" y="2313678"/>
          <a:ext cx="2211142" cy="2211142"/>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CO" sz="2000" b="1" kern="1200" dirty="0"/>
            <a:t>NIVEL INTERMEDIO</a:t>
          </a:r>
          <a:endParaRPr lang="es-CO" sz="2000" b="1" kern="1200" dirty="0">
            <a:latin typeface="Calibri" panose="020F0502020204030204" pitchFamily="34" charset="0"/>
          </a:endParaRPr>
        </a:p>
      </dsp:txBody>
      <dsp:txXfrm>
        <a:off x="3333042" y="2637492"/>
        <a:ext cx="1563514" cy="1563514"/>
      </dsp:txXfrm>
    </dsp:sp>
    <dsp:sp modelId="{ADC4C885-9F68-45C0-9030-C16D9B5D84DF}">
      <dsp:nvSpPr>
        <dsp:cNvPr id="0" name=""/>
        <dsp:cNvSpPr/>
      </dsp:nvSpPr>
      <dsp:spPr>
        <a:xfrm rot="11700000">
          <a:off x="1339356" y="2580625"/>
          <a:ext cx="1643162" cy="630175"/>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7546021-3E52-435F-940E-5C67AC59C2E8}">
      <dsp:nvSpPr>
        <dsp:cNvPr id="0" name=""/>
        <dsp:cNvSpPr/>
      </dsp:nvSpPr>
      <dsp:spPr>
        <a:xfrm>
          <a:off x="317059" y="1842838"/>
          <a:ext cx="2100585" cy="168046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s-CO" sz="1200" b="1" kern="1200" dirty="0">
              <a:solidFill>
                <a:srgbClr val="FF0000"/>
              </a:solidFill>
            </a:rPr>
            <a:t>Aplicar </a:t>
          </a:r>
          <a:r>
            <a:rPr lang="es-CO" sz="1200" kern="1200" dirty="0"/>
            <a:t>independientemente, </a:t>
          </a:r>
          <a:r>
            <a:rPr lang="es-CO" sz="1200" b="1" kern="1200" dirty="0">
              <a:solidFill>
                <a:srgbClr val="FF0000"/>
              </a:solidFill>
            </a:rPr>
            <a:t>comparar y analizar</a:t>
          </a:r>
          <a:r>
            <a:rPr lang="es-CO" sz="1200" kern="1200" dirty="0"/>
            <a:t> los Principios y teorías subyacentes a las áreas de competencias técnica más relevantes para completar las tareas asignadas y tomar decisiones;</a:t>
          </a:r>
        </a:p>
      </dsp:txBody>
      <dsp:txXfrm>
        <a:off x="366278" y="1892057"/>
        <a:ext cx="2002147" cy="1582030"/>
      </dsp:txXfrm>
    </dsp:sp>
    <dsp:sp modelId="{FDD149C5-6400-41DF-8CBE-B773DFFCFC28}">
      <dsp:nvSpPr>
        <dsp:cNvPr id="0" name=""/>
        <dsp:cNvSpPr/>
      </dsp:nvSpPr>
      <dsp:spPr>
        <a:xfrm rot="14700000">
          <a:off x="2438352" y="1270894"/>
          <a:ext cx="1643162" cy="630175"/>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942680C-8AFB-45B7-952F-82EED0FB3FEA}">
      <dsp:nvSpPr>
        <dsp:cNvPr id="0" name=""/>
        <dsp:cNvSpPr/>
      </dsp:nvSpPr>
      <dsp:spPr>
        <a:xfrm>
          <a:off x="1862425" y="1142"/>
          <a:ext cx="2100585" cy="168046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s-CO" sz="1200" b="1" kern="1200" dirty="0">
              <a:solidFill>
                <a:srgbClr val="FF0000"/>
              </a:solidFill>
            </a:rPr>
            <a:t>Combinar</a:t>
          </a:r>
          <a:r>
            <a:rPr lang="es-CO" sz="1200" kern="1200" dirty="0"/>
            <a:t> la competencia técnica y las habilidades profesionales para completar el trabajo asignado;</a:t>
          </a:r>
        </a:p>
      </dsp:txBody>
      <dsp:txXfrm>
        <a:off x="1911644" y="50361"/>
        <a:ext cx="2002147" cy="1582030"/>
      </dsp:txXfrm>
    </dsp:sp>
    <dsp:sp modelId="{5928534A-9791-40AB-958D-1D189B029F8D}">
      <dsp:nvSpPr>
        <dsp:cNvPr id="0" name=""/>
        <dsp:cNvSpPr/>
      </dsp:nvSpPr>
      <dsp:spPr>
        <a:xfrm rot="17700000">
          <a:off x="4148085" y="1270894"/>
          <a:ext cx="1643162" cy="630175"/>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09BF4E4-D4CB-4558-AA55-AA378D8E4605}">
      <dsp:nvSpPr>
        <dsp:cNvPr id="0" name=""/>
        <dsp:cNvSpPr/>
      </dsp:nvSpPr>
      <dsp:spPr>
        <a:xfrm>
          <a:off x="4266589" y="1142"/>
          <a:ext cx="2100585" cy="168046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s-CO" sz="1200" b="1" kern="1200" dirty="0">
              <a:solidFill>
                <a:srgbClr val="FF0000"/>
              </a:solidFill>
            </a:rPr>
            <a:t>Aplicar</a:t>
          </a:r>
          <a:r>
            <a:rPr lang="es-CO" sz="1200" kern="1200" dirty="0"/>
            <a:t> los valores profesionales, la ética y actitudes al trabajo asignado; y</a:t>
          </a:r>
        </a:p>
      </dsp:txBody>
      <dsp:txXfrm>
        <a:off x="4315808" y="50361"/>
        <a:ext cx="2002147" cy="1582030"/>
      </dsp:txXfrm>
    </dsp:sp>
    <dsp:sp modelId="{E630DF29-EA55-4CED-A35C-34E515B241C6}">
      <dsp:nvSpPr>
        <dsp:cNvPr id="0" name=""/>
        <dsp:cNvSpPr/>
      </dsp:nvSpPr>
      <dsp:spPr>
        <a:xfrm rot="20700000">
          <a:off x="5247080" y="2580625"/>
          <a:ext cx="1643162" cy="630175"/>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4CBD956-7510-431D-8A84-A01A3218741B}">
      <dsp:nvSpPr>
        <dsp:cNvPr id="0" name=""/>
        <dsp:cNvSpPr/>
      </dsp:nvSpPr>
      <dsp:spPr>
        <a:xfrm>
          <a:off x="5811955" y="1842838"/>
          <a:ext cx="2100585" cy="168046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s-CO" sz="1200" b="1" kern="1200" dirty="0">
              <a:solidFill>
                <a:srgbClr val="FF0000"/>
              </a:solidFill>
            </a:rPr>
            <a:t>Presentar </a:t>
          </a:r>
          <a:r>
            <a:rPr lang="es-CO" sz="1200" kern="1200" dirty="0"/>
            <a:t>la información y </a:t>
          </a:r>
          <a:r>
            <a:rPr lang="es-CO" sz="1200" b="1" kern="1200" dirty="0">
              <a:solidFill>
                <a:srgbClr val="FF0000"/>
              </a:solidFill>
            </a:rPr>
            <a:t>explicar</a:t>
          </a:r>
          <a:r>
            <a:rPr lang="es-CO" sz="1200" kern="1200" dirty="0"/>
            <a:t> las ideas de una manera clara, usando comunicaciones orales y escritas, a las partes interesadas contables y no contables.</a:t>
          </a:r>
        </a:p>
      </dsp:txBody>
      <dsp:txXfrm>
        <a:off x="5861174" y="1892057"/>
        <a:ext cx="2002147" cy="158203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282E2A-9136-4CA0-95DD-B2A08D198048}">
      <dsp:nvSpPr>
        <dsp:cNvPr id="0" name=""/>
        <dsp:cNvSpPr/>
      </dsp:nvSpPr>
      <dsp:spPr>
        <a:xfrm>
          <a:off x="3096025" y="2487136"/>
          <a:ext cx="2037549" cy="2037549"/>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b="1" kern="1200" dirty="0">
              <a:latin typeface="Calibri" panose="020F0502020204030204" pitchFamily="34" charset="0"/>
            </a:rPr>
            <a:t>NIVEL AVANZADO</a:t>
          </a:r>
          <a:endParaRPr lang="es-CO" sz="1800" b="1" kern="1200" dirty="0">
            <a:latin typeface="Calibri" panose="020F0502020204030204" pitchFamily="34" charset="0"/>
          </a:endParaRPr>
        </a:p>
      </dsp:txBody>
      <dsp:txXfrm>
        <a:off x="3394417" y="2785528"/>
        <a:ext cx="1440765" cy="1440765"/>
      </dsp:txXfrm>
    </dsp:sp>
    <dsp:sp modelId="{ADC4C885-9F68-45C0-9030-C16D9B5D84DF}">
      <dsp:nvSpPr>
        <dsp:cNvPr id="0" name=""/>
        <dsp:cNvSpPr/>
      </dsp:nvSpPr>
      <dsp:spPr>
        <a:xfrm rot="10800000">
          <a:off x="1029684" y="3215560"/>
          <a:ext cx="1952692" cy="580701"/>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7546021-3E52-435F-940E-5C67AC59C2E8}">
      <dsp:nvSpPr>
        <dsp:cNvPr id="0" name=""/>
        <dsp:cNvSpPr/>
      </dsp:nvSpPr>
      <dsp:spPr>
        <a:xfrm>
          <a:off x="316541" y="2935397"/>
          <a:ext cx="1426284" cy="114102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es-CO" sz="1000" b="1" kern="1200" dirty="0">
              <a:solidFill>
                <a:srgbClr val="FF0000"/>
              </a:solidFill>
            </a:rPr>
            <a:t>Seleccionar e integrar</a:t>
          </a:r>
          <a:r>
            <a:rPr lang="es-CO" sz="1000" kern="1200" dirty="0"/>
            <a:t> </a:t>
          </a:r>
          <a:r>
            <a:rPr lang="es-CO" sz="900" kern="1200" dirty="0" err="1"/>
            <a:t>Ppios</a:t>
          </a:r>
          <a:r>
            <a:rPr lang="es-CO" sz="900" kern="1200" dirty="0"/>
            <a:t> y teorías de diferentes áreas de </a:t>
          </a:r>
          <a:r>
            <a:rPr lang="es-CO" sz="900" kern="1200" dirty="0" err="1"/>
            <a:t>comp.</a:t>
          </a:r>
          <a:r>
            <a:rPr lang="es-CO" sz="900" kern="1200" dirty="0"/>
            <a:t> técnica para gestionar y dirigir </a:t>
          </a:r>
          <a:r>
            <a:rPr lang="es-CO" sz="900" kern="1200" dirty="0" err="1"/>
            <a:t>proy</a:t>
          </a:r>
          <a:r>
            <a:rPr lang="es-CO" sz="900" kern="1200" dirty="0"/>
            <a:t>., y asignaciones de trabajo, y hacer recomendaciones apropiadas a las necesidades de las partes interesadas;</a:t>
          </a:r>
        </a:p>
      </dsp:txBody>
      <dsp:txXfrm>
        <a:off x="349961" y="2968817"/>
        <a:ext cx="1359444" cy="1074187"/>
      </dsp:txXfrm>
    </dsp:sp>
    <dsp:sp modelId="{1D4350EB-4F43-436B-AE5A-86913B3E3375}">
      <dsp:nvSpPr>
        <dsp:cNvPr id="0" name=""/>
        <dsp:cNvSpPr/>
      </dsp:nvSpPr>
      <dsp:spPr>
        <a:xfrm rot="12960000">
          <a:off x="1432423" y="1976056"/>
          <a:ext cx="1952692" cy="580701"/>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84FD091-4385-492C-B38A-873CAB7D1C84}">
      <dsp:nvSpPr>
        <dsp:cNvPr id="0" name=""/>
        <dsp:cNvSpPr/>
      </dsp:nvSpPr>
      <dsp:spPr>
        <a:xfrm>
          <a:off x="905746" y="1122011"/>
          <a:ext cx="1426284" cy="114102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66725">
            <a:lnSpc>
              <a:spcPct val="90000"/>
            </a:lnSpc>
            <a:spcBef>
              <a:spcPct val="0"/>
            </a:spcBef>
            <a:spcAft>
              <a:spcPct val="35000"/>
            </a:spcAft>
            <a:buNone/>
          </a:pPr>
          <a:r>
            <a:rPr lang="es-CO" sz="1050" b="1" kern="1200" dirty="0">
              <a:solidFill>
                <a:srgbClr val="FF0000"/>
              </a:solidFill>
            </a:rPr>
            <a:t>Integrar </a:t>
          </a:r>
          <a:r>
            <a:rPr lang="es-CO" sz="900" kern="1200" dirty="0"/>
            <a:t>la competencia técnica y las habilidades profesionales para gestionar y dirigir proyectos y asignaciones de trabajo;</a:t>
          </a:r>
        </a:p>
      </dsp:txBody>
      <dsp:txXfrm>
        <a:off x="939166" y="1155431"/>
        <a:ext cx="1359444" cy="1074187"/>
      </dsp:txXfrm>
    </dsp:sp>
    <dsp:sp modelId="{6276A865-F930-4D4F-B2EE-82611DF5CE46}">
      <dsp:nvSpPr>
        <dsp:cNvPr id="0" name=""/>
        <dsp:cNvSpPr/>
      </dsp:nvSpPr>
      <dsp:spPr>
        <a:xfrm rot="15120000">
          <a:off x="2486808" y="1210000"/>
          <a:ext cx="1952692" cy="580701"/>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F2E09A3-C8A3-48A9-BE8D-0FCA8398A62B}">
      <dsp:nvSpPr>
        <dsp:cNvPr id="0" name=""/>
        <dsp:cNvSpPr/>
      </dsp:nvSpPr>
      <dsp:spPr>
        <a:xfrm>
          <a:off x="2448304" y="1277"/>
          <a:ext cx="1426284" cy="114102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66725">
            <a:lnSpc>
              <a:spcPct val="90000"/>
            </a:lnSpc>
            <a:spcBef>
              <a:spcPct val="0"/>
            </a:spcBef>
            <a:spcAft>
              <a:spcPct val="35000"/>
            </a:spcAft>
            <a:buNone/>
          </a:pPr>
          <a:r>
            <a:rPr lang="es-CO" sz="1050" b="1" kern="1200" dirty="0">
              <a:solidFill>
                <a:srgbClr val="FF0000"/>
              </a:solidFill>
            </a:rPr>
            <a:t>Hacer juicios</a:t>
          </a:r>
          <a:r>
            <a:rPr lang="es-CO" sz="900" kern="1200" dirty="0"/>
            <a:t> sobre las formas apropiadas de actuación sobre la base de los valores profesionales, la ética y actitudes;</a:t>
          </a:r>
        </a:p>
      </dsp:txBody>
      <dsp:txXfrm>
        <a:off x="2481724" y="34697"/>
        <a:ext cx="1359444" cy="1074187"/>
      </dsp:txXfrm>
    </dsp:sp>
    <dsp:sp modelId="{66CDE23C-0126-47B6-BA1E-F93AE45E6617}">
      <dsp:nvSpPr>
        <dsp:cNvPr id="0" name=""/>
        <dsp:cNvSpPr/>
      </dsp:nvSpPr>
      <dsp:spPr>
        <a:xfrm rot="17280000">
          <a:off x="3790099" y="1210000"/>
          <a:ext cx="1952692" cy="580701"/>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7A23707-2752-4C80-A367-E9721C6FA454}">
      <dsp:nvSpPr>
        <dsp:cNvPr id="0" name=""/>
        <dsp:cNvSpPr/>
      </dsp:nvSpPr>
      <dsp:spPr>
        <a:xfrm>
          <a:off x="4355010" y="1277"/>
          <a:ext cx="1426284" cy="114102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66725">
            <a:lnSpc>
              <a:spcPct val="90000"/>
            </a:lnSpc>
            <a:spcBef>
              <a:spcPct val="0"/>
            </a:spcBef>
            <a:spcAft>
              <a:spcPct val="35000"/>
            </a:spcAft>
            <a:buNone/>
          </a:pPr>
          <a:r>
            <a:rPr lang="es-CO" sz="1050" b="1" kern="1200" dirty="0">
              <a:solidFill>
                <a:srgbClr val="FF0000"/>
              </a:solidFill>
            </a:rPr>
            <a:t>Evaluar, investigar y resolver problemas</a:t>
          </a:r>
          <a:r>
            <a:rPr lang="es-CO" sz="900" kern="1200" dirty="0"/>
            <a:t> complejos con supervisión limitada;</a:t>
          </a:r>
        </a:p>
      </dsp:txBody>
      <dsp:txXfrm>
        <a:off x="4388430" y="34697"/>
        <a:ext cx="1359444" cy="1074187"/>
      </dsp:txXfrm>
    </dsp:sp>
    <dsp:sp modelId="{C357840F-5CD1-4ECC-BB7D-6F7C17DC0DB9}">
      <dsp:nvSpPr>
        <dsp:cNvPr id="0" name=""/>
        <dsp:cNvSpPr/>
      </dsp:nvSpPr>
      <dsp:spPr>
        <a:xfrm rot="19440000">
          <a:off x="4844484" y="1976056"/>
          <a:ext cx="1952692" cy="580701"/>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13D8E3A-F9B6-4E4D-9307-40977F264895}">
      <dsp:nvSpPr>
        <dsp:cNvPr id="0" name=""/>
        <dsp:cNvSpPr/>
      </dsp:nvSpPr>
      <dsp:spPr>
        <a:xfrm>
          <a:off x="5897568" y="1122011"/>
          <a:ext cx="1426284" cy="114102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66725">
            <a:lnSpc>
              <a:spcPct val="90000"/>
            </a:lnSpc>
            <a:spcBef>
              <a:spcPct val="0"/>
            </a:spcBef>
            <a:spcAft>
              <a:spcPct val="35000"/>
            </a:spcAft>
            <a:buNone/>
          </a:pPr>
          <a:r>
            <a:rPr lang="es-CO" sz="1050" b="1" kern="1200" dirty="0">
              <a:solidFill>
                <a:srgbClr val="FF0000"/>
              </a:solidFill>
            </a:rPr>
            <a:t>Anticipar</a:t>
          </a:r>
          <a:r>
            <a:rPr lang="es-CO" sz="900" kern="1200" dirty="0"/>
            <a:t>, dar consultoría apropiada,  y d</a:t>
          </a:r>
          <a:r>
            <a:rPr lang="es-CO" sz="1050" b="1" kern="1200" dirty="0">
              <a:solidFill>
                <a:srgbClr val="FF0000"/>
              </a:solidFill>
            </a:rPr>
            <a:t>esarrollar</a:t>
          </a:r>
          <a:r>
            <a:rPr lang="es-CO" sz="900" kern="1200" dirty="0"/>
            <a:t> soluciones a problemas y asuntos complejos; y</a:t>
          </a:r>
        </a:p>
      </dsp:txBody>
      <dsp:txXfrm>
        <a:off x="5930988" y="1155431"/>
        <a:ext cx="1359444" cy="1074187"/>
      </dsp:txXfrm>
    </dsp:sp>
    <dsp:sp modelId="{A77483A1-4646-4331-B4F6-BCFD8F79AF95}">
      <dsp:nvSpPr>
        <dsp:cNvPr id="0" name=""/>
        <dsp:cNvSpPr/>
      </dsp:nvSpPr>
      <dsp:spPr>
        <a:xfrm>
          <a:off x="5247223" y="3215560"/>
          <a:ext cx="1952692" cy="580701"/>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9FB8218-835F-4CBF-843E-DE3129DCC1DE}">
      <dsp:nvSpPr>
        <dsp:cNvPr id="0" name=""/>
        <dsp:cNvSpPr/>
      </dsp:nvSpPr>
      <dsp:spPr>
        <a:xfrm>
          <a:off x="6486773" y="2935397"/>
          <a:ext cx="1426284" cy="114102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66725">
            <a:lnSpc>
              <a:spcPct val="90000"/>
            </a:lnSpc>
            <a:spcBef>
              <a:spcPct val="0"/>
            </a:spcBef>
            <a:spcAft>
              <a:spcPct val="35000"/>
            </a:spcAft>
            <a:buNone/>
          </a:pPr>
          <a:r>
            <a:rPr lang="es-CO" sz="1050" b="1" kern="1200" dirty="0">
              <a:solidFill>
                <a:srgbClr val="FF0000"/>
              </a:solidFill>
            </a:rPr>
            <a:t>Presentar </a:t>
          </a:r>
          <a:r>
            <a:rPr lang="es-CO" sz="900" kern="1200" dirty="0"/>
            <a:t>de forma consistente y explicar la información más relevante de una manera convincente a un amplio rango de interesados</a:t>
          </a:r>
        </a:p>
      </dsp:txBody>
      <dsp:txXfrm>
        <a:off x="6520193" y="2968817"/>
        <a:ext cx="1359444" cy="107418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282E2A-9136-4CA0-95DD-B2A08D198048}">
      <dsp:nvSpPr>
        <dsp:cNvPr id="0" name=""/>
        <dsp:cNvSpPr/>
      </dsp:nvSpPr>
      <dsp:spPr>
        <a:xfrm>
          <a:off x="3499105" y="3423359"/>
          <a:ext cx="1341330" cy="1341330"/>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CO" sz="1200" b="1" kern="1200" dirty="0"/>
            <a:t>Áreas de Competencias</a:t>
          </a:r>
          <a:endParaRPr lang="es-CO" sz="1200" b="1" kern="1200" dirty="0">
            <a:latin typeface="Calibri" panose="020F0502020204030204" pitchFamily="34" charset="0"/>
          </a:endParaRPr>
        </a:p>
      </dsp:txBody>
      <dsp:txXfrm>
        <a:off x="3695538" y="3619792"/>
        <a:ext cx="948464" cy="948464"/>
      </dsp:txXfrm>
    </dsp:sp>
    <dsp:sp modelId="{CD2EC50E-9652-4702-B37F-7C2D90514D60}">
      <dsp:nvSpPr>
        <dsp:cNvPr id="0" name=""/>
        <dsp:cNvSpPr/>
      </dsp:nvSpPr>
      <dsp:spPr>
        <a:xfrm rot="10800000">
          <a:off x="472026" y="3902885"/>
          <a:ext cx="2860589" cy="38227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7ADEAB-E6F1-46E1-8132-1DF2C45375FF}">
      <dsp:nvSpPr>
        <dsp:cNvPr id="0" name=""/>
        <dsp:cNvSpPr/>
      </dsp:nvSpPr>
      <dsp:spPr>
        <a:xfrm>
          <a:off x="2560" y="3718452"/>
          <a:ext cx="938931" cy="751145"/>
        </a:xfrm>
        <a:prstGeom prst="roundRect">
          <a:avLst>
            <a:gd name="adj" fmla="val 10000"/>
          </a:avLst>
        </a:prstGeom>
        <a:solidFill>
          <a:srgbClr val="FF00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es-CO" sz="1000" b="1" kern="1200" baseline="0" dirty="0">
              <a:solidFill>
                <a:srgbClr val="FFFF00"/>
              </a:solidFill>
            </a:rPr>
            <a:t>Contabilidad Financiera y Otros Informes Financieros (NIIF)</a:t>
          </a:r>
        </a:p>
      </dsp:txBody>
      <dsp:txXfrm>
        <a:off x="24560" y="3740452"/>
        <a:ext cx="894931" cy="707145"/>
      </dsp:txXfrm>
    </dsp:sp>
    <dsp:sp modelId="{3C91B075-4340-4EE5-B5B3-BAA03CB5E8BA}">
      <dsp:nvSpPr>
        <dsp:cNvPr id="0" name=""/>
        <dsp:cNvSpPr/>
      </dsp:nvSpPr>
      <dsp:spPr>
        <a:xfrm rot="11880000">
          <a:off x="583003" y="3202204"/>
          <a:ext cx="2860589" cy="38227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5C2E2D5-C9B6-48F1-A4DC-DC969CC8B837}">
      <dsp:nvSpPr>
        <dsp:cNvPr id="0" name=""/>
        <dsp:cNvSpPr/>
      </dsp:nvSpPr>
      <dsp:spPr>
        <a:xfrm>
          <a:off x="183541" y="2575786"/>
          <a:ext cx="938931" cy="751145"/>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es-MX" sz="1000" kern="1200" dirty="0"/>
            <a:t>Contabilidad Gerencial</a:t>
          </a:r>
          <a:endParaRPr lang="es-CO" sz="1000" kern="1200" dirty="0"/>
        </a:p>
      </dsp:txBody>
      <dsp:txXfrm>
        <a:off x="205541" y="2597786"/>
        <a:ext cx="894931" cy="707145"/>
      </dsp:txXfrm>
    </dsp:sp>
    <dsp:sp modelId="{296B0901-D3F5-4A08-99CE-64AEAAD3B1FE}">
      <dsp:nvSpPr>
        <dsp:cNvPr id="0" name=""/>
        <dsp:cNvSpPr/>
      </dsp:nvSpPr>
      <dsp:spPr>
        <a:xfrm rot="12960000">
          <a:off x="905070" y="2570111"/>
          <a:ext cx="2860589" cy="38227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3AA6DA4-FA28-4A57-9FCA-E7461EA845EA}">
      <dsp:nvSpPr>
        <dsp:cNvPr id="0" name=""/>
        <dsp:cNvSpPr/>
      </dsp:nvSpPr>
      <dsp:spPr>
        <a:xfrm>
          <a:off x="708767" y="1544972"/>
          <a:ext cx="938931" cy="751145"/>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es-MX" sz="1000" kern="1200" dirty="0"/>
            <a:t>Finanzas y Gerencia Financiera</a:t>
          </a:r>
          <a:endParaRPr lang="es-CO" sz="1000" kern="1200" dirty="0"/>
        </a:p>
      </dsp:txBody>
      <dsp:txXfrm>
        <a:off x="730767" y="1566972"/>
        <a:ext cx="894931" cy="707145"/>
      </dsp:txXfrm>
    </dsp:sp>
    <dsp:sp modelId="{3CA77DFC-7D94-4213-A81C-23B8FCA1ED9E}">
      <dsp:nvSpPr>
        <dsp:cNvPr id="0" name=""/>
        <dsp:cNvSpPr/>
      </dsp:nvSpPr>
      <dsp:spPr>
        <a:xfrm rot="14040000">
          <a:off x="1406702" y="2068480"/>
          <a:ext cx="2860589" cy="38227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587FDAE-1425-4F60-B276-6EF3D36CC66D}">
      <dsp:nvSpPr>
        <dsp:cNvPr id="0" name=""/>
        <dsp:cNvSpPr/>
      </dsp:nvSpPr>
      <dsp:spPr>
        <a:xfrm>
          <a:off x="1526825" y="726914"/>
          <a:ext cx="938931" cy="751145"/>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es-MX" sz="1000" kern="1200" dirty="0"/>
            <a:t>Impuestos</a:t>
          </a:r>
          <a:endParaRPr lang="es-CO" sz="1000" kern="1200" dirty="0"/>
        </a:p>
      </dsp:txBody>
      <dsp:txXfrm>
        <a:off x="1548825" y="748914"/>
        <a:ext cx="894931" cy="707145"/>
      </dsp:txXfrm>
    </dsp:sp>
    <dsp:sp modelId="{A9DCCB13-5331-4978-8692-49909CD9BED5}">
      <dsp:nvSpPr>
        <dsp:cNvPr id="0" name=""/>
        <dsp:cNvSpPr/>
      </dsp:nvSpPr>
      <dsp:spPr>
        <a:xfrm rot="15120000">
          <a:off x="2038795" y="1746412"/>
          <a:ext cx="2860589" cy="38227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0E7666-0935-4BE5-9821-F5F221F73531}">
      <dsp:nvSpPr>
        <dsp:cNvPr id="0" name=""/>
        <dsp:cNvSpPr/>
      </dsp:nvSpPr>
      <dsp:spPr>
        <a:xfrm>
          <a:off x="2557639" y="201688"/>
          <a:ext cx="938931" cy="751145"/>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es-MX" sz="1000" kern="1200" dirty="0"/>
            <a:t>Gobierno, Gestión de Riesgo y control Interno</a:t>
          </a:r>
          <a:endParaRPr lang="es-CO" sz="1000" kern="1200" dirty="0"/>
        </a:p>
      </dsp:txBody>
      <dsp:txXfrm>
        <a:off x="2579639" y="223688"/>
        <a:ext cx="894931" cy="707145"/>
      </dsp:txXfrm>
    </dsp:sp>
    <dsp:sp modelId="{F03D4F3D-CF31-44A9-B9F3-C316A65F12B8}">
      <dsp:nvSpPr>
        <dsp:cNvPr id="0" name=""/>
        <dsp:cNvSpPr/>
      </dsp:nvSpPr>
      <dsp:spPr>
        <a:xfrm rot="16200000">
          <a:off x="2739475" y="1635435"/>
          <a:ext cx="2860589" cy="38227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1747878-A309-4C8E-B050-40905ABC6E16}">
      <dsp:nvSpPr>
        <dsp:cNvPr id="0" name=""/>
        <dsp:cNvSpPr/>
      </dsp:nvSpPr>
      <dsp:spPr>
        <a:xfrm>
          <a:off x="3700304" y="20708"/>
          <a:ext cx="938931" cy="751145"/>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es-MX" sz="1000" kern="1200" dirty="0"/>
            <a:t>Legislación de Negocios y Regulación</a:t>
          </a:r>
          <a:endParaRPr lang="es-CO" sz="1000" kern="1200" dirty="0"/>
        </a:p>
      </dsp:txBody>
      <dsp:txXfrm>
        <a:off x="3722304" y="42708"/>
        <a:ext cx="894931" cy="707145"/>
      </dsp:txXfrm>
    </dsp:sp>
    <dsp:sp modelId="{9B0EE4CA-A7A1-4A59-AE58-A2099C6B2C3B}">
      <dsp:nvSpPr>
        <dsp:cNvPr id="0" name=""/>
        <dsp:cNvSpPr/>
      </dsp:nvSpPr>
      <dsp:spPr>
        <a:xfrm rot="17280000">
          <a:off x="3440156" y="1746412"/>
          <a:ext cx="2860589" cy="38227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616DB8D-1810-4505-86A3-28125134578D}">
      <dsp:nvSpPr>
        <dsp:cNvPr id="0" name=""/>
        <dsp:cNvSpPr/>
      </dsp:nvSpPr>
      <dsp:spPr>
        <a:xfrm>
          <a:off x="4842970" y="201688"/>
          <a:ext cx="938931" cy="751145"/>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es-MX" sz="1000" kern="1200" dirty="0"/>
            <a:t>Tecnología de la Información</a:t>
          </a:r>
          <a:endParaRPr lang="es-CO" sz="1000" kern="1200" dirty="0"/>
        </a:p>
      </dsp:txBody>
      <dsp:txXfrm>
        <a:off x="4864970" y="223688"/>
        <a:ext cx="894931" cy="707145"/>
      </dsp:txXfrm>
    </dsp:sp>
    <dsp:sp modelId="{F93320D5-D8C6-4C69-9968-7FF598ED9CCE}">
      <dsp:nvSpPr>
        <dsp:cNvPr id="0" name=""/>
        <dsp:cNvSpPr/>
      </dsp:nvSpPr>
      <dsp:spPr>
        <a:xfrm rot="18360000">
          <a:off x="4072249" y="2068480"/>
          <a:ext cx="2860589" cy="38227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5D74962-6E24-4B70-83D1-B4BD5AF1DDE8}">
      <dsp:nvSpPr>
        <dsp:cNvPr id="0" name=""/>
        <dsp:cNvSpPr/>
      </dsp:nvSpPr>
      <dsp:spPr>
        <a:xfrm>
          <a:off x="5873784" y="726914"/>
          <a:ext cx="938931" cy="751145"/>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es-MX" sz="1000" kern="1200" dirty="0"/>
            <a:t>Entorno empresarial y organizacional</a:t>
          </a:r>
          <a:endParaRPr lang="es-CO" sz="1000" kern="1200" dirty="0"/>
        </a:p>
      </dsp:txBody>
      <dsp:txXfrm>
        <a:off x="5895784" y="748914"/>
        <a:ext cx="894931" cy="707145"/>
      </dsp:txXfrm>
    </dsp:sp>
    <dsp:sp modelId="{2AE32408-3C48-495C-B733-0AE6379B3E2E}">
      <dsp:nvSpPr>
        <dsp:cNvPr id="0" name=""/>
        <dsp:cNvSpPr/>
      </dsp:nvSpPr>
      <dsp:spPr>
        <a:xfrm rot="19440000">
          <a:off x="4573880" y="2570111"/>
          <a:ext cx="2860589" cy="38227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5AFDBA-63F6-4CDE-A027-3A61A9F2D02F}">
      <dsp:nvSpPr>
        <dsp:cNvPr id="0" name=""/>
        <dsp:cNvSpPr/>
      </dsp:nvSpPr>
      <dsp:spPr>
        <a:xfrm>
          <a:off x="6691842" y="1544972"/>
          <a:ext cx="938931" cy="751145"/>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es-MX" sz="1000" kern="1200" dirty="0"/>
            <a:t>Ciencias Económicas</a:t>
          </a:r>
          <a:endParaRPr lang="es-CO" sz="1000" kern="1200" dirty="0"/>
        </a:p>
      </dsp:txBody>
      <dsp:txXfrm>
        <a:off x="6713842" y="1566972"/>
        <a:ext cx="894931" cy="707145"/>
      </dsp:txXfrm>
    </dsp:sp>
    <dsp:sp modelId="{771258EC-0068-41BA-92DE-80607E2CD30D}">
      <dsp:nvSpPr>
        <dsp:cNvPr id="0" name=""/>
        <dsp:cNvSpPr/>
      </dsp:nvSpPr>
      <dsp:spPr>
        <a:xfrm rot="20520000">
          <a:off x="4895948" y="3202204"/>
          <a:ext cx="2860589" cy="38227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CBC03F9-2594-45FF-AA61-B87A75C5C117}">
      <dsp:nvSpPr>
        <dsp:cNvPr id="0" name=""/>
        <dsp:cNvSpPr/>
      </dsp:nvSpPr>
      <dsp:spPr>
        <a:xfrm>
          <a:off x="7217068" y="2575786"/>
          <a:ext cx="938931" cy="751145"/>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es-MX" sz="1000" kern="1200" dirty="0"/>
            <a:t>Estrategias y gestión empresarial</a:t>
          </a:r>
          <a:endParaRPr lang="es-CO" sz="1000" kern="1200" dirty="0"/>
        </a:p>
      </dsp:txBody>
      <dsp:txXfrm>
        <a:off x="7239068" y="2597786"/>
        <a:ext cx="894931" cy="707145"/>
      </dsp:txXfrm>
    </dsp:sp>
    <dsp:sp modelId="{FC396544-3B27-4E88-ACF2-F54C46C9FDD1}">
      <dsp:nvSpPr>
        <dsp:cNvPr id="0" name=""/>
        <dsp:cNvSpPr/>
      </dsp:nvSpPr>
      <dsp:spPr>
        <a:xfrm>
          <a:off x="5006925" y="3902885"/>
          <a:ext cx="2860589" cy="38227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CF3E238-F8C1-4AC0-8840-B55806894150}">
      <dsp:nvSpPr>
        <dsp:cNvPr id="0" name=""/>
        <dsp:cNvSpPr/>
      </dsp:nvSpPr>
      <dsp:spPr>
        <a:xfrm>
          <a:off x="7398048" y="3718452"/>
          <a:ext cx="938931" cy="751145"/>
        </a:xfrm>
        <a:prstGeom prst="roundRect">
          <a:avLst>
            <a:gd name="adj" fmla="val 10000"/>
          </a:avLst>
        </a:prstGeom>
        <a:solidFill>
          <a:srgbClr val="FF00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es-MX" sz="1000" b="1" kern="1200">
              <a:solidFill>
                <a:srgbClr val="FFFF00"/>
              </a:solidFill>
            </a:rPr>
            <a:t>Auditoría y Aseguramiento (NAI)</a:t>
          </a:r>
          <a:endParaRPr lang="es-MX" sz="1000" kern="1200" dirty="0">
            <a:solidFill>
              <a:srgbClr val="FFFF00"/>
            </a:solidFill>
          </a:endParaRPr>
        </a:p>
        <a:p>
          <a:pPr marL="0" lvl="0" indent="0" algn="ctr" defTabSz="444500">
            <a:lnSpc>
              <a:spcPct val="90000"/>
            </a:lnSpc>
            <a:spcBef>
              <a:spcPct val="0"/>
            </a:spcBef>
            <a:spcAft>
              <a:spcPct val="35000"/>
            </a:spcAft>
            <a:buNone/>
          </a:pPr>
          <a:endParaRPr lang="es-CO" sz="1000" kern="1200" dirty="0">
            <a:solidFill>
              <a:srgbClr val="FFFF00"/>
            </a:solidFill>
          </a:endParaRPr>
        </a:p>
      </dsp:txBody>
      <dsp:txXfrm>
        <a:off x="7420048" y="3740452"/>
        <a:ext cx="894931" cy="70714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282E2A-9136-4CA0-95DD-B2A08D198048}">
      <dsp:nvSpPr>
        <dsp:cNvPr id="0" name=""/>
        <dsp:cNvSpPr/>
      </dsp:nvSpPr>
      <dsp:spPr>
        <a:xfrm>
          <a:off x="3092308" y="2629839"/>
          <a:ext cx="2154924" cy="2154924"/>
        </a:xfrm>
        <a:prstGeom prst="ellipse">
          <a:avLst/>
        </a:prstGeom>
        <a:solidFill>
          <a:srgbClr val="FF000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O" sz="1600" b="1" kern="1200" dirty="0"/>
            <a:t>Contabilidad Financiera y otros informes Financieros</a:t>
          </a:r>
          <a:endParaRPr lang="es-CO" sz="1600" b="1" kern="1200" dirty="0">
            <a:latin typeface="Calibri" panose="020F0502020204030204" pitchFamily="34" charset="0"/>
          </a:endParaRPr>
        </a:p>
      </dsp:txBody>
      <dsp:txXfrm>
        <a:off x="3407889" y="2945420"/>
        <a:ext cx="1523762" cy="1523762"/>
      </dsp:txXfrm>
    </dsp:sp>
    <dsp:sp modelId="{CD2EC50E-9652-4702-B37F-7C2D90514D60}">
      <dsp:nvSpPr>
        <dsp:cNvPr id="0" name=""/>
        <dsp:cNvSpPr/>
      </dsp:nvSpPr>
      <dsp:spPr>
        <a:xfrm rot="10800000">
          <a:off x="906778" y="3400225"/>
          <a:ext cx="2065325" cy="614153"/>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7ADEAB-E6F1-46E1-8132-1DF2C45375FF}">
      <dsp:nvSpPr>
        <dsp:cNvPr id="0" name=""/>
        <dsp:cNvSpPr/>
      </dsp:nvSpPr>
      <dsp:spPr>
        <a:xfrm>
          <a:off x="152555" y="3103923"/>
          <a:ext cx="1508447" cy="120675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just" defTabSz="444500">
            <a:lnSpc>
              <a:spcPct val="90000"/>
            </a:lnSpc>
            <a:spcBef>
              <a:spcPct val="0"/>
            </a:spcBef>
            <a:spcAft>
              <a:spcPct val="35000"/>
            </a:spcAft>
            <a:buNone/>
          </a:pPr>
          <a:r>
            <a:rPr lang="es-CO" sz="1000" kern="1200"/>
            <a:t>Aplicar los principios de contabilidad a transacciones y otros eventos.</a:t>
          </a:r>
          <a:endParaRPr lang="es-CO" sz="1000" kern="1200" dirty="0"/>
        </a:p>
      </dsp:txBody>
      <dsp:txXfrm>
        <a:off x="187900" y="3139268"/>
        <a:ext cx="1437757" cy="1136067"/>
      </dsp:txXfrm>
    </dsp:sp>
    <dsp:sp modelId="{078BFE79-2B97-4BB3-84EA-E848060F2FDB}">
      <dsp:nvSpPr>
        <dsp:cNvPr id="0" name=""/>
        <dsp:cNvSpPr/>
      </dsp:nvSpPr>
      <dsp:spPr>
        <a:xfrm rot="12960000">
          <a:off x="1332733" y="2089270"/>
          <a:ext cx="2065325" cy="614153"/>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11CCC0-B410-44EF-98C8-9A70107B8BB4}">
      <dsp:nvSpPr>
        <dsp:cNvPr id="0" name=""/>
        <dsp:cNvSpPr/>
      </dsp:nvSpPr>
      <dsp:spPr>
        <a:xfrm>
          <a:off x="775731" y="1185984"/>
          <a:ext cx="1508447" cy="120675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es-CO" sz="1100" kern="1200" dirty="0"/>
            <a:t>Aplicar las Normas Internacionales de Información Financiera (NIIF) u otras normas pertinentes a transacciones y otros eventos.</a:t>
          </a:r>
        </a:p>
      </dsp:txBody>
      <dsp:txXfrm>
        <a:off x="811076" y="1221329"/>
        <a:ext cx="1437757" cy="1136067"/>
      </dsp:txXfrm>
    </dsp:sp>
    <dsp:sp modelId="{08269388-73C2-4F0A-9EF5-37F99C0B71AD}">
      <dsp:nvSpPr>
        <dsp:cNvPr id="0" name=""/>
        <dsp:cNvSpPr/>
      </dsp:nvSpPr>
      <dsp:spPr>
        <a:xfrm rot="15120000">
          <a:off x="2447898" y="1279056"/>
          <a:ext cx="2065325" cy="614153"/>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20B23A-38E5-4D97-B07B-9B4722CB6C8B}">
      <dsp:nvSpPr>
        <dsp:cNvPr id="0" name=""/>
        <dsp:cNvSpPr/>
      </dsp:nvSpPr>
      <dsp:spPr>
        <a:xfrm>
          <a:off x="2407227" y="633"/>
          <a:ext cx="1508447" cy="120675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es-CO" sz="1100" kern="1200"/>
            <a:t>Evaluar lo apropiado de las políticas contables utilizadas para preparar los estados financieros.</a:t>
          </a:r>
        </a:p>
      </dsp:txBody>
      <dsp:txXfrm>
        <a:off x="2442572" y="35978"/>
        <a:ext cx="1437757" cy="1136067"/>
      </dsp:txXfrm>
    </dsp:sp>
    <dsp:sp modelId="{3C0E3E85-5DFC-4DB2-A927-E48F9CC97A56}">
      <dsp:nvSpPr>
        <dsp:cNvPr id="0" name=""/>
        <dsp:cNvSpPr/>
      </dsp:nvSpPr>
      <dsp:spPr>
        <a:xfrm rot="17280000">
          <a:off x="3826317" y="1279056"/>
          <a:ext cx="2065325" cy="614153"/>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40A1BBD-5AFD-44F0-8CA6-C4258D2924A2}">
      <dsp:nvSpPr>
        <dsp:cNvPr id="0" name=""/>
        <dsp:cNvSpPr/>
      </dsp:nvSpPr>
      <dsp:spPr>
        <a:xfrm>
          <a:off x="4423866" y="633"/>
          <a:ext cx="1508447" cy="120675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es-CO" sz="1100" kern="1200"/>
            <a:t>Preparar estados financieros, incluyendo estados financieros consolidados, de acuerdo con las NIIF u otras normas pertinentes.</a:t>
          </a:r>
        </a:p>
      </dsp:txBody>
      <dsp:txXfrm>
        <a:off x="4459211" y="35978"/>
        <a:ext cx="1437757" cy="1136067"/>
      </dsp:txXfrm>
    </dsp:sp>
    <dsp:sp modelId="{777CBD99-BCEC-41D9-AF12-595E3EA48006}">
      <dsp:nvSpPr>
        <dsp:cNvPr id="0" name=""/>
        <dsp:cNvSpPr/>
      </dsp:nvSpPr>
      <dsp:spPr>
        <a:xfrm rot="19440000">
          <a:off x="4941481" y="2089270"/>
          <a:ext cx="2065325" cy="614153"/>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D64DA3-73A0-4313-B7E3-7428832676B8}">
      <dsp:nvSpPr>
        <dsp:cNvPr id="0" name=""/>
        <dsp:cNvSpPr/>
      </dsp:nvSpPr>
      <dsp:spPr>
        <a:xfrm>
          <a:off x="6055362" y="1185984"/>
          <a:ext cx="1508447" cy="120675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es-CO" sz="1100" kern="1200"/>
            <a:t>Interpretar los estados financieros y sus revelaciones.</a:t>
          </a:r>
        </a:p>
      </dsp:txBody>
      <dsp:txXfrm>
        <a:off x="6090707" y="1221329"/>
        <a:ext cx="1437757" cy="1136067"/>
      </dsp:txXfrm>
    </dsp:sp>
    <dsp:sp modelId="{8291D85B-9E0B-4E5B-994B-D7FE0507BB80}">
      <dsp:nvSpPr>
        <dsp:cNvPr id="0" name=""/>
        <dsp:cNvSpPr/>
      </dsp:nvSpPr>
      <dsp:spPr>
        <a:xfrm>
          <a:off x="5367436" y="3400225"/>
          <a:ext cx="2065325" cy="614153"/>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367A06-3EAD-49F2-B966-6EDF61172D30}">
      <dsp:nvSpPr>
        <dsp:cNvPr id="0" name=""/>
        <dsp:cNvSpPr/>
      </dsp:nvSpPr>
      <dsp:spPr>
        <a:xfrm>
          <a:off x="6678538" y="3103923"/>
          <a:ext cx="1508447" cy="120675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es-CO" sz="1100" kern="1200"/>
            <a:t>Interpretar los informes que incluyen datos no financieros, por ejemplo, los informes de sostenibilidad e informes integrados.</a:t>
          </a:r>
        </a:p>
      </dsp:txBody>
      <dsp:txXfrm>
        <a:off x="6713883" y="3139268"/>
        <a:ext cx="1437757" cy="113606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282E2A-9136-4CA0-95DD-B2A08D198048}">
      <dsp:nvSpPr>
        <dsp:cNvPr id="0" name=""/>
        <dsp:cNvSpPr/>
      </dsp:nvSpPr>
      <dsp:spPr>
        <a:xfrm>
          <a:off x="3151678" y="2748209"/>
          <a:ext cx="2036183" cy="2036183"/>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CO" sz="1800" b="1" kern="1200" dirty="0"/>
            <a:t>Contabilidad Gerencial</a:t>
          </a:r>
          <a:endParaRPr lang="es-CO" sz="1800" b="1" kern="1200" dirty="0">
            <a:latin typeface="Calibri" panose="020F0502020204030204" pitchFamily="34" charset="0"/>
          </a:endParaRPr>
        </a:p>
      </dsp:txBody>
      <dsp:txXfrm>
        <a:off x="3449870" y="3046401"/>
        <a:ext cx="1439799" cy="1439799"/>
      </dsp:txXfrm>
    </dsp:sp>
    <dsp:sp modelId="{CD2EC50E-9652-4702-B37F-7C2D90514D60}">
      <dsp:nvSpPr>
        <dsp:cNvPr id="0" name=""/>
        <dsp:cNvSpPr/>
      </dsp:nvSpPr>
      <dsp:spPr>
        <a:xfrm rot="10800000">
          <a:off x="1178224" y="3476144"/>
          <a:ext cx="1864914" cy="580312"/>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7ADEAB-E6F1-46E1-8132-1DF2C45375FF}">
      <dsp:nvSpPr>
        <dsp:cNvPr id="0" name=""/>
        <dsp:cNvSpPr/>
      </dsp:nvSpPr>
      <dsp:spPr>
        <a:xfrm>
          <a:off x="211037" y="2992551"/>
          <a:ext cx="1934374" cy="154749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just" defTabSz="444500">
            <a:lnSpc>
              <a:spcPct val="90000"/>
            </a:lnSpc>
            <a:spcBef>
              <a:spcPct val="0"/>
            </a:spcBef>
            <a:spcAft>
              <a:spcPct val="35000"/>
            </a:spcAft>
            <a:buNone/>
          </a:pPr>
          <a:r>
            <a:rPr lang="es-CO" sz="1000" kern="1200"/>
            <a:t>Aplicar técnicas que apoyen la toma de decisiones de la gerencia,  incluyendo costos de producción, análisis de varianza, gestión de inventarios y presupuestos y previsiones.</a:t>
          </a:r>
          <a:endParaRPr lang="es-CO" sz="1000" kern="1200" dirty="0"/>
        </a:p>
      </dsp:txBody>
      <dsp:txXfrm>
        <a:off x="256362" y="3037876"/>
        <a:ext cx="1843724" cy="1456849"/>
      </dsp:txXfrm>
    </dsp:sp>
    <dsp:sp modelId="{8EAFF98E-362E-4EC3-975B-D94AD1C9FAC8}">
      <dsp:nvSpPr>
        <dsp:cNvPr id="0" name=""/>
        <dsp:cNvSpPr/>
      </dsp:nvSpPr>
      <dsp:spPr>
        <a:xfrm rot="13500000">
          <a:off x="1781317" y="2020149"/>
          <a:ext cx="1864914" cy="580312"/>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9D9820-C90E-4C50-8843-8093740615A4}">
      <dsp:nvSpPr>
        <dsp:cNvPr id="0" name=""/>
        <dsp:cNvSpPr/>
      </dsp:nvSpPr>
      <dsp:spPr>
        <a:xfrm>
          <a:off x="1087240" y="877208"/>
          <a:ext cx="1934374" cy="154749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es-CO" sz="1000" kern="1200"/>
            <a:t>Aplicar técnicas cuantitativas apropiadas para analizar el comportamiento de costos y los conductores de costos.</a:t>
          </a:r>
        </a:p>
      </dsp:txBody>
      <dsp:txXfrm>
        <a:off x="1132565" y="922533"/>
        <a:ext cx="1843724" cy="1456849"/>
      </dsp:txXfrm>
    </dsp:sp>
    <dsp:sp modelId="{500BD47F-720C-46C8-BB85-7C3C2B759839}">
      <dsp:nvSpPr>
        <dsp:cNvPr id="0" name=""/>
        <dsp:cNvSpPr/>
      </dsp:nvSpPr>
      <dsp:spPr>
        <a:xfrm rot="16200000">
          <a:off x="3237313" y="1417055"/>
          <a:ext cx="1864914" cy="580312"/>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896EF97-ECF1-4ED4-BB9A-C1979B94D2F0}">
      <dsp:nvSpPr>
        <dsp:cNvPr id="0" name=""/>
        <dsp:cNvSpPr/>
      </dsp:nvSpPr>
      <dsp:spPr>
        <a:xfrm>
          <a:off x="3202583" y="1005"/>
          <a:ext cx="1934374" cy="154749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es-CO" sz="1000" kern="1200"/>
            <a:t>Analizar datos financieros y no financieros para proporcionar información relevante para la toma de decisiones de la gerencia.</a:t>
          </a:r>
        </a:p>
      </dsp:txBody>
      <dsp:txXfrm>
        <a:off x="3247908" y="46330"/>
        <a:ext cx="1843724" cy="1456849"/>
      </dsp:txXfrm>
    </dsp:sp>
    <dsp:sp modelId="{D2FFEB6E-AA3E-4D15-875E-6DE7E6348DF4}">
      <dsp:nvSpPr>
        <dsp:cNvPr id="0" name=""/>
        <dsp:cNvSpPr/>
      </dsp:nvSpPr>
      <dsp:spPr>
        <a:xfrm rot="18900000">
          <a:off x="4693309" y="2020149"/>
          <a:ext cx="1864914" cy="580312"/>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204040D-909B-447E-A333-8CEB7BEA06F8}">
      <dsp:nvSpPr>
        <dsp:cNvPr id="0" name=""/>
        <dsp:cNvSpPr/>
      </dsp:nvSpPr>
      <dsp:spPr>
        <a:xfrm>
          <a:off x="5317925" y="877208"/>
          <a:ext cx="1934374" cy="154749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es-CO" sz="1000" kern="1200"/>
            <a:t>Preparar informes para apoyar la toma de decisiones de la gerencia, incluidos los informes que se centran en la planificación y elaboración de presupuestos, gestión de costes, control de calidad, medición del desempeño, y aplicación de mejores prácticas.</a:t>
          </a:r>
        </a:p>
      </dsp:txBody>
      <dsp:txXfrm>
        <a:off x="5363250" y="922533"/>
        <a:ext cx="1843724" cy="1456849"/>
      </dsp:txXfrm>
    </dsp:sp>
    <dsp:sp modelId="{75CE5CE0-1C0E-45F0-B743-57570A7F5462}">
      <dsp:nvSpPr>
        <dsp:cNvPr id="0" name=""/>
        <dsp:cNvSpPr/>
      </dsp:nvSpPr>
      <dsp:spPr>
        <a:xfrm>
          <a:off x="5296402" y="3476144"/>
          <a:ext cx="1864914" cy="580312"/>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D8FF183-CE4E-4ABB-8DBA-E21A5D8A7467}">
      <dsp:nvSpPr>
        <dsp:cNvPr id="0" name=""/>
        <dsp:cNvSpPr/>
      </dsp:nvSpPr>
      <dsp:spPr>
        <a:xfrm>
          <a:off x="6194129" y="2992551"/>
          <a:ext cx="1934374" cy="154749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es-CO" sz="1000" kern="1200"/>
            <a:t>Evaluar el desempeño de productos y segmentos de negocio.</a:t>
          </a:r>
        </a:p>
      </dsp:txBody>
      <dsp:txXfrm>
        <a:off x="6239454" y="3037876"/>
        <a:ext cx="1843724" cy="145684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282E2A-9136-4CA0-95DD-B2A08D198048}">
      <dsp:nvSpPr>
        <dsp:cNvPr id="0" name=""/>
        <dsp:cNvSpPr/>
      </dsp:nvSpPr>
      <dsp:spPr>
        <a:xfrm>
          <a:off x="3092308" y="2629839"/>
          <a:ext cx="2154924" cy="2154924"/>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CO" sz="1800" b="1" kern="1200" dirty="0"/>
            <a:t>Finanzas y gerencia financiera</a:t>
          </a:r>
          <a:endParaRPr lang="es-CO" sz="1800" b="1" kern="1200" dirty="0">
            <a:latin typeface="Calibri" panose="020F0502020204030204" pitchFamily="34" charset="0"/>
          </a:endParaRPr>
        </a:p>
      </dsp:txBody>
      <dsp:txXfrm>
        <a:off x="3407889" y="2945420"/>
        <a:ext cx="1523762" cy="1523762"/>
      </dsp:txXfrm>
    </dsp:sp>
    <dsp:sp modelId="{CD2EC50E-9652-4702-B37F-7C2D90514D60}">
      <dsp:nvSpPr>
        <dsp:cNvPr id="0" name=""/>
        <dsp:cNvSpPr/>
      </dsp:nvSpPr>
      <dsp:spPr>
        <a:xfrm rot="10800000">
          <a:off x="906778" y="3400225"/>
          <a:ext cx="2065325" cy="614153"/>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7ADEAB-E6F1-46E1-8132-1DF2C45375FF}">
      <dsp:nvSpPr>
        <dsp:cNvPr id="0" name=""/>
        <dsp:cNvSpPr/>
      </dsp:nvSpPr>
      <dsp:spPr>
        <a:xfrm>
          <a:off x="152555" y="3103923"/>
          <a:ext cx="1508447" cy="120675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just" defTabSz="444500">
            <a:lnSpc>
              <a:spcPct val="90000"/>
            </a:lnSpc>
            <a:spcBef>
              <a:spcPct val="0"/>
            </a:spcBef>
            <a:spcAft>
              <a:spcPct val="35000"/>
            </a:spcAft>
            <a:buNone/>
          </a:pPr>
          <a:r>
            <a:rPr lang="es-CO" sz="1000" kern="1200" dirty="0"/>
            <a:t>Comparar distintas Fuentes de financiación disponibles para una organización, incluyendo la financiación de bancos,  instrumentos financieros,  bonos, instrumentos de patrimonio y mercados de tesorería.</a:t>
          </a:r>
        </a:p>
      </dsp:txBody>
      <dsp:txXfrm>
        <a:off x="187900" y="3139268"/>
        <a:ext cx="1437757" cy="1136067"/>
      </dsp:txXfrm>
    </dsp:sp>
    <dsp:sp modelId="{2E1AA1CD-4F57-4B11-8BE0-8CFE7A4F6782}">
      <dsp:nvSpPr>
        <dsp:cNvPr id="0" name=""/>
        <dsp:cNvSpPr/>
      </dsp:nvSpPr>
      <dsp:spPr>
        <a:xfrm rot="12960000">
          <a:off x="1332733" y="2089270"/>
          <a:ext cx="2065325" cy="614153"/>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ADB7E97-724B-4F0D-B501-951A9630CDB2}">
      <dsp:nvSpPr>
        <dsp:cNvPr id="0" name=""/>
        <dsp:cNvSpPr/>
      </dsp:nvSpPr>
      <dsp:spPr>
        <a:xfrm>
          <a:off x="775731" y="1185984"/>
          <a:ext cx="1508447" cy="120675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400050">
            <a:lnSpc>
              <a:spcPct val="90000"/>
            </a:lnSpc>
            <a:spcBef>
              <a:spcPct val="0"/>
            </a:spcBef>
            <a:spcAft>
              <a:spcPct val="35000"/>
            </a:spcAft>
            <a:buNone/>
          </a:pPr>
          <a:r>
            <a:rPr lang="es-CO" sz="900" kern="1200"/>
            <a:t>Analizar el flujo de caja de una organización y los requerimientos de capital de trabajo.</a:t>
          </a:r>
        </a:p>
      </dsp:txBody>
      <dsp:txXfrm>
        <a:off x="811076" y="1221329"/>
        <a:ext cx="1437757" cy="1136067"/>
      </dsp:txXfrm>
    </dsp:sp>
    <dsp:sp modelId="{42E48961-3110-47B7-A1D1-C23C3F757219}">
      <dsp:nvSpPr>
        <dsp:cNvPr id="0" name=""/>
        <dsp:cNvSpPr/>
      </dsp:nvSpPr>
      <dsp:spPr>
        <a:xfrm rot="15120000">
          <a:off x="2447898" y="1279056"/>
          <a:ext cx="2065325" cy="614153"/>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15D60C9-4F16-43B7-A248-5BFE5B388648}">
      <dsp:nvSpPr>
        <dsp:cNvPr id="0" name=""/>
        <dsp:cNvSpPr/>
      </dsp:nvSpPr>
      <dsp:spPr>
        <a:xfrm>
          <a:off x="2407227" y="633"/>
          <a:ext cx="1508447" cy="120675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400050">
            <a:lnSpc>
              <a:spcPct val="90000"/>
            </a:lnSpc>
            <a:spcBef>
              <a:spcPct val="0"/>
            </a:spcBef>
            <a:spcAft>
              <a:spcPct val="35000"/>
            </a:spcAft>
            <a:buNone/>
          </a:pPr>
          <a:r>
            <a:rPr lang="es-CO" sz="900" kern="1200"/>
            <a:t>Analizar la situación financiera actual y futura de una organización, utilizando técnicas que incluyen el análisis de ratios, análisis de tendencias y análisis de flujo de caja.</a:t>
          </a:r>
        </a:p>
      </dsp:txBody>
      <dsp:txXfrm>
        <a:off x="2442572" y="35978"/>
        <a:ext cx="1437757" cy="1136067"/>
      </dsp:txXfrm>
    </dsp:sp>
    <dsp:sp modelId="{B90B2876-3D39-4828-AFA6-C6A38DF95290}">
      <dsp:nvSpPr>
        <dsp:cNvPr id="0" name=""/>
        <dsp:cNvSpPr/>
      </dsp:nvSpPr>
      <dsp:spPr>
        <a:xfrm rot="17280000">
          <a:off x="3826317" y="1279056"/>
          <a:ext cx="2065325" cy="614153"/>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42E6BEC-552B-444A-9B0F-742F31480CC7}">
      <dsp:nvSpPr>
        <dsp:cNvPr id="0" name=""/>
        <dsp:cNvSpPr/>
      </dsp:nvSpPr>
      <dsp:spPr>
        <a:xfrm>
          <a:off x="4423866" y="633"/>
          <a:ext cx="1508447" cy="120675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400050">
            <a:lnSpc>
              <a:spcPct val="90000"/>
            </a:lnSpc>
            <a:spcBef>
              <a:spcPct val="0"/>
            </a:spcBef>
            <a:spcAft>
              <a:spcPct val="35000"/>
            </a:spcAft>
            <a:buNone/>
          </a:pPr>
          <a:r>
            <a:rPr lang="es-CO" sz="900" kern="1200"/>
            <a:t>Evaluar la idoneidad de los componentes utilizados para calcular el costo de capital de una organización.</a:t>
          </a:r>
        </a:p>
      </dsp:txBody>
      <dsp:txXfrm>
        <a:off x="4459211" y="35978"/>
        <a:ext cx="1437757" cy="1136067"/>
      </dsp:txXfrm>
    </dsp:sp>
    <dsp:sp modelId="{13F63F84-D65C-401D-AC17-9B9E344CE94F}">
      <dsp:nvSpPr>
        <dsp:cNvPr id="0" name=""/>
        <dsp:cNvSpPr/>
      </dsp:nvSpPr>
      <dsp:spPr>
        <a:xfrm rot="19440000">
          <a:off x="4941481" y="2089270"/>
          <a:ext cx="2065325" cy="614153"/>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178EE7D-4A48-4DFB-B92E-712487861F94}">
      <dsp:nvSpPr>
        <dsp:cNvPr id="0" name=""/>
        <dsp:cNvSpPr/>
      </dsp:nvSpPr>
      <dsp:spPr>
        <a:xfrm>
          <a:off x="6055362" y="1185984"/>
          <a:ext cx="1508447" cy="120675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400050">
            <a:lnSpc>
              <a:spcPct val="90000"/>
            </a:lnSpc>
            <a:spcBef>
              <a:spcPct val="0"/>
            </a:spcBef>
            <a:spcAft>
              <a:spcPct val="35000"/>
            </a:spcAft>
            <a:buNone/>
          </a:pPr>
          <a:r>
            <a:rPr lang="es-CO" sz="900" kern="1200"/>
            <a:t>Aplicar técnicas de presupuestos de capital en la evaluación de las decisiones de inversiones de capital.</a:t>
          </a:r>
        </a:p>
      </dsp:txBody>
      <dsp:txXfrm>
        <a:off x="6090707" y="1221329"/>
        <a:ext cx="1437757" cy="1136067"/>
      </dsp:txXfrm>
    </dsp:sp>
    <dsp:sp modelId="{0ADCB038-D100-4B38-93B4-300CBCD8787F}">
      <dsp:nvSpPr>
        <dsp:cNvPr id="0" name=""/>
        <dsp:cNvSpPr/>
      </dsp:nvSpPr>
      <dsp:spPr>
        <a:xfrm>
          <a:off x="5367436" y="3400225"/>
          <a:ext cx="2065325" cy="614153"/>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BDD6527-BDCF-46D9-9973-D970427A017D}">
      <dsp:nvSpPr>
        <dsp:cNvPr id="0" name=""/>
        <dsp:cNvSpPr/>
      </dsp:nvSpPr>
      <dsp:spPr>
        <a:xfrm>
          <a:off x="6678538" y="3103923"/>
          <a:ext cx="1508447" cy="120675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400050">
            <a:lnSpc>
              <a:spcPct val="90000"/>
            </a:lnSpc>
            <a:spcBef>
              <a:spcPct val="0"/>
            </a:spcBef>
            <a:spcAft>
              <a:spcPct val="35000"/>
            </a:spcAft>
            <a:buNone/>
          </a:pPr>
          <a:r>
            <a:rPr lang="es-CO" sz="900" kern="1200"/>
            <a:t>Explicar enfoques de valuación basados en los ingresos, en los activos o en el Mercado, que son utilizados para tomar decisiones de inversión, planificación de negocios, y la gestión financiera a largo plazo.</a:t>
          </a:r>
        </a:p>
      </dsp:txBody>
      <dsp:txXfrm>
        <a:off x="6713883" y="3139268"/>
        <a:ext cx="1437757" cy="113606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282E2A-9136-4CA0-95DD-B2A08D198048}">
      <dsp:nvSpPr>
        <dsp:cNvPr id="0" name=""/>
        <dsp:cNvSpPr/>
      </dsp:nvSpPr>
      <dsp:spPr>
        <a:xfrm>
          <a:off x="3043932" y="2532050"/>
          <a:ext cx="2251676" cy="2251676"/>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CO" sz="2400" b="1" kern="1200" dirty="0"/>
            <a:t>Impuestos</a:t>
          </a:r>
          <a:endParaRPr lang="es-CO" sz="2400" b="1" kern="1200" dirty="0">
            <a:latin typeface="Calibri" panose="020F0502020204030204" pitchFamily="34" charset="0"/>
          </a:endParaRPr>
        </a:p>
      </dsp:txBody>
      <dsp:txXfrm>
        <a:off x="3373682" y="2861800"/>
        <a:ext cx="1592176" cy="1592176"/>
      </dsp:txXfrm>
    </dsp:sp>
    <dsp:sp modelId="{CD2EC50E-9652-4702-B37F-7C2D90514D60}">
      <dsp:nvSpPr>
        <dsp:cNvPr id="0" name=""/>
        <dsp:cNvSpPr/>
      </dsp:nvSpPr>
      <dsp:spPr>
        <a:xfrm rot="11700000">
          <a:off x="1153339" y="2777461"/>
          <a:ext cx="1856226" cy="641727"/>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7ADEAB-E6F1-46E1-8132-1DF2C45375FF}">
      <dsp:nvSpPr>
        <dsp:cNvPr id="0" name=""/>
        <dsp:cNvSpPr/>
      </dsp:nvSpPr>
      <dsp:spPr>
        <a:xfrm>
          <a:off x="115417" y="2002475"/>
          <a:ext cx="2139092" cy="171127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just" defTabSz="711200">
            <a:lnSpc>
              <a:spcPct val="90000"/>
            </a:lnSpc>
            <a:spcBef>
              <a:spcPct val="0"/>
            </a:spcBef>
            <a:spcAft>
              <a:spcPct val="35000"/>
            </a:spcAft>
            <a:buNone/>
          </a:pPr>
          <a:r>
            <a:rPr lang="es-CO" sz="1600" kern="1200"/>
            <a:t>Explicar los requerimientos nacionales para el cumplimiento y  presentación de obligaciones por impuestos.</a:t>
          </a:r>
          <a:endParaRPr lang="es-CO" sz="1600" kern="1200" dirty="0"/>
        </a:p>
      </dsp:txBody>
      <dsp:txXfrm>
        <a:off x="165538" y="2052596"/>
        <a:ext cx="2038850" cy="1611031"/>
      </dsp:txXfrm>
    </dsp:sp>
    <dsp:sp modelId="{676E7728-D011-48CC-A54E-1A49D1456DEF}">
      <dsp:nvSpPr>
        <dsp:cNvPr id="0" name=""/>
        <dsp:cNvSpPr/>
      </dsp:nvSpPr>
      <dsp:spPr>
        <a:xfrm rot="14700000">
          <a:off x="2327962" y="1377600"/>
          <a:ext cx="1856226" cy="641727"/>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1BB2827-E06E-4226-AE12-BD93BB623475}">
      <dsp:nvSpPr>
        <dsp:cNvPr id="0" name=""/>
        <dsp:cNvSpPr/>
      </dsp:nvSpPr>
      <dsp:spPr>
        <a:xfrm>
          <a:off x="1794292" y="1671"/>
          <a:ext cx="2139092" cy="171127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s-CO" sz="1600" kern="1200"/>
            <a:t>Preparar cálculos de impuestos directos e indirectos para personas y organizaciones.</a:t>
          </a:r>
        </a:p>
      </dsp:txBody>
      <dsp:txXfrm>
        <a:off x="1844413" y="51792"/>
        <a:ext cx="2038850" cy="1611031"/>
      </dsp:txXfrm>
    </dsp:sp>
    <dsp:sp modelId="{9FAC1102-6FAF-4B7A-81DD-B70C7B8D4205}">
      <dsp:nvSpPr>
        <dsp:cNvPr id="0" name=""/>
        <dsp:cNvSpPr/>
      </dsp:nvSpPr>
      <dsp:spPr>
        <a:xfrm rot="17700000">
          <a:off x="4155351" y="1377600"/>
          <a:ext cx="1856226" cy="641727"/>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3B99606-0662-4A1A-87DE-E62F40499F12}">
      <dsp:nvSpPr>
        <dsp:cNvPr id="0" name=""/>
        <dsp:cNvSpPr/>
      </dsp:nvSpPr>
      <dsp:spPr>
        <a:xfrm>
          <a:off x="4406156" y="1671"/>
          <a:ext cx="2139092" cy="171127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s-CO" sz="1600" kern="1200"/>
            <a:t>Analizar cuestiones fiscales asociadas con transacciones internacionales no complejas.</a:t>
          </a:r>
        </a:p>
      </dsp:txBody>
      <dsp:txXfrm>
        <a:off x="4456277" y="51792"/>
        <a:ext cx="2038850" cy="1611031"/>
      </dsp:txXfrm>
    </dsp:sp>
    <dsp:sp modelId="{9364D94D-B0BC-48FB-931A-D5A6919AF8AD}">
      <dsp:nvSpPr>
        <dsp:cNvPr id="0" name=""/>
        <dsp:cNvSpPr/>
      </dsp:nvSpPr>
      <dsp:spPr>
        <a:xfrm rot="20700000">
          <a:off x="5329975" y="2777461"/>
          <a:ext cx="1856226" cy="641727"/>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BC53715-28E0-45CC-A701-26BA4638E065}">
      <dsp:nvSpPr>
        <dsp:cNvPr id="0" name=""/>
        <dsp:cNvSpPr/>
      </dsp:nvSpPr>
      <dsp:spPr>
        <a:xfrm>
          <a:off x="6085030" y="2002475"/>
          <a:ext cx="2139092" cy="171127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s-CO" sz="1600" kern="1200"/>
            <a:t>Explicar las diferencias entre la planificación fiscal, la elusión y la evasión fiscal.</a:t>
          </a:r>
        </a:p>
      </dsp:txBody>
      <dsp:txXfrm>
        <a:off x="6135151" y="2052596"/>
        <a:ext cx="2038850" cy="161103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282E2A-9136-4CA0-95DD-B2A08D198048}">
      <dsp:nvSpPr>
        <dsp:cNvPr id="0" name=""/>
        <dsp:cNvSpPr/>
      </dsp:nvSpPr>
      <dsp:spPr>
        <a:xfrm>
          <a:off x="3151678" y="2748209"/>
          <a:ext cx="2036183" cy="2036183"/>
        </a:xfrm>
        <a:prstGeom prst="ellipse">
          <a:avLst/>
        </a:prstGeom>
        <a:solidFill>
          <a:srgbClr val="FF000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O" sz="1600" b="1" kern="1200" dirty="0"/>
            <a:t>Auditoría y Aseguramiento</a:t>
          </a:r>
          <a:endParaRPr lang="es-CO" sz="1600" b="1" kern="1200" dirty="0">
            <a:latin typeface="Calibri" panose="020F0502020204030204" pitchFamily="34" charset="0"/>
          </a:endParaRPr>
        </a:p>
      </dsp:txBody>
      <dsp:txXfrm>
        <a:off x="3449870" y="3046401"/>
        <a:ext cx="1439799" cy="1439799"/>
      </dsp:txXfrm>
    </dsp:sp>
    <dsp:sp modelId="{CD2EC50E-9652-4702-B37F-7C2D90514D60}">
      <dsp:nvSpPr>
        <dsp:cNvPr id="0" name=""/>
        <dsp:cNvSpPr/>
      </dsp:nvSpPr>
      <dsp:spPr>
        <a:xfrm rot="10800000">
          <a:off x="1178224" y="3476144"/>
          <a:ext cx="1864914" cy="580312"/>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7ADEAB-E6F1-46E1-8132-1DF2C45375FF}">
      <dsp:nvSpPr>
        <dsp:cNvPr id="0" name=""/>
        <dsp:cNvSpPr/>
      </dsp:nvSpPr>
      <dsp:spPr>
        <a:xfrm>
          <a:off x="211037" y="2992551"/>
          <a:ext cx="1934374" cy="154749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just" defTabSz="622300">
            <a:lnSpc>
              <a:spcPct val="90000"/>
            </a:lnSpc>
            <a:spcBef>
              <a:spcPct val="0"/>
            </a:spcBef>
            <a:spcAft>
              <a:spcPct val="35000"/>
            </a:spcAft>
            <a:buNone/>
          </a:pPr>
          <a:r>
            <a:rPr lang="es-CO" sz="1400" kern="1200"/>
            <a:t>Describir los objetivos y las etapas involucradas en la realización de una auditoría de estados financieros.</a:t>
          </a:r>
          <a:endParaRPr lang="es-CO" sz="1400" kern="1200" dirty="0"/>
        </a:p>
      </dsp:txBody>
      <dsp:txXfrm>
        <a:off x="256362" y="3037876"/>
        <a:ext cx="1843724" cy="1456849"/>
      </dsp:txXfrm>
    </dsp:sp>
    <dsp:sp modelId="{13ADB1C2-A4C2-4B99-89F9-2ACB8B4D232B}">
      <dsp:nvSpPr>
        <dsp:cNvPr id="0" name=""/>
        <dsp:cNvSpPr/>
      </dsp:nvSpPr>
      <dsp:spPr>
        <a:xfrm rot="13500000">
          <a:off x="1781317" y="2020149"/>
          <a:ext cx="1864914" cy="580312"/>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8336D27-F916-4490-9F76-648424915D8E}">
      <dsp:nvSpPr>
        <dsp:cNvPr id="0" name=""/>
        <dsp:cNvSpPr/>
      </dsp:nvSpPr>
      <dsp:spPr>
        <a:xfrm>
          <a:off x="1087240" y="877208"/>
          <a:ext cx="1934374" cy="154749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s-CO" sz="1400" kern="1200"/>
            <a:t>Aplicar las normas de auditoría pertinentes (por ejemplo, Normas Internacionales de Auditoría), y las leyes y regulaciones aplicables en una auditoría de estados financieros.</a:t>
          </a:r>
        </a:p>
      </dsp:txBody>
      <dsp:txXfrm>
        <a:off x="1132565" y="922533"/>
        <a:ext cx="1843724" cy="1456849"/>
      </dsp:txXfrm>
    </dsp:sp>
    <dsp:sp modelId="{923A52E4-34DA-487F-A7B2-EC7C3C7AEF21}">
      <dsp:nvSpPr>
        <dsp:cNvPr id="0" name=""/>
        <dsp:cNvSpPr/>
      </dsp:nvSpPr>
      <dsp:spPr>
        <a:xfrm rot="16200000">
          <a:off x="3237313" y="1417055"/>
          <a:ext cx="1864914" cy="580312"/>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861764-FC5A-4E10-BE40-B40D14D595C2}">
      <dsp:nvSpPr>
        <dsp:cNvPr id="0" name=""/>
        <dsp:cNvSpPr/>
      </dsp:nvSpPr>
      <dsp:spPr>
        <a:xfrm>
          <a:off x="3202583" y="1005"/>
          <a:ext cx="1934374" cy="154749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s-CO" sz="1400" kern="1200"/>
            <a:t>Evaluar los riesgos de errores significativos en los estados financieros y considerar el impacto en la estrategia de auditoría.</a:t>
          </a:r>
        </a:p>
      </dsp:txBody>
      <dsp:txXfrm>
        <a:off x="3247908" y="46330"/>
        <a:ext cx="1843724" cy="1456849"/>
      </dsp:txXfrm>
    </dsp:sp>
    <dsp:sp modelId="{15ED3E01-C9E8-44B9-A387-0016A884CC4C}">
      <dsp:nvSpPr>
        <dsp:cNvPr id="0" name=""/>
        <dsp:cNvSpPr/>
      </dsp:nvSpPr>
      <dsp:spPr>
        <a:xfrm rot="18900000">
          <a:off x="4693309" y="2020149"/>
          <a:ext cx="1864914" cy="580312"/>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0FAB7FA-2911-4A18-AAA1-9972089DA7CF}">
      <dsp:nvSpPr>
        <dsp:cNvPr id="0" name=""/>
        <dsp:cNvSpPr/>
      </dsp:nvSpPr>
      <dsp:spPr>
        <a:xfrm>
          <a:off x="5317925" y="877208"/>
          <a:ext cx="1934374" cy="154749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s-CO" sz="1400" kern="1200"/>
            <a:t>Aplicar métodos cuantitativos que se utilizan en  los trabajos de auditoría.</a:t>
          </a:r>
        </a:p>
      </dsp:txBody>
      <dsp:txXfrm>
        <a:off x="5363250" y="922533"/>
        <a:ext cx="1843724" cy="1456849"/>
      </dsp:txXfrm>
    </dsp:sp>
    <dsp:sp modelId="{633031C3-5EE1-4FBE-A167-DACA0D0FD7BE}">
      <dsp:nvSpPr>
        <dsp:cNvPr id="0" name=""/>
        <dsp:cNvSpPr/>
      </dsp:nvSpPr>
      <dsp:spPr>
        <a:xfrm>
          <a:off x="5296402" y="3476144"/>
          <a:ext cx="1864914" cy="580312"/>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28AF953-A7EE-41C6-973C-806E0F74B485}">
      <dsp:nvSpPr>
        <dsp:cNvPr id="0" name=""/>
        <dsp:cNvSpPr/>
      </dsp:nvSpPr>
      <dsp:spPr>
        <a:xfrm>
          <a:off x="6194129" y="2992551"/>
          <a:ext cx="1934374" cy="154749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s-CO" sz="1400" kern="1200"/>
            <a:t>Explicar los elementos clave de los contratos de aseguramiento y normas aplicables que son relevantes para este tipo de compromisos.</a:t>
          </a:r>
        </a:p>
      </dsp:txBody>
      <dsp:txXfrm>
        <a:off x="6239454" y="3037876"/>
        <a:ext cx="1843724" cy="14568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2DEF10-CD46-46A9-ACEA-CE01633BC72D}">
      <dsp:nvSpPr>
        <dsp:cNvPr id="0" name=""/>
        <dsp:cNvSpPr/>
      </dsp:nvSpPr>
      <dsp:spPr>
        <a:xfrm>
          <a:off x="0" y="0"/>
          <a:ext cx="8545221"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B5F700-2967-4943-9248-2BE730E816E8}">
      <dsp:nvSpPr>
        <dsp:cNvPr id="0" name=""/>
        <dsp:cNvSpPr/>
      </dsp:nvSpPr>
      <dsp:spPr>
        <a:xfrm>
          <a:off x="0" y="0"/>
          <a:ext cx="1709044" cy="1008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s-MX" sz="2300" b="1" kern="1200" dirty="0"/>
            <a:t>Área Económica</a:t>
          </a:r>
          <a:endParaRPr lang="es-CO" sz="2300" b="1" kern="1200" dirty="0"/>
        </a:p>
      </dsp:txBody>
      <dsp:txXfrm>
        <a:off x="0" y="0"/>
        <a:ext cx="1709044" cy="1008112"/>
      </dsp:txXfrm>
    </dsp:sp>
    <dsp:sp modelId="{F5A56E86-0255-4E7B-8203-7E243933F975}">
      <dsp:nvSpPr>
        <dsp:cNvPr id="0" name=""/>
        <dsp:cNvSpPr/>
      </dsp:nvSpPr>
      <dsp:spPr>
        <a:xfrm>
          <a:off x="1837222" y="11850"/>
          <a:ext cx="6707998" cy="237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es-MX" sz="800" b="1" kern="1200" dirty="0"/>
            <a:t>A1 Ingresos ordinarios y valor agregado</a:t>
          </a:r>
          <a:endParaRPr lang="es-CO" sz="800" b="1" kern="1200" dirty="0"/>
        </a:p>
      </dsp:txBody>
      <dsp:txXfrm>
        <a:off x="1837222" y="11850"/>
        <a:ext cx="6707998" cy="237014"/>
      </dsp:txXfrm>
    </dsp:sp>
    <dsp:sp modelId="{A6B09E1E-A2BB-48C1-905D-BC7E24854C6F}">
      <dsp:nvSpPr>
        <dsp:cNvPr id="0" name=""/>
        <dsp:cNvSpPr/>
      </dsp:nvSpPr>
      <dsp:spPr>
        <a:xfrm>
          <a:off x="1709044" y="248865"/>
          <a:ext cx="683617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FBDDB9-BDDE-4887-A331-A4EB3574D131}">
      <dsp:nvSpPr>
        <dsp:cNvPr id="0" name=""/>
        <dsp:cNvSpPr/>
      </dsp:nvSpPr>
      <dsp:spPr>
        <a:xfrm>
          <a:off x="1837222" y="260716"/>
          <a:ext cx="6707998" cy="237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es-MX" sz="800" b="1" kern="1200" dirty="0"/>
            <a:t>A2 Pagos al Gobierno (impuestos y otros pagos)</a:t>
          </a:r>
          <a:endParaRPr lang="es-CO" sz="800" b="1" kern="1200" dirty="0"/>
        </a:p>
      </dsp:txBody>
      <dsp:txXfrm>
        <a:off x="1837222" y="260716"/>
        <a:ext cx="6707998" cy="237014"/>
      </dsp:txXfrm>
    </dsp:sp>
    <dsp:sp modelId="{FA9F48DB-2D01-438A-A7E4-81059A14688B}">
      <dsp:nvSpPr>
        <dsp:cNvPr id="0" name=""/>
        <dsp:cNvSpPr/>
      </dsp:nvSpPr>
      <dsp:spPr>
        <a:xfrm>
          <a:off x="1709044" y="497730"/>
          <a:ext cx="683617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24A851-C455-4634-9063-B2E17D733F3E}">
      <dsp:nvSpPr>
        <dsp:cNvPr id="0" name=""/>
        <dsp:cNvSpPr/>
      </dsp:nvSpPr>
      <dsp:spPr>
        <a:xfrm>
          <a:off x="1837222" y="509581"/>
          <a:ext cx="6707998" cy="237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es-MX" sz="800" b="1" kern="1200" dirty="0"/>
            <a:t>A3 Nuevas Inversiones/Desembolsos (Inversiones verdes, en la comunidad, investigación y desarrollo)</a:t>
          </a:r>
          <a:endParaRPr lang="es-CO" sz="800" b="1" kern="1200" dirty="0"/>
        </a:p>
      </dsp:txBody>
      <dsp:txXfrm>
        <a:off x="1837222" y="509581"/>
        <a:ext cx="6707998" cy="237014"/>
      </dsp:txXfrm>
    </dsp:sp>
    <dsp:sp modelId="{70620FE4-6E0D-4E95-8C4C-39B2C28F86FB}">
      <dsp:nvSpPr>
        <dsp:cNvPr id="0" name=""/>
        <dsp:cNvSpPr/>
      </dsp:nvSpPr>
      <dsp:spPr>
        <a:xfrm>
          <a:off x="1709044" y="746596"/>
          <a:ext cx="683617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A1E2AD-BDE0-4579-9ABF-51F2E11B5F06}">
      <dsp:nvSpPr>
        <dsp:cNvPr id="0" name=""/>
        <dsp:cNvSpPr/>
      </dsp:nvSpPr>
      <dsp:spPr>
        <a:xfrm>
          <a:off x="1837222" y="758446"/>
          <a:ext cx="6707998" cy="237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es-MX" sz="800" b="1" kern="1200" dirty="0"/>
            <a:t>A4 Proveedores locales</a:t>
          </a:r>
          <a:endParaRPr lang="es-CO" sz="800" b="1" kern="1200" dirty="0"/>
        </a:p>
      </dsp:txBody>
      <dsp:txXfrm>
        <a:off x="1837222" y="758446"/>
        <a:ext cx="6707998" cy="237014"/>
      </dsp:txXfrm>
    </dsp:sp>
    <dsp:sp modelId="{C9828F35-9867-4307-9A84-633ECEFB55F1}">
      <dsp:nvSpPr>
        <dsp:cNvPr id="0" name=""/>
        <dsp:cNvSpPr/>
      </dsp:nvSpPr>
      <dsp:spPr>
        <a:xfrm>
          <a:off x="1709044" y="995461"/>
          <a:ext cx="683617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AEE828-AE3D-48CE-9B83-3E561953D8D7}">
      <dsp:nvSpPr>
        <dsp:cNvPr id="0" name=""/>
        <dsp:cNvSpPr/>
      </dsp:nvSpPr>
      <dsp:spPr>
        <a:xfrm>
          <a:off x="0" y="1008112"/>
          <a:ext cx="8545221"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4842B8-3EF1-432D-ABBD-9277164A20FD}">
      <dsp:nvSpPr>
        <dsp:cNvPr id="0" name=""/>
        <dsp:cNvSpPr/>
      </dsp:nvSpPr>
      <dsp:spPr>
        <a:xfrm>
          <a:off x="0" y="1008112"/>
          <a:ext cx="1709044" cy="1008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s-MX" sz="2300" b="1" kern="1200" dirty="0"/>
            <a:t>Área ambiental</a:t>
          </a:r>
          <a:endParaRPr lang="es-CO" sz="2300" b="1" kern="1200" dirty="0"/>
        </a:p>
      </dsp:txBody>
      <dsp:txXfrm>
        <a:off x="0" y="1008112"/>
        <a:ext cx="1709044" cy="1008112"/>
      </dsp:txXfrm>
    </dsp:sp>
    <dsp:sp modelId="{F2E81D9C-E5CE-42D4-9ED3-6636A15E801B}">
      <dsp:nvSpPr>
        <dsp:cNvPr id="0" name=""/>
        <dsp:cNvSpPr/>
      </dsp:nvSpPr>
      <dsp:spPr>
        <a:xfrm>
          <a:off x="1837222" y="1017612"/>
          <a:ext cx="6707998" cy="190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es-MX" sz="800" b="1" kern="1200" dirty="0"/>
            <a:t>B1 Uso sostenible del Agua (reciclaje, uso eficiente, estrés hídrico, gestión del recurso)</a:t>
          </a:r>
          <a:endParaRPr lang="es-CO" sz="800" b="1" kern="1200" dirty="0"/>
        </a:p>
      </dsp:txBody>
      <dsp:txXfrm>
        <a:off x="1837222" y="1017612"/>
        <a:ext cx="6707998" cy="190005"/>
      </dsp:txXfrm>
    </dsp:sp>
    <dsp:sp modelId="{D4EF8DE5-4FFA-44CF-A736-5D5193AD08B3}">
      <dsp:nvSpPr>
        <dsp:cNvPr id="0" name=""/>
        <dsp:cNvSpPr/>
      </dsp:nvSpPr>
      <dsp:spPr>
        <a:xfrm>
          <a:off x="1709044" y="1207617"/>
          <a:ext cx="683617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8F513F-E1AB-4226-9B6E-BEA79B003918}">
      <dsp:nvSpPr>
        <dsp:cNvPr id="0" name=""/>
        <dsp:cNvSpPr/>
      </dsp:nvSpPr>
      <dsp:spPr>
        <a:xfrm>
          <a:off x="1837222" y="1217118"/>
          <a:ext cx="6707998" cy="190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es-MX" sz="800" b="1" kern="1200" dirty="0"/>
            <a:t>B2 Gestión de basuras (reducción, reciclaje, Residuos peligrosos,)</a:t>
          </a:r>
          <a:endParaRPr lang="es-CO" sz="800" b="1" kern="1200" dirty="0"/>
        </a:p>
      </dsp:txBody>
      <dsp:txXfrm>
        <a:off x="1837222" y="1217118"/>
        <a:ext cx="6707998" cy="190005"/>
      </dsp:txXfrm>
    </dsp:sp>
    <dsp:sp modelId="{A3F5C0AF-7939-4E4C-858D-BADB7270406E}">
      <dsp:nvSpPr>
        <dsp:cNvPr id="0" name=""/>
        <dsp:cNvSpPr/>
      </dsp:nvSpPr>
      <dsp:spPr>
        <a:xfrm>
          <a:off x="1709044" y="1407123"/>
          <a:ext cx="683617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D3FEFB-F92A-46A4-AA7F-E20264A557F0}">
      <dsp:nvSpPr>
        <dsp:cNvPr id="0" name=""/>
        <dsp:cNvSpPr/>
      </dsp:nvSpPr>
      <dsp:spPr>
        <a:xfrm>
          <a:off x="1837222" y="1416623"/>
          <a:ext cx="6707998" cy="190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es-MX" sz="800" b="1" kern="1200" dirty="0"/>
            <a:t>B3 Emisión de gases</a:t>
          </a:r>
          <a:endParaRPr lang="es-CO" sz="800" b="1" kern="1200" dirty="0"/>
        </a:p>
      </dsp:txBody>
      <dsp:txXfrm>
        <a:off x="1837222" y="1416623"/>
        <a:ext cx="6707998" cy="190005"/>
      </dsp:txXfrm>
    </dsp:sp>
    <dsp:sp modelId="{3B813358-180D-4851-8B8F-EC7D84CDAC0D}">
      <dsp:nvSpPr>
        <dsp:cNvPr id="0" name=""/>
        <dsp:cNvSpPr/>
      </dsp:nvSpPr>
      <dsp:spPr>
        <a:xfrm>
          <a:off x="1709044" y="1606629"/>
          <a:ext cx="683617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039E22-ECFF-48B0-8F1D-419CA05F3A6A}">
      <dsp:nvSpPr>
        <dsp:cNvPr id="0" name=""/>
        <dsp:cNvSpPr/>
      </dsp:nvSpPr>
      <dsp:spPr>
        <a:xfrm>
          <a:off x="1837222" y="1616129"/>
          <a:ext cx="6707998" cy="190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es-MX" sz="800" b="1" kern="1200" dirty="0"/>
            <a:t>B4 Químicos, incluyendo pesticidas y sustancias que dañan la capa de ozono</a:t>
          </a:r>
          <a:endParaRPr lang="es-CO" sz="800" b="1" kern="1200" dirty="0"/>
        </a:p>
      </dsp:txBody>
      <dsp:txXfrm>
        <a:off x="1837222" y="1616129"/>
        <a:ext cx="6707998" cy="190005"/>
      </dsp:txXfrm>
    </dsp:sp>
    <dsp:sp modelId="{D67BDF80-1E24-41E6-9FAF-160B2334A985}">
      <dsp:nvSpPr>
        <dsp:cNvPr id="0" name=""/>
        <dsp:cNvSpPr/>
      </dsp:nvSpPr>
      <dsp:spPr>
        <a:xfrm>
          <a:off x="1709044" y="1806135"/>
          <a:ext cx="683617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B3CFEF-D57B-453C-AC4B-BE7B84DA5175}">
      <dsp:nvSpPr>
        <dsp:cNvPr id="0" name=""/>
        <dsp:cNvSpPr/>
      </dsp:nvSpPr>
      <dsp:spPr>
        <a:xfrm>
          <a:off x="1837222" y="1815635"/>
          <a:ext cx="6707998" cy="190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es-MX" sz="800" b="1" kern="1200" dirty="0"/>
            <a:t>B5 Consumo de Energía (energías renovables y eficientes)</a:t>
          </a:r>
          <a:endParaRPr lang="es-CO" sz="800" b="1" kern="1200" dirty="0"/>
        </a:p>
      </dsp:txBody>
      <dsp:txXfrm>
        <a:off x="1837222" y="1815635"/>
        <a:ext cx="6707998" cy="190005"/>
      </dsp:txXfrm>
    </dsp:sp>
    <dsp:sp modelId="{93980453-FBC4-47CB-BA28-F60A8892BB9A}">
      <dsp:nvSpPr>
        <dsp:cNvPr id="0" name=""/>
        <dsp:cNvSpPr/>
      </dsp:nvSpPr>
      <dsp:spPr>
        <a:xfrm>
          <a:off x="1709044" y="2005640"/>
          <a:ext cx="683617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8928BE-2AB0-4457-BE0E-ED72399A9911}">
      <dsp:nvSpPr>
        <dsp:cNvPr id="0" name=""/>
        <dsp:cNvSpPr/>
      </dsp:nvSpPr>
      <dsp:spPr>
        <a:xfrm>
          <a:off x="0" y="2016224"/>
          <a:ext cx="8545221"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FF5908-73E1-42E0-9D74-EE49CBAE1444}">
      <dsp:nvSpPr>
        <dsp:cNvPr id="0" name=""/>
        <dsp:cNvSpPr/>
      </dsp:nvSpPr>
      <dsp:spPr>
        <a:xfrm>
          <a:off x="0" y="2016224"/>
          <a:ext cx="1709044" cy="1008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s-MX" sz="2300" b="1" kern="1200" dirty="0"/>
            <a:t>Área Social</a:t>
          </a:r>
          <a:endParaRPr lang="es-CO" sz="2300" b="1" kern="1200" dirty="0"/>
        </a:p>
      </dsp:txBody>
      <dsp:txXfrm>
        <a:off x="0" y="2016224"/>
        <a:ext cx="1709044" cy="1008112"/>
      </dsp:txXfrm>
    </dsp:sp>
    <dsp:sp modelId="{9C614BD3-2F6D-4BDC-B9DD-9A30E76B7AD2}">
      <dsp:nvSpPr>
        <dsp:cNvPr id="0" name=""/>
        <dsp:cNvSpPr/>
      </dsp:nvSpPr>
      <dsp:spPr>
        <a:xfrm>
          <a:off x="1837222" y="2025724"/>
          <a:ext cx="6707998" cy="190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es-MX" sz="800" b="1" kern="1200" dirty="0"/>
            <a:t>B1 Igualdad de genero</a:t>
          </a:r>
          <a:endParaRPr lang="es-CO" sz="800" b="1" kern="1200" dirty="0"/>
        </a:p>
      </dsp:txBody>
      <dsp:txXfrm>
        <a:off x="1837222" y="2025724"/>
        <a:ext cx="6707998" cy="190005"/>
      </dsp:txXfrm>
    </dsp:sp>
    <dsp:sp modelId="{5DB8CF30-27EC-4043-9EF1-03546E4AFF44}">
      <dsp:nvSpPr>
        <dsp:cNvPr id="0" name=""/>
        <dsp:cNvSpPr/>
      </dsp:nvSpPr>
      <dsp:spPr>
        <a:xfrm>
          <a:off x="1709044" y="2215729"/>
          <a:ext cx="683617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68274F-2FCB-4FC7-AEE9-9AA455D07038}">
      <dsp:nvSpPr>
        <dsp:cNvPr id="0" name=""/>
        <dsp:cNvSpPr/>
      </dsp:nvSpPr>
      <dsp:spPr>
        <a:xfrm>
          <a:off x="1837222" y="2225230"/>
          <a:ext cx="6707998" cy="190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es-MX" sz="800" b="1" kern="1200" dirty="0"/>
            <a:t>B2 Investigación y desarrollo</a:t>
          </a:r>
          <a:endParaRPr lang="es-CO" sz="800" b="1" kern="1200" dirty="0"/>
        </a:p>
      </dsp:txBody>
      <dsp:txXfrm>
        <a:off x="1837222" y="2225230"/>
        <a:ext cx="6707998" cy="190005"/>
      </dsp:txXfrm>
    </dsp:sp>
    <dsp:sp modelId="{50CBE49C-C5C1-4A94-8EDA-BAA8418ED395}">
      <dsp:nvSpPr>
        <dsp:cNvPr id="0" name=""/>
        <dsp:cNvSpPr/>
      </dsp:nvSpPr>
      <dsp:spPr>
        <a:xfrm>
          <a:off x="1709044" y="2415235"/>
          <a:ext cx="683617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E4EB2A-8D8B-4E1C-A8E8-4B52E8DA2BD1}">
      <dsp:nvSpPr>
        <dsp:cNvPr id="0" name=""/>
        <dsp:cNvSpPr/>
      </dsp:nvSpPr>
      <dsp:spPr>
        <a:xfrm>
          <a:off x="1837222" y="2424735"/>
          <a:ext cx="6707998" cy="190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es-MX" sz="800" b="1" kern="1200" dirty="0"/>
            <a:t>B3 Capital humano</a:t>
          </a:r>
          <a:endParaRPr lang="es-CO" sz="800" b="1" kern="1200" dirty="0"/>
        </a:p>
      </dsp:txBody>
      <dsp:txXfrm>
        <a:off x="1837222" y="2424735"/>
        <a:ext cx="6707998" cy="190005"/>
      </dsp:txXfrm>
    </dsp:sp>
    <dsp:sp modelId="{85175E5B-23CA-4BD0-9B84-605F8AE48C63}">
      <dsp:nvSpPr>
        <dsp:cNvPr id="0" name=""/>
        <dsp:cNvSpPr/>
      </dsp:nvSpPr>
      <dsp:spPr>
        <a:xfrm>
          <a:off x="1709044" y="2614741"/>
          <a:ext cx="683617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D05FE9-FEDB-4392-8DDC-2BF2AB531C5B}">
      <dsp:nvSpPr>
        <dsp:cNvPr id="0" name=""/>
        <dsp:cNvSpPr/>
      </dsp:nvSpPr>
      <dsp:spPr>
        <a:xfrm>
          <a:off x="1837222" y="2624241"/>
          <a:ext cx="6707998" cy="190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es-MX" sz="800" b="1" kern="1200" dirty="0"/>
            <a:t>B4 Beneficios del empleo y seguridad</a:t>
          </a:r>
          <a:endParaRPr lang="es-CO" sz="800" b="1" kern="1200" dirty="0"/>
        </a:p>
      </dsp:txBody>
      <dsp:txXfrm>
        <a:off x="1837222" y="2624241"/>
        <a:ext cx="6707998" cy="190005"/>
      </dsp:txXfrm>
    </dsp:sp>
    <dsp:sp modelId="{56CDED7F-4D22-403C-A8A2-6D5931B417F8}">
      <dsp:nvSpPr>
        <dsp:cNvPr id="0" name=""/>
        <dsp:cNvSpPr/>
      </dsp:nvSpPr>
      <dsp:spPr>
        <a:xfrm>
          <a:off x="1709044" y="2814247"/>
          <a:ext cx="683617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0AFC8B-0181-4190-AA65-7580DC5BA0BC}">
      <dsp:nvSpPr>
        <dsp:cNvPr id="0" name=""/>
        <dsp:cNvSpPr/>
      </dsp:nvSpPr>
      <dsp:spPr>
        <a:xfrm>
          <a:off x="1837222" y="2823747"/>
          <a:ext cx="6707998" cy="190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es-MX" sz="800" b="1" kern="1200" dirty="0"/>
            <a:t>B5 Cobertura de acuerdos colectivos</a:t>
          </a:r>
          <a:endParaRPr lang="es-CO" sz="800" b="1" kern="1200" dirty="0"/>
        </a:p>
      </dsp:txBody>
      <dsp:txXfrm>
        <a:off x="1837222" y="2823747"/>
        <a:ext cx="6707998" cy="190005"/>
      </dsp:txXfrm>
    </dsp:sp>
    <dsp:sp modelId="{A29FE035-35BA-49AB-99CC-E5CDED771BF5}">
      <dsp:nvSpPr>
        <dsp:cNvPr id="0" name=""/>
        <dsp:cNvSpPr/>
      </dsp:nvSpPr>
      <dsp:spPr>
        <a:xfrm>
          <a:off x="1709044" y="3013752"/>
          <a:ext cx="683617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850046-E1BB-47FC-9E8E-DD2399E7D51B}">
      <dsp:nvSpPr>
        <dsp:cNvPr id="0" name=""/>
        <dsp:cNvSpPr/>
      </dsp:nvSpPr>
      <dsp:spPr>
        <a:xfrm>
          <a:off x="0" y="3024336"/>
          <a:ext cx="8545221"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364D1D-9FFD-41B1-BDA0-153D813ACF96}">
      <dsp:nvSpPr>
        <dsp:cNvPr id="0" name=""/>
        <dsp:cNvSpPr/>
      </dsp:nvSpPr>
      <dsp:spPr>
        <a:xfrm>
          <a:off x="0" y="3024336"/>
          <a:ext cx="1709044" cy="1008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s-MX" sz="2300" b="1" kern="1200" dirty="0"/>
            <a:t>Área Institucional</a:t>
          </a:r>
          <a:endParaRPr lang="es-CO" sz="2300" b="1" kern="1200" dirty="0"/>
        </a:p>
      </dsp:txBody>
      <dsp:txXfrm>
        <a:off x="0" y="3024336"/>
        <a:ext cx="1709044" cy="1008112"/>
      </dsp:txXfrm>
    </dsp:sp>
    <dsp:sp modelId="{BE594B65-5256-4F59-847A-8D1299705B2B}">
      <dsp:nvSpPr>
        <dsp:cNvPr id="0" name=""/>
        <dsp:cNvSpPr/>
      </dsp:nvSpPr>
      <dsp:spPr>
        <a:xfrm>
          <a:off x="1837222" y="3040087"/>
          <a:ext cx="6707998" cy="31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es-MX" sz="800" b="1" kern="1200" dirty="0"/>
            <a:t>B1 Revelaciones de Gobierno Corporativo</a:t>
          </a:r>
          <a:endParaRPr lang="es-CO" sz="800" b="1" kern="1200" dirty="0"/>
        </a:p>
      </dsp:txBody>
      <dsp:txXfrm>
        <a:off x="1837222" y="3040087"/>
        <a:ext cx="6707998" cy="315034"/>
      </dsp:txXfrm>
    </dsp:sp>
    <dsp:sp modelId="{8A741A7F-2C62-4ECA-99CA-B8D00CEE2E34}">
      <dsp:nvSpPr>
        <dsp:cNvPr id="0" name=""/>
        <dsp:cNvSpPr/>
      </dsp:nvSpPr>
      <dsp:spPr>
        <a:xfrm>
          <a:off x="1709044" y="3355122"/>
          <a:ext cx="683617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F29AD9-ED7C-41CB-B254-DA7F4E590DD2}">
      <dsp:nvSpPr>
        <dsp:cNvPr id="0" name=""/>
        <dsp:cNvSpPr/>
      </dsp:nvSpPr>
      <dsp:spPr>
        <a:xfrm>
          <a:off x="1837222" y="3370874"/>
          <a:ext cx="6707998" cy="31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es-MX" sz="800" b="1" kern="1200" dirty="0"/>
            <a:t>B2 Donaciones a proyectos de la comunidad y otras donaciones</a:t>
          </a:r>
          <a:endParaRPr lang="es-CO" sz="800" b="1" kern="1200" dirty="0"/>
        </a:p>
      </dsp:txBody>
      <dsp:txXfrm>
        <a:off x="1837222" y="3370874"/>
        <a:ext cx="6707998" cy="315034"/>
      </dsp:txXfrm>
    </dsp:sp>
    <dsp:sp modelId="{EFC30B55-8921-40F0-BA14-707F4EFC650B}">
      <dsp:nvSpPr>
        <dsp:cNvPr id="0" name=""/>
        <dsp:cNvSpPr/>
      </dsp:nvSpPr>
      <dsp:spPr>
        <a:xfrm>
          <a:off x="1709044" y="3685909"/>
          <a:ext cx="683617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018EA2-0260-4DAB-8E7A-6FE38350C307}">
      <dsp:nvSpPr>
        <dsp:cNvPr id="0" name=""/>
        <dsp:cNvSpPr/>
      </dsp:nvSpPr>
      <dsp:spPr>
        <a:xfrm>
          <a:off x="1837222" y="3701661"/>
          <a:ext cx="6707998" cy="31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es-MX" sz="800" b="1" kern="1200" dirty="0"/>
            <a:t>B3 Prácticas anticorrupción</a:t>
          </a:r>
          <a:endParaRPr lang="es-CO" sz="800" b="1" kern="1200" dirty="0"/>
        </a:p>
      </dsp:txBody>
      <dsp:txXfrm>
        <a:off x="1837222" y="3701661"/>
        <a:ext cx="6707998" cy="315034"/>
      </dsp:txXfrm>
    </dsp:sp>
    <dsp:sp modelId="{3527440A-D427-4D33-B3BD-D093007CB698}">
      <dsp:nvSpPr>
        <dsp:cNvPr id="0" name=""/>
        <dsp:cNvSpPr/>
      </dsp:nvSpPr>
      <dsp:spPr>
        <a:xfrm>
          <a:off x="1709044" y="4016696"/>
          <a:ext cx="683617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282E2A-9136-4CA0-95DD-B2A08D198048}">
      <dsp:nvSpPr>
        <dsp:cNvPr id="0" name=""/>
        <dsp:cNvSpPr/>
      </dsp:nvSpPr>
      <dsp:spPr>
        <a:xfrm>
          <a:off x="3043932" y="2532050"/>
          <a:ext cx="2251676" cy="2251676"/>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CO" sz="1800" b="1" kern="1200" dirty="0"/>
            <a:t>Gobierno, Gestión de Riesgo y Control Interno</a:t>
          </a:r>
          <a:endParaRPr lang="es-CO" sz="1800" b="1" kern="1200" dirty="0">
            <a:latin typeface="Calibri" panose="020F0502020204030204" pitchFamily="34" charset="0"/>
          </a:endParaRPr>
        </a:p>
      </dsp:txBody>
      <dsp:txXfrm>
        <a:off x="3373682" y="2861800"/>
        <a:ext cx="1592176" cy="1592176"/>
      </dsp:txXfrm>
    </dsp:sp>
    <dsp:sp modelId="{CD2EC50E-9652-4702-B37F-7C2D90514D60}">
      <dsp:nvSpPr>
        <dsp:cNvPr id="0" name=""/>
        <dsp:cNvSpPr/>
      </dsp:nvSpPr>
      <dsp:spPr>
        <a:xfrm rot="11700000">
          <a:off x="1153339" y="2777461"/>
          <a:ext cx="1856226" cy="641727"/>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7ADEAB-E6F1-46E1-8132-1DF2C45375FF}">
      <dsp:nvSpPr>
        <dsp:cNvPr id="0" name=""/>
        <dsp:cNvSpPr/>
      </dsp:nvSpPr>
      <dsp:spPr>
        <a:xfrm>
          <a:off x="115417" y="2002475"/>
          <a:ext cx="2139092" cy="171127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just" defTabSz="533400">
            <a:lnSpc>
              <a:spcPct val="90000"/>
            </a:lnSpc>
            <a:spcBef>
              <a:spcPct val="0"/>
            </a:spcBef>
            <a:spcAft>
              <a:spcPct val="35000"/>
            </a:spcAft>
            <a:buNone/>
          </a:pPr>
          <a:r>
            <a:rPr lang="es-CO" sz="1200" kern="1200"/>
            <a:t>Explicar los principios de buen gobierno, incluyendo los derechos y responsabilidades de los propietarios, inversores, y los encargados del gobierno; y explicar la función de los distintos interesados en los requerimientos de gobernabilidad, revelación de información y y transparencia.</a:t>
          </a:r>
          <a:endParaRPr lang="es-CO" sz="1200" kern="1200" dirty="0"/>
        </a:p>
      </dsp:txBody>
      <dsp:txXfrm>
        <a:off x="165538" y="2052596"/>
        <a:ext cx="2038850" cy="1611031"/>
      </dsp:txXfrm>
    </dsp:sp>
    <dsp:sp modelId="{C5FD3C75-9B36-40D2-9A42-544B4081E731}">
      <dsp:nvSpPr>
        <dsp:cNvPr id="0" name=""/>
        <dsp:cNvSpPr/>
      </dsp:nvSpPr>
      <dsp:spPr>
        <a:xfrm rot="14700000">
          <a:off x="2327962" y="1377600"/>
          <a:ext cx="1856226" cy="641727"/>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793FF14-99C8-4620-B6DC-F6A3FFAA84E7}">
      <dsp:nvSpPr>
        <dsp:cNvPr id="0" name=""/>
        <dsp:cNvSpPr/>
      </dsp:nvSpPr>
      <dsp:spPr>
        <a:xfrm>
          <a:off x="1794292" y="1671"/>
          <a:ext cx="2139092" cy="171127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s-CO" sz="1200" kern="1200"/>
            <a:t>Analizar los componentes de la estructura de gobierno de una organización.</a:t>
          </a:r>
        </a:p>
      </dsp:txBody>
      <dsp:txXfrm>
        <a:off x="1844413" y="51792"/>
        <a:ext cx="2038850" cy="1611031"/>
      </dsp:txXfrm>
    </dsp:sp>
    <dsp:sp modelId="{A4263BA5-9CAF-422B-A534-6A9C53783639}">
      <dsp:nvSpPr>
        <dsp:cNvPr id="0" name=""/>
        <dsp:cNvSpPr/>
      </dsp:nvSpPr>
      <dsp:spPr>
        <a:xfrm rot="17700000">
          <a:off x="4155351" y="1377600"/>
          <a:ext cx="1856226" cy="641727"/>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F879C5-EF66-4929-92E8-90F4327D2D61}">
      <dsp:nvSpPr>
        <dsp:cNvPr id="0" name=""/>
        <dsp:cNvSpPr/>
      </dsp:nvSpPr>
      <dsp:spPr>
        <a:xfrm>
          <a:off x="4406156" y="1671"/>
          <a:ext cx="2139092" cy="171127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s-CO" sz="1200" kern="1200"/>
            <a:t>Analizar los riesgos y oportunidades de una organización, utilizando un marco de gestión de riesgos.</a:t>
          </a:r>
        </a:p>
      </dsp:txBody>
      <dsp:txXfrm>
        <a:off x="4456277" y="51792"/>
        <a:ext cx="2038850" cy="1611031"/>
      </dsp:txXfrm>
    </dsp:sp>
    <dsp:sp modelId="{C4E5902E-1971-4C5D-A1F6-4129B2E13E69}">
      <dsp:nvSpPr>
        <dsp:cNvPr id="0" name=""/>
        <dsp:cNvSpPr/>
      </dsp:nvSpPr>
      <dsp:spPr>
        <a:xfrm rot="20700000">
          <a:off x="5329975" y="2777461"/>
          <a:ext cx="1856226" cy="641727"/>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083916B-B2C1-4C2D-94F2-F8F8ABEF757A}">
      <dsp:nvSpPr>
        <dsp:cNvPr id="0" name=""/>
        <dsp:cNvSpPr/>
      </dsp:nvSpPr>
      <dsp:spPr>
        <a:xfrm>
          <a:off x="6085030" y="2002475"/>
          <a:ext cx="2139092" cy="171127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s-CO" sz="1200" kern="1200"/>
            <a:t>Analizar los componentes del control interno relacionados con la información financiera.</a:t>
          </a:r>
        </a:p>
      </dsp:txBody>
      <dsp:txXfrm>
        <a:off x="6135151" y="2052596"/>
        <a:ext cx="2038850" cy="1611031"/>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282E2A-9136-4CA0-95DD-B2A08D198048}">
      <dsp:nvSpPr>
        <dsp:cNvPr id="0" name=""/>
        <dsp:cNvSpPr/>
      </dsp:nvSpPr>
      <dsp:spPr>
        <a:xfrm>
          <a:off x="2853686" y="1940573"/>
          <a:ext cx="2632167" cy="2632167"/>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CO" sz="2800" b="1" kern="1200" dirty="0"/>
            <a:t>Legislación de Negocios y Regulación</a:t>
          </a:r>
          <a:endParaRPr lang="es-CO" sz="2800" b="1" kern="1200" dirty="0">
            <a:latin typeface="Calibri" panose="020F0502020204030204" pitchFamily="34" charset="0"/>
          </a:endParaRPr>
        </a:p>
      </dsp:txBody>
      <dsp:txXfrm>
        <a:off x="3239158" y="2326045"/>
        <a:ext cx="1861223" cy="1861223"/>
      </dsp:txXfrm>
    </dsp:sp>
    <dsp:sp modelId="{CD2EC50E-9652-4702-B37F-7C2D90514D60}">
      <dsp:nvSpPr>
        <dsp:cNvPr id="0" name=""/>
        <dsp:cNvSpPr/>
      </dsp:nvSpPr>
      <dsp:spPr>
        <a:xfrm rot="12900000">
          <a:off x="1058936" y="1446802"/>
          <a:ext cx="2123539" cy="750167"/>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7ADEAB-E6F1-46E1-8132-1DF2C45375FF}">
      <dsp:nvSpPr>
        <dsp:cNvPr id="0" name=""/>
        <dsp:cNvSpPr/>
      </dsp:nvSpPr>
      <dsp:spPr>
        <a:xfrm>
          <a:off x="675" y="212656"/>
          <a:ext cx="2500559" cy="200044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just" defTabSz="711200">
            <a:lnSpc>
              <a:spcPct val="90000"/>
            </a:lnSpc>
            <a:spcBef>
              <a:spcPct val="0"/>
            </a:spcBef>
            <a:spcAft>
              <a:spcPct val="35000"/>
            </a:spcAft>
            <a:buNone/>
          </a:pPr>
          <a:r>
            <a:rPr lang="es-CO" sz="1600" kern="1200"/>
            <a:t>Explicar las leyes y reglamentos que gobiernan las diferentes formas de las personas jurídicas.</a:t>
          </a:r>
          <a:endParaRPr lang="es-CO" sz="1600" kern="1200" dirty="0"/>
        </a:p>
      </dsp:txBody>
      <dsp:txXfrm>
        <a:off x="59266" y="271247"/>
        <a:ext cx="2383377" cy="1883265"/>
      </dsp:txXfrm>
    </dsp:sp>
    <dsp:sp modelId="{EFBC94FD-23B2-4F67-B6FE-D98EC8A56E2A}">
      <dsp:nvSpPr>
        <dsp:cNvPr id="0" name=""/>
        <dsp:cNvSpPr/>
      </dsp:nvSpPr>
      <dsp:spPr>
        <a:xfrm rot="19500000">
          <a:off x="5157065" y="1446802"/>
          <a:ext cx="2123539" cy="750167"/>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3741ABC-7122-4DA5-BBD7-F24910428CA2}">
      <dsp:nvSpPr>
        <dsp:cNvPr id="0" name=""/>
        <dsp:cNvSpPr/>
      </dsp:nvSpPr>
      <dsp:spPr>
        <a:xfrm>
          <a:off x="5838306" y="212656"/>
          <a:ext cx="2500559" cy="200044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s-CO" sz="1600" kern="1200"/>
            <a:t>Explicar las leyes y reglamentos aplicables al entorno en el que operan los contadores profesionales.</a:t>
          </a:r>
        </a:p>
      </dsp:txBody>
      <dsp:txXfrm>
        <a:off x="5896897" y="271247"/>
        <a:ext cx="2383377" cy="1883265"/>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282E2A-9136-4CA0-95DD-B2A08D198048}">
      <dsp:nvSpPr>
        <dsp:cNvPr id="0" name=""/>
        <dsp:cNvSpPr/>
      </dsp:nvSpPr>
      <dsp:spPr>
        <a:xfrm>
          <a:off x="3078015" y="2600790"/>
          <a:ext cx="2183510" cy="2183510"/>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CO" sz="2000" b="1" kern="1200" dirty="0"/>
            <a:t>Tecnología de la información</a:t>
          </a:r>
          <a:endParaRPr lang="es-CO" sz="2000" b="1" kern="1200" dirty="0">
            <a:latin typeface="Calibri" panose="020F0502020204030204" pitchFamily="34" charset="0"/>
          </a:endParaRPr>
        </a:p>
      </dsp:txBody>
      <dsp:txXfrm>
        <a:off x="3397783" y="2920558"/>
        <a:ext cx="1543974" cy="1543974"/>
      </dsp:txXfrm>
    </dsp:sp>
    <dsp:sp modelId="{CD2EC50E-9652-4702-B37F-7C2D90514D60}">
      <dsp:nvSpPr>
        <dsp:cNvPr id="0" name=""/>
        <dsp:cNvSpPr/>
      </dsp:nvSpPr>
      <dsp:spPr>
        <a:xfrm rot="12900000">
          <a:off x="1674348" y="2219668"/>
          <a:ext cx="1672610" cy="622300"/>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7ADEAB-E6F1-46E1-8132-1DF2C45375FF}">
      <dsp:nvSpPr>
        <dsp:cNvPr id="0" name=""/>
        <dsp:cNvSpPr/>
      </dsp:nvSpPr>
      <dsp:spPr>
        <a:xfrm>
          <a:off x="788424" y="1221399"/>
          <a:ext cx="2074334" cy="165946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just" defTabSz="622300">
            <a:lnSpc>
              <a:spcPct val="90000"/>
            </a:lnSpc>
            <a:spcBef>
              <a:spcPct val="0"/>
            </a:spcBef>
            <a:spcAft>
              <a:spcPct val="35000"/>
            </a:spcAft>
            <a:buNone/>
          </a:pPr>
          <a:r>
            <a:rPr lang="es-CO" sz="1400" kern="1200"/>
            <a:t>Analizar lo adecuado de los controles generales de tecnología de información y controles de aplicación pertinentes.</a:t>
          </a:r>
          <a:endParaRPr lang="es-CO" sz="1400" kern="1200" dirty="0"/>
        </a:p>
      </dsp:txBody>
      <dsp:txXfrm>
        <a:off x="837028" y="1270003"/>
        <a:ext cx="1977126" cy="1562259"/>
      </dsp:txXfrm>
    </dsp:sp>
    <dsp:sp modelId="{5875363A-8EEB-4C01-9473-6FBB6C6024E6}">
      <dsp:nvSpPr>
        <dsp:cNvPr id="0" name=""/>
        <dsp:cNvSpPr/>
      </dsp:nvSpPr>
      <dsp:spPr>
        <a:xfrm rot="16200000">
          <a:off x="3333465" y="1355986"/>
          <a:ext cx="1672610" cy="622300"/>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CC9830C-4F62-4AC7-BC94-741B349F7368}">
      <dsp:nvSpPr>
        <dsp:cNvPr id="0" name=""/>
        <dsp:cNvSpPr/>
      </dsp:nvSpPr>
      <dsp:spPr>
        <a:xfrm>
          <a:off x="3132603" y="1097"/>
          <a:ext cx="2074334" cy="165946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s-CO" sz="1400" kern="1200"/>
            <a:t>Explicar cómo la tecnología de la información contribuye al análisis de datos y toma de decisiones.</a:t>
          </a:r>
        </a:p>
      </dsp:txBody>
      <dsp:txXfrm>
        <a:off x="3181207" y="49701"/>
        <a:ext cx="1977126" cy="1562259"/>
      </dsp:txXfrm>
    </dsp:sp>
    <dsp:sp modelId="{8C0C5B6B-B637-428A-8B41-1B766AA17139}">
      <dsp:nvSpPr>
        <dsp:cNvPr id="0" name=""/>
        <dsp:cNvSpPr/>
      </dsp:nvSpPr>
      <dsp:spPr>
        <a:xfrm rot="19500000">
          <a:off x="4992582" y="2219668"/>
          <a:ext cx="1672610" cy="622300"/>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4BBA4CA-0BA3-4EDA-89AB-4E006AB84004}">
      <dsp:nvSpPr>
        <dsp:cNvPr id="0" name=""/>
        <dsp:cNvSpPr/>
      </dsp:nvSpPr>
      <dsp:spPr>
        <a:xfrm>
          <a:off x="5476781" y="1221399"/>
          <a:ext cx="2074334" cy="165946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s-CO" sz="1400" kern="1200"/>
            <a:t>Usar tecnología de la información para apoyar la toma de decisiones a través de análisis de negocios.</a:t>
          </a:r>
        </a:p>
      </dsp:txBody>
      <dsp:txXfrm>
        <a:off x="5525385" y="1270003"/>
        <a:ext cx="1977126" cy="1562259"/>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282E2A-9136-4CA0-95DD-B2A08D198048}">
      <dsp:nvSpPr>
        <dsp:cNvPr id="0" name=""/>
        <dsp:cNvSpPr/>
      </dsp:nvSpPr>
      <dsp:spPr>
        <a:xfrm>
          <a:off x="3078015" y="2600790"/>
          <a:ext cx="2183510" cy="2183510"/>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CO" sz="2000" b="1" kern="1200" dirty="0"/>
            <a:t>Entorno empresarial y organizacional</a:t>
          </a:r>
          <a:endParaRPr lang="es-CO" sz="2000" b="1" kern="1200" dirty="0">
            <a:latin typeface="Calibri" panose="020F0502020204030204" pitchFamily="34" charset="0"/>
          </a:endParaRPr>
        </a:p>
      </dsp:txBody>
      <dsp:txXfrm>
        <a:off x="3397783" y="2920558"/>
        <a:ext cx="1543974" cy="1543974"/>
      </dsp:txXfrm>
    </dsp:sp>
    <dsp:sp modelId="{CD2EC50E-9652-4702-B37F-7C2D90514D60}">
      <dsp:nvSpPr>
        <dsp:cNvPr id="0" name=""/>
        <dsp:cNvSpPr/>
      </dsp:nvSpPr>
      <dsp:spPr>
        <a:xfrm rot="12900000">
          <a:off x="1674348" y="2219668"/>
          <a:ext cx="1672610" cy="622300"/>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7ADEAB-E6F1-46E1-8132-1DF2C45375FF}">
      <dsp:nvSpPr>
        <dsp:cNvPr id="0" name=""/>
        <dsp:cNvSpPr/>
      </dsp:nvSpPr>
      <dsp:spPr>
        <a:xfrm>
          <a:off x="788424" y="1221399"/>
          <a:ext cx="2074334" cy="165946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just" defTabSz="533400">
            <a:lnSpc>
              <a:spcPct val="90000"/>
            </a:lnSpc>
            <a:spcBef>
              <a:spcPct val="0"/>
            </a:spcBef>
            <a:spcAft>
              <a:spcPct val="35000"/>
            </a:spcAft>
            <a:buNone/>
          </a:pPr>
          <a:r>
            <a:rPr lang="es-CO" sz="1200" kern="1200"/>
            <a:t>Describir el entorno en el que opera una organización, incluidas las principales fuerzas económicas, jurídicas, políticas, sociales, técnicos, internacionales y culturales.</a:t>
          </a:r>
          <a:endParaRPr lang="es-CO" sz="1200" kern="1200" dirty="0"/>
        </a:p>
      </dsp:txBody>
      <dsp:txXfrm>
        <a:off x="837028" y="1270003"/>
        <a:ext cx="1977126" cy="1562259"/>
      </dsp:txXfrm>
    </dsp:sp>
    <dsp:sp modelId="{BC58A4BA-D46E-4BCE-A548-71497ED24425}">
      <dsp:nvSpPr>
        <dsp:cNvPr id="0" name=""/>
        <dsp:cNvSpPr/>
      </dsp:nvSpPr>
      <dsp:spPr>
        <a:xfrm rot="16200000">
          <a:off x="3333465" y="1355986"/>
          <a:ext cx="1672610" cy="622300"/>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5C5C1F5-B78A-4EE9-BD1C-4EF629887478}">
      <dsp:nvSpPr>
        <dsp:cNvPr id="0" name=""/>
        <dsp:cNvSpPr/>
      </dsp:nvSpPr>
      <dsp:spPr>
        <a:xfrm>
          <a:off x="3132603" y="1097"/>
          <a:ext cx="2074334" cy="165946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s-CO" sz="1200" kern="1200"/>
            <a:t>Analizar aspectos del entorno global que afectan el comercio y las finanzas internacionales.</a:t>
          </a:r>
        </a:p>
      </dsp:txBody>
      <dsp:txXfrm>
        <a:off x="3181207" y="49701"/>
        <a:ext cx="1977126" cy="1562259"/>
      </dsp:txXfrm>
    </dsp:sp>
    <dsp:sp modelId="{92216CF3-FC45-41E7-A39F-BFD5552EF172}">
      <dsp:nvSpPr>
        <dsp:cNvPr id="0" name=""/>
        <dsp:cNvSpPr/>
      </dsp:nvSpPr>
      <dsp:spPr>
        <a:xfrm rot="19500000">
          <a:off x="4992582" y="2219668"/>
          <a:ext cx="1672610" cy="622300"/>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7DE7995-0564-4382-BE9E-4BD47BA9D908}">
      <dsp:nvSpPr>
        <dsp:cNvPr id="0" name=""/>
        <dsp:cNvSpPr/>
      </dsp:nvSpPr>
      <dsp:spPr>
        <a:xfrm>
          <a:off x="5476781" y="1221399"/>
          <a:ext cx="2074334" cy="165946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s-CO" sz="1200" kern="1200"/>
            <a:t>Identificar las características de la globalización, incluyendo el papel de las multinacionales, el comercio electrónico, y los mercados emergentes.</a:t>
          </a:r>
        </a:p>
      </dsp:txBody>
      <dsp:txXfrm>
        <a:off x="5525385" y="1270003"/>
        <a:ext cx="1977126" cy="1562259"/>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282E2A-9136-4CA0-95DD-B2A08D198048}">
      <dsp:nvSpPr>
        <dsp:cNvPr id="0" name=""/>
        <dsp:cNvSpPr/>
      </dsp:nvSpPr>
      <dsp:spPr>
        <a:xfrm>
          <a:off x="3078015" y="2600790"/>
          <a:ext cx="2183510" cy="2183510"/>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CO" sz="2000" b="1" kern="1200" dirty="0"/>
            <a:t>Ciencias Económicas</a:t>
          </a:r>
          <a:endParaRPr lang="es-CO" sz="2000" b="1" kern="1200" dirty="0">
            <a:latin typeface="Calibri" panose="020F0502020204030204" pitchFamily="34" charset="0"/>
          </a:endParaRPr>
        </a:p>
      </dsp:txBody>
      <dsp:txXfrm>
        <a:off x="3397783" y="2920558"/>
        <a:ext cx="1543974" cy="1543974"/>
      </dsp:txXfrm>
    </dsp:sp>
    <dsp:sp modelId="{CD2EC50E-9652-4702-B37F-7C2D90514D60}">
      <dsp:nvSpPr>
        <dsp:cNvPr id="0" name=""/>
        <dsp:cNvSpPr/>
      </dsp:nvSpPr>
      <dsp:spPr>
        <a:xfrm rot="12900000">
          <a:off x="1674348" y="2219668"/>
          <a:ext cx="1672610" cy="622300"/>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7ADEAB-E6F1-46E1-8132-1DF2C45375FF}">
      <dsp:nvSpPr>
        <dsp:cNvPr id="0" name=""/>
        <dsp:cNvSpPr/>
      </dsp:nvSpPr>
      <dsp:spPr>
        <a:xfrm>
          <a:off x="788424" y="1221399"/>
          <a:ext cx="2074334" cy="165946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just" defTabSz="622300">
            <a:lnSpc>
              <a:spcPct val="90000"/>
            </a:lnSpc>
            <a:spcBef>
              <a:spcPct val="0"/>
            </a:spcBef>
            <a:spcAft>
              <a:spcPct val="35000"/>
            </a:spcAft>
            <a:buNone/>
          </a:pPr>
          <a:r>
            <a:rPr lang="es-CO" sz="1400" kern="1200"/>
            <a:t>Describir los principios fundamentales de microeconomía y macroeconomía.</a:t>
          </a:r>
          <a:endParaRPr lang="es-CO" sz="1400" kern="1200" dirty="0"/>
        </a:p>
      </dsp:txBody>
      <dsp:txXfrm>
        <a:off x="837028" y="1270003"/>
        <a:ext cx="1977126" cy="1562259"/>
      </dsp:txXfrm>
    </dsp:sp>
    <dsp:sp modelId="{EDAC7188-4453-4C10-8EA0-B6C90F634313}">
      <dsp:nvSpPr>
        <dsp:cNvPr id="0" name=""/>
        <dsp:cNvSpPr/>
      </dsp:nvSpPr>
      <dsp:spPr>
        <a:xfrm rot="16200000">
          <a:off x="3333465" y="1355986"/>
          <a:ext cx="1672610" cy="622300"/>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0879A99-FB54-4A35-BEBB-1465F37F35BE}">
      <dsp:nvSpPr>
        <dsp:cNvPr id="0" name=""/>
        <dsp:cNvSpPr/>
      </dsp:nvSpPr>
      <dsp:spPr>
        <a:xfrm>
          <a:off x="3132603" y="1097"/>
          <a:ext cx="2074334" cy="165946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s-CO" sz="1400" kern="1200"/>
            <a:t>Describir el efecto de los cambios en los indicadores macroeconómicos sobre la actividad empresarial.</a:t>
          </a:r>
        </a:p>
      </dsp:txBody>
      <dsp:txXfrm>
        <a:off x="3181207" y="49701"/>
        <a:ext cx="1977126" cy="1562259"/>
      </dsp:txXfrm>
    </dsp:sp>
    <dsp:sp modelId="{C5ED3B0F-1F43-4C62-BFBC-38D15AFDD7E1}">
      <dsp:nvSpPr>
        <dsp:cNvPr id="0" name=""/>
        <dsp:cNvSpPr/>
      </dsp:nvSpPr>
      <dsp:spPr>
        <a:xfrm rot="19500000">
          <a:off x="4992582" y="2219668"/>
          <a:ext cx="1672610" cy="622300"/>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C1FECA3-27A7-477E-BD70-79FED1B45A24}">
      <dsp:nvSpPr>
        <dsp:cNvPr id="0" name=""/>
        <dsp:cNvSpPr/>
      </dsp:nvSpPr>
      <dsp:spPr>
        <a:xfrm>
          <a:off x="5476781" y="1221399"/>
          <a:ext cx="2074334" cy="165946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s-CO" sz="1400" kern="1200"/>
            <a:t>Explicar los diferentes tipos de estructuras de mercado, incluyendo la competencia perfecta, la competencia monopolista, el monopolio y oligopolio.</a:t>
          </a:r>
        </a:p>
      </dsp:txBody>
      <dsp:txXfrm>
        <a:off x="5525385" y="1270003"/>
        <a:ext cx="1977126" cy="1562259"/>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282E2A-9136-4CA0-95DD-B2A08D198048}">
      <dsp:nvSpPr>
        <dsp:cNvPr id="0" name=""/>
        <dsp:cNvSpPr/>
      </dsp:nvSpPr>
      <dsp:spPr>
        <a:xfrm>
          <a:off x="3151678" y="2748209"/>
          <a:ext cx="2036183" cy="2036183"/>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CO" sz="2000" b="1" kern="1200" dirty="0"/>
            <a:t>Estrategias y gestión empresarial</a:t>
          </a:r>
          <a:endParaRPr lang="es-CO" sz="2000" b="1" kern="1200" dirty="0">
            <a:latin typeface="Calibri" panose="020F0502020204030204" pitchFamily="34" charset="0"/>
          </a:endParaRPr>
        </a:p>
      </dsp:txBody>
      <dsp:txXfrm>
        <a:off x="3449870" y="3046401"/>
        <a:ext cx="1439799" cy="1439799"/>
      </dsp:txXfrm>
    </dsp:sp>
    <dsp:sp modelId="{CD2EC50E-9652-4702-B37F-7C2D90514D60}">
      <dsp:nvSpPr>
        <dsp:cNvPr id="0" name=""/>
        <dsp:cNvSpPr/>
      </dsp:nvSpPr>
      <dsp:spPr>
        <a:xfrm rot="10800000">
          <a:off x="1178224" y="3476144"/>
          <a:ext cx="1864914" cy="580312"/>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7ADEAB-E6F1-46E1-8132-1DF2C45375FF}">
      <dsp:nvSpPr>
        <dsp:cNvPr id="0" name=""/>
        <dsp:cNvSpPr/>
      </dsp:nvSpPr>
      <dsp:spPr>
        <a:xfrm>
          <a:off x="211037" y="2992551"/>
          <a:ext cx="1934374" cy="154749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just" defTabSz="622300">
            <a:lnSpc>
              <a:spcPct val="90000"/>
            </a:lnSpc>
            <a:spcBef>
              <a:spcPct val="0"/>
            </a:spcBef>
            <a:spcAft>
              <a:spcPct val="35000"/>
            </a:spcAft>
            <a:buNone/>
          </a:pPr>
          <a:r>
            <a:rPr lang="es-CO" sz="1400" kern="1200" dirty="0"/>
            <a:t>Explicar las diversas formas en que las organizaciones pueden ser diseñadas y estructuradas.</a:t>
          </a:r>
        </a:p>
      </dsp:txBody>
      <dsp:txXfrm>
        <a:off x="256362" y="3037876"/>
        <a:ext cx="1843724" cy="1456849"/>
      </dsp:txXfrm>
    </dsp:sp>
    <dsp:sp modelId="{8488D873-B12D-4677-9392-8A70B0CD08F2}">
      <dsp:nvSpPr>
        <dsp:cNvPr id="0" name=""/>
        <dsp:cNvSpPr/>
      </dsp:nvSpPr>
      <dsp:spPr>
        <a:xfrm rot="13500000">
          <a:off x="1781317" y="2020149"/>
          <a:ext cx="1864914" cy="580312"/>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AB77C96-9F53-4EF6-8299-93CFA8C4BEF6}">
      <dsp:nvSpPr>
        <dsp:cNvPr id="0" name=""/>
        <dsp:cNvSpPr/>
      </dsp:nvSpPr>
      <dsp:spPr>
        <a:xfrm>
          <a:off x="1087240" y="877208"/>
          <a:ext cx="1934374" cy="154749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s-CO" sz="1300" kern="1200"/>
            <a:t>Explicar el propósito y la importancia de los diferentes tipos de áreas funcionales y operativas dentro de las organizaciones.</a:t>
          </a:r>
        </a:p>
      </dsp:txBody>
      <dsp:txXfrm>
        <a:off x="1132565" y="922533"/>
        <a:ext cx="1843724" cy="1456849"/>
      </dsp:txXfrm>
    </dsp:sp>
    <dsp:sp modelId="{280DBB34-1451-4154-8D01-AD7DAF639232}">
      <dsp:nvSpPr>
        <dsp:cNvPr id="0" name=""/>
        <dsp:cNvSpPr/>
      </dsp:nvSpPr>
      <dsp:spPr>
        <a:xfrm rot="16200000">
          <a:off x="3237313" y="1417055"/>
          <a:ext cx="1864914" cy="580312"/>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6731DB9-2967-42A8-B553-54F0810A54C7}">
      <dsp:nvSpPr>
        <dsp:cNvPr id="0" name=""/>
        <dsp:cNvSpPr/>
      </dsp:nvSpPr>
      <dsp:spPr>
        <a:xfrm>
          <a:off x="3202583" y="1005"/>
          <a:ext cx="1934374" cy="154749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s-CO" sz="1300" kern="1200"/>
            <a:t>Analizar los factores externos e internos que pueden influir en la estrategia de una organización.</a:t>
          </a:r>
        </a:p>
      </dsp:txBody>
      <dsp:txXfrm>
        <a:off x="3247908" y="46330"/>
        <a:ext cx="1843724" cy="1456849"/>
      </dsp:txXfrm>
    </dsp:sp>
    <dsp:sp modelId="{D27089B4-3E44-4CAA-987D-60285D969B9D}">
      <dsp:nvSpPr>
        <dsp:cNvPr id="0" name=""/>
        <dsp:cNvSpPr/>
      </dsp:nvSpPr>
      <dsp:spPr>
        <a:xfrm rot="18900000">
          <a:off x="4693309" y="2020149"/>
          <a:ext cx="1864914" cy="580312"/>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D6425D4-3177-489B-B4C7-3CA157BD39B6}">
      <dsp:nvSpPr>
        <dsp:cNvPr id="0" name=""/>
        <dsp:cNvSpPr/>
      </dsp:nvSpPr>
      <dsp:spPr>
        <a:xfrm>
          <a:off x="5317925" y="877208"/>
          <a:ext cx="1934374" cy="154749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s-CO" sz="1300" kern="1200"/>
            <a:t>Explicar los procesos que pueden ser utilizados para implementar la estrategia de una organización.</a:t>
          </a:r>
        </a:p>
      </dsp:txBody>
      <dsp:txXfrm>
        <a:off x="5363250" y="922533"/>
        <a:ext cx="1843724" cy="1456849"/>
      </dsp:txXfrm>
    </dsp:sp>
    <dsp:sp modelId="{E4457814-AA7A-48DD-96B4-A8FCFC25753A}">
      <dsp:nvSpPr>
        <dsp:cNvPr id="0" name=""/>
        <dsp:cNvSpPr/>
      </dsp:nvSpPr>
      <dsp:spPr>
        <a:xfrm>
          <a:off x="5296402" y="3476144"/>
          <a:ext cx="1864914" cy="580312"/>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5153D1-B436-4987-9BA1-2C7FE570E60F}">
      <dsp:nvSpPr>
        <dsp:cNvPr id="0" name=""/>
        <dsp:cNvSpPr/>
      </dsp:nvSpPr>
      <dsp:spPr>
        <a:xfrm>
          <a:off x="6194129" y="2992551"/>
          <a:ext cx="1934374" cy="154749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s-CO" sz="1300" kern="1200"/>
            <a:t>Explicar cómo las teorías de comportamiento organizacional se pueden utilizar para mejorar el rendimiento de los equipos individuales, y la organización.</a:t>
          </a:r>
        </a:p>
      </dsp:txBody>
      <dsp:txXfrm>
        <a:off x="6239454" y="3037876"/>
        <a:ext cx="1843724" cy="1456849"/>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41A9D7-9A4E-44A8-AF1E-F286B1C65A55}">
      <dsp:nvSpPr>
        <dsp:cNvPr id="0" name=""/>
        <dsp:cNvSpPr/>
      </dsp:nvSpPr>
      <dsp:spPr>
        <a:xfrm>
          <a:off x="634900" y="1047"/>
          <a:ext cx="6959798" cy="4523868"/>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s-CO" sz="2800" b="1" kern="1200" dirty="0">
              <a:latin typeface="Calibri" panose="020F0502020204030204" pitchFamily="34" charset="0"/>
            </a:rPr>
            <a:t>Un elemento importante de un marco de fomento para creación de capacidad es el </a:t>
          </a:r>
          <a:r>
            <a:rPr lang="es-CO" sz="2800" b="1" kern="1200" dirty="0">
              <a:solidFill>
                <a:srgbClr val="FF0000"/>
              </a:solidFill>
              <a:latin typeface="Calibri" panose="020F0502020204030204" pitchFamily="34" charset="0"/>
            </a:rPr>
            <a:t>propio proceso de creación de capacidad</a:t>
          </a:r>
          <a:r>
            <a:rPr lang="es-CO" sz="2800" b="1" kern="1200" dirty="0">
              <a:latin typeface="Calibri" panose="020F0502020204030204" pitchFamily="34" charset="0"/>
            </a:rPr>
            <a:t>. Este incluye:</a:t>
          </a:r>
        </a:p>
        <a:p>
          <a:pPr marL="171450" lvl="1" indent="-171450" algn="l" defTabSz="711200">
            <a:lnSpc>
              <a:spcPct val="90000"/>
            </a:lnSpc>
            <a:spcBef>
              <a:spcPct val="0"/>
            </a:spcBef>
            <a:spcAft>
              <a:spcPct val="15000"/>
            </a:spcAft>
            <a:buChar char="•"/>
          </a:pPr>
          <a:r>
            <a:rPr lang="es-CO" sz="1600" b="1" kern="1200" dirty="0">
              <a:latin typeface="Calibri" panose="020F0502020204030204" pitchFamily="34" charset="0"/>
            </a:rPr>
            <a:t>La Estrategia, y</a:t>
          </a:r>
          <a:endParaRPr lang="es-CO" sz="2800" b="1" kern="1200" dirty="0">
            <a:latin typeface="Calibri" panose="020F0502020204030204" pitchFamily="34" charset="0"/>
          </a:endParaRPr>
        </a:p>
        <a:p>
          <a:pPr marL="171450" lvl="1" indent="-171450" algn="l" defTabSz="711200">
            <a:lnSpc>
              <a:spcPct val="90000"/>
            </a:lnSpc>
            <a:spcBef>
              <a:spcPct val="0"/>
            </a:spcBef>
            <a:spcAft>
              <a:spcPct val="15000"/>
            </a:spcAft>
            <a:buChar char="•"/>
          </a:pPr>
          <a:r>
            <a:rPr lang="es-CO" sz="1600" b="1" kern="1200">
              <a:latin typeface="Calibri" panose="020F0502020204030204" pitchFamily="34" charset="0"/>
            </a:rPr>
            <a:t>Un  Plan de Acción realista que:</a:t>
          </a:r>
          <a:endParaRPr lang="es-CO" sz="1600" b="1" kern="1200" dirty="0">
            <a:latin typeface="Calibri" panose="020F0502020204030204" pitchFamily="34" charset="0"/>
          </a:endParaRPr>
        </a:p>
        <a:p>
          <a:pPr marL="342900" lvl="2" indent="-171450" algn="l" defTabSz="711200">
            <a:lnSpc>
              <a:spcPct val="90000"/>
            </a:lnSpc>
            <a:spcBef>
              <a:spcPct val="0"/>
            </a:spcBef>
            <a:spcAft>
              <a:spcPct val="15000"/>
            </a:spcAft>
            <a:buChar char="•"/>
          </a:pPr>
          <a:r>
            <a:rPr lang="es-CO" sz="1600" b="1" kern="1200">
              <a:latin typeface="Calibri" panose="020F0502020204030204" pitchFamily="34" charset="0"/>
            </a:rPr>
            <a:t>Identifique prioridades;</a:t>
          </a:r>
          <a:endParaRPr lang="es-CO" sz="1600" b="1" kern="1200" dirty="0">
            <a:latin typeface="Calibri" panose="020F0502020204030204" pitchFamily="34" charset="0"/>
          </a:endParaRPr>
        </a:p>
        <a:p>
          <a:pPr marL="342900" lvl="2" indent="-171450" algn="l" defTabSz="711200">
            <a:lnSpc>
              <a:spcPct val="90000"/>
            </a:lnSpc>
            <a:spcBef>
              <a:spcPct val="0"/>
            </a:spcBef>
            <a:spcAft>
              <a:spcPct val="15000"/>
            </a:spcAft>
            <a:buChar char="•"/>
          </a:pPr>
          <a:r>
            <a:rPr lang="es-CO" sz="1600" b="1" kern="1200">
              <a:latin typeface="Calibri" panose="020F0502020204030204" pitchFamily="34" charset="0"/>
            </a:rPr>
            <a:t>Establezca líneas de tiempo;</a:t>
          </a:r>
          <a:endParaRPr lang="es-CO" sz="1600" b="1" kern="1200" dirty="0">
            <a:latin typeface="Calibri" panose="020F0502020204030204" pitchFamily="34" charset="0"/>
          </a:endParaRPr>
        </a:p>
        <a:p>
          <a:pPr marL="342900" lvl="2" indent="-171450" algn="l" defTabSz="711200">
            <a:lnSpc>
              <a:spcPct val="90000"/>
            </a:lnSpc>
            <a:spcBef>
              <a:spcPct val="0"/>
            </a:spcBef>
            <a:spcAft>
              <a:spcPct val="15000"/>
            </a:spcAft>
            <a:buChar char="•"/>
          </a:pPr>
          <a:r>
            <a:rPr lang="es-CO" sz="1600" b="1" kern="1200">
              <a:latin typeface="Calibri" panose="020F0502020204030204" pitchFamily="34" charset="0"/>
            </a:rPr>
            <a:t>Determine los Recursos humanos; </a:t>
          </a:r>
          <a:endParaRPr lang="es-CO" sz="1600" b="1" kern="1200" dirty="0">
            <a:latin typeface="Calibri" panose="020F0502020204030204" pitchFamily="34" charset="0"/>
          </a:endParaRPr>
        </a:p>
        <a:p>
          <a:pPr marL="342900" lvl="2" indent="-171450" algn="l" defTabSz="711200">
            <a:lnSpc>
              <a:spcPct val="90000"/>
            </a:lnSpc>
            <a:spcBef>
              <a:spcPct val="0"/>
            </a:spcBef>
            <a:spcAft>
              <a:spcPct val="15000"/>
            </a:spcAft>
            <a:buChar char="•"/>
          </a:pPr>
          <a:r>
            <a:rPr lang="es-CO" sz="1600" b="1" kern="1200">
              <a:latin typeface="Calibri" panose="020F0502020204030204" pitchFamily="34" charset="0"/>
            </a:rPr>
            <a:t>Asegure el suministro de Recursos financieros; </a:t>
          </a:r>
          <a:endParaRPr lang="es-CO" sz="1600" b="1" kern="1200" dirty="0">
            <a:latin typeface="Calibri" panose="020F0502020204030204" pitchFamily="34" charset="0"/>
          </a:endParaRPr>
        </a:p>
        <a:p>
          <a:pPr marL="342900" lvl="2" indent="-171450" algn="l" defTabSz="711200">
            <a:lnSpc>
              <a:spcPct val="90000"/>
            </a:lnSpc>
            <a:spcBef>
              <a:spcPct val="0"/>
            </a:spcBef>
            <a:spcAft>
              <a:spcPct val="15000"/>
            </a:spcAft>
            <a:buChar char="•"/>
          </a:pPr>
          <a:r>
            <a:rPr lang="es-CO" sz="1600" b="1" kern="1200" dirty="0">
              <a:latin typeface="Calibri" panose="020F0502020204030204" pitchFamily="34" charset="0"/>
            </a:rPr>
            <a:t>Identifique los actores clave, y</a:t>
          </a:r>
        </a:p>
        <a:p>
          <a:pPr marL="342900" lvl="2" indent="-171450" algn="l" defTabSz="711200">
            <a:lnSpc>
              <a:spcPct val="90000"/>
            </a:lnSpc>
            <a:spcBef>
              <a:spcPct val="0"/>
            </a:spcBef>
            <a:spcAft>
              <a:spcPct val="15000"/>
            </a:spcAft>
            <a:buChar char="•"/>
          </a:pPr>
          <a:r>
            <a:rPr lang="es-CO" sz="1600" b="1" kern="1200" dirty="0">
              <a:latin typeface="Calibri" panose="020F0502020204030204" pitchFamily="34" charset="0"/>
            </a:rPr>
            <a:t>Asigne las responsabilidades.</a:t>
          </a:r>
        </a:p>
      </dsp:txBody>
      <dsp:txXfrm>
        <a:off x="855737" y="221884"/>
        <a:ext cx="6518124" cy="4082194"/>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A76B20-B9AB-4C76-A11D-D531232AB7AA}">
      <dsp:nvSpPr>
        <dsp:cNvPr id="0" name=""/>
        <dsp:cNvSpPr/>
      </dsp:nvSpPr>
      <dsp:spPr>
        <a:xfrm>
          <a:off x="3197155" y="0"/>
          <a:ext cx="4795732" cy="4320480"/>
        </a:xfrm>
        <a:prstGeom prst="rightArrow">
          <a:avLst>
            <a:gd name="adj1" fmla="val 75000"/>
            <a:gd name="adj2" fmla="val 50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s-MX" sz="1200" b="1" kern="1200" dirty="0"/>
            <a:t>Asegurarse que sus propuestas consideren los estándares más recientes y de mayor aceptación en el mundo. </a:t>
          </a:r>
        </a:p>
        <a:p>
          <a:pPr marL="114300" lvl="1" indent="-114300" algn="l" defTabSz="533400">
            <a:lnSpc>
              <a:spcPct val="90000"/>
            </a:lnSpc>
            <a:spcBef>
              <a:spcPct val="0"/>
            </a:spcBef>
            <a:spcAft>
              <a:spcPct val="15000"/>
            </a:spcAft>
            <a:buChar char="•"/>
          </a:pPr>
          <a:r>
            <a:rPr lang="es-MX" sz="1200" b="1" kern="1200" dirty="0"/>
            <a:t>Considerar las diferencias entre los entes económicos, </a:t>
          </a:r>
        </a:p>
        <a:p>
          <a:pPr marL="114300" lvl="1" indent="-114300" algn="l" defTabSz="533400">
            <a:lnSpc>
              <a:spcPct val="90000"/>
            </a:lnSpc>
            <a:spcBef>
              <a:spcPct val="0"/>
            </a:spcBef>
            <a:spcAft>
              <a:spcPct val="15000"/>
            </a:spcAft>
            <a:buChar char="•"/>
          </a:pPr>
          <a:r>
            <a:rPr lang="es-MX" sz="1200" b="1" kern="1200" dirty="0"/>
            <a:t>Propender por la participación de expertos, </a:t>
          </a:r>
        </a:p>
        <a:p>
          <a:pPr marL="114300" lvl="1" indent="-114300" algn="l" defTabSz="533400">
            <a:lnSpc>
              <a:spcPct val="90000"/>
            </a:lnSpc>
            <a:spcBef>
              <a:spcPct val="0"/>
            </a:spcBef>
            <a:spcAft>
              <a:spcPct val="15000"/>
            </a:spcAft>
            <a:buChar char="•"/>
          </a:pPr>
          <a:r>
            <a:rPr lang="es-MX" sz="1200" b="1" kern="1200" dirty="0"/>
            <a:t>establecer comités técnicos, </a:t>
          </a:r>
        </a:p>
        <a:p>
          <a:pPr marL="114300" lvl="1" indent="-114300" algn="l" defTabSz="533400">
            <a:lnSpc>
              <a:spcPct val="90000"/>
            </a:lnSpc>
            <a:spcBef>
              <a:spcPct val="0"/>
            </a:spcBef>
            <a:spcAft>
              <a:spcPct val="15000"/>
            </a:spcAft>
            <a:buChar char="•"/>
          </a:pPr>
          <a:r>
            <a:rPr lang="es-MX" sz="1200" b="1" kern="1200" dirty="0"/>
            <a:t>Considerar recomendaciones de otras autoridades, </a:t>
          </a:r>
        </a:p>
        <a:p>
          <a:pPr marL="114300" lvl="1" indent="-114300" algn="l" defTabSz="533400">
            <a:lnSpc>
              <a:spcPct val="90000"/>
            </a:lnSpc>
            <a:spcBef>
              <a:spcPct val="0"/>
            </a:spcBef>
            <a:spcAft>
              <a:spcPct val="15000"/>
            </a:spcAft>
            <a:buChar char="•"/>
          </a:pPr>
          <a:r>
            <a:rPr lang="es-MX" sz="1200" b="1" kern="1200" dirty="0"/>
            <a:t>Publicar las propuestas para discusión pública, </a:t>
          </a:r>
        </a:p>
        <a:p>
          <a:pPr marL="114300" lvl="1" indent="-114300" algn="l" defTabSz="533400">
            <a:lnSpc>
              <a:spcPct val="90000"/>
            </a:lnSpc>
            <a:spcBef>
              <a:spcPct val="0"/>
            </a:spcBef>
            <a:spcAft>
              <a:spcPct val="15000"/>
            </a:spcAft>
            <a:buChar char="•"/>
          </a:pPr>
          <a:r>
            <a:rPr lang="es-MX" sz="1200" b="1" kern="1200" dirty="0"/>
            <a:t>Participar en los procesos de expedición de  las normas internacionales, y </a:t>
          </a:r>
        </a:p>
        <a:p>
          <a:pPr marL="114300" lvl="1" indent="-114300" algn="l" defTabSz="533400">
            <a:lnSpc>
              <a:spcPct val="90000"/>
            </a:lnSpc>
            <a:spcBef>
              <a:spcPct val="0"/>
            </a:spcBef>
            <a:spcAft>
              <a:spcPct val="15000"/>
            </a:spcAft>
            <a:buChar char="•"/>
          </a:pPr>
          <a:r>
            <a:rPr lang="es-MX" sz="1200" b="1" kern="1200" dirty="0"/>
            <a:t>Promover un proceso de divulgación, conocimiento y comprensión, sensibilización y socialización de la convergencia</a:t>
          </a:r>
          <a:endParaRPr lang="es-CO" sz="1200" kern="1200" dirty="0">
            <a:latin typeface="Arial Black" panose="020B0A04020102020204" pitchFamily="34" charset="0"/>
          </a:endParaRPr>
        </a:p>
      </dsp:txBody>
      <dsp:txXfrm>
        <a:off x="3197155" y="540060"/>
        <a:ext cx="3175552" cy="3240360"/>
      </dsp:txXfrm>
    </dsp:sp>
    <dsp:sp modelId="{57F6DD54-0721-4DB1-8A6C-23DFE2A4C26A}">
      <dsp:nvSpPr>
        <dsp:cNvPr id="0" name=""/>
        <dsp:cNvSpPr/>
      </dsp:nvSpPr>
      <dsp:spPr>
        <a:xfrm>
          <a:off x="0" y="0"/>
          <a:ext cx="3197155" cy="432048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s-MX" sz="1800" b="1" kern="1200" dirty="0"/>
            <a:t>La Ley 1314 de 2009, estableció los criterios y procedimientos que debe aplicar el CTCP en la elaboración de los proyectos de normas que debe someter a consideración de las autoridades de regulación.  Para tal fin el CTCP debe:</a:t>
          </a:r>
          <a:endParaRPr lang="es-CO" sz="1800" kern="1200" dirty="0"/>
        </a:p>
      </dsp:txBody>
      <dsp:txXfrm>
        <a:off x="156072" y="156072"/>
        <a:ext cx="2885011" cy="4008336"/>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FBC113-CE36-4E38-9D33-6DF0D837F462}">
      <dsp:nvSpPr>
        <dsp:cNvPr id="0" name=""/>
        <dsp:cNvSpPr/>
      </dsp:nvSpPr>
      <dsp:spPr>
        <a:xfrm>
          <a:off x="0" y="0"/>
          <a:ext cx="8136903" cy="53911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MX" sz="1800" b="1" kern="1200" dirty="0"/>
            <a:t>Debido proceso y recomendaciones para la actualización de las normas.</a:t>
          </a:r>
          <a:endParaRPr lang="es-CO" sz="1800" b="1" kern="1200" dirty="0"/>
        </a:p>
      </dsp:txBody>
      <dsp:txXfrm>
        <a:off x="1681291" y="0"/>
        <a:ext cx="6455611" cy="539110"/>
      </dsp:txXfrm>
    </dsp:sp>
    <dsp:sp modelId="{3A90931D-BAC8-4136-BDE0-8425FE987CAA}">
      <dsp:nvSpPr>
        <dsp:cNvPr id="0" name=""/>
        <dsp:cNvSpPr/>
      </dsp:nvSpPr>
      <dsp:spPr>
        <a:xfrm>
          <a:off x="53911" y="53911"/>
          <a:ext cx="1627380" cy="431288"/>
        </a:xfrm>
        <a:prstGeom prst="roundRect">
          <a:avLst>
            <a:gd name="adj" fmla="val 10000"/>
          </a:avLst>
        </a:prstGeom>
        <a:solidFill>
          <a:schemeClr val="accent1">
            <a:tint val="4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315FB4-2198-4F9E-9D51-C5C228632188}">
      <dsp:nvSpPr>
        <dsp:cNvPr id="0" name=""/>
        <dsp:cNvSpPr/>
      </dsp:nvSpPr>
      <dsp:spPr>
        <a:xfrm>
          <a:off x="0" y="593021"/>
          <a:ext cx="8136903" cy="53911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MX" sz="1800" b="1" kern="1200" dirty="0"/>
            <a:t>Respuestas a consultas y expedición de orientaciones técnicas.</a:t>
          </a:r>
          <a:endParaRPr lang="es-CO" sz="1800" b="1" kern="1200" dirty="0"/>
        </a:p>
      </dsp:txBody>
      <dsp:txXfrm>
        <a:off x="1681291" y="593021"/>
        <a:ext cx="6455611" cy="539110"/>
      </dsp:txXfrm>
    </dsp:sp>
    <dsp:sp modelId="{1F9EF864-209E-4F68-BA29-D1B5807380BD}">
      <dsp:nvSpPr>
        <dsp:cNvPr id="0" name=""/>
        <dsp:cNvSpPr/>
      </dsp:nvSpPr>
      <dsp:spPr>
        <a:xfrm>
          <a:off x="53911" y="646932"/>
          <a:ext cx="1627380" cy="431288"/>
        </a:xfrm>
        <a:prstGeom prst="roundRect">
          <a:avLst>
            <a:gd name="adj" fmla="val 10000"/>
          </a:avLst>
        </a:prstGeom>
        <a:solidFill>
          <a:schemeClr val="accent1">
            <a:tint val="4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C54109-8B78-44A5-83A2-B87A77FDEE44}">
      <dsp:nvSpPr>
        <dsp:cNvPr id="0" name=""/>
        <dsp:cNvSpPr/>
      </dsp:nvSpPr>
      <dsp:spPr>
        <a:xfrm>
          <a:off x="0" y="1186043"/>
          <a:ext cx="8136903" cy="53911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MX" sz="1800" b="1" kern="1200" dirty="0"/>
            <a:t>Relacionamiento con las autoridades responsables de la convergencia y otras entidades</a:t>
          </a:r>
          <a:endParaRPr lang="es-CO" sz="1800" b="1" kern="1200" dirty="0"/>
        </a:p>
      </dsp:txBody>
      <dsp:txXfrm>
        <a:off x="1681291" y="1186043"/>
        <a:ext cx="6455611" cy="539110"/>
      </dsp:txXfrm>
    </dsp:sp>
    <dsp:sp modelId="{809F4D20-0FE1-47B1-BE94-83A4D4C302B7}">
      <dsp:nvSpPr>
        <dsp:cNvPr id="0" name=""/>
        <dsp:cNvSpPr/>
      </dsp:nvSpPr>
      <dsp:spPr>
        <a:xfrm>
          <a:off x="53911" y="1239954"/>
          <a:ext cx="1627380" cy="431288"/>
        </a:xfrm>
        <a:prstGeom prst="roundRect">
          <a:avLst>
            <a:gd name="adj" fmla="val 10000"/>
          </a:avLst>
        </a:prstGeom>
        <a:solidFill>
          <a:schemeClr val="accent1">
            <a:tint val="4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8C5BA5-9B70-47C0-B4E1-2771C6993A18}">
      <dsp:nvSpPr>
        <dsp:cNvPr id="0" name=""/>
        <dsp:cNvSpPr/>
      </dsp:nvSpPr>
      <dsp:spPr>
        <a:xfrm>
          <a:off x="0" y="1779065"/>
          <a:ext cx="8136903" cy="53911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MX" sz="1800" b="1" kern="1200" dirty="0"/>
            <a:t>Actividades de difusión, conocimiento y comprensión.</a:t>
          </a:r>
          <a:endParaRPr lang="es-CO" sz="1800" b="1" kern="1200" dirty="0"/>
        </a:p>
      </dsp:txBody>
      <dsp:txXfrm>
        <a:off x="1681291" y="1779065"/>
        <a:ext cx="6455611" cy="539110"/>
      </dsp:txXfrm>
    </dsp:sp>
    <dsp:sp modelId="{3B3202B9-C984-43F9-AF73-CC814D62C70A}">
      <dsp:nvSpPr>
        <dsp:cNvPr id="0" name=""/>
        <dsp:cNvSpPr/>
      </dsp:nvSpPr>
      <dsp:spPr>
        <a:xfrm>
          <a:off x="53911" y="1832976"/>
          <a:ext cx="1627380" cy="431288"/>
        </a:xfrm>
        <a:prstGeom prst="roundRect">
          <a:avLst>
            <a:gd name="adj" fmla="val 10000"/>
          </a:avLst>
        </a:prstGeom>
        <a:solidFill>
          <a:schemeClr val="accent1">
            <a:tint val="4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4AF627-FD31-4C79-AC9F-F3BFC977C572}">
      <dsp:nvSpPr>
        <dsp:cNvPr id="0" name=""/>
        <dsp:cNvSpPr/>
      </dsp:nvSpPr>
      <dsp:spPr>
        <a:xfrm>
          <a:off x="0" y="2372086"/>
          <a:ext cx="8136903" cy="53911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MX" sz="1800" b="1" kern="1200" dirty="0"/>
            <a:t>Participación en los proyectos  nacionales que promuevan mejoras en las capacidades…</a:t>
          </a:r>
          <a:endParaRPr lang="es-CO" sz="1800" b="1" kern="1200" dirty="0"/>
        </a:p>
      </dsp:txBody>
      <dsp:txXfrm>
        <a:off x="1681291" y="2372086"/>
        <a:ext cx="6455611" cy="539110"/>
      </dsp:txXfrm>
    </dsp:sp>
    <dsp:sp modelId="{C4C90C8B-F1BA-4956-A2A8-6C058B5E1F0E}">
      <dsp:nvSpPr>
        <dsp:cNvPr id="0" name=""/>
        <dsp:cNvSpPr/>
      </dsp:nvSpPr>
      <dsp:spPr>
        <a:xfrm>
          <a:off x="53911" y="2425998"/>
          <a:ext cx="1627380" cy="431288"/>
        </a:xfrm>
        <a:prstGeom prst="roundRect">
          <a:avLst>
            <a:gd name="adj" fmla="val 10000"/>
          </a:avLst>
        </a:prstGeom>
        <a:solidFill>
          <a:schemeClr val="accent1">
            <a:tint val="4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4102C6-FD3B-49E2-8803-3E29F88737C8}">
      <dsp:nvSpPr>
        <dsp:cNvPr id="0" name=""/>
        <dsp:cNvSpPr/>
      </dsp:nvSpPr>
      <dsp:spPr>
        <a:xfrm>
          <a:off x="0" y="2965108"/>
          <a:ext cx="8136903" cy="53911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MX" sz="1800" b="1" kern="1200" dirty="0"/>
            <a:t>Participación  en organismos y foros internacionales.</a:t>
          </a:r>
          <a:endParaRPr lang="es-CO" sz="1800" b="1" kern="1200" dirty="0"/>
        </a:p>
      </dsp:txBody>
      <dsp:txXfrm>
        <a:off x="1681291" y="2965108"/>
        <a:ext cx="6455611" cy="539110"/>
      </dsp:txXfrm>
    </dsp:sp>
    <dsp:sp modelId="{0F1CEC7A-61C3-4D0B-9BB3-58DCD26B0645}">
      <dsp:nvSpPr>
        <dsp:cNvPr id="0" name=""/>
        <dsp:cNvSpPr/>
      </dsp:nvSpPr>
      <dsp:spPr>
        <a:xfrm>
          <a:off x="53911" y="3019019"/>
          <a:ext cx="1627380" cy="431288"/>
        </a:xfrm>
        <a:prstGeom prst="roundRect">
          <a:avLst>
            <a:gd name="adj" fmla="val 10000"/>
          </a:avLst>
        </a:prstGeom>
        <a:solidFill>
          <a:schemeClr val="accent1">
            <a:tint val="4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69D250-0E4E-408B-96AE-C53EA080E64F}">
      <dsp:nvSpPr>
        <dsp:cNvPr id="0" name=""/>
        <dsp:cNvSpPr/>
      </dsp:nvSpPr>
      <dsp:spPr>
        <a:xfrm>
          <a:off x="0" y="3558130"/>
          <a:ext cx="8136903" cy="53911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MX" sz="1800" b="1" kern="1200"/>
            <a:t>Actividades administrativas y de gestión interna.</a:t>
          </a:r>
          <a:endParaRPr lang="es-MX" sz="1800" b="1" kern="1200" dirty="0"/>
        </a:p>
        <a:p>
          <a:pPr marL="0" lvl="0" indent="0" algn="l" defTabSz="800100">
            <a:lnSpc>
              <a:spcPct val="90000"/>
            </a:lnSpc>
            <a:spcBef>
              <a:spcPct val="0"/>
            </a:spcBef>
            <a:spcAft>
              <a:spcPct val="35000"/>
            </a:spcAft>
            <a:buNone/>
          </a:pPr>
          <a:endParaRPr lang="es-CO" sz="1800" b="1" kern="1200" dirty="0"/>
        </a:p>
      </dsp:txBody>
      <dsp:txXfrm>
        <a:off x="1681291" y="3558130"/>
        <a:ext cx="6455611" cy="539110"/>
      </dsp:txXfrm>
    </dsp:sp>
    <dsp:sp modelId="{0517E96E-AF62-4F26-9C04-01BBCB6D1F80}">
      <dsp:nvSpPr>
        <dsp:cNvPr id="0" name=""/>
        <dsp:cNvSpPr/>
      </dsp:nvSpPr>
      <dsp:spPr>
        <a:xfrm>
          <a:off x="53911" y="3612041"/>
          <a:ext cx="1627380" cy="431288"/>
        </a:xfrm>
        <a:prstGeom prst="roundRect">
          <a:avLst>
            <a:gd name="adj" fmla="val 10000"/>
          </a:avLst>
        </a:prstGeom>
        <a:solidFill>
          <a:schemeClr val="accent1">
            <a:tint val="4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406291-4DDD-45EE-8E39-3AC2B7159CF2}">
      <dsp:nvSpPr>
        <dsp:cNvPr id="0" name=""/>
        <dsp:cNvSpPr/>
      </dsp:nvSpPr>
      <dsp:spPr>
        <a:xfrm>
          <a:off x="0" y="0"/>
          <a:ext cx="7933152" cy="1144927"/>
        </a:xfrm>
        <a:prstGeom prst="rect">
          <a:avLst/>
        </a:prstGeom>
        <a:solidFill>
          <a:schemeClr val="dk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MX" sz="2500" b="1" kern="1200" dirty="0"/>
            <a:t>Al establecer el plan del CTCP se consideran los proyectos emprendidos   por el emisor internacional (IASB)*</a:t>
          </a:r>
          <a:endParaRPr lang="es-CO" sz="2500" b="1" kern="1200" dirty="0"/>
        </a:p>
      </dsp:txBody>
      <dsp:txXfrm>
        <a:off x="0" y="0"/>
        <a:ext cx="7933152" cy="1144927"/>
      </dsp:txXfrm>
    </dsp:sp>
    <dsp:sp modelId="{F4CBE74C-08DB-4644-A431-4C6948A74E0E}">
      <dsp:nvSpPr>
        <dsp:cNvPr id="0" name=""/>
        <dsp:cNvSpPr/>
      </dsp:nvSpPr>
      <dsp:spPr>
        <a:xfrm>
          <a:off x="0" y="1144927"/>
          <a:ext cx="7933152" cy="2404347"/>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s-CO" sz="2700" b="1" kern="1200" dirty="0"/>
            <a:t>La agenda del IASB Incluye: </a:t>
          </a:r>
        </a:p>
        <a:p>
          <a:pPr marL="228600" lvl="1" indent="-228600" algn="l" defTabSz="933450">
            <a:lnSpc>
              <a:spcPct val="90000"/>
            </a:lnSpc>
            <a:spcBef>
              <a:spcPct val="0"/>
            </a:spcBef>
            <a:spcAft>
              <a:spcPct val="15000"/>
            </a:spcAft>
            <a:buChar char="•"/>
          </a:pPr>
          <a:r>
            <a:rPr lang="es-MX" sz="2100" b="1" kern="1200" dirty="0"/>
            <a:t>Proyectos para actualizar las normas (MP)</a:t>
          </a:r>
          <a:endParaRPr lang="es-CO" sz="2100" b="1" kern="1200" dirty="0"/>
        </a:p>
        <a:p>
          <a:pPr marL="228600" lvl="1" indent="-228600" algn="l" defTabSz="933450">
            <a:lnSpc>
              <a:spcPct val="90000"/>
            </a:lnSpc>
            <a:spcBef>
              <a:spcPct val="0"/>
            </a:spcBef>
            <a:spcAft>
              <a:spcPct val="15000"/>
            </a:spcAft>
            <a:buChar char="•"/>
          </a:pPr>
          <a:r>
            <a:rPr lang="es-MX" sz="2100" b="1" kern="1200" dirty="0"/>
            <a:t>Proyectos para la Emisión de nuevos Estándares  (SP)</a:t>
          </a:r>
          <a:endParaRPr lang="es-CO" sz="2100" b="1" kern="1200" dirty="0"/>
        </a:p>
        <a:p>
          <a:pPr marL="228600" lvl="1" indent="-228600" algn="l" defTabSz="933450">
            <a:lnSpc>
              <a:spcPct val="90000"/>
            </a:lnSpc>
            <a:spcBef>
              <a:spcPct val="0"/>
            </a:spcBef>
            <a:spcAft>
              <a:spcPct val="15000"/>
            </a:spcAft>
            <a:buChar char="•"/>
          </a:pPr>
          <a:r>
            <a:rPr lang="es-MX" sz="2100" b="1" kern="1200" dirty="0"/>
            <a:t>Proyectos de Investigación (RP)	</a:t>
          </a:r>
          <a:endParaRPr lang="es-CO" sz="2100" b="1" kern="1200" dirty="0"/>
        </a:p>
        <a:p>
          <a:pPr marL="228600" lvl="1" indent="-228600" algn="l" defTabSz="933450">
            <a:lnSpc>
              <a:spcPct val="90000"/>
            </a:lnSpc>
            <a:spcBef>
              <a:spcPct val="0"/>
            </a:spcBef>
            <a:spcAft>
              <a:spcPct val="15000"/>
            </a:spcAft>
            <a:buChar char="•"/>
          </a:pPr>
          <a:r>
            <a:rPr lang="es-CO" sz="2100" b="1" kern="1200" dirty="0"/>
            <a:t>Proyectos de revisión de la NIIF para las Pymes</a:t>
          </a:r>
        </a:p>
        <a:p>
          <a:pPr marL="228600" lvl="1" indent="-228600" algn="l" defTabSz="933450">
            <a:lnSpc>
              <a:spcPct val="90000"/>
            </a:lnSpc>
            <a:spcBef>
              <a:spcPct val="0"/>
            </a:spcBef>
            <a:spcAft>
              <a:spcPct val="15000"/>
            </a:spcAft>
            <a:buChar char="•"/>
          </a:pPr>
          <a:r>
            <a:rPr lang="es-MX" sz="2100" b="1" kern="1200" dirty="0"/>
            <a:t>Otros proyectos (OP)</a:t>
          </a:r>
          <a:endParaRPr lang="es-CO" sz="2100" b="1" kern="1200" dirty="0"/>
        </a:p>
      </dsp:txBody>
      <dsp:txXfrm>
        <a:off x="0" y="1144927"/>
        <a:ext cx="7933152" cy="2404347"/>
      </dsp:txXfrm>
    </dsp:sp>
    <dsp:sp modelId="{7CAE2441-E344-405F-A007-6A3BBB8FC47F}">
      <dsp:nvSpPr>
        <dsp:cNvPr id="0" name=""/>
        <dsp:cNvSpPr/>
      </dsp:nvSpPr>
      <dsp:spPr>
        <a:xfrm>
          <a:off x="0" y="3549274"/>
          <a:ext cx="7933152" cy="267149"/>
        </a:xfrm>
        <a:prstGeom prst="rect">
          <a:avLst/>
        </a:prstGeom>
        <a:solidFill>
          <a:schemeClr val="dk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68BFC5-A960-4EAA-9124-F6EBCB9481A6}">
      <dsp:nvSpPr>
        <dsp:cNvPr id="0" name=""/>
        <dsp:cNvSpPr/>
      </dsp:nvSpPr>
      <dsp:spPr>
        <a:xfrm>
          <a:off x="2924" y="313"/>
          <a:ext cx="8131054" cy="1944005"/>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s-CO" sz="3600" b="1" kern="1200" dirty="0"/>
            <a:t>Un circulo virtuoso cuyo propósito es construir una Colombia en paz, equitativa y educada</a:t>
          </a:r>
        </a:p>
      </dsp:txBody>
      <dsp:txXfrm>
        <a:off x="59862" y="57251"/>
        <a:ext cx="8017178" cy="1830129"/>
      </dsp:txXfrm>
    </dsp:sp>
    <dsp:sp modelId="{A7E1E333-21D1-426D-BEFA-CF99F46E2076}">
      <dsp:nvSpPr>
        <dsp:cNvPr id="0" name=""/>
        <dsp:cNvSpPr/>
      </dsp:nvSpPr>
      <dsp:spPr>
        <a:xfrm>
          <a:off x="2924" y="2160137"/>
          <a:ext cx="2566620" cy="1944005"/>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b="1" kern="1200" dirty="0"/>
            <a:t>Una sociedad en paz puede focalizar sus esfuerzos en el cierre de brechas y puede invertir recursos en mejorar la cobertura y calidad de su sistema educativo. </a:t>
          </a:r>
        </a:p>
      </dsp:txBody>
      <dsp:txXfrm>
        <a:off x="59862" y="2217075"/>
        <a:ext cx="2452744" cy="1830129"/>
      </dsp:txXfrm>
    </dsp:sp>
    <dsp:sp modelId="{77870D7A-62A3-48BA-9DDE-5E3EA4154BF7}">
      <dsp:nvSpPr>
        <dsp:cNvPr id="0" name=""/>
        <dsp:cNvSpPr/>
      </dsp:nvSpPr>
      <dsp:spPr>
        <a:xfrm>
          <a:off x="2785141" y="2160137"/>
          <a:ext cx="2566620" cy="1944005"/>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b="1" kern="1200" dirty="0"/>
            <a:t>Una sociedad equitativa en donde todos los habitantes gozan de los mismos derechos y oportunidades permite la convivencia pacífica y facilita las condiciones de formación en capital humano.</a:t>
          </a:r>
        </a:p>
      </dsp:txBody>
      <dsp:txXfrm>
        <a:off x="2842079" y="2217075"/>
        <a:ext cx="2452744" cy="1830129"/>
      </dsp:txXfrm>
    </dsp:sp>
    <dsp:sp modelId="{A4F4F0F1-8FAE-4220-876B-C28D7375A449}">
      <dsp:nvSpPr>
        <dsp:cNvPr id="0" name=""/>
        <dsp:cNvSpPr/>
      </dsp:nvSpPr>
      <dsp:spPr>
        <a:xfrm>
          <a:off x="5567358" y="2160137"/>
          <a:ext cx="2566620" cy="1944005"/>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b="1" kern="1200" dirty="0"/>
            <a:t>Finalmente, una sociedad educada cuenta con una fuerza laboral calificada, que recibe los retornos a la educación a través de oportunidades de generación de ingresos y de empleos de calidad, y cuenta con ciudadanos que resuelven sus conflictos sin recurrir a la violencia. </a:t>
          </a:r>
        </a:p>
      </dsp:txBody>
      <dsp:txXfrm>
        <a:off x="5624296" y="2217075"/>
        <a:ext cx="2452744" cy="1830129"/>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FD5841-DEF3-4EEE-9260-C471E8E311E7}">
      <dsp:nvSpPr>
        <dsp:cNvPr id="0" name=""/>
        <dsp:cNvSpPr/>
      </dsp:nvSpPr>
      <dsp:spPr>
        <a:xfrm>
          <a:off x="0" y="15559"/>
          <a:ext cx="8545221" cy="5756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MX" sz="2400" b="1" kern="1200" dirty="0"/>
            <a:t>Proyectos para actualizar las normas</a:t>
          </a:r>
          <a:endParaRPr lang="es-CO" sz="2400" b="1" kern="1200" dirty="0"/>
        </a:p>
      </dsp:txBody>
      <dsp:txXfrm>
        <a:off x="28100" y="43659"/>
        <a:ext cx="8489021" cy="519439"/>
      </dsp:txXfrm>
    </dsp:sp>
    <dsp:sp modelId="{D1CE93EE-68EE-4978-8766-EBB908104D40}">
      <dsp:nvSpPr>
        <dsp:cNvPr id="0" name=""/>
        <dsp:cNvSpPr/>
      </dsp:nvSpPr>
      <dsp:spPr>
        <a:xfrm>
          <a:off x="0" y="591199"/>
          <a:ext cx="8545221" cy="4073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1311"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s-MX" sz="1900" b="1" kern="1200" dirty="0"/>
            <a:t>Cambios en políticas contables (Modificaciones a la NIC 8)</a:t>
          </a:r>
          <a:endParaRPr lang="es-CO" sz="1900" b="1" kern="1200" dirty="0"/>
        </a:p>
        <a:p>
          <a:pPr marL="171450" lvl="1" indent="-171450" algn="l" defTabSz="844550">
            <a:lnSpc>
              <a:spcPct val="90000"/>
            </a:lnSpc>
            <a:spcBef>
              <a:spcPct val="0"/>
            </a:spcBef>
            <a:spcAft>
              <a:spcPct val="20000"/>
            </a:spcAft>
            <a:buChar char="•"/>
          </a:pPr>
          <a:r>
            <a:rPr lang="es-MX" sz="1900" b="1" kern="1200" dirty="0"/>
            <a:t>Clasificación de pasivos (enmiendas a la NIC 1)</a:t>
          </a:r>
          <a:endParaRPr lang="es-CO" sz="1900" b="1" kern="1200" dirty="0"/>
        </a:p>
        <a:p>
          <a:pPr marL="171450" lvl="1" indent="-171450" algn="l" defTabSz="844550">
            <a:lnSpc>
              <a:spcPct val="90000"/>
            </a:lnSpc>
            <a:spcBef>
              <a:spcPct val="0"/>
            </a:spcBef>
            <a:spcAft>
              <a:spcPct val="20000"/>
            </a:spcAft>
            <a:buChar char="•"/>
          </a:pPr>
          <a:r>
            <a:rPr lang="es-MX" sz="1900" b="1" kern="1200" dirty="0"/>
            <a:t>Definición de un negocio (Modificaciones de la NIIF 3)</a:t>
          </a:r>
          <a:endParaRPr lang="es-CO" sz="1900" b="1" kern="1200" dirty="0"/>
        </a:p>
        <a:p>
          <a:pPr marL="171450" lvl="1" indent="-171450" algn="l" defTabSz="844550">
            <a:lnSpc>
              <a:spcPct val="90000"/>
            </a:lnSpc>
            <a:spcBef>
              <a:spcPct val="0"/>
            </a:spcBef>
            <a:spcAft>
              <a:spcPct val="20000"/>
            </a:spcAft>
            <a:buChar char="•"/>
          </a:pPr>
          <a:r>
            <a:rPr lang="es-MX" sz="1900" b="1" kern="1200" dirty="0"/>
            <a:t>Disponibilidad de un reembolso o reducción en aportaciones futuras de un plan de beneficios (Modificaciones de la CINIIF 14)</a:t>
          </a:r>
          <a:endParaRPr lang="es-CO" sz="1900" b="1" kern="1200" dirty="0"/>
        </a:p>
        <a:p>
          <a:pPr marL="171450" lvl="1" indent="-171450" algn="l" defTabSz="844550">
            <a:lnSpc>
              <a:spcPct val="90000"/>
            </a:lnSpc>
            <a:spcBef>
              <a:spcPct val="0"/>
            </a:spcBef>
            <a:spcAft>
              <a:spcPct val="20000"/>
            </a:spcAft>
            <a:buChar char="•"/>
          </a:pPr>
          <a:r>
            <a:rPr lang="es-MX" sz="1900" b="1" kern="1200" dirty="0"/>
            <a:t>Impuestos en las mediciones de valor razonable (NIC 41)</a:t>
          </a:r>
          <a:endParaRPr lang="es-CO" sz="1900" b="1" kern="1200" dirty="0"/>
        </a:p>
        <a:p>
          <a:pPr marL="171450" lvl="1" indent="-171450" algn="l" defTabSz="844550">
            <a:lnSpc>
              <a:spcPct val="90000"/>
            </a:lnSpc>
            <a:spcBef>
              <a:spcPct val="0"/>
            </a:spcBef>
            <a:spcAft>
              <a:spcPct val="20000"/>
            </a:spcAft>
            <a:buChar char="•"/>
          </a:pPr>
          <a:r>
            <a:rPr lang="es-MX" sz="1900" b="1" kern="1200" dirty="0"/>
            <a:t>Mejoras a la NIIF 8: Segmentos de operación (Enmiendas a la NIIF 8 y NIC 34)</a:t>
          </a:r>
          <a:endParaRPr lang="es-CO" sz="1900" b="1" kern="1200" dirty="0"/>
        </a:p>
        <a:p>
          <a:pPr marL="171450" lvl="1" indent="-171450" algn="l" defTabSz="844550">
            <a:lnSpc>
              <a:spcPct val="90000"/>
            </a:lnSpc>
            <a:spcBef>
              <a:spcPct val="0"/>
            </a:spcBef>
            <a:spcAft>
              <a:spcPct val="20000"/>
            </a:spcAft>
            <a:buChar char="•"/>
          </a:pPr>
          <a:r>
            <a:rPr lang="es-MX" sz="1900" b="1" kern="1200" dirty="0"/>
            <a:t>Políticas contables y estimaciones contables (Enmiendas NIC 8)</a:t>
          </a:r>
          <a:endParaRPr lang="es-CO" sz="1900" b="1" kern="1200" dirty="0"/>
        </a:p>
        <a:p>
          <a:pPr marL="171450" lvl="1" indent="-171450" algn="l" defTabSz="844550">
            <a:lnSpc>
              <a:spcPct val="90000"/>
            </a:lnSpc>
            <a:spcBef>
              <a:spcPct val="0"/>
            </a:spcBef>
            <a:spcAft>
              <a:spcPct val="20000"/>
            </a:spcAft>
            <a:buChar char="•"/>
          </a:pPr>
          <a:r>
            <a:rPr lang="es-MX" sz="1900" b="1" kern="1200"/>
            <a:t>Propiedades, planta y equipo: Ingresos antes del uso previsto (Modificaciones NIC 16)</a:t>
          </a:r>
          <a:endParaRPr lang="es-CO" sz="1900" b="1" kern="1200"/>
        </a:p>
        <a:p>
          <a:pPr marL="171450" lvl="1" indent="-171450" algn="l" defTabSz="844550">
            <a:lnSpc>
              <a:spcPct val="90000"/>
            </a:lnSpc>
            <a:spcBef>
              <a:spcPct val="0"/>
            </a:spcBef>
            <a:spcAft>
              <a:spcPct val="20000"/>
            </a:spcAft>
            <a:buChar char="•"/>
          </a:pPr>
          <a:r>
            <a:rPr lang="es-MX" sz="1900" b="1" kern="1200" dirty="0"/>
            <a:t>Subsidiaria como un adoptante por primera vez</a:t>
          </a:r>
          <a:endParaRPr lang="es-CO" sz="1900" b="1" kern="1200" dirty="0"/>
        </a:p>
        <a:p>
          <a:pPr marL="171450" lvl="1" indent="-171450" algn="l" defTabSz="844550">
            <a:lnSpc>
              <a:spcPct val="90000"/>
            </a:lnSpc>
            <a:spcBef>
              <a:spcPct val="0"/>
            </a:spcBef>
            <a:spcAft>
              <a:spcPct val="20000"/>
            </a:spcAft>
            <a:buChar char="•"/>
          </a:pPr>
          <a:r>
            <a:rPr lang="es-MX" sz="1900" b="1" kern="1200" dirty="0"/>
            <a:t>TEST del 10% para prueba de baja en cuenta de un pasivo financiero (Modificación de la NIIF 9)</a:t>
          </a:r>
          <a:endParaRPr lang="es-CO" sz="1900" b="1" kern="1200" dirty="0"/>
        </a:p>
      </dsp:txBody>
      <dsp:txXfrm>
        <a:off x="0" y="591199"/>
        <a:ext cx="8545221" cy="4073760"/>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FD5841-DEF3-4EEE-9260-C471E8E311E7}">
      <dsp:nvSpPr>
        <dsp:cNvPr id="0" name=""/>
        <dsp:cNvSpPr/>
      </dsp:nvSpPr>
      <dsp:spPr>
        <a:xfrm>
          <a:off x="0" y="19145"/>
          <a:ext cx="8496943" cy="7435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s-MX" sz="3100" b="1" kern="1200" dirty="0"/>
            <a:t>Proyectos de Investigación</a:t>
          </a:r>
          <a:endParaRPr lang="es-CO" sz="3100" b="1" kern="1200" dirty="0"/>
        </a:p>
      </dsp:txBody>
      <dsp:txXfrm>
        <a:off x="36296" y="55441"/>
        <a:ext cx="8424351" cy="670943"/>
      </dsp:txXfrm>
    </dsp:sp>
    <dsp:sp modelId="{D1CE93EE-68EE-4978-8766-EBB908104D40}">
      <dsp:nvSpPr>
        <dsp:cNvPr id="0" name=""/>
        <dsp:cNvSpPr/>
      </dsp:nvSpPr>
      <dsp:spPr>
        <a:xfrm>
          <a:off x="0" y="762680"/>
          <a:ext cx="8496943" cy="4042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778"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s-MX" sz="2400" b="1" kern="1200"/>
            <a:t>Combinaciones de negocios bajo control común</a:t>
          </a:r>
          <a:endParaRPr lang="es-CO" sz="2400" b="1" kern="1200" dirty="0"/>
        </a:p>
        <a:p>
          <a:pPr marL="228600" lvl="1" indent="-228600" algn="l" defTabSz="1066800">
            <a:lnSpc>
              <a:spcPct val="90000"/>
            </a:lnSpc>
            <a:spcBef>
              <a:spcPct val="0"/>
            </a:spcBef>
            <a:spcAft>
              <a:spcPct val="20000"/>
            </a:spcAft>
            <a:buChar char="•"/>
          </a:pPr>
          <a:r>
            <a:rPr lang="es-MX" sz="2400" b="1" kern="1200" dirty="0"/>
            <a:t>Estados financieros principales</a:t>
          </a:r>
          <a:endParaRPr lang="es-CO" sz="2400" b="1" kern="1200" dirty="0"/>
        </a:p>
        <a:p>
          <a:pPr marL="228600" lvl="1" indent="-228600" algn="l" defTabSz="1066800">
            <a:lnSpc>
              <a:spcPct val="90000"/>
            </a:lnSpc>
            <a:spcBef>
              <a:spcPct val="0"/>
            </a:spcBef>
            <a:spcAft>
              <a:spcPct val="20000"/>
            </a:spcAft>
            <a:buChar char="•"/>
          </a:pPr>
          <a:r>
            <a:rPr lang="es-MX" sz="2400" b="1" kern="1200" dirty="0"/>
            <a:t>Gestión dinámica de riesgos</a:t>
          </a:r>
          <a:endParaRPr lang="es-CO" sz="2400" b="1" kern="1200" dirty="0"/>
        </a:p>
        <a:p>
          <a:pPr marL="228600" lvl="1" indent="-228600" algn="l" defTabSz="1066800">
            <a:lnSpc>
              <a:spcPct val="90000"/>
            </a:lnSpc>
            <a:spcBef>
              <a:spcPct val="0"/>
            </a:spcBef>
            <a:spcAft>
              <a:spcPct val="20000"/>
            </a:spcAft>
            <a:buChar char="•"/>
          </a:pPr>
          <a:r>
            <a:rPr lang="es-MX" sz="2400" b="1" kern="1200" dirty="0"/>
            <a:t>Instrumentos Financieros con características de patrimonio</a:t>
          </a:r>
          <a:endParaRPr lang="es-CO" sz="2400" b="1" kern="1200" dirty="0"/>
        </a:p>
        <a:p>
          <a:pPr marL="228600" lvl="1" indent="-228600" algn="l" defTabSz="1066800">
            <a:lnSpc>
              <a:spcPct val="90000"/>
            </a:lnSpc>
            <a:spcBef>
              <a:spcPct val="0"/>
            </a:spcBef>
            <a:spcAft>
              <a:spcPct val="20000"/>
            </a:spcAft>
            <a:buChar char="•"/>
          </a:pPr>
          <a:r>
            <a:rPr lang="es-MX" sz="2400" b="1" kern="1200"/>
            <a:t>Pagos basados en acciones</a:t>
          </a:r>
          <a:endParaRPr lang="es-CO" sz="2400" b="1" kern="1200"/>
        </a:p>
        <a:p>
          <a:pPr marL="228600" lvl="1" indent="-228600" algn="l" defTabSz="1066800">
            <a:lnSpc>
              <a:spcPct val="90000"/>
            </a:lnSpc>
            <a:spcBef>
              <a:spcPct val="0"/>
            </a:spcBef>
            <a:spcAft>
              <a:spcPct val="20000"/>
            </a:spcAft>
            <a:buChar char="•"/>
          </a:pPr>
          <a:r>
            <a:rPr lang="es-MX" sz="2400" b="1" kern="1200"/>
            <a:t>Plusvalía y deterioro</a:t>
          </a:r>
          <a:endParaRPr lang="es-CO" sz="2400" b="1" kern="1200"/>
        </a:p>
        <a:p>
          <a:pPr marL="228600" lvl="1" indent="-228600" algn="l" defTabSz="1066800">
            <a:lnSpc>
              <a:spcPct val="90000"/>
            </a:lnSpc>
            <a:spcBef>
              <a:spcPct val="0"/>
            </a:spcBef>
            <a:spcAft>
              <a:spcPct val="20000"/>
            </a:spcAft>
            <a:buChar char="•"/>
          </a:pPr>
          <a:r>
            <a:rPr lang="es-MX" sz="2400" b="1" kern="1200"/>
            <a:t>Principios de revelación</a:t>
          </a:r>
          <a:endParaRPr lang="es-CO" sz="2400" b="1" kern="1200"/>
        </a:p>
        <a:p>
          <a:pPr marL="228600" lvl="1" indent="-228600" algn="l" defTabSz="1066800">
            <a:lnSpc>
              <a:spcPct val="90000"/>
            </a:lnSpc>
            <a:spcBef>
              <a:spcPct val="0"/>
            </a:spcBef>
            <a:spcAft>
              <a:spcPct val="20000"/>
            </a:spcAft>
            <a:buChar char="•"/>
          </a:pPr>
          <a:r>
            <a:rPr lang="es-MX" sz="2400" b="1" kern="1200"/>
            <a:t>Revisión posterior a la implementación de la NIIF 13: Mediciones del valor razonable</a:t>
          </a:r>
          <a:endParaRPr lang="es-CO" sz="2400" b="1" kern="1200"/>
        </a:p>
        <a:p>
          <a:pPr marL="228600" lvl="1" indent="-228600" algn="l" defTabSz="1066800">
            <a:lnSpc>
              <a:spcPct val="90000"/>
            </a:lnSpc>
            <a:spcBef>
              <a:spcPct val="0"/>
            </a:spcBef>
            <a:spcAft>
              <a:spcPct val="20000"/>
            </a:spcAft>
            <a:buChar char="•"/>
          </a:pPr>
          <a:r>
            <a:rPr lang="es-MX" sz="2400" b="1" kern="1200" dirty="0"/>
            <a:t>Tasas de descuento</a:t>
          </a:r>
          <a:endParaRPr lang="es-CO" sz="2400" b="1" kern="1200" dirty="0"/>
        </a:p>
      </dsp:txBody>
      <dsp:txXfrm>
        <a:off x="0" y="762680"/>
        <a:ext cx="8496943" cy="4042710"/>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FD5841-DEF3-4EEE-9260-C471E8E311E7}">
      <dsp:nvSpPr>
        <dsp:cNvPr id="0" name=""/>
        <dsp:cNvSpPr/>
      </dsp:nvSpPr>
      <dsp:spPr>
        <a:xfrm>
          <a:off x="0" y="73393"/>
          <a:ext cx="8581224" cy="17901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s-MX" sz="4500" b="1" kern="1200" dirty="0"/>
            <a:t>Proyectos para la emisión de nuevos estándares</a:t>
          </a:r>
          <a:endParaRPr lang="es-CO" sz="4500" b="1" kern="1200" dirty="0"/>
        </a:p>
      </dsp:txBody>
      <dsp:txXfrm>
        <a:off x="87385" y="160778"/>
        <a:ext cx="8406454" cy="1615330"/>
      </dsp:txXfrm>
    </dsp:sp>
    <dsp:sp modelId="{D1CE93EE-68EE-4978-8766-EBB908104D40}">
      <dsp:nvSpPr>
        <dsp:cNvPr id="0" name=""/>
        <dsp:cNvSpPr/>
      </dsp:nvSpPr>
      <dsp:spPr>
        <a:xfrm>
          <a:off x="0" y="1863493"/>
          <a:ext cx="8581224" cy="2887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454" tIns="57150" rIns="320040" bIns="57150" numCol="1" spcCol="1270" anchor="t" anchorCtr="0">
          <a:noAutofit/>
        </a:bodyPr>
        <a:lstStyle/>
        <a:p>
          <a:pPr marL="285750" lvl="1" indent="-285750" algn="l" defTabSz="1555750">
            <a:lnSpc>
              <a:spcPct val="90000"/>
            </a:lnSpc>
            <a:spcBef>
              <a:spcPct val="0"/>
            </a:spcBef>
            <a:spcAft>
              <a:spcPct val="20000"/>
            </a:spcAft>
            <a:buChar char="•"/>
          </a:pPr>
          <a:r>
            <a:rPr lang="es-MX" sz="3500" b="1" kern="1200"/>
            <a:t>Comentarios a la gerencia</a:t>
          </a:r>
          <a:endParaRPr lang="es-CO" sz="3500" b="1" kern="1200" dirty="0"/>
        </a:p>
        <a:p>
          <a:pPr marL="285750" lvl="1" indent="-285750" algn="l" defTabSz="1555750">
            <a:lnSpc>
              <a:spcPct val="90000"/>
            </a:lnSpc>
            <a:spcBef>
              <a:spcPct val="0"/>
            </a:spcBef>
            <a:spcAft>
              <a:spcPct val="20000"/>
            </a:spcAft>
            <a:buChar char="•"/>
          </a:pPr>
          <a:r>
            <a:rPr lang="es-MX" sz="3500" b="1" kern="1200" dirty="0"/>
            <a:t>Definición de materialidad (enmiendas a la NIC 1 y la NIC 8)</a:t>
          </a:r>
          <a:endParaRPr lang="es-CO" sz="3500" b="1" kern="1200" dirty="0"/>
        </a:p>
        <a:p>
          <a:pPr marL="285750" lvl="1" indent="-285750" algn="l" defTabSz="1555750">
            <a:lnSpc>
              <a:spcPct val="90000"/>
            </a:lnSpc>
            <a:spcBef>
              <a:spcPct val="0"/>
            </a:spcBef>
            <a:spcAft>
              <a:spcPct val="20000"/>
            </a:spcAft>
            <a:buChar char="•"/>
          </a:pPr>
          <a:r>
            <a:rPr lang="es-MX" sz="3500" b="1" kern="1200"/>
            <a:t>Marco conceptual</a:t>
          </a:r>
          <a:endParaRPr lang="es-CO" sz="3500" b="1" kern="1200"/>
        </a:p>
        <a:p>
          <a:pPr marL="285750" lvl="1" indent="-285750" algn="l" defTabSz="1555750">
            <a:lnSpc>
              <a:spcPct val="90000"/>
            </a:lnSpc>
            <a:spcBef>
              <a:spcPct val="0"/>
            </a:spcBef>
            <a:spcAft>
              <a:spcPct val="20000"/>
            </a:spcAft>
            <a:buChar char="•"/>
          </a:pPr>
          <a:r>
            <a:rPr lang="es-MX" sz="3500" b="1" kern="1200" dirty="0"/>
            <a:t>Tarifas de actividades reguladas</a:t>
          </a:r>
          <a:endParaRPr lang="es-CO" sz="3500" b="1" kern="1200" dirty="0"/>
        </a:p>
      </dsp:txBody>
      <dsp:txXfrm>
        <a:off x="0" y="1863493"/>
        <a:ext cx="8581224" cy="2887649"/>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FD5841-DEF3-4EEE-9260-C471E8E311E7}">
      <dsp:nvSpPr>
        <dsp:cNvPr id="0" name=""/>
        <dsp:cNvSpPr/>
      </dsp:nvSpPr>
      <dsp:spPr>
        <a:xfrm>
          <a:off x="0" y="144736"/>
          <a:ext cx="8568951" cy="9833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s-MX" sz="4100" b="1" kern="1200" dirty="0"/>
            <a:t>Otros Proyectos</a:t>
          </a:r>
          <a:endParaRPr lang="es-CO" sz="4100" b="1" kern="1200" dirty="0"/>
        </a:p>
      </dsp:txBody>
      <dsp:txXfrm>
        <a:off x="48005" y="192741"/>
        <a:ext cx="8472941" cy="887374"/>
      </dsp:txXfrm>
    </dsp:sp>
    <dsp:sp modelId="{D1CE93EE-68EE-4978-8766-EBB908104D40}">
      <dsp:nvSpPr>
        <dsp:cNvPr id="0" name=""/>
        <dsp:cNvSpPr/>
      </dsp:nvSpPr>
      <dsp:spPr>
        <a:xfrm>
          <a:off x="0" y="1128121"/>
          <a:ext cx="8568951" cy="3479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064" tIns="52070" rIns="291592" bIns="52070" numCol="1" spcCol="1270" anchor="t" anchorCtr="0">
          <a:noAutofit/>
        </a:bodyPr>
        <a:lstStyle/>
        <a:p>
          <a:pPr marL="285750" lvl="1" indent="-285750" algn="l" defTabSz="1422400">
            <a:lnSpc>
              <a:spcPct val="90000"/>
            </a:lnSpc>
            <a:spcBef>
              <a:spcPct val="0"/>
            </a:spcBef>
            <a:spcAft>
              <a:spcPct val="20000"/>
            </a:spcAft>
            <a:buChar char="•"/>
          </a:pPr>
          <a:r>
            <a:rPr lang="es-MX" sz="3200" b="1" kern="1200"/>
            <a:t>Actualización de la taxonomía IFRS - Características de prepago con compensación negativo (modificaciones de la NIIF 9)</a:t>
          </a:r>
          <a:endParaRPr lang="es-CO" sz="3200" b="1" kern="1200" dirty="0"/>
        </a:p>
        <a:p>
          <a:pPr marL="285750" lvl="1" indent="-285750" algn="l" defTabSz="1422400">
            <a:lnSpc>
              <a:spcPct val="90000"/>
            </a:lnSpc>
            <a:spcBef>
              <a:spcPct val="0"/>
            </a:spcBef>
            <a:spcAft>
              <a:spcPct val="20000"/>
            </a:spcAft>
            <a:buChar char="•"/>
          </a:pPr>
          <a:r>
            <a:rPr lang="es-MX" sz="3200" b="1" kern="1200"/>
            <a:t>Actualización de la taxonomía IFRS - Práctica común (NIIF 13)</a:t>
          </a:r>
          <a:endParaRPr lang="es-CO" sz="3200" b="1" kern="1200"/>
        </a:p>
        <a:p>
          <a:pPr marL="285750" lvl="1" indent="-285750" algn="l" defTabSz="1422400">
            <a:lnSpc>
              <a:spcPct val="90000"/>
            </a:lnSpc>
            <a:spcBef>
              <a:spcPct val="0"/>
            </a:spcBef>
            <a:spcAft>
              <a:spcPct val="20000"/>
            </a:spcAft>
            <a:buChar char="•"/>
          </a:pPr>
          <a:r>
            <a:rPr lang="es-MX" sz="3200" b="1" kern="1200" dirty="0"/>
            <a:t>Actualización de la taxonomía IFRS 2017 - Mejoras anuales</a:t>
          </a:r>
          <a:endParaRPr lang="es-CO" sz="3200" b="1" kern="1200" dirty="0"/>
        </a:p>
      </dsp:txBody>
      <dsp:txXfrm>
        <a:off x="0" y="1128121"/>
        <a:ext cx="8568951" cy="3479669"/>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CE650A-C4BC-4C4E-8CE5-7ADE7565AAE6}">
      <dsp:nvSpPr>
        <dsp:cNvPr id="0" name=""/>
        <dsp:cNvSpPr/>
      </dsp:nvSpPr>
      <dsp:spPr>
        <a:xfrm>
          <a:off x="0" y="0"/>
          <a:ext cx="7933152" cy="1144927"/>
        </a:xfrm>
        <a:prstGeom prst="rect">
          <a:avLst/>
        </a:prstGeom>
        <a:solidFill>
          <a:schemeClr val="dk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MX" sz="2500" b="1" kern="1200" dirty="0"/>
            <a:t>Al establecer el plan del CTCP se consideran los proyectos emprendidos   por el emisor internacional (IAASB)*</a:t>
          </a:r>
          <a:endParaRPr lang="es-CO" sz="2500" b="1" kern="1200" dirty="0"/>
        </a:p>
      </dsp:txBody>
      <dsp:txXfrm>
        <a:off x="0" y="0"/>
        <a:ext cx="7933152" cy="1144927"/>
      </dsp:txXfrm>
    </dsp:sp>
    <dsp:sp modelId="{7BB57313-559A-4B5F-8A99-C761823CBB0D}">
      <dsp:nvSpPr>
        <dsp:cNvPr id="0" name=""/>
        <dsp:cNvSpPr/>
      </dsp:nvSpPr>
      <dsp:spPr>
        <a:xfrm>
          <a:off x="3873" y="1144927"/>
          <a:ext cx="2641801" cy="2404347"/>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s-MX" sz="3800" b="1" kern="1200" dirty="0"/>
            <a:t>Proyectos Activos</a:t>
          </a:r>
          <a:endParaRPr lang="es-CO" sz="3800" b="1" kern="1200" dirty="0"/>
        </a:p>
      </dsp:txBody>
      <dsp:txXfrm>
        <a:off x="3873" y="1144927"/>
        <a:ext cx="2641801" cy="2404347"/>
      </dsp:txXfrm>
    </dsp:sp>
    <dsp:sp modelId="{ED2BE774-DAE8-41AA-8469-FF1003118B36}">
      <dsp:nvSpPr>
        <dsp:cNvPr id="0" name=""/>
        <dsp:cNvSpPr/>
      </dsp:nvSpPr>
      <dsp:spPr>
        <a:xfrm>
          <a:off x="2645675" y="1144927"/>
          <a:ext cx="2641801" cy="2404347"/>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s-MX" sz="3800" b="1" kern="1200" dirty="0"/>
            <a:t>Proyectos terminados</a:t>
          </a:r>
          <a:endParaRPr lang="es-CO" sz="3800" b="1" kern="1200" dirty="0"/>
        </a:p>
      </dsp:txBody>
      <dsp:txXfrm>
        <a:off x="2645675" y="1144927"/>
        <a:ext cx="2641801" cy="2404347"/>
      </dsp:txXfrm>
    </dsp:sp>
    <dsp:sp modelId="{FD850294-11DF-4E11-B609-F776660F114E}">
      <dsp:nvSpPr>
        <dsp:cNvPr id="0" name=""/>
        <dsp:cNvSpPr/>
      </dsp:nvSpPr>
      <dsp:spPr>
        <a:xfrm>
          <a:off x="5287476" y="1144927"/>
          <a:ext cx="2641801" cy="2404347"/>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s-MX" sz="3800" b="1" kern="1200" dirty="0"/>
            <a:t>Otros proyectos</a:t>
          </a:r>
          <a:endParaRPr lang="es-CO" sz="3800" b="1" kern="1200" dirty="0"/>
        </a:p>
      </dsp:txBody>
      <dsp:txXfrm>
        <a:off x="5287476" y="1144927"/>
        <a:ext cx="2641801" cy="2404347"/>
      </dsp:txXfrm>
    </dsp:sp>
    <dsp:sp modelId="{C7AD8FF9-3425-43B4-A269-6D21533277FC}">
      <dsp:nvSpPr>
        <dsp:cNvPr id="0" name=""/>
        <dsp:cNvSpPr/>
      </dsp:nvSpPr>
      <dsp:spPr>
        <a:xfrm>
          <a:off x="0" y="3549274"/>
          <a:ext cx="7933152" cy="267149"/>
        </a:xfrm>
        <a:prstGeom prst="rect">
          <a:avLst/>
        </a:prstGeom>
        <a:solidFill>
          <a:schemeClr val="dk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FD5841-DEF3-4EEE-9260-C471E8E311E7}">
      <dsp:nvSpPr>
        <dsp:cNvPr id="0" name=""/>
        <dsp:cNvSpPr/>
      </dsp:nvSpPr>
      <dsp:spPr>
        <a:xfrm>
          <a:off x="0" y="23064"/>
          <a:ext cx="8545222" cy="7435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s-MX" sz="3100" b="1" kern="1200" dirty="0"/>
            <a:t>Proyectos activos</a:t>
          </a:r>
          <a:endParaRPr lang="es-CO" sz="3100" b="1" kern="1200" dirty="0"/>
        </a:p>
      </dsp:txBody>
      <dsp:txXfrm>
        <a:off x="36296" y="59360"/>
        <a:ext cx="8472630" cy="670943"/>
      </dsp:txXfrm>
    </dsp:sp>
    <dsp:sp modelId="{D1CE93EE-68EE-4978-8766-EBB908104D40}">
      <dsp:nvSpPr>
        <dsp:cNvPr id="0" name=""/>
        <dsp:cNvSpPr/>
      </dsp:nvSpPr>
      <dsp:spPr>
        <a:xfrm>
          <a:off x="0" y="766599"/>
          <a:ext cx="8545222" cy="4106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1311"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s-CO" sz="2400" b="1" kern="1200"/>
            <a:t>Estimaciones contables - ISA 540</a:t>
          </a:r>
          <a:endParaRPr lang="es-CO" sz="2400" b="1" kern="1200" dirty="0"/>
        </a:p>
        <a:p>
          <a:pPr marL="228600" lvl="1" indent="-228600" algn="l" defTabSz="1066800">
            <a:lnSpc>
              <a:spcPct val="90000"/>
            </a:lnSpc>
            <a:spcBef>
              <a:spcPct val="0"/>
            </a:spcBef>
            <a:spcAft>
              <a:spcPct val="20000"/>
            </a:spcAft>
            <a:buChar char="•"/>
          </a:pPr>
          <a:r>
            <a:rPr lang="es-CO" sz="2400" b="1" kern="1200" dirty="0"/>
            <a:t>Revisión de compromisos de control de calidad- ISQC2</a:t>
          </a:r>
        </a:p>
        <a:p>
          <a:pPr marL="228600" lvl="1" indent="-228600" algn="l" defTabSz="1066800">
            <a:lnSpc>
              <a:spcPct val="90000"/>
            </a:lnSpc>
            <a:spcBef>
              <a:spcPct val="0"/>
            </a:spcBef>
            <a:spcAft>
              <a:spcPct val="20000"/>
            </a:spcAft>
            <a:buChar char="•"/>
          </a:pPr>
          <a:r>
            <a:rPr lang="es-CO" sz="2400" b="1" kern="1200"/>
            <a:t>Control de calidad a nivel de firma - ISQC1</a:t>
          </a:r>
        </a:p>
        <a:p>
          <a:pPr marL="228600" lvl="1" indent="-228600" algn="l" defTabSz="1066800">
            <a:lnSpc>
              <a:spcPct val="90000"/>
            </a:lnSpc>
            <a:spcBef>
              <a:spcPct val="0"/>
            </a:spcBef>
            <a:spcAft>
              <a:spcPct val="20000"/>
            </a:spcAft>
            <a:buChar char="•"/>
          </a:pPr>
          <a:r>
            <a:rPr lang="es-CO" sz="2400" b="1" kern="1200"/>
            <a:t>Control de calidad al nivel de compromiso - ISA 220</a:t>
          </a:r>
        </a:p>
        <a:p>
          <a:pPr marL="228600" lvl="1" indent="-228600" algn="l" defTabSz="1066800">
            <a:lnSpc>
              <a:spcPct val="90000"/>
            </a:lnSpc>
            <a:spcBef>
              <a:spcPct val="0"/>
            </a:spcBef>
            <a:spcAft>
              <a:spcPct val="20000"/>
            </a:spcAft>
            <a:buChar char="•"/>
          </a:pPr>
          <a:r>
            <a:rPr lang="es-CO" sz="2400" b="1" kern="1200"/>
            <a:t>Auditoría de Grupos - ISA 600</a:t>
          </a:r>
        </a:p>
        <a:p>
          <a:pPr marL="228600" lvl="1" indent="-228600" algn="l" defTabSz="1066800">
            <a:lnSpc>
              <a:spcPct val="90000"/>
            </a:lnSpc>
            <a:spcBef>
              <a:spcPct val="0"/>
            </a:spcBef>
            <a:spcAft>
              <a:spcPct val="20000"/>
            </a:spcAft>
            <a:buChar char="•"/>
          </a:pPr>
          <a:r>
            <a:rPr lang="es-CO" sz="2400" b="1" kern="1200"/>
            <a:t>Escepticismo profesional</a:t>
          </a:r>
        </a:p>
        <a:p>
          <a:pPr marL="228600" lvl="1" indent="-228600" algn="l" defTabSz="1066800">
            <a:lnSpc>
              <a:spcPct val="90000"/>
            </a:lnSpc>
            <a:spcBef>
              <a:spcPct val="0"/>
            </a:spcBef>
            <a:spcAft>
              <a:spcPct val="20000"/>
            </a:spcAft>
            <a:buChar char="•"/>
          </a:pPr>
          <a:r>
            <a:rPr lang="es-CO" sz="2400" b="1" kern="1200" dirty="0"/>
            <a:t>ISA 315 (Revisada)</a:t>
          </a:r>
        </a:p>
        <a:p>
          <a:pPr marL="228600" lvl="1" indent="-228600" algn="l" defTabSz="1066800">
            <a:lnSpc>
              <a:spcPct val="90000"/>
            </a:lnSpc>
            <a:spcBef>
              <a:spcPct val="0"/>
            </a:spcBef>
            <a:spcAft>
              <a:spcPct val="20000"/>
            </a:spcAft>
            <a:buChar char="•"/>
          </a:pPr>
          <a:r>
            <a:rPr lang="es-CO" sz="2400" b="1" kern="1200" dirty="0"/>
            <a:t>Formularios emergentes de informes externos (EER)</a:t>
          </a:r>
        </a:p>
        <a:p>
          <a:pPr marL="228600" lvl="1" indent="-228600" algn="l" defTabSz="1066800">
            <a:lnSpc>
              <a:spcPct val="90000"/>
            </a:lnSpc>
            <a:spcBef>
              <a:spcPct val="0"/>
            </a:spcBef>
            <a:spcAft>
              <a:spcPct val="20000"/>
            </a:spcAft>
            <a:buChar char="•"/>
          </a:pPr>
          <a:r>
            <a:rPr lang="es-CO" sz="2400" b="1" kern="1200" dirty="0"/>
            <a:t>Procedimientos acordados</a:t>
          </a:r>
        </a:p>
        <a:p>
          <a:pPr marL="228600" lvl="1" indent="-228600" algn="l" defTabSz="1066800">
            <a:lnSpc>
              <a:spcPct val="90000"/>
            </a:lnSpc>
            <a:spcBef>
              <a:spcPct val="0"/>
            </a:spcBef>
            <a:spcAft>
              <a:spcPct val="20000"/>
            </a:spcAft>
            <a:buChar char="•"/>
          </a:pPr>
          <a:r>
            <a:rPr lang="es-CO" sz="2400" b="1" kern="1200" dirty="0"/>
            <a:t>Análisis de datos</a:t>
          </a:r>
        </a:p>
      </dsp:txBody>
      <dsp:txXfrm>
        <a:off x="0" y="766599"/>
        <a:ext cx="8545222" cy="4106880"/>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FD5841-DEF3-4EEE-9260-C471E8E311E7}">
      <dsp:nvSpPr>
        <dsp:cNvPr id="0" name=""/>
        <dsp:cNvSpPr/>
      </dsp:nvSpPr>
      <dsp:spPr>
        <a:xfrm>
          <a:off x="0" y="71529"/>
          <a:ext cx="8640960" cy="7915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s-MX" sz="3300" b="1" kern="1200" dirty="0"/>
            <a:t>Proyectos terminados</a:t>
          </a:r>
          <a:endParaRPr lang="es-CO" sz="3300" b="1" kern="1200" dirty="0"/>
        </a:p>
      </dsp:txBody>
      <dsp:txXfrm>
        <a:off x="38638" y="110167"/>
        <a:ext cx="8563684" cy="714229"/>
      </dsp:txXfrm>
    </dsp:sp>
    <dsp:sp modelId="{D1CE93EE-68EE-4978-8766-EBB908104D40}">
      <dsp:nvSpPr>
        <dsp:cNvPr id="0" name=""/>
        <dsp:cNvSpPr/>
      </dsp:nvSpPr>
      <dsp:spPr>
        <a:xfrm>
          <a:off x="0" y="863034"/>
          <a:ext cx="8640960" cy="3961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350"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s-CO" sz="2600" b="1" kern="1200" dirty="0"/>
            <a:t>NOCLAR (Incumplimiento de leyes y regulaciones)</a:t>
          </a:r>
        </a:p>
        <a:p>
          <a:pPr marL="228600" lvl="1" indent="-228600" algn="l" defTabSz="1155700">
            <a:lnSpc>
              <a:spcPct val="90000"/>
            </a:lnSpc>
            <a:spcBef>
              <a:spcPct val="0"/>
            </a:spcBef>
            <a:spcAft>
              <a:spcPct val="20000"/>
            </a:spcAft>
            <a:buChar char="•"/>
          </a:pPr>
          <a:r>
            <a:rPr lang="es-CO" sz="2600" b="1" kern="1200"/>
            <a:t>Enmiendas de la ISA 810</a:t>
          </a:r>
        </a:p>
        <a:p>
          <a:pPr marL="228600" lvl="1" indent="-228600" algn="l" defTabSz="1155700">
            <a:lnSpc>
              <a:spcPct val="90000"/>
            </a:lnSpc>
            <a:spcBef>
              <a:spcPct val="0"/>
            </a:spcBef>
            <a:spcAft>
              <a:spcPct val="20000"/>
            </a:spcAft>
            <a:buChar char="•"/>
          </a:pPr>
          <a:r>
            <a:rPr lang="es-CO" sz="2600" b="1" kern="1200"/>
            <a:t>Enmiendas de ISA 800 Y 805</a:t>
          </a:r>
        </a:p>
        <a:p>
          <a:pPr marL="228600" lvl="1" indent="-228600" algn="l" defTabSz="1155700">
            <a:lnSpc>
              <a:spcPct val="90000"/>
            </a:lnSpc>
            <a:spcBef>
              <a:spcPct val="0"/>
            </a:spcBef>
            <a:spcAft>
              <a:spcPct val="20000"/>
            </a:spcAft>
            <a:buChar char="•"/>
          </a:pPr>
          <a:r>
            <a:rPr lang="es-CO" sz="2600" b="1" kern="1200"/>
            <a:t>Revelaciones</a:t>
          </a:r>
        </a:p>
        <a:p>
          <a:pPr marL="228600" lvl="1" indent="-228600" algn="l" defTabSz="1155700">
            <a:lnSpc>
              <a:spcPct val="90000"/>
            </a:lnSpc>
            <a:spcBef>
              <a:spcPct val="0"/>
            </a:spcBef>
            <a:spcAft>
              <a:spcPct val="20000"/>
            </a:spcAft>
            <a:buChar char="•"/>
          </a:pPr>
          <a:r>
            <a:rPr lang="es-CO" sz="2600" b="1" kern="1200"/>
            <a:t>Reportes de Auditoría</a:t>
          </a:r>
        </a:p>
        <a:p>
          <a:pPr marL="228600" lvl="1" indent="-228600" algn="l" defTabSz="1155700">
            <a:lnSpc>
              <a:spcPct val="90000"/>
            </a:lnSpc>
            <a:spcBef>
              <a:spcPct val="0"/>
            </a:spcBef>
            <a:spcAft>
              <a:spcPct val="20000"/>
            </a:spcAft>
            <a:buChar char="•"/>
          </a:pPr>
          <a:r>
            <a:rPr lang="es-CO" sz="2600" b="1" kern="1200"/>
            <a:t>Las responsabilidades del auditor relacionadas con otra informacion</a:t>
          </a:r>
        </a:p>
        <a:p>
          <a:pPr marL="228600" lvl="1" indent="-228600" algn="l" defTabSz="1155700">
            <a:lnSpc>
              <a:spcPct val="90000"/>
            </a:lnSpc>
            <a:spcBef>
              <a:spcPct val="0"/>
            </a:spcBef>
            <a:spcAft>
              <a:spcPct val="20000"/>
            </a:spcAft>
            <a:buChar char="•"/>
          </a:pPr>
          <a:r>
            <a:rPr lang="es-CO" sz="2600" b="1" kern="1200"/>
            <a:t>Auditoría de calidad</a:t>
          </a:r>
        </a:p>
        <a:p>
          <a:pPr marL="228600" lvl="1" indent="-228600" algn="l" defTabSz="1155700">
            <a:lnSpc>
              <a:spcPct val="90000"/>
            </a:lnSpc>
            <a:spcBef>
              <a:spcPct val="0"/>
            </a:spcBef>
            <a:spcAft>
              <a:spcPct val="20000"/>
            </a:spcAft>
            <a:buChar char="•"/>
          </a:pPr>
          <a:r>
            <a:rPr lang="es-CO" sz="2600" b="1" kern="1200" dirty="0"/>
            <a:t>Monitoreo de la implementación de las NIA</a:t>
          </a:r>
        </a:p>
      </dsp:txBody>
      <dsp:txXfrm>
        <a:off x="0" y="863034"/>
        <a:ext cx="8640960" cy="3961980"/>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FD5841-DEF3-4EEE-9260-C471E8E311E7}">
      <dsp:nvSpPr>
        <dsp:cNvPr id="0" name=""/>
        <dsp:cNvSpPr/>
      </dsp:nvSpPr>
      <dsp:spPr>
        <a:xfrm>
          <a:off x="0" y="8912"/>
          <a:ext cx="8545221" cy="1343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l" defTabSz="2489200">
            <a:lnSpc>
              <a:spcPct val="90000"/>
            </a:lnSpc>
            <a:spcBef>
              <a:spcPct val="0"/>
            </a:spcBef>
            <a:spcAft>
              <a:spcPct val="35000"/>
            </a:spcAft>
            <a:buNone/>
          </a:pPr>
          <a:r>
            <a:rPr lang="es-MX" sz="5600" b="1" kern="1200" dirty="0"/>
            <a:t>Otros Proyectos</a:t>
          </a:r>
          <a:endParaRPr lang="es-CO" sz="5600" b="1" kern="1200" dirty="0"/>
        </a:p>
      </dsp:txBody>
      <dsp:txXfrm>
        <a:off x="65568" y="74480"/>
        <a:ext cx="8414085" cy="1212024"/>
      </dsp:txXfrm>
    </dsp:sp>
    <dsp:sp modelId="{D1CE93EE-68EE-4978-8766-EBB908104D40}">
      <dsp:nvSpPr>
        <dsp:cNvPr id="0" name=""/>
        <dsp:cNvSpPr/>
      </dsp:nvSpPr>
      <dsp:spPr>
        <a:xfrm>
          <a:off x="0" y="1352072"/>
          <a:ext cx="8545221" cy="3535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1311" tIns="71120" rIns="398272" bIns="71120" numCol="1" spcCol="1270" anchor="t" anchorCtr="0">
          <a:noAutofit/>
        </a:bodyPr>
        <a:lstStyle/>
        <a:p>
          <a:pPr marL="285750" lvl="1" indent="-285750" algn="l" defTabSz="1955800">
            <a:lnSpc>
              <a:spcPct val="90000"/>
            </a:lnSpc>
            <a:spcBef>
              <a:spcPct val="0"/>
            </a:spcBef>
            <a:spcAft>
              <a:spcPct val="20000"/>
            </a:spcAft>
            <a:buChar char="•"/>
          </a:pPr>
          <a:r>
            <a:rPr lang="es-CO" sz="4400" b="1" kern="1200"/>
            <a:t>Enlace con el IASB</a:t>
          </a:r>
          <a:endParaRPr lang="es-CO" sz="4400" b="1" kern="1200" dirty="0"/>
        </a:p>
        <a:p>
          <a:pPr marL="285750" lvl="1" indent="-285750" algn="l" defTabSz="1955800">
            <a:lnSpc>
              <a:spcPct val="90000"/>
            </a:lnSpc>
            <a:spcBef>
              <a:spcPct val="0"/>
            </a:spcBef>
            <a:spcAft>
              <a:spcPct val="20000"/>
            </a:spcAft>
            <a:buChar char="•"/>
          </a:pPr>
          <a:r>
            <a:rPr lang="es-CO" sz="4400" b="1" kern="1200"/>
            <a:t>Grupo de trabajo para la implementación del reporte de auditoría</a:t>
          </a:r>
        </a:p>
        <a:p>
          <a:pPr marL="285750" lvl="1" indent="-285750" algn="l" defTabSz="1955800">
            <a:lnSpc>
              <a:spcPct val="90000"/>
            </a:lnSpc>
            <a:spcBef>
              <a:spcPct val="0"/>
            </a:spcBef>
            <a:spcAft>
              <a:spcPct val="20000"/>
            </a:spcAft>
            <a:buChar char="•"/>
          </a:pPr>
          <a:r>
            <a:rPr lang="es-CO" sz="4400" b="1" kern="1200" dirty="0"/>
            <a:t>Grupo de trabajo en innovación</a:t>
          </a:r>
        </a:p>
      </dsp:txBody>
      <dsp:txXfrm>
        <a:off x="0" y="1352072"/>
        <a:ext cx="8545221" cy="3535560"/>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E83C03-91D6-4C4D-B491-4758DA3680D8}">
      <dsp:nvSpPr>
        <dsp:cNvPr id="0" name=""/>
        <dsp:cNvSpPr/>
      </dsp:nvSpPr>
      <dsp:spPr>
        <a:xfrm>
          <a:off x="1290" y="112318"/>
          <a:ext cx="3210669" cy="160533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345" tIns="62230" rIns="93345" bIns="62230" numCol="1" spcCol="1270" anchor="ctr" anchorCtr="0">
          <a:noAutofit/>
        </a:bodyPr>
        <a:lstStyle/>
        <a:p>
          <a:pPr marL="0" lvl="0" indent="0" algn="ctr" defTabSz="2178050" rtl="0">
            <a:lnSpc>
              <a:spcPct val="90000"/>
            </a:lnSpc>
            <a:spcBef>
              <a:spcPct val="0"/>
            </a:spcBef>
            <a:spcAft>
              <a:spcPct val="35000"/>
            </a:spcAft>
            <a:buNone/>
          </a:pPr>
          <a:r>
            <a:rPr lang="es-CO" sz="4900" kern="1200"/>
            <a:t>Ética</a:t>
          </a:r>
        </a:p>
      </dsp:txBody>
      <dsp:txXfrm>
        <a:off x="48309" y="159337"/>
        <a:ext cx="3116631" cy="1511296"/>
      </dsp:txXfrm>
    </dsp:sp>
    <dsp:sp modelId="{A29FAEED-8A35-4FA7-AD4C-64BBA076363B}">
      <dsp:nvSpPr>
        <dsp:cNvPr id="0" name=""/>
        <dsp:cNvSpPr/>
      </dsp:nvSpPr>
      <dsp:spPr>
        <a:xfrm>
          <a:off x="322357" y="1717653"/>
          <a:ext cx="321066" cy="1204000"/>
        </a:xfrm>
        <a:custGeom>
          <a:avLst/>
          <a:gdLst/>
          <a:ahLst/>
          <a:cxnLst/>
          <a:rect l="0" t="0" r="0" b="0"/>
          <a:pathLst>
            <a:path>
              <a:moveTo>
                <a:pt x="0" y="0"/>
              </a:moveTo>
              <a:lnTo>
                <a:pt x="0" y="1204000"/>
              </a:lnTo>
              <a:lnTo>
                <a:pt x="321066" y="120400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F14034-1FAF-4856-AF9B-8A64553CB458}">
      <dsp:nvSpPr>
        <dsp:cNvPr id="0" name=""/>
        <dsp:cNvSpPr/>
      </dsp:nvSpPr>
      <dsp:spPr>
        <a:xfrm>
          <a:off x="643424" y="2118986"/>
          <a:ext cx="3371202" cy="1605334"/>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rtl="0">
            <a:lnSpc>
              <a:spcPct val="90000"/>
            </a:lnSpc>
            <a:spcBef>
              <a:spcPct val="0"/>
            </a:spcBef>
            <a:spcAft>
              <a:spcPct val="35000"/>
            </a:spcAft>
            <a:buNone/>
          </a:pPr>
          <a:r>
            <a:rPr lang="es-CO" sz="2300" kern="1200" dirty="0"/>
            <a:t>Conjunto de normas morales que rigen la conducta del contador público</a:t>
          </a:r>
        </a:p>
      </dsp:txBody>
      <dsp:txXfrm>
        <a:off x="690443" y="2166005"/>
        <a:ext cx="3277164" cy="1511296"/>
      </dsp:txXfrm>
    </dsp:sp>
    <dsp:sp modelId="{D6AC6387-0222-4288-8E75-DB60BF07D5E9}">
      <dsp:nvSpPr>
        <dsp:cNvPr id="0" name=""/>
        <dsp:cNvSpPr/>
      </dsp:nvSpPr>
      <dsp:spPr>
        <a:xfrm>
          <a:off x="4175160" y="112318"/>
          <a:ext cx="3210669" cy="1605334"/>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345" tIns="62230" rIns="93345" bIns="62230" numCol="1" spcCol="1270" anchor="ctr" anchorCtr="0">
          <a:noAutofit/>
        </a:bodyPr>
        <a:lstStyle/>
        <a:p>
          <a:pPr marL="0" lvl="0" indent="0" algn="ctr" defTabSz="2178050" rtl="0">
            <a:lnSpc>
              <a:spcPct val="90000"/>
            </a:lnSpc>
            <a:spcBef>
              <a:spcPct val="0"/>
            </a:spcBef>
            <a:spcAft>
              <a:spcPct val="35000"/>
            </a:spcAft>
            <a:buNone/>
          </a:pPr>
          <a:r>
            <a:rPr lang="es-CO" sz="4900" kern="1200"/>
            <a:t>Control de calidad</a:t>
          </a:r>
          <a:endParaRPr lang="es-CO" sz="4900" kern="1200" dirty="0"/>
        </a:p>
      </dsp:txBody>
      <dsp:txXfrm>
        <a:off x="4222179" y="159337"/>
        <a:ext cx="3116631" cy="1511296"/>
      </dsp:txXfrm>
    </dsp:sp>
    <dsp:sp modelId="{EFEB1875-0367-4136-B7E3-F9F4536AB17B}">
      <dsp:nvSpPr>
        <dsp:cNvPr id="0" name=""/>
        <dsp:cNvSpPr/>
      </dsp:nvSpPr>
      <dsp:spPr>
        <a:xfrm>
          <a:off x="4496227" y="1717653"/>
          <a:ext cx="321066" cy="1204000"/>
        </a:xfrm>
        <a:custGeom>
          <a:avLst/>
          <a:gdLst/>
          <a:ahLst/>
          <a:cxnLst/>
          <a:rect l="0" t="0" r="0" b="0"/>
          <a:pathLst>
            <a:path>
              <a:moveTo>
                <a:pt x="0" y="0"/>
              </a:moveTo>
              <a:lnTo>
                <a:pt x="0" y="1204000"/>
              </a:lnTo>
              <a:lnTo>
                <a:pt x="321066" y="120400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D240FC-F1DF-48F7-BEB3-35F6A1719AC4}">
      <dsp:nvSpPr>
        <dsp:cNvPr id="0" name=""/>
        <dsp:cNvSpPr/>
      </dsp:nvSpPr>
      <dsp:spPr>
        <a:xfrm>
          <a:off x="4817294" y="2118986"/>
          <a:ext cx="3411014" cy="1605334"/>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rtl="0">
            <a:lnSpc>
              <a:spcPct val="90000"/>
            </a:lnSpc>
            <a:spcBef>
              <a:spcPct val="0"/>
            </a:spcBef>
            <a:spcAft>
              <a:spcPct val="35000"/>
            </a:spcAft>
            <a:buNone/>
          </a:pPr>
          <a:r>
            <a:rPr lang="es-CO" sz="2300" kern="1200" dirty="0"/>
            <a:t>Políticas y procedimientos para cumplir normas profesionales y garantizar informes fidedignos</a:t>
          </a:r>
        </a:p>
      </dsp:txBody>
      <dsp:txXfrm>
        <a:off x="4864313" y="2166005"/>
        <a:ext cx="3316976" cy="1511296"/>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8108DF-F7B3-4D67-8079-97B42A80C820}">
      <dsp:nvSpPr>
        <dsp:cNvPr id="0" name=""/>
        <dsp:cNvSpPr/>
      </dsp:nvSpPr>
      <dsp:spPr>
        <a:xfrm>
          <a:off x="0" y="0"/>
          <a:ext cx="8229600" cy="4551784"/>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1">
          <a:noAutofit/>
        </a:bodyPr>
        <a:lstStyle/>
        <a:p>
          <a:pPr marL="0" lvl="0" indent="0" algn="l" defTabSz="800100" rtl="0">
            <a:lnSpc>
              <a:spcPct val="90000"/>
            </a:lnSpc>
            <a:spcBef>
              <a:spcPct val="0"/>
            </a:spcBef>
            <a:spcAft>
              <a:spcPct val="35000"/>
            </a:spcAft>
            <a:buNone/>
          </a:pPr>
          <a:r>
            <a:rPr lang="es-CO" sz="1800" b="0" kern="1200" dirty="0"/>
            <a:t>Un sistema de control de calidad se compone de políticas diseñadas para alcanzar el objetivo de establecer y mantener una seguridad razonable de que:</a:t>
          </a:r>
          <a:endParaRPr lang="es-CO" sz="1800" kern="1200" dirty="0"/>
        </a:p>
        <a:p>
          <a:pPr marL="114300" lvl="1" indent="-114300" algn="l" defTabSz="622300" rtl="0">
            <a:lnSpc>
              <a:spcPct val="90000"/>
            </a:lnSpc>
            <a:spcBef>
              <a:spcPct val="0"/>
            </a:spcBef>
            <a:spcAft>
              <a:spcPct val="15000"/>
            </a:spcAft>
            <a:buChar char="•"/>
          </a:pPr>
          <a:r>
            <a:rPr lang="es-CO" sz="1400" b="0" kern="1200" dirty="0">
              <a:solidFill>
                <a:srgbClr val="FFFF00"/>
              </a:solidFill>
            </a:rPr>
            <a:t>la firma de auditoría y su personal cumplen las normas profesionales y los requerimientos legales y reglamentarios aplicables; y</a:t>
          </a:r>
          <a:endParaRPr lang="es-CO" sz="1400" kern="1200" dirty="0">
            <a:solidFill>
              <a:srgbClr val="FFFF00"/>
            </a:solidFill>
          </a:endParaRPr>
        </a:p>
        <a:p>
          <a:pPr marL="114300" lvl="1" indent="-114300" algn="l" defTabSz="622300" rtl="0">
            <a:lnSpc>
              <a:spcPct val="90000"/>
            </a:lnSpc>
            <a:spcBef>
              <a:spcPct val="0"/>
            </a:spcBef>
            <a:spcAft>
              <a:spcPct val="15000"/>
            </a:spcAft>
            <a:buChar char="•"/>
          </a:pPr>
          <a:r>
            <a:rPr lang="es-CO" sz="1400" b="0" kern="1200" dirty="0">
              <a:solidFill>
                <a:srgbClr val="FFFF00"/>
              </a:solidFill>
            </a:rPr>
            <a:t>los informes emitidos por la firma de auditoría o por los socios de los encargos son adecuados en función de las circunstancias. </a:t>
          </a:r>
          <a:endParaRPr lang="es-CO" sz="1400" kern="1200" dirty="0">
            <a:solidFill>
              <a:srgbClr val="FFFF00"/>
            </a:solidFill>
          </a:endParaRPr>
        </a:p>
        <a:p>
          <a:pPr marL="114300" lvl="1" indent="-114300" algn="l" defTabSz="622300" rtl="0">
            <a:lnSpc>
              <a:spcPct val="90000"/>
            </a:lnSpc>
            <a:spcBef>
              <a:spcPct val="0"/>
            </a:spcBef>
            <a:spcAft>
              <a:spcPct val="15000"/>
            </a:spcAft>
            <a:buChar char="•"/>
          </a:pPr>
          <a:r>
            <a:rPr lang="es-CO" sz="1400" b="0" kern="1200" dirty="0">
              <a:solidFill>
                <a:srgbClr val="FFFF00"/>
              </a:solidFill>
            </a:rPr>
            <a:t>También incluye los procedimientos necesarios para implementar y realizar un seguimiento del cumplimiento de dichas políticas 	</a:t>
          </a:r>
          <a:endParaRPr lang="es-CO" sz="1400" kern="1200" dirty="0">
            <a:solidFill>
              <a:srgbClr val="FFFF00"/>
            </a:solidFill>
          </a:endParaRPr>
        </a:p>
      </dsp:txBody>
      <dsp:txXfrm>
        <a:off x="0" y="1820713"/>
        <a:ext cx="8229600" cy="1820713"/>
      </dsp:txXfrm>
    </dsp:sp>
    <dsp:sp modelId="{230F3EC1-3DFE-495C-9B5C-C1F13E4C9EB6}">
      <dsp:nvSpPr>
        <dsp:cNvPr id="0" name=""/>
        <dsp:cNvSpPr/>
      </dsp:nvSpPr>
      <dsp:spPr>
        <a:xfrm>
          <a:off x="3356927" y="273107"/>
          <a:ext cx="1515744" cy="1515744"/>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968607-DAAE-42AE-9B8B-3136FB1EB6C6}">
      <dsp:nvSpPr>
        <dsp:cNvPr id="0" name=""/>
        <dsp:cNvSpPr/>
      </dsp:nvSpPr>
      <dsp:spPr>
        <a:xfrm>
          <a:off x="329183" y="3853733"/>
          <a:ext cx="7571232" cy="682767"/>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CB8FE7-4F3D-452C-956F-D6C679EABF93}">
      <dsp:nvSpPr>
        <dsp:cNvPr id="0" name=""/>
        <dsp:cNvSpPr/>
      </dsp:nvSpPr>
      <dsp:spPr>
        <a:xfrm>
          <a:off x="2611525" y="2018258"/>
          <a:ext cx="733296" cy="67939"/>
        </a:xfrm>
        <a:custGeom>
          <a:avLst/>
          <a:gdLst/>
          <a:ahLst/>
          <a:cxnLst/>
          <a:rect l="0" t="0" r="0" b="0"/>
          <a:pathLst>
            <a:path>
              <a:moveTo>
                <a:pt x="0" y="33969"/>
              </a:moveTo>
              <a:lnTo>
                <a:pt x="733296" y="339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3C2FD8-9CA6-44D1-9301-8448D9B0B2C0}">
      <dsp:nvSpPr>
        <dsp:cNvPr id="0" name=""/>
        <dsp:cNvSpPr/>
      </dsp:nvSpPr>
      <dsp:spPr>
        <a:xfrm>
          <a:off x="1002" y="516625"/>
          <a:ext cx="3071204" cy="3071204"/>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3A1E8D-79CC-4B17-8D69-6FE7CD5F4D71}">
      <dsp:nvSpPr>
        <dsp:cNvPr id="0" name=""/>
        <dsp:cNvSpPr/>
      </dsp:nvSpPr>
      <dsp:spPr>
        <a:xfrm>
          <a:off x="3344822" y="1130866"/>
          <a:ext cx="1842722" cy="1842722"/>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CO" sz="1800" b="1" kern="1200" dirty="0"/>
            <a:t>PLAN NACIONAL DE DESARROLLO</a:t>
          </a:r>
        </a:p>
      </dsp:txBody>
      <dsp:txXfrm>
        <a:off x="3614682" y="1400726"/>
        <a:ext cx="1303002" cy="1303002"/>
      </dsp:txXfrm>
    </dsp:sp>
    <dsp:sp modelId="{919A0788-AC9C-4007-8904-5245FB7E7777}">
      <dsp:nvSpPr>
        <dsp:cNvPr id="0" name=""/>
        <dsp:cNvSpPr/>
      </dsp:nvSpPr>
      <dsp:spPr>
        <a:xfrm>
          <a:off x="5371817" y="1130866"/>
          <a:ext cx="2764083" cy="1842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22300">
            <a:lnSpc>
              <a:spcPct val="90000"/>
            </a:lnSpc>
            <a:spcBef>
              <a:spcPct val="0"/>
            </a:spcBef>
            <a:spcAft>
              <a:spcPct val="15000"/>
            </a:spcAft>
            <a:buChar char="•"/>
          </a:pPr>
          <a:r>
            <a:rPr lang="es-CO" sz="1400" b="1" kern="1200" dirty="0"/>
            <a:t>Colombia en Paz</a:t>
          </a:r>
        </a:p>
        <a:p>
          <a:pPr marL="114300" lvl="1" indent="-114300" algn="l" defTabSz="622300">
            <a:lnSpc>
              <a:spcPct val="90000"/>
            </a:lnSpc>
            <a:spcBef>
              <a:spcPct val="0"/>
            </a:spcBef>
            <a:spcAft>
              <a:spcPct val="15000"/>
            </a:spcAft>
            <a:buChar char="•"/>
          </a:pPr>
          <a:r>
            <a:rPr lang="es-CO" sz="1400" b="1" kern="1200" dirty="0"/>
            <a:t>Colombia equitativa y sin pobreza extrema</a:t>
          </a:r>
        </a:p>
        <a:p>
          <a:pPr marL="114300" lvl="1" indent="-114300" algn="l" defTabSz="622300">
            <a:lnSpc>
              <a:spcPct val="90000"/>
            </a:lnSpc>
            <a:spcBef>
              <a:spcPct val="0"/>
            </a:spcBef>
            <a:spcAft>
              <a:spcPct val="15000"/>
            </a:spcAft>
            <a:buChar char="•"/>
          </a:pPr>
          <a:r>
            <a:rPr lang="es-CO" sz="1400" b="1" kern="1200" dirty="0"/>
            <a:t>Colombia la más educada</a:t>
          </a:r>
        </a:p>
        <a:p>
          <a:pPr marL="114300" lvl="1" indent="-114300" algn="l" defTabSz="622300">
            <a:lnSpc>
              <a:spcPct val="90000"/>
            </a:lnSpc>
            <a:spcBef>
              <a:spcPct val="0"/>
            </a:spcBef>
            <a:spcAft>
              <a:spcPct val="15000"/>
            </a:spcAft>
            <a:buChar char="•"/>
          </a:pPr>
          <a:r>
            <a:rPr lang="es-CO" sz="1400" b="1" kern="1200" dirty="0"/>
            <a:t>Competitividad e infraestructuras estratégicas</a:t>
          </a:r>
        </a:p>
        <a:p>
          <a:pPr marL="114300" lvl="1" indent="-114300" algn="l" defTabSz="622300">
            <a:lnSpc>
              <a:spcPct val="90000"/>
            </a:lnSpc>
            <a:spcBef>
              <a:spcPct val="0"/>
            </a:spcBef>
            <a:spcAft>
              <a:spcPct val="15000"/>
            </a:spcAft>
            <a:buChar char="•"/>
          </a:pPr>
          <a:r>
            <a:rPr lang="es-CO" sz="1400" b="1" kern="1200" dirty="0"/>
            <a:t>Movilidad social</a:t>
          </a:r>
        </a:p>
        <a:p>
          <a:pPr marL="114300" lvl="1" indent="-114300" algn="l" defTabSz="622300">
            <a:lnSpc>
              <a:spcPct val="90000"/>
            </a:lnSpc>
            <a:spcBef>
              <a:spcPct val="0"/>
            </a:spcBef>
            <a:spcAft>
              <a:spcPct val="15000"/>
            </a:spcAft>
            <a:buChar char="•"/>
          </a:pPr>
          <a:r>
            <a:rPr lang="es-CO" sz="1400" b="1" kern="1200" dirty="0"/>
            <a:t>Transformación del campo</a:t>
          </a:r>
        </a:p>
        <a:p>
          <a:pPr marL="114300" lvl="1" indent="-114300" algn="l" defTabSz="622300">
            <a:lnSpc>
              <a:spcPct val="90000"/>
            </a:lnSpc>
            <a:spcBef>
              <a:spcPct val="0"/>
            </a:spcBef>
            <a:spcAft>
              <a:spcPct val="15000"/>
            </a:spcAft>
            <a:buChar char="•"/>
          </a:pPr>
          <a:r>
            <a:rPr lang="es-CO" sz="1400" b="1" kern="1200" dirty="0"/>
            <a:t>Seguridad, justicia y democracia para la construcción de paz</a:t>
          </a:r>
        </a:p>
        <a:p>
          <a:pPr marL="114300" lvl="1" indent="-114300" algn="l" defTabSz="622300">
            <a:lnSpc>
              <a:spcPct val="90000"/>
            </a:lnSpc>
            <a:spcBef>
              <a:spcPct val="0"/>
            </a:spcBef>
            <a:spcAft>
              <a:spcPct val="15000"/>
            </a:spcAft>
            <a:buChar char="•"/>
          </a:pPr>
          <a:r>
            <a:rPr lang="es-CO" sz="1400" b="1" kern="1200" dirty="0"/>
            <a:t>Buen Gobierno</a:t>
          </a:r>
        </a:p>
        <a:p>
          <a:pPr marL="114300" lvl="1" indent="-114300" algn="l" defTabSz="622300">
            <a:lnSpc>
              <a:spcPct val="90000"/>
            </a:lnSpc>
            <a:spcBef>
              <a:spcPct val="0"/>
            </a:spcBef>
            <a:spcAft>
              <a:spcPct val="15000"/>
            </a:spcAft>
            <a:buChar char="•"/>
          </a:pPr>
          <a:r>
            <a:rPr lang="es-CO" sz="1400" b="1" kern="1200" dirty="0"/>
            <a:t>Crecimiento verde</a:t>
          </a:r>
        </a:p>
        <a:p>
          <a:pPr marL="114300" lvl="1" indent="-114300" algn="l" defTabSz="622300">
            <a:lnSpc>
              <a:spcPct val="90000"/>
            </a:lnSpc>
            <a:spcBef>
              <a:spcPct val="0"/>
            </a:spcBef>
            <a:spcAft>
              <a:spcPct val="15000"/>
            </a:spcAft>
            <a:buChar char="•"/>
          </a:pPr>
          <a:r>
            <a:rPr lang="es-CO" sz="1400" b="1" kern="1200" dirty="0"/>
            <a:t>Estrategias Regionales</a:t>
          </a:r>
        </a:p>
        <a:p>
          <a:pPr marL="114300" lvl="1" indent="-114300" algn="l" defTabSz="622300">
            <a:lnSpc>
              <a:spcPct val="90000"/>
            </a:lnSpc>
            <a:spcBef>
              <a:spcPct val="0"/>
            </a:spcBef>
            <a:spcAft>
              <a:spcPct val="15000"/>
            </a:spcAft>
            <a:buChar char="•"/>
          </a:pPr>
          <a:r>
            <a:rPr lang="es-CO" sz="1400" b="1" kern="1200" dirty="0"/>
            <a:t>Consistencia Macroeconómica</a:t>
          </a:r>
        </a:p>
      </dsp:txBody>
      <dsp:txXfrm>
        <a:off x="5371817" y="1130866"/>
        <a:ext cx="2764083" cy="1842722"/>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AECC4B-BB55-46CA-99A4-1FFA46882E12}">
      <dsp:nvSpPr>
        <dsp:cNvPr id="0" name=""/>
        <dsp:cNvSpPr/>
      </dsp:nvSpPr>
      <dsp:spPr>
        <a:xfrm rot="1470431">
          <a:off x="3015101" y="2912707"/>
          <a:ext cx="806562" cy="58447"/>
        </a:xfrm>
        <a:custGeom>
          <a:avLst/>
          <a:gdLst/>
          <a:ahLst/>
          <a:cxnLst/>
          <a:rect l="0" t="0" r="0" b="0"/>
          <a:pathLst>
            <a:path>
              <a:moveTo>
                <a:pt x="0" y="29223"/>
              </a:moveTo>
              <a:lnTo>
                <a:pt x="806562" y="29223"/>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6949A17-EC44-45B0-B327-85F83642318F}">
      <dsp:nvSpPr>
        <dsp:cNvPr id="0" name=""/>
        <dsp:cNvSpPr/>
      </dsp:nvSpPr>
      <dsp:spPr>
        <a:xfrm rot="19838684">
          <a:off x="2996347" y="1518432"/>
          <a:ext cx="858018" cy="58447"/>
        </a:xfrm>
        <a:custGeom>
          <a:avLst/>
          <a:gdLst/>
          <a:ahLst/>
          <a:cxnLst/>
          <a:rect l="0" t="0" r="0" b="0"/>
          <a:pathLst>
            <a:path>
              <a:moveTo>
                <a:pt x="0" y="29223"/>
              </a:moveTo>
              <a:lnTo>
                <a:pt x="858018" y="29223"/>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C7AB3A9-B227-4988-BBFE-B27E12406A4C}">
      <dsp:nvSpPr>
        <dsp:cNvPr id="0" name=""/>
        <dsp:cNvSpPr/>
      </dsp:nvSpPr>
      <dsp:spPr>
        <a:xfrm>
          <a:off x="626771" y="893231"/>
          <a:ext cx="2852543" cy="2852543"/>
        </a:xfrm>
        <a:prstGeom prst="ellipse">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CA74598-F241-4085-8E9C-2700AD33683B}">
      <dsp:nvSpPr>
        <dsp:cNvPr id="0" name=""/>
        <dsp:cNvSpPr/>
      </dsp:nvSpPr>
      <dsp:spPr>
        <a:xfrm>
          <a:off x="3708236" y="-51031"/>
          <a:ext cx="1711526" cy="1916532"/>
        </a:xfrm>
        <a:prstGeom prst="ellipse">
          <a:avLst/>
        </a:prstGeom>
        <a:solidFill>
          <a:srgbClr val="0070C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s-CO" sz="1800" b="1" kern="1200"/>
            <a:t>Artículo 7 Decreto 302 de 2015</a:t>
          </a:r>
          <a:endParaRPr lang="es-CO" sz="1800" kern="1200"/>
        </a:p>
      </dsp:txBody>
      <dsp:txXfrm>
        <a:off x="3958883" y="229639"/>
        <a:ext cx="1210232" cy="1355192"/>
      </dsp:txXfrm>
    </dsp:sp>
    <dsp:sp modelId="{E3229F0B-C743-40F1-8A1A-17372E5FA6B1}">
      <dsp:nvSpPr>
        <dsp:cNvPr id="0" name=""/>
        <dsp:cNvSpPr/>
      </dsp:nvSpPr>
      <dsp:spPr>
        <a:xfrm>
          <a:off x="5590915" y="-51031"/>
          <a:ext cx="2567289" cy="1916532"/>
        </a:xfrm>
        <a:prstGeom prst="rect">
          <a:avLst/>
        </a:prstGeom>
        <a:solidFill>
          <a:schemeClr val="accent1">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22300" rtl="0">
            <a:lnSpc>
              <a:spcPct val="90000"/>
            </a:lnSpc>
            <a:spcBef>
              <a:spcPct val="0"/>
            </a:spcBef>
            <a:spcAft>
              <a:spcPct val="15000"/>
            </a:spcAft>
            <a:buChar char="•"/>
          </a:pPr>
          <a:r>
            <a:rPr lang="es-CO" sz="1400" b="0" kern="1200" dirty="0"/>
            <a:t>“Los Contadores Públicos que presten servicios de revisoría fiscal, auditoría de información financiera, revisión de información financiera histórica u otros trabajos de aseguramiento, aplicarán en sus actuaciones profesionales las </a:t>
          </a:r>
          <a:r>
            <a:rPr lang="pt-BR" sz="1400" b="0" kern="1200" dirty="0"/>
            <a:t>NICC, anexas a este Decreto.”</a:t>
          </a:r>
          <a:endParaRPr lang="es-CO" sz="1400" kern="1200" dirty="0"/>
        </a:p>
      </dsp:txBody>
      <dsp:txXfrm>
        <a:off x="5590915" y="-51031"/>
        <a:ext cx="2567289" cy="1916532"/>
      </dsp:txXfrm>
    </dsp:sp>
    <dsp:sp modelId="{6A16B3E8-E1E6-41C1-A5BE-DE3EBFCC9EC4}">
      <dsp:nvSpPr>
        <dsp:cNvPr id="0" name=""/>
        <dsp:cNvSpPr/>
      </dsp:nvSpPr>
      <dsp:spPr>
        <a:xfrm>
          <a:off x="3708236" y="2608429"/>
          <a:ext cx="1711526" cy="1711526"/>
        </a:xfrm>
        <a:prstGeom prst="ellipse">
          <a:avLst/>
        </a:prstGeom>
        <a:solidFill>
          <a:srgbClr val="0070C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pt-BR" sz="1800" b="1" kern="1200"/>
            <a:t>NICC 1.4</a:t>
          </a:r>
          <a:endParaRPr lang="es-CO" sz="1800" b="1" kern="1200"/>
        </a:p>
      </dsp:txBody>
      <dsp:txXfrm>
        <a:off x="3958883" y="2859076"/>
        <a:ext cx="1210232" cy="1210232"/>
      </dsp:txXfrm>
    </dsp:sp>
    <dsp:sp modelId="{80E75B8B-4E1A-459D-A31E-429623A56DE6}">
      <dsp:nvSpPr>
        <dsp:cNvPr id="0" name=""/>
        <dsp:cNvSpPr/>
      </dsp:nvSpPr>
      <dsp:spPr>
        <a:xfrm>
          <a:off x="5590915" y="2608429"/>
          <a:ext cx="2567289" cy="1711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22300" rtl="0">
            <a:lnSpc>
              <a:spcPct val="90000"/>
            </a:lnSpc>
            <a:spcBef>
              <a:spcPct val="0"/>
            </a:spcBef>
            <a:spcAft>
              <a:spcPct val="15000"/>
            </a:spcAft>
            <a:buChar char="•"/>
          </a:pPr>
          <a:r>
            <a:rPr lang="es-CO" sz="1400" kern="1200" dirty="0"/>
            <a:t>“Esta NICC se aplica a todas las firmas de profesionales de la contabilidad con respecto a las auditorías y revisiones de estados financieros, así como a otros encargos que proporcionan un grado de seguridad y servicios relacionados.” 	</a:t>
          </a:r>
        </a:p>
      </dsp:txBody>
      <dsp:txXfrm>
        <a:off x="5590915" y="2608429"/>
        <a:ext cx="2567289" cy="1711526"/>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5362E7-0DA2-4B42-AA75-7F7D8D4525D3}">
      <dsp:nvSpPr>
        <dsp:cNvPr id="0" name=""/>
        <dsp:cNvSpPr/>
      </dsp:nvSpPr>
      <dsp:spPr>
        <a:xfrm rot="10800000">
          <a:off x="1578147" y="334919"/>
          <a:ext cx="6788283" cy="2978980"/>
        </a:xfrm>
        <a:prstGeom prst="homePlate">
          <a:avLst/>
        </a:prstGeom>
        <a:solidFill>
          <a:srgbClr val="0070C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13648" tIns="76200" rIns="142240" bIns="76200" numCol="1" spcCol="1270" anchor="t" anchorCtr="0">
          <a:noAutofit/>
        </a:bodyPr>
        <a:lstStyle/>
        <a:p>
          <a:pPr marL="0" lvl="0" indent="0" algn="l" defTabSz="889000" rtl="0">
            <a:lnSpc>
              <a:spcPct val="90000"/>
            </a:lnSpc>
            <a:spcBef>
              <a:spcPct val="0"/>
            </a:spcBef>
            <a:spcAft>
              <a:spcPct val="35000"/>
            </a:spcAft>
            <a:buNone/>
          </a:pPr>
          <a:r>
            <a:rPr lang="es-CO" sz="2000" b="1" kern="1200" dirty="0"/>
            <a:t>No hay una definición de firma pequeña, pero algunas características pueden ser:</a:t>
          </a:r>
          <a:endParaRPr lang="es-CO" sz="2000" kern="1200" dirty="0"/>
        </a:p>
        <a:p>
          <a:pPr marL="171450" lvl="1" indent="-171450" algn="l" defTabSz="711200" rtl="0">
            <a:lnSpc>
              <a:spcPct val="90000"/>
            </a:lnSpc>
            <a:spcBef>
              <a:spcPct val="0"/>
            </a:spcBef>
            <a:spcAft>
              <a:spcPct val="15000"/>
            </a:spcAft>
            <a:buChar char="•"/>
          </a:pPr>
          <a:r>
            <a:rPr lang="es-CO" sz="1600" kern="1200"/>
            <a:t>Son firmas de uno solo o pocos socios (regularmente no más de 5)</a:t>
          </a:r>
        </a:p>
        <a:p>
          <a:pPr marL="171450" lvl="1" indent="-171450" algn="l" defTabSz="711200" rtl="0">
            <a:lnSpc>
              <a:spcPct val="90000"/>
            </a:lnSpc>
            <a:spcBef>
              <a:spcPct val="0"/>
            </a:spcBef>
            <a:spcAft>
              <a:spcPct val="15000"/>
            </a:spcAft>
            <a:buChar char="•"/>
          </a:pPr>
          <a:r>
            <a:rPr lang="es-CO" sz="1600" kern="1200"/>
            <a:t>Son firmas que no están en red</a:t>
          </a:r>
        </a:p>
        <a:p>
          <a:pPr marL="171450" lvl="1" indent="-171450" algn="l" defTabSz="711200" rtl="0">
            <a:lnSpc>
              <a:spcPct val="90000"/>
            </a:lnSpc>
            <a:spcBef>
              <a:spcPct val="0"/>
            </a:spcBef>
            <a:spcAft>
              <a:spcPct val="15000"/>
            </a:spcAft>
            <a:buChar char="•"/>
          </a:pPr>
          <a:r>
            <a:rPr lang="es-CO" sz="1600" kern="1200" dirty="0"/>
            <a:t>Sus clientes no son grandes y complejos</a:t>
          </a:r>
        </a:p>
        <a:p>
          <a:pPr marL="171450" lvl="1" indent="-171450" algn="l" defTabSz="711200" rtl="0">
            <a:lnSpc>
              <a:spcPct val="90000"/>
            </a:lnSpc>
            <a:spcBef>
              <a:spcPct val="0"/>
            </a:spcBef>
            <a:spcAft>
              <a:spcPct val="15000"/>
            </a:spcAft>
            <a:buChar char="•"/>
          </a:pPr>
          <a:r>
            <a:rPr lang="es-CO" sz="1600" kern="1200" dirty="0"/>
            <a:t>No tienen una gran cantidad de empleados (usualmente no pasan de 10)</a:t>
          </a:r>
        </a:p>
      </dsp:txBody>
      <dsp:txXfrm rot="10800000">
        <a:off x="2322892" y="334919"/>
        <a:ext cx="6043538" cy="2978980"/>
      </dsp:txXfrm>
    </dsp:sp>
    <dsp:sp modelId="{CB84BC70-CFBA-47E3-9293-D1BD41D5EA5A}">
      <dsp:nvSpPr>
        <dsp:cNvPr id="0" name=""/>
        <dsp:cNvSpPr/>
      </dsp:nvSpPr>
      <dsp:spPr>
        <a:xfrm>
          <a:off x="526049" y="334919"/>
          <a:ext cx="2978980" cy="2978980"/>
        </a:xfrm>
        <a:prstGeom prst="ellipse">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C578DD-079D-43C2-9492-56B5B712CABC}">
      <dsp:nvSpPr>
        <dsp:cNvPr id="0" name=""/>
        <dsp:cNvSpPr/>
      </dsp:nvSpPr>
      <dsp:spPr>
        <a:xfrm>
          <a:off x="2939429" y="2018112"/>
          <a:ext cx="2154845" cy="493655"/>
        </a:xfrm>
        <a:custGeom>
          <a:avLst/>
          <a:gdLst/>
          <a:ahLst/>
          <a:cxnLst/>
          <a:rect l="0" t="0" r="0" b="0"/>
          <a:pathLst>
            <a:path>
              <a:moveTo>
                <a:pt x="0" y="0"/>
              </a:moveTo>
              <a:lnTo>
                <a:pt x="0" y="248786"/>
              </a:lnTo>
              <a:lnTo>
                <a:pt x="2154845" y="248786"/>
              </a:lnTo>
              <a:lnTo>
                <a:pt x="2154845" y="4936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E096F7-A0F9-4988-8618-1A7A15619757}">
      <dsp:nvSpPr>
        <dsp:cNvPr id="0" name=""/>
        <dsp:cNvSpPr/>
      </dsp:nvSpPr>
      <dsp:spPr>
        <a:xfrm>
          <a:off x="784584" y="2018112"/>
          <a:ext cx="2154845" cy="493655"/>
        </a:xfrm>
        <a:custGeom>
          <a:avLst/>
          <a:gdLst/>
          <a:ahLst/>
          <a:cxnLst/>
          <a:rect l="0" t="0" r="0" b="0"/>
          <a:pathLst>
            <a:path>
              <a:moveTo>
                <a:pt x="2154845" y="0"/>
              </a:moveTo>
              <a:lnTo>
                <a:pt x="2154845" y="248786"/>
              </a:lnTo>
              <a:lnTo>
                <a:pt x="0" y="248786"/>
              </a:lnTo>
              <a:lnTo>
                <a:pt x="0" y="4936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1FA27B-1CCA-4E90-B998-A2A1050E2A11}">
      <dsp:nvSpPr>
        <dsp:cNvPr id="0" name=""/>
        <dsp:cNvSpPr/>
      </dsp:nvSpPr>
      <dsp:spPr>
        <a:xfrm>
          <a:off x="2155849" y="450952"/>
          <a:ext cx="1567160" cy="1567160"/>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48F505-D645-45ED-B305-0A0023B24679}">
      <dsp:nvSpPr>
        <dsp:cNvPr id="0" name=""/>
        <dsp:cNvSpPr/>
      </dsp:nvSpPr>
      <dsp:spPr>
        <a:xfrm>
          <a:off x="3723009" y="447034"/>
          <a:ext cx="2350740" cy="1567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es-CO" sz="3100" kern="1200" dirty="0"/>
            <a:t>Control de Calidad</a:t>
          </a:r>
        </a:p>
      </dsp:txBody>
      <dsp:txXfrm>
        <a:off x="3723009" y="447034"/>
        <a:ext cx="2350740" cy="1567160"/>
      </dsp:txXfrm>
    </dsp:sp>
    <dsp:sp modelId="{6CC44307-6292-452D-9777-E5CB3F5AA579}">
      <dsp:nvSpPr>
        <dsp:cNvPr id="0" name=""/>
        <dsp:cNvSpPr/>
      </dsp:nvSpPr>
      <dsp:spPr>
        <a:xfrm>
          <a:off x="1004" y="2511768"/>
          <a:ext cx="1567160" cy="1567160"/>
        </a:xfrm>
        <a:prstGeom prst="ellipse">
          <a:avLst/>
        </a:prstGeom>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9B1B29-F575-406B-8B94-7C58AD4CD102}">
      <dsp:nvSpPr>
        <dsp:cNvPr id="0" name=""/>
        <dsp:cNvSpPr/>
      </dsp:nvSpPr>
      <dsp:spPr>
        <a:xfrm>
          <a:off x="1568164" y="2507850"/>
          <a:ext cx="2350740" cy="1567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es-CO" sz="3100" kern="1200"/>
            <a:t>Políticas generales de la firma</a:t>
          </a:r>
        </a:p>
      </dsp:txBody>
      <dsp:txXfrm>
        <a:off x="1568164" y="2507850"/>
        <a:ext cx="2350740" cy="1567160"/>
      </dsp:txXfrm>
    </dsp:sp>
    <dsp:sp modelId="{C0B2BD17-DA57-4FEF-A503-D58DC41023A5}">
      <dsp:nvSpPr>
        <dsp:cNvPr id="0" name=""/>
        <dsp:cNvSpPr/>
      </dsp:nvSpPr>
      <dsp:spPr>
        <a:xfrm>
          <a:off x="4310695" y="2511768"/>
          <a:ext cx="1567160" cy="1567160"/>
        </a:xfrm>
        <a:prstGeom prst="ellipse">
          <a:avLst/>
        </a:prstGeom>
        <a:blipFill rotWithShape="1">
          <a:blip xmlns:r="http://schemas.openxmlformats.org/officeDocument/2006/relationships" r:embed="rId3" cstate="email">
            <a:extLst>
              <a:ext uri="{28A0092B-C50C-407E-A947-70E740481C1C}">
                <a14:useLocalDpi xmlns:a14="http://schemas.microsoft.com/office/drawing/2010/main"/>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5D8431-F4D8-4639-A822-12D5ADEA03F0}">
      <dsp:nvSpPr>
        <dsp:cNvPr id="0" name=""/>
        <dsp:cNvSpPr/>
      </dsp:nvSpPr>
      <dsp:spPr>
        <a:xfrm>
          <a:off x="5877855" y="2507850"/>
          <a:ext cx="2350740" cy="1567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es-CO" sz="3100" kern="1200"/>
            <a:t>Políticas de CC para contratos</a:t>
          </a:r>
        </a:p>
      </dsp:txBody>
      <dsp:txXfrm>
        <a:off x="5877855" y="2507850"/>
        <a:ext cx="2350740" cy="1567160"/>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D7B17E-70DB-412D-83B3-E4F5F2E7B837}">
      <dsp:nvSpPr>
        <dsp:cNvPr id="0" name=""/>
        <dsp:cNvSpPr/>
      </dsp:nvSpPr>
      <dsp:spPr>
        <a:xfrm>
          <a:off x="654393" y="0"/>
          <a:ext cx="7416454" cy="4680520"/>
        </a:xfrm>
        <a:prstGeom prst="right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DE08C825-6AA9-4238-BA3C-A0CCFAFDF7D5}">
      <dsp:nvSpPr>
        <dsp:cNvPr id="0" name=""/>
        <dsp:cNvSpPr/>
      </dsp:nvSpPr>
      <dsp:spPr>
        <a:xfrm>
          <a:off x="106" y="1404156"/>
          <a:ext cx="1276833" cy="1872208"/>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s-CO" sz="1400" b="1" kern="1200" dirty="0"/>
            <a:t>Responsabilidades de liderazgo en la calidad dentro de la firma de auditoría</a:t>
          </a:r>
        </a:p>
      </dsp:txBody>
      <dsp:txXfrm>
        <a:off x="62436" y="1466486"/>
        <a:ext cx="1152173" cy="1747548"/>
      </dsp:txXfrm>
    </dsp:sp>
    <dsp:sp modelId="{22849331-DBDE-42E0-9743-DBB3057ABCD5}">
      <dsp:nvSpPr>
        <dsp:cNvPr id="0" name=""/>
        <dsp:cNvSpPr/>
      </dsp:nvSpPr>
      <dsp:spPr>
        <a:xfrm>
          <a:off x="1489745" y="1404156"/>
          <a:ext cx="1276833" cy="1872208"/>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s-CO" sz="1400" b="1" kern="1200" dirty="0"/>
            <a:t>Requerimientos de ética aplicables </a:t>
          </a:r>
        </a:p>
      </dsp:txBody>
      <dsp:txXfrm>
        <a:off x="1552075" y="1466486"/>
        <a:ext cx="1152173" cy="1747548"/>
      </dsp:txXfrm>
    </dsp:sp>
    <dsp:sp modelId="{C481D935-3971-4B10-87EE-8773AD160DE6}">
      <dsp:nvSpPr>
        <dsp:cNvPr id="0" name=""/>
        <dsp:cNvSpPr/>
      </dsp:nvSpPr>
      <dsp:spPr>
        <a:xfrm>
          <a:off x="2979384" y="1404156"/>
          <a:ext cx="1276833" cy="1872208"/>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s-CO" sz="1200" b="1" kern="1200"/>
            <a:t>Aceptación y continuidad de las relaciones con clientes, y de encargos específicos </a:t>
          </a:r>
          <a:endParaRPr lang="es-CO" sz="1200" b="1" kern="1200" dirty="0"/>
        </a:p>
      </dsp:txBody>
      <dsp:txXfrm>
        <a:off x="3041714" y="1466486"/>
        <a:ext cx="1152173" cy="1747548"/>
      </dsp:txXfrm>
    </dsp:sp>
    <dsp:sp modelId="{1A3885D3-8DEF-46F9-80EF-C381ED52AA9E}">
      <dsp:nvSpPr>
        <dsp:cNvPr id="0" name=""/>
        <dsp:cNvSpPr/>
      </dsp:nvSpPr>
      <dsp:spPr>
        <a:xfrm>
          <a:off x="4469023" y="1404156"/>
          <a:ext cx="1276833" cy="1872208"/>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s-CO" sz="1400" b="1" kern="1200" dirty="0"/>
            <a:t>Recursos humanos</a:t>
          </a:r>
        </a:p>
      </dsp:txBody>
      <dsp:txXfrm>
        <a:off x="4531353" y="1466486"/>
        <a:ext cx="1152173" cy="1747548"/>
      </dsp:txXfrm>
    </dsp:sp>
    <dsp:sp modelId="{8F9CE06B-535B-4B85-A288-455984572566}">
      <dsp:nvSpPr>
        <dsp:cNvPr id="0" name=""/>
        <dsp:cNvSpPr/>
      </dsp:nvSpPr>
      <dsp:spPr>
        <a:xfrm>
          <a:off x="5958662" y="1404156"/>
          <a:ext cx="1276833" cy="1872208"/>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s-CO" sz="1400" b="1" kern="1200" dirty="0"/>
            <a:t>Realización de los encargos (revisión CC) </a:t>
          </a:r>
        </a:p>
      </dsp:txBody>
      <dsp:txXfrm>
        <a:off x="6020992" y="1466486"/>
        <a:ext cx="1152173" cy="1747548"/>
      </dsp:txXfrm>
    </dsp:sp>
    <dsp:sp modelId="{B84D54E0-60E4-4474-87AD-ECE29EC83BD8}">
      <dsp:nvSpPr>
        <dsp:cNvPr id="0" name=""/>
        <dsp:cNvSpPr/>
      </dsp:nvSpPr>
      <dsp:spPr>
        <a:xfrm>
          <a:off x="7448301" y="1404156"/>
          <a:ext cx="1276833" cy="1872208"/>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s-CO" sz="1400" b="1" kern="1200"/>
            <a:t>Seguimiento (vigilancia)</a:t>
          </a:r>
          <a:r>
            <a:rPr lang="es-CO" sz="1400" b="1" kern="1200" dirty="0"/>
            <a:t>	</a:t>
          </a:r>
        </a:p>
      </dsp:txBody>
      <dsp:txXfrm>
        <a:off x="7510631" y="1466486"/>
        <a:ext cx="1152173" cy="1747548"/>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1A331C-B1A5-419A-8CB8-F9E3CA17BED2}">
      <dsp:nvSpPr>
        <dsp:cNvPr id="0" name=""/>
        <dsp:cNvSpPr/>
      </dsp:nvSpPr>
      <dsp:spPr>
        <a:xfrm>
          <a:off x="382351" y="1254147"/>
          <a:ext cx="3614011" cy="2349107"/>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t>La firma de auditoría establecerá políticas y procedimientos diseñados para promover una cultura interna en la que se reconozca que la calidad en la realización de los encargos es esencial. </a:t>
          </a:r>
          <a:endParaRPr lang="es-CO" sz="2000" b="1" kern="1200" dirty="0"/>
        </a:p>
      </dsp:txBody>
      <dsp:txXfrm>
        <a:off x="497025" y="1368821"/>
        <a:ext cx="3384663" cy="2119759"/>
      </dsp:txXfrm>
    </dsp:sp>
    <dsp:sp modelId="{70F5710A-01BD-4DE2-AD8C-45D192A18B6C}">
      <dsp:nvSpPr>
        <dsp:cNvPr id="0" name=""/>
        <dsp:cNvSpPr/>
      </dsp:nvSpPr>
      <dsp:spPr>
        <a:xfrm>
          <a:off x="2189357" y="436422"/>
          <a:ext cx="3984557" cy="3984557"/>
        </a:xfrm>
        <a:custGeom>
          <a:avLst/>
          <a:gdLst/>
          <a:ahLst/>
          <a:cxnLst/>
          <a:rect l="0" t="0" r="0" b="0"/>
          <a:pathLst>
            <a:path>
              <a:moveTo>
                <a:pt x="839240" y="367570"/>
              </a:moveTo>
              <a:arcTo wR="1992278" hR="1992278" stAng="14078225" swAng="4243549"/>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F38E1C2-D06C-40E0-A815-1649B4CFBEAF}">
      <dsp:nvSpPr>
        <dsp:cNvPr id="0" name=""/>
        <dsp:cNvSpPr/>
      </dsp:nvSpPr>
      <dsp:spPr>
        <a:xfrm>
          <a:off x="4366909" y="1254147"/>
          <a:ext cx="3614011" cy="2349107"/>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b="1" kern="1200" dirty="0"/>
            <a:t>NICC1, p. 18-19, A4-A6</a:t>
          </a:r>
          <a:endParaRPr lang="es-CO" sz="2000" b="1" kern="1200" dirty="0"/>
        </a:p>
      </dsp:txBody>
      <dsp:txXfrm>
        <a:off x="4481583" y="1368821"/>
        <a:ext cx="3384663" cy="2119759"/>
      </dsp:txXfrm>
    </dsp:sp>
    <dsp:sp modelId="{70B44745-7A92-4315-A89E-265EA20320FD}">
      <dsp:nvSpPr>
        <dsp:cNvPr id="0" name=""/>
        <dsp:cNvSpPr/>
      </dsp:nvSpPr>
      <dsp:spPr>
        <a:xfrm>
          <a:off x="2189357" y="436422"/>
          <a:ext cx="3984557" cy="3984557"/>
        </a:xfrm>
        <a:custGeom>
          <a:avLst/>
          <a:gdLst/>
          <a:ahLst/>
          <a:cxnLst/>
          <a:rect l="0" t="0" r="0" b="0"/>
          <a:pathLst>
            <a:path>
              <a:moveTo>
                <a:pt x="3145316" y="3616987"/>
              </a:moveTo>
              <a:arcTo wR="1992278" hR="1992278" stAng="3278225" swAng="4243549"/>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24F484-5D55-463D-92FE-271F7B841E6E}">
      <dsp:nvSpPr>
        <dsp:cNvPr id="0" name=""/>
        <dsp:cNvSpPr/>
      </dsp:nvSpPr>
      <dsp:spPr>
        <a:xfrm>
          <a:off x="362849" y="1273345"/>
          <a:ext cx="3665722" cy="2382719"/>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t>La firma de auditoría establecerá políticas y procedimientos diseñados para proporcionarle una seguridad razonable de que tanto ella misma como su personal cumplen los requerimientos de ética aplicables.</a:t>
          </a:r>
          <a:endParaRPr lang="es-CO" sz="2000" b="1" kern="1200" dirty="0"/>
        </a:p>
      </dsp:txBody>
      <dsp:txXfrm>
        <a:off x="479164" y="1389660"/>
        <a:ext cx="3433092" cy="2150089"/>
      </dsp:txXfrm>
    </dsp:sp>
    <dsp:sp modelId="{068B0AB4-2818-4FD1-A542-FF02822C1F10}">
      <dsp:nvSpPr>
        <dsp:cNvPr id="0" name=""/>
        <dsp:cNvSpPr/>
      </dsp:nvSpPr>
      <dsp:spPr>
        <a:xfrm>
          <a:off x="2195710" y="442775"/>
          <a:ext cx="4043859" cy="4043859"/>
        </a:xfrm>
        <a:custGeom>
          <a:avLst/>
          <a:gdLst/>
          <a:ahLst/>
          <a:cxnLst/>
          <a:rect l="0" t="0" r="0" b="0"/>
          <a:pathLst>
            <a:path>
              <a:moveTo>
                <a:pt x="407728" y="804327"/>
              </a:moveTo>
              <a:arcTo wR="2021929" hR="2021929" stAng="13021649" swAng="635670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E5412F0-FB05-4369-A5CE-8A6E258FF590}">
      <dsp:nvSpPr>
        <dsp:cNvPr id="0" name=""/>
        <dsp:cNvSpPr/>
      </dsp:nvSpPr>
      <dsp:spPr>
        <a:xfrm>
          <a:off x="4406708" y="1273345"/>
          <a:ext cx="3665722" cy="2382719"/>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b="1" kern="1200"/>
            <a:t>NICC1, p. 20-25, A7-A17</a:t>
          </a:r>
          <a:endParaRPr lang="es-CO" sz="2000" b="1" kern="1200" dirty="0"/>
        </a:p>
      </dsp:txBody>
      <dsp:txXfrm>
        <a:off x="4523023" y="1389660"/>
        <a:ext cx="3433092" cy="2150089"/>
      </dsp:txXfrm>
    </dsp:sp>
    <dsp:sp modelId="{C09047E9-B414-44CC-AB8F-96AC59AEAEF8}">
      <dsp:nvSpPr>
        <dsp:cNvPr id="0" name=""/>
        <dsp:cNvSpPr/>
      </dsp:nvSpPr>
      <dsp:spPr>
        <a:xfrm>
          <a:off x="2195710" y="442775"/>
          <a:ext cx="4043859" cy="4043859"/>
        </a:xfrm>
        <a:custGeom>
          <a:avLst/>
          <a:gdLst/>
          <a:ahLst/>
          <a:cxnLst/>
          <a:rect l="0" t="0" r="0" b="0"/>
          <a:pathLst>
            <a:path>
              <a:moveTo>
                <a:pt x="3636130" y="3239532"/>
              </a:moveTo>
              <a:arcTo wR="2021929" hR="2021929" stAng="2221649" swAng="635670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D5B9E2-75A6-4761-8DFF-344AD8A5A9A3}">
      <dsp:nvSpPr>
        <dsp:cNvPr id="0" name=""/>
        <dsp:cNvSpPr/>
      </dsp:nvSpPr>
      <dsp:spPr>
        <a:xfrm>
          <a:off x="0" y="0"/>
          <a:ext cx="8291264" cy="4857402"/>
        </a:xfrm>
        <a:prstGeom prst="roundRect">
          <a:avLst>
            <a:gd name="adj" fmla="val 85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3769884" numCol="1" spcCol="1270" anchor="t" anchorCtr="0">
          <a:noAutofit/>
        </a:bodyPr>
        <a:lstStyle/>
        <a:p>
          <a:pPr marL="0" lvl="0" indent="0" algn="l" defTabSz="1422400">
            <a:lnSpc>
              <a:spcPct val="90000"/>
            </a:lnSpc>
            <a:spcBef>
              <a:spcPct val="0"/>
            </a:spcBef>
            <a:spcAft>
              <a:spcPct val="35000"/>
            </a:spcAft>
            <a:buNone/>
          </a:pPr>
          <a:r>
            <a:rPr lang="es-MX" sz="3200" b="1" kern="1200" dirty="0"/>
            <a:t>NICC1, p. 26-28, A18-A23</a:t>
          </a:r>
          <a:endParaRPr lang="es-CO" sz="3200" b="1" kern="1200" dirty="0"/>
        </a:p>
      </dsp:txBody>
      <dsp:txXfrm>
        <a:off x="120928" y="120928"/>
        <a:ext cx="8049408" cy="4615546"/>
      </dsp:txXfrm>
    </dsp:sp>
    <dsp:sp modelId="{8F300362-9505-49FB-ACD8-3DD969DE6826}">
      <dsp:nvSpPr>
        <dsp:cNvPr id="0" name=""/>
        <dsp:cNvSpPr/>
      </dsp:nvSpPr>
      <dsp:spPr>
        <a:xfrm>
          <a:off x="207281" y="1214350"/>
          <a:ext cx="7876700" cy="3400182"/>
        </a:xfrm>
        <a:prstGeom prst="roundRect">
          <a:avLst>
            <a:gd name="adj" fmla="val 105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2159116" numCol="1" spcCol="1270" anchor="t" anchorCtr="0">
          <a:noAutofit/>
        </a:bodyPr>
        <a:lstStyle/>
        <a:p>
          <a:pPr marL="0" lvl="0" indent="0" algn="l" defTabSz="800100">
            <a:lnSpc>
              <a:spcPct val="90000"/>
            </a:lnSpc>
            <a:spcBef>
              <a:spcPct val="0"/>
            </a:spcBef>
            <a:spcAft>
              <a:spcPct val="35000"/>
            </a:spcAft>
            <a:buNone/>
          </a:pPr>
          <a:r>
            <a:rPr lang="es-ES" sz="1800" b="1" kern="1200" dirty="0"/>
            <a:t>La firma de auditoría establecerá políticas y procedimientos para la aceptación y la continuidad de las relaciones con clientes, y de encargos específicos, diseñados para proporcionarle una seguridad razonable de que únicamente iniciará o continuará relaciones y encargos en los que la firma de auditoría: </a:t>
          </a:r>
          <a:endParaRPr lang="es-CO" sz="1800" b="1" kern="1200" dirty="0"/>
        </a:p>
      </dsp:txBody>
      <dsp:txXfrm>
        <a:off x="311848" y="1318917"/>
        <a:ext cx="7667566" cy="3191048"/>
      </dsp:txXfrm>
    </dsp:sp>
    <dsp:sp modelId="{E0940BB7-2586-41B1-9217-1A89CCE0714A}">
      <dsp:nvSpPr>
        <dsp:cNvPr id="0" name=""/>
        <dsp:cNvSpPr/>
      </dsp:nvSpPr>
      <dsp:spPr>
        <a:xfrm>
          <a:off x="404199" y="2744432"/>
          <a:ext cx="2466276" cy="1530081"/>
        </a:xfrm>
        <a:prstGeom prst="roundRect">
          <a:avLst>
            <a:gd name="adj" fmla="val 105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1" kern="1200" dirty="0"/>
            <a:t>tenga competencia para realizar el encargo y capacidad, incluidos el tiempo y los recursos, para hacerlo; </a:t>
          </a:r>
          <a:endParaRPr lang="es-CO" sz="1600" b="1" kern="1200" dirty="0"/>
        </a:p>
      </dsp:txBody>
      <dsp:txXfrm>
        <a:off x="451254" y="2791487"/>
        <a:ext cx="2372166" cy="1435971"/>
      </dsp:txXfrm>
    </dsp:sp>
    <dsp:sp modelId="{0B696A34-C061-4388-8406-9D8FA785DE29}">
      <dsp:nvSpPr>
        <dsp:cNvPr id="0" name=""/>
        <dsp:cNvSpPr/>
      </dsp:nvSpPr>
      <dsp:spPr>
        <a:xfrm>
          <a:off x="2911466" y="2744432"/>
          <a:ext cx="2466276" cy="1530081"/>
        </a:xfrm>
        <a:prstGeom prst="roundRect">
          <a:avLst>
            <a:gd name="adj" fmla="val 105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1" kern="1200" dirty="0"/>
            <a:t>pueda cumplir los requerimientos de ética aplicables; y</a:t>
          </a:r>
          <a:endParaRPr lang="es-CO" sz="1600" b="1" kern="1200" dirty="0"/>
        </a:p>
      </dsp:txBody>
      <dsp:txXfrm>
        <a:off x="2958521" y="2791487"/>
        <a:ext cx="2372166" cy="1435971"/>
      </dsp:txXfrm>
    </dsp:sp>
    <dsp:sp modelId="{0B7B9607-E2F1-492E-9872-32A091A7C54B}">
      <dsp:nvSpPr>
        <dsp:cNvPr id="0" name=""/>
        <dsp:cNvSpPr/>
      </dsp:nvSpPr>
      <dsp:spPr>
        <a:xfrm>
          <a:off x="5418733" y="2744432"/>
          <a:ext cx="2466276" cy="1530081"/>
        </a:xfrm>
        <a:prstGeom prst="roundRect">
          <a:avLst>
            <a:gd name="adj" fmla="val 105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1" kern="1200" dirty="0"/>
            <a:t>haya considerado la integridad del cliente y no disponga de información que le lleve a concluir que el cliente carece de integridad.</a:t>
          </a:r>
          <a:endParaRPr lang="es-CO" sz="1600" b="1" kern="1200" dirty="0"/>
        </a:p>
      </dsp:txBody>
      <dsp:txXfrm>
        <a:off x="5465788" y="2791487"/>
        <a:ext cx="2372166" cy="1435971"/>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5489D0-96B6-4FA8-A644-7FCEC472BD24}">
      <dsp:nvSpPr>
        <dsp:cNvPr id="0" name=""/>
        <dsp:cNvSpPr/>
      </dsp:nvSpPr>
      <dsp:spPr>
        <a:xfrm>
          <a:off x="0" y="0"/>
          <a:ext cx="8219256" cy="4929410"/>
        </a:xfrm>
        <a:prstGeom prst="roundRect">
          <a:avLst>
            <a:gd name="adj" fmla="val 85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3825771" numCol="1" spcCol="1270" anchor="t" anchorCtr="0">
          <a:noAutofit/>
        </a:bodyPr>
        <a:lstStyle/>
        <a:p>
          <a:pPr marL="0" lvl="0" indent="0" algn="l" defTabSz="1422400">
            <a:lnSpc>
              <a:spcPct val="90000"/>
            </a:lnSpc>
            <a:spcBef>
              <a:spcPct val="0"/>
            </a:spcBef>
            <a:spcAft>
              <a:spcPct val="35000"/>
            </a:spcAft>
            <a:buNone/>
          </a:pPr>
          <a:r>
            <a:rPr lang="es-MX" sz="3200" b="1" kern="1200" dirty="0"/>
            <a:t>NICC1, p. 29-31, A24-A31</a:t>
          </a:r>
          <a:endParaRPr lang="es-CO" sz="3200" b="1" kern="1200" dirty="0"/>
        </a:p>
      </dsp:txBody>
      <dsp:txXfrm>
        <a:off x="122721" y="122721"/>
        <a:ext cx="7973814" cy="4683968"/>
      </dsp:txXfrm>
    </dsp:sp>
    <dsp:sp modelId="{BD97C912-A437-454F-8DF9-532764A3D019}">
      <dsp:nvSpPr>
        <dsp:cNvPr id="0" name=""/>
        <dsp:cNvSpPr/>
      </dsp:nvSpPr>
      <dsp:spPr>
        <a:xfrm>
          <a:off x="205481" y="1232352"/>
          <a:ext cx="7808293" cy="3450587"/>
        </a:xfrm>
        <a:prstGeom prst="roundRect">
          <a:avLst>
            <a:gd name="adj" fmla="val 105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2191123" numCol="1" spcCol="1270" anchor="t" anchorCtr="0">
          <a:noAutofit/>
        </a:bodyPr>
        <a:lstStyle/>
        <a:p>
          <a:pPr marL="0" lvl="0" indent="0" algn="l" defTabSz="889000">
            <a:lnSpc>
              <a:spcPct val="90000"/>
            </a:lnSpc>
            <a:spcBef>
              <a:spcPct val="0"/>
            </a:spcBef>
            <a:spcAft>
              <a:spcPct val="35000"/>
            </a:spcAft>
            <a:buNone/>
          </a:pPr>
          <a:r>
            <a:rPr lang="es-ES" sz="2000" b="1" kern="1200" dirty="0"/>
            <a:t>La firma de auditoría establecerá políticas y procedimientos diseñados para proporcionarle una seguridad razonable de que dispone de suficiente personal con la competencia, la capacidad y el compromiso con los principios de ética necesarios para:</a:t>
          </a:r>
          <a:endParaRPr lang="es-CO" sz="2000" b="1" kern="1200" dirty="0"/>
        </a:p>
      </dsp:txBody>
      <dsp:txXfrm>
        <a:off x="311598" y="1338469"/>
        <a:ext cx="7596059" cy="3238353"/>
      </dsp:txXfrm>
    </dsp:sp>
    <dsp:sp modelId="{931A737B-987E-44F0-81D2-4291EFC84916}">
      <dsp:nvSpPr>
        <dsp:cNvPr id="0" name=""/>
        <dsp:cNvSpPr/>
      </dsp:nvSpPr>
      <dsp:spPr>
        <a:xfrm>
          <a:off x="400688" y="2785117"/>
          <a:ext cx="3676341" cy="1552764"/>
        </a:xfrm>
        <a:prstGeom prst="roundRect">
          <a:avLst>
            <a:gd name="adj" fmla="val 105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t>realizar los encargos de conformidad con las normas profesionales y los requerimientos legales y reglamentarios aplicables; y </a:t>
          </a:r>
          <a:endParaRPr lang="es-CO" sz="1800" b="1" kern="1200" dirty="0"/>
        </a:p>
      </dsp:txBody>
      <dsp:txXfrm>
        <a:off x="448441" y="2832870"/>
        <a:ext cx="3580835" cy="1457258"/>
      </dsp:txXfrm>
    </dsp:sp>
    <dsp:sp modelId="{2B91B9CB-DE07-4747-B830-CDE2A9AD60AA}">
      <dsp:nvSpPr>
        <dsp:cNvPr id="0" name=""/>
        <dsp:cNvSpPr/>
      </dsp:nvSpPr>
      <dsp:spPr>
        <a:xfrm>
          <a:off x="4138132" y="2785117"/>
          <a:ext cx="3676341" cy="1552764"/>
        </a:xfrm>
        <a:prstGeom prst="roundRect">
          <a:avLst>
            <a:gd name="adj" fmla="val 105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t>permitir a la firma de auditoría o a los socios de los encargos la emisión de informes adecuados en función de las circunstancias. </a:t>
          </a:r>
          <a:endParaRPr lang="es-CO" sz="1800" b="1" kern="1200" dirty="0"/>
        </a:p>
      </dsp:txBody>
      <dsp:txXfrm>
        <a:off x="4185885" y="2832870"/>
        <a:ext cx="3580835" cy="1457258"/>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D215B5-B70A-4A96-9F6D-DCE9954AB766}">
      <dsp:nvSpPr>
        <dsp:cNvPr id="0" name=""/>
        <dsp:cNvSpPr/>
      </dsp:nvSpPr>
      <dsp:spPr>
        <a:xfrm>
          <a:off x="0" y="0"/>
          <a:ext cx="8291264" cy="4929410"/>
        </a:xfrm>
        <a:prstGeom prst="roundRect">
          <a:avLst>
            <a:gd name="adj" fmla="val 85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3825771" numCol="1" spcCol="1270" anchor="t" anchorCtr="0">
          <a:noAutofit/>
        </a:bodyPr>
        <a:lstStyle/>
        <a:p>
          <a:pPr marL="0" lvl="0" indent="0" algn="l" defTabSz="1422400">
            <a:lnSpc>
              <a:spcPct val="90000"/>
            </a:lnSpc>
            <a:spcBef>
              <a:spcPct val="0"/>
            </a:spcBef>
            <a:spcAft>
              <a:spcPct val="35000"/>
            </a:spcAft>
            <a:buNone/>
          </a:pPr>
          <a:r>
            <a:rPr lang="es-MX" sz="3200" b="1" kern="1200" dirty="0"/>
            <a:t>NICC1, p. 32-47, A32-A63</a:t>
          </a:r>
          <a:endParaRPr lang="es-CO" sz="3200" b="1" kern="1200" dirty="0"/>
        </a:p>
      </dsp:txBody>
      <dsp:txXfrm>
        <a:off x="122721" y="122721"/>
        <a:ext cx="8045822" cy="4683968"/>
      </dsp:txXfrm>
    </dsp:sp>
    <dsp:sp modelId="{0453634E-F660-4696-9317-764D84380E00}">
      <dsp:nvSpPr>
        <dsp:cNvPr id="0" name=""/>
        <dsp:cNvSpPr/>
      </dsp:nvSpPr>
      <dsp:spPr>
        <a:xfrm>
          <a:off x="207281" y="1232352"/>
          <a:ext cx="7876700" cy="3450587"/>
        </a:xfrm>
        <a:prstGeom prst="roundRect">
          <a:avLst>
            <a:gd name="adj" fmla="val 105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2191123" numCol="1" spcCol="1270" anchor="t" anchorCtr="0">
          <a:noAutofit/>
        </a:bodyPr>
        <a:lstStyle/>
        <a:p>
          <a:pPr marL="0" lvl="0" indent="0" algn="l" defTabSz="711200">
            <a:lnSpc>
              <a:spcPct val="90000"/>
            </a:lnSpc>
            <a:spcBef>
              <a:spcPct val="0"/>
            </a:spcBef>
            <a:spcAft>
              <a:spcPct val="35000"/>
            </a:spcAft>
            <a:buNone/>
          </a:pPr>
          <a:r>
            <a:rPr lang="es-ES" sz="1600" b="1" kern="1200" dirty="0"/>
            <a:t>La firma de auditoría establecerá políticas y procedimientos diseñados para proporcionarle una seguridad razonable de que los encargos se realizan de conformidad con las normas profesionales y con los requerimientos legales y reglamentarios aplicables, y de que la firma de auditoría o el socio del encargo emite informes que son adecuados en función de las circunstancias. Dichas políticas y procedimientos abordarán: </a:t>
          </a:r>
          <a:endParaRPr lang="es-CO" sz="1600" b="1" kern="1200" dirty="0"/>
        </a:p>
      </dsp:txBody>
      <dsp:txXfrm>
        <a:off x="313398" y="1338469"/>
        <a:ext cx="7664466" cy="3238353"/>
      </dsp:txXfrm>
    </dsp:sp>
    <dsp:sp modelId="{D2D52D47-71CD-47FB-8DDF-A8992DBF5F9F}">
      <dsp:nvSpPr>
        <dsp:cNvPr id="0" name=""/>
        <dsp:cNvSpPr/>
      </dsp:nvSpPr>
      <dsp:spPr>
        <a:xfrm>
          <a:off x="404199" y="2785117"/>
          <a:ext cx="2466276" cy="1552764"/>
        </a:xfrm>
        <a:prstGeom prst="roundRect">
          <a:avLst>
            <a:gd name="adj" fmla="val 105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1" kern="1200" dirty="0"/>
            <a:t>las cuestiones pertinentes para favorecer la congruencia en la calidad de la realización de los encargos</a:t>
          </a:r>
          <a:endParaRPr lang="es-CO" sz="1600" b="1" kern="1200" dirty="0"/>
        </a:p>
      </dsp:txBody>
      <dsp:txXfrm>
        <a:off x="451952" y="2832870"/>
        <a:ext cx="2370770" cy="1457258"/>
      </dsp:txXfrm>
    </dsp:sp>
    <dsp:sp modelId="{55EE3183-1A3E-4022-B94A-5CC9E9DC38DE}">
      <dsp:nvSpPr>
        <dsp:cNvPr id="0" name=""/>
        <dsp:cNvSpPr/>
      </dsp:nvSpPr>
      <dsp:spPr>
        <a:xfrm>
          <a:off x="2911466" y="2785117"/>
          <a:ext cx="2466276" cy="1552764"/>
        </a:xfrm>
        <a:prstGeom prst="roundRect">
          <a:avLst>
            <a:gd name="adj" fmla="val 105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1" kern="1200" dirty="0"/>
            <a:t>las responsabilidades de supervisión.</a:t>
          </a:r>
          <a:endParaRPr lang="es-CO" sz="1600" b="1" kern="1200" dirty="0"/>
        </a:p>
      </dsp:txBody>
      <dsp:txXfrm>
        <a:off x="2959219" y="2832870"/>
        <a:ext cx="2370770" cy="1457258"/>
      </dsp:txXfrm>
    </dsp:sp>
    <dsp:sp modelId="{35CE6F3C-DF43-455A-84DB-102E43BBC481}">
      <dsp:nvSpPr>
        <dsp:cNvPr id="0" name=""/>
        <dsp:cNvSpPr/>
      </dsp:nvSpPr>
      <dsp:spPr>
        <a:xfrm>
          <a:off x="5418733" y="2785117"/>
          <a:ext cx="2466276" cy="1552764"/>
        </a:xfrm>
        <a:prstGeom prst="roundRect">
          <a:avLst>
            <a:gd name="adj" fmla="val 105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1" kern="1200" dirty="0"/>
            <a:t>responsabilidades de revisión.</a:t>
          </a:r>
          <a:endParaRPr lang="es-CO" sz="1600" b="1" kern="1200" dirty="0"/>
        </a:p>
      </dsp:txBody>
      <dsp:txXfrm>
        <a:off x="5466486" y="2832870"/>
        <a:ext cx="2370770" cy="1457258"/>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A9B497-53A0-441B-9B7F-7FDAFEE6D5BF}">
      <dsp:nvSpPr>
        <dsp:cNvPr id="0" name=""/>
        <dsp:cNvSpPr/>
      </dsp:nvSpPr>
      <dsp:spPr>
        <a:xfrm>
          <a:off x="0" y="0"/>
          <a:ext cx="8291264" cy="4929410"/>
        </a:xfrm>
        <a:prstGeom prst="roundRect">
          <a:avLst>
            <a:gd name="adj" fmla="val 85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3825771" numCol="1" spcCol="1270" anchor="t" anchorCtr="0">
          <a:noAutofit/>
        </a:bodyPr>
        <a:lstStyle/>
        <a:p>
          <a:pPr marL="0" lvl="0" indent="0" algn="l" defTabSz="1244600">
            <a:lnSpc>
              <a:spcPct val="90000"/>
            </a:lnSpc>
            <a:spcBef>
              <a:spcPct val="0"/>
            </a:spcBef>
            <a:spcAft>
              <a:spcPct val="35000"/>
            </a:spcAft>
            <a:buNone/>
          </a:pPr>
          <a:r>
            <a:rPr lang="es-MX" sz="2800" b="1" kern="1200" dirty="0"/>
            <a:t>NICC1, p. 48-56, A64-A72</a:t>
          </a:r>
          <a:endParaRPr lang="es-CO" sz="2800" b="1" kern="1200" dirty="0"/>
        </a:p>
      </dsp:txBody>
      <dsp:txXfrm>
        <a:off x="122721" y="122721"/>
        <a:ext cx="8045822" cy="4683968"/>
      </dsp:txXfrm>
    </dsp:sp>
    <dsp:sp modelId="{B128FF9B-1BA6-4586-BD25-2BFE6DD5BA94}">
      <dsp:nvSpPr>
        <dsp:cNvPr id="0" name=""/>
        <dsp:cNvSpPr/>
      </dsp:nvSpPr>
      <dsp:spPr>
        <a:xfrm>
          <a:off x="207281" y="1232352"/>
          <a:ext cx="7876700" cy="3450587"/>
        </a:xfrm>
        <a:prstGeom prst="roundRect">
          <a:avLst>
            <a:gd name="adj" fmla="val 105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2191123" numCol="1" spcCol="1270" anchor="t" anchorCtr="0">
          <a:noAutofit/>
        </a:bodyPr>
        <a:lstStyle/>
        <a:p>
          <a:pPr marL="0" lvl="0" indent="0" algn="l" defTabSz="889000">
            <a:lnSpc>
              <a:spcPct val="90000"/>
            </a:lnSpc>
            <a:spcBef>
              <a:spcPct val="0"/>
            </a:spcBef>
            <a:spcAft>
              <a:spcPct val="35000"/>
            </a:spcAft>
            <a:buNone/>
          </a:pPr>
          <a:r>
            <a:rPr lang="es-ES" sz="2000" b="1" kern="1200" dirty="0"/>
            <a:t>La firma de auditoría establecerá un proceso de seguimiento diseñado para proporcionarle una seguridad razonable de que las políticas y procedimientos relativos al sistema de control de calidad son pertinentes, adecuados y operan eficazmente. Dicho proceso: </a:t>
          </a:r>
          <a:endParaRPr lang="es-CO" sz="2000" b="1" kern="1200" dirty="0"/>
        </a:p>
      </dsp:txBody>
      <dsp:txXfrm>
        <a:off x="313398" y="1338469"/>
        <a:ext cx="7664466" cy="3238353"/>
      </dsp:txXfrm>
    </dsp:sp>
    <dsp:sp modelId="{29AD431B-D8E2-4653-BEF0-3FDFFF024171}">
      <dsp:nvSpPr>
        <dsp:cNvPr id="0" name=""/>
        <dsp:cNvSpPr/>
      </dsp:nvSpPr>
      <dsp:spPr>
        <a:xfrm>
          <a:off x="404199" y="2785117"/>
          <a:ext cx="2466276" cy="1552764"/>
        </a:xfrm>
        <a:prstGeom prst="roundRect">
          <a:avLst>
            <a:gd name="adj" fmla="val 105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b="1" kern="1200" dirty="0"/>
            <a:t>incluirá el examen y la evaluación continuadas del sistema de control de calidad, incluida, de manera cíclica, la inspección de al menos un encargo terminado por cada socio del encargo;</a:t>
          </a:r>
          <a:endParaRPr lang="es-CO" sz="1200" b="1" kern="1200" dirty="0"/>
        </a:p>
      </dsp:txBody>
      <dsp:txXfrm>
        <a:off x="451952" y="2832870"/>
        <a:ext cx="2370770" cy="1457258"/>
      </dsp:txXfrm>
    </dsp:sp>
    <dsp:sp modelId="{6CDF57FC-D52F-45B2-9590-DD1AE7F7A534}">
      <dsp:nvSpPr>
        <dsp:cNvPr id="0" name=""/>
        <dsp:cNvSpPr/>
      </dsp:nvSpPr>
      <dsp:spPr>
        <a:xfrm>
          <a:off x="2911466" y="2785117"/>
          <a:ext cx="2466276" cy="1552764"/>
        </a:xfrm>
        <a:prstGeom prst="roundRect">
          <a:avLst>
            <a:gd name="adj" fmla="val 105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b="1" kern="1200" dirty="0"/>
            <a:t>requerirá que la responsabilidad del seguimiento  sea asignado a uno o varios socios u otras personas con experiencia y autoridad en la firma que sean suficientes y adecuadas para asumir dicha responsabilidad; y</a:t>
          </a:r>
          <a:endParaRPr lang="es-CO" sz="1200" b="1" kern="1200" dirty="0"/>
        </a:p>
      </dsp:txBody>
      <dsp:txXfrm>
        <a:off x="2959219" y="2832870"/>
        <a:ext cx="2370770" cy="1457258"/>
      </dsp:txXfrm>
    </dsp:sp>
    <dsp:sp modelId="{F02E387F-0320-42E3-8D89-EEE8E00E7189}">
      <dsp:nvSpPr>
        <dsp:cNvPr id="0" name=""/>
        <dsp:cNvSpPr/>
      </dsp:nvSpPr>
      <dsp:spPr>
        <a:xfrm>
          <a:off x="5418733" y="2785117"/>
          <a:ext cx="2466276" cy="1552764"/>
        </a:xfrm>
        <a:prstGeom prst="roundRect">
          <a:avLst>
            <a:gd name="adj" fmla="val 105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b="1" kern="1200" dirty="0"/>
            <a:t>requerirá que quienes realicen el encargo o la revisión de control de calidad del encargo no participen en la inspección del encargo.</a:t>
          </a:r>
          <a:endParaRPr lang="es-CO" sz="1200" b="1" kern="1200" dirty="0"/>
        </a:p>
      </dsp:txBody>
      <dsp:txXfrm>
        <a:off x="5466486" y="2832870"/>
        <a:ext cx="2370770" cy="14572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0EFC30-212F-4C05-857A-AD32C082CA92}">
      <dsp:nvSpPr>
        <dsp:cNvPr id="0" name=""/>
        <dsp:cNvSpPr/>
      </dsp:nvSpPr>
      <dsp:spPr>
        <a:xfrm>
          <a:off x="0" y="0"/>
          <a:ext cx="7793656" cy="4731051"/>
        </a:xfrm>
        <a:prstGeom prst="roundRect">
          <a:avLst>
            <a:gd name="adj" fmla="val 85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3671821" numCol="1" spcCol="1270" anchor="t" anchorCtr="0">
          <a:noAutofit/>
        </a:bodyPr>
        <a:lstStyle/>
        <a:p>
          <a:pPr marL="0" lvl="0" indent="0" algn="l" defTabSz="800100" rtl="0">
            <a:lnSpc>
              <a:spcPct val="90000"/>
            </a:lnSpc>
            <a:spcBef>
              <a:spcPct val="0"/>
            </a:spcBef>
            <a:spcAft>
              <a:spcPct val="35000"/>
            </a:spcAft>
            <a:buNone/>
          </a:pPr>
          <a:r>
            <a:rPr lang="es-MX" sz="1800" b="1" kern="1200" dirty="0"/>
            <a:t>Una infraestructura de Gobierno más fuerte permite obtener </a:t>
          </a:r>
          <a:r>
            <a:rPr lang="es-CO" sz="1800" b="1" kern="1200" dirty="0"/>
            <a:t>Información financiera comprensible, transparente y comparable, pertinente y confiable, útil para la toma de decisiones económicas (Ley 1314/2009)</a:t>
          </a:r>
          <a:endParaRPr lang="es-CO" sz="1800" kern="1200" dirty="0"/>
        </a:p>
      </dsp:txBody>
      <dsp:txXfrm>
        <a:off x="117783" y="117783"/>
        <a:ext cx="7558090" cy="4495485"/>
      </dsp:txXfrm>
    </dsp:sp>
    <dsp:sp modelId="{A667886E-0B24-4C06-8FB4-DDA5AE856D99}">
      <dsp:nvSpPr>
        <dsp:cNvPr id="0" name=""/>
        <dsp:cNvSpPr/>
      </dsp:nvSpPr>
      <dsp:spPr>
        <a:xfrm>
          <a:off x="194841" y="1182762"/>
          <a:ext cx="1169048" cy="3311735"/>
        </a:xfrm>
        <a:prstGeom prst="roundRect">
          <a:avLst>
            <a:gd name="adj" fmla="val 105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s-CO" sz="1200" b="1" kern="1200"/>
            <a:t>Cuando la arquitectura de gobierno es más fuerte, el papel que desempeñan los contadores profesionales en la lucha contra la corrupción es MAYOR.</a:t>
          </a:r>
          <a:endParaRPr lang="es-CO" sz="1200" kern="1200" dirty="0"/>
        </a:p>
      </dsp:txBody>
      <dsp:txXfrm>
        <a:off x="230793" y="1218714"/>
        <a:ext cx="1097144" cy="3239831"/>
      </dsp:txXfrm>
    </dsp:sp>
    <dsp:sp modelId="{89D9027E-7A5A-4898-B263-F70C81E9D31C}">
      <dsp:nvSpPr>
        <dsp:cNvPr id="0" name=""/>
        <dsp:cNvSpPr/>
      </dsp:nvSpPr>
      <dsp:spPr>
        <a:xfrm>
          <a:off x="1558731" y="1182762"/>
          <a:ext cx="6040083" cy="3311735"/>
        </a:xfrm>
        <a:prstGeom prst="roundRect">
          <a:avLst>
            <a:gd name="adj" fmla="val 105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2102952" numCol="1" spcCol="1270" anchor="t" anchorCtr="0">
          <a:noAutofit/>
        </a:bodyPr>
        <a:lstStyle/>
        <a:p>
          <a:pPr marL="0" lvl="0" indent="0" algn="ctr" defTabSz="622300" rtl="0">
            <a:lnSpc>
              <a:spcPct val="90000"/>
            </a:lnSpc>
            <a:spcBef>
              <a:spcPct val="0"/>
            </a:spcBef>
            <a:spcAft>
              <a:spcPct val="35000"/>
            </a:spcAft>
            <a:buNone/>
          </a:pPr>
          <a:r>
            <a:rPr lang="es-CO" sz="1400" b="1" kern="1200" dirty="0"/>
            <a:t>Los contadores públicos que cumplan requisitos de formación profesional pueden jugar un papel más efectivo en la lucha contra la corrupción, junto con otros actores clave de la economía.</a:t>
          </a:r>
          <a:endParaRPr lang="es-CO" sz="1400" kern="1200" dirty="0"/>
        </a:p>
      </dsp:txBody>
      <dsp:txXfrm>
        <a:off x="1660578" y="1284609"/>
        <a:ext cx="5836389" cy="3108041"/>
      </dsp:txXfrm>
    </dsp:sp>
    <dsp:sp modelId="{021E98AF-D60F-428B-885E-2FB376BBAD7E}">
      <dsp:nvSpPr>
        <dsp:cNvPr id="0" name=""/>
        <dsp:cNvSpPr/>
      </dsp:nvSpPr>
      <dsp:spPr>
        <a:xfrm>
          <a:off x="1709733" y="2341870"/>
          <a:ext cx="1208016" cy="1904248"/>
        </a:xfrm>
        <a:prstGeom prst="roundRect">
          <a:avLst>
            <a:gd name="adj" fmla="val 105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s-CO" sz="1000" b="1" kern="1200"/>
            <a:t>El trabajo de los Contadores es crucial para la arquitectura de buen gobierno de las economías, y junto con otros elementos clave sirven para apoyar la transparencia, la responsabilidad en la rendición de cuentas y el estado de derecho. </a:t>
          </a:r>
          <a:endParaRPr lang="es-CO" sz="1000" b="1" kern="1200" dirty="0"/>
        </a:p>
      </dsp:txBody>
      <dsp:txXfrm>
        <a:off x="1746884" y="2379021"/>
        <a:ext cx="1133714" cy="1829946"/>
      </dsp:txXfrm>
    </dsp:sp>
    <dsp:sp modelId="{59925D48-D293-4508-A943-A8BB50CFC891}">
      <dsp:nvSpPr>
        <dsp:cNvPr id="0" name=""/>
        <dsp:cNvSpPr/>
      </dsp:nvSpPr>
      <dsp:spPr>
        <a:xfrm>
          <a:off x="3078494" y="2365525"/>
          <a:ext cx="4325479" cy="1892420"/>
        </a:xfrm>
        <a:prstGeom prst="roundRect">
          <a:avLst>
            <a:gd name="adj" fmla="val 105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1068166" numCol="1" spcCol="1270" anchor="t" anchorCtr="0">
          <a:noAutofit/>
        </a:bodyPr>
        <a:lstStyle/>
        <a:p>
          <a:pPr marL="0" lvl="0" indent="0" algn="ctr" defTabSz="622300" rtl="0">
            <a:lnSpc>
              <a:spcPct val="90000"/>
            </a:lnSpc>
            <a:spcBef>
              <a:spcPct val="0"/>
            </a:spcBef>
            <a:spcAft>
              <a:spcPct val="35000"/>
            </a:spcAft>
            <a:buNone/>
          </a:pPr>
          <a:r>
            <a:rPr lang="es-CO" sz="1400" b="1" kern="1200"/>
            <a:t>La ética profesional, la educación y la supervisión </a:t>
          </a:r>
          <a:r>
            <a:rPr lang="es-CO" sz="1100" b="1" kern="1200"/>
            <a:t>son claves para el papel determinante que desempeñan los contadores en la lucha contra la corrupción.</a:t>
          </a:r>
          <a:endParaRPr lang="es-CO" sz="700" kern="1200" dirty="0"/>
        </a:p>
      </dsp:txBody>
      <dsp:txXfrm>
        <a:off x="3136692" y="2423723"/>
        <a:ext cx="4209083" cy="1776024"/>
      </dsp:txXfrm>
    </dsp:sp>
    <dsp:sp modelId="{2A8F9A35-EAEE-40D1-B35D-F0EDC3D37427}">
      <dsp:nvSpPr>
        <dsp:cNvPr id="0" name=""/>
        <dsp:cNvSpPr/>
      </dsp:nvSpPr>
      <dsp:spPr>
        <a:xfrm>
          <a:off x="3186631" y="3217114"/>
          <a:ext cx="4109205" cy="851589"/>
        </a:xfrm>
        <a:prstGeom prst="roundRect">
          <a:avLst>
            <a:gd name="adj" fmla="val 105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66725" rtl="0">
            <a:lnSpc>
              <a:spcPct val="90000"/>
            </a:lnSpc>
            <a:spcBef>
              <a:spcPct val="0"/>
            </a:spcBef>
            <a:spcAft>
              <a:spcPct val="35000"/>
            </a:spcAft>
            <a:buNone/>
          </a:pPr>
          <a:r>
            <a:rPr lang="es-CO" sz="1050" b="1" kern="1200"/>
            <a:t>El vínculo con los puntajes de corrupción más favorables es 3 veces más fuerte para los contadores que se comprometen con estas cualidades, que para los individuos quienes pueden identificarse como </a:t>
          </a:r>
          <a:r>
            <a:rPr lang="es-CO" sz="1050" b="1" i="1" kern="1200"/>
            <a:t>Contadores</a:t>
          </a:r>
          <a:r>
            <a:rPr lang="es-CO" sz="1050" b="1" kern="1200"/>
            <a:t> pero que no poseen dichas cualificaciones profesionales</a:t>
          </a:r>
          <a:endParaRPr lang="es-CO" sz="1050" b="1" kern="1200" dirty="0"/>
        </a:p>
      </dsp:txBody>
      <dsp:txXfrm>
        <a:off x="3212820" y="3243303"/>
        <a:ext cx="4056827" cy="799211"/>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9159F5-293F-4118-A2E3-DBBF5134B33D}">
      <dsp:nvSpPr>
        <dsp:cNvPr id="0" name=""/>
        <dsp:cNvSpPr/>
      </dsp:nvSpPr>
      <dsp:spPr>
        <a:xfrm>
          <a:off x="302584" y="1290609"/>
          <a:ext cx="3723385" cy="2420200"/>
        </a:xfrm>
        <a:prstGeom prst="round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t>La firma de auditoría establecerá políticas y procedimientos que requieran que se documente adecuadamente el funcionamiento de cada elemento de su sistema de control de calidad.</a:t>
          </a:r>
          <a:endParaRPr lang="es-CO" sz="2000" b="1" kern="1200" dirty="0"/>
        </a:p>
      </dsp:txBody>
      <dsp:txXfrm>
        <a:off x="420728" y="1408753"/>
        <a:ext cx="3487097" cy="2183912"/>
      </dsp:txXfrm>
    </dsp:sp>
    <dsp:sp modelId="{81A0D354-543B-4F06-A569-D0C58DE60598}">
      <dsp:nvSpPr>
        <dsp:cNvPr id="0" name=""/>
        <dsp:cNvSpPr/>
      </dsp:nvSpPr>
      <dsp:spPr>
        <a:xfrm>
          <a:off x="2164277" y="447346"/>
          <a:ext cx="4106725" cy="4106725"/>
        </a:xfrm>
        <a:custGeom>
          <a:avLst/>
          <a:gdLst/>
          <a:ahLst/>
          <a:cxnLst/>
          <a:rect l="0" t="0" r="0" b="0"/>
          <a:pathLst>
            <a:path>
              <a:moveTo>
                <a:pt x="864612" y="379095"/>
              </a:moveTo>
              <a:arcTo wR="2053362" hR="2053362" stAng="14077488" swAng="4245024"/>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3705A05-34B8-487F-93B7-53EC9AC26A43}">
      <dsp:nvSpPr>
        <dsp:cNvPr id="0" name=""/>
        <dsp:cNvSpPr/>
      </dsp:nvSpPr>
      <dsp:spPr>
        <a:xfrm>
          <a:off x="4409309" y="1290609"/>
          <a:ext cx="3723385" cy="2420200"/>
        </a:xfrm>
        <a:prstGeom prst="round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b="1" kern="1200" dirty="0"/>
            <a:t>NICC1, p. 57-59, A73-A75</a:t>
          </a:r>
          <a:endParaRPr lang="es-CO" sz="2000" b="1" kern="1200" dirty="0"/>
        </a:p>
      </dsp:txBody>
      <dsp:txXfrm>
        <a:off x="4527453" y="1408753"/>
        <a:ext cx="3487097" cy="2183912"/>
      </dsp:txXfrm>
    </dsp:sp>
    <dsp:sp modelId="{0EF2756F-0F25-49F5-8A21-17807EB38B1C}">
      <dsp:nvSpPr>
        <dsp:cNvPr id="0" name=""/>
        <dsp:cNvSpPr/>
      </dsp:nvSpPr>
      <dsp:spPr>
        <a:xfrm>
          <a:off x="2164277" y="447346"/>
          <a:ext cx="4106725" cy="4106725"/>
        </a:xfrm>
        <a:custGeom>
          <a:avLst/>
          <a:gdLst/>
          <a:ahLst/>
          <a:cxnLst/>
          <a:rect l="0" t="0" r="0" b="0"/>
          <a:pathLst>
            <a:path>
              <a:moveTo>
                <a:pt x="3242112" y="3727630"/>
              </a:moveTo>
              <a:arcTo wR="2053362" hR="2053362" stAng="3277488" swAng="4245024"/>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2FB65F-852D-4A39-AC2C-1646E2454B2F}">
      <dsp:nvSpPr>
        <dsp:cNvPr id="0" name=""/>
        <dsp:cNvSpPr/>
      </dsp:nvSpPr>
      <dsp:spPr>
        <a:xfrm>
          <a:off x="1458664" y="1992"/>
          <a:ext cx="1328067" cy="1328067"/>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rtl="0">
            <a:lnSpc>
              <a:spcPct val="90000"/>
            </a:lnSpc>
            <a:spcBef>
              <a:spcPct val="0"/>
            </a:spcBef>
            <a:spcAft>
              <a:spcPct val="35000"/>
            </a:spcAft>
            <a:buNone/>
          </a:pPr>
          <a:r>
            <a:rPr lang="es-CO" sz="1700" kern="1200" dirty="0">
              <a:solidFill>
                <a:schemeClr val="bg1"/>
              </a:solidFill>
            </a:rPr>
            <a:t>Estrategia</a:t>
          </a:r>
        </a:p>
      </dsp:txBody>
      <dsp:txXfrm>
        <a:off x="1653155" y="196483"/>
        <a:ext cx="939085" cy="939085"/>
      </dsp:txXfrm>
    </dsp:sp>
    <dsp:sp modelId="{02AA9318-C422-4526-A16B-E56A6E3727EA}">
      <dsp:nvSpPr>
        <dsp:cNvPr id="0" name=""/>
        <dsp:cNvSpPr/>
      </dsp:nvSpPr>
      <dsp:spPr>
        <a:xfrm rot="10800000">
          <a:off x="1890286" y="1501546"/>
          <a:ext cx="464823" cy="363551"/>
        </a:xfrm>
        <a:prstGeom prst="triangle">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0EFC0C4B-2564-47FB-B30D-7D925B1F911C}">
      <dsp:nvSpPr>
        <dsp:cNvPr id="0" name=""/>
        <dsp:cNvSpPr/>
      </dsp:nvSpPr>
      <dsp:spPr>
        <a:xfrm>
          <a:off x="1679787" y="2016007"/>
          <a:ext cx="885821" cy="885821"/>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es-CO" sz="1200" kern="1200" dirty="0">
              <a:solidFill>
                <a:schemeClr val="tx1"/>
              </a:solidFill>
            </a:rPr>
            <a:t>Pruebas</a:t>
          </a:r>
        </a:p>
      </dsp:txBody>
      <dsp:txXfrm>
        <a:off x="1809512" y="2145732"/>
        <a:ext cx="626371" cy="626371"/>
      </dsp:txXfrm>
    </dsp:sp>
    <dsp:sp modelId="{102E6748-A60F-4A32-B052-6A0097A776BA}">
      <dsp:nvSpPr>
        <dsp:cNvPr id="0" name=""/>
        <dsp:cNvSpPr/>
      </dsp:nvSpPr>
      <dsp:spPr>
        <a:xfrm rot="5400000">
          <a:off x="2896626" y="2277141"/>
          <a:ext cx="464823" cy="363551"/>
        </a:xfrm>
        <a:prstGeom prst="triangle">
          <a:avLst/>
        </a:prstGeom>
        <a:solidFill>
          <a:schemeClr val="accent3">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5AE09D75-C7B3-446B-946A-077C70EFD45F}">
      <dsp:nvSpPr>
        <dsp:cNvPr id="0" name=""/>
        <dsp:cNvSpPr/>
      </dsp:nvSpPr>
      <dsp:spPr>
        <a:xfrm>
          <a:off x="3671889" y="2016007"/>
          <a:ext cx="885821" cy="885821"/>
        </a:xfrm>
        <a:prstGeom prst="ellips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es-CO" sz="1200" kern="1200">
              <a:solidFill>
                <a:schemeClr val="bg1"/>
              </a:solidFill>
            </a:rPr>
            <a:t>Hallazgos</a:t>
          </a:r>
        </a:p>
      </dsp:txBody>
      <dsp:txXfrm>
        <a:off x="3801614" y="2145732"/>
        <a:ext cx="626371" cy="626371"/>
      </dsp:txXfrm>
    </dsp:sp>
    <dsp:sp modelId="{1F008ECC-E2A4-4234-830B-53F6B15B5B71}">
      <dsp:nvSpPr>
        <dsp:cNvPr id="0" name=""/>
        <dsp:cNvSpPr/>
      </dsp:nvSpPr>
      <dsp:spPr>
        <a:xfrm>
          <a:off x="3882388" y="1370406"/>
          <a:ext cx="464823" cy="363551"/>
        </a:xfrm>
        <a:prstGeom prst="triangle">
          <a:avLst/>
        </a:prstGeom>
        <a:solidFill>
          <a:schemeClr val="accent4">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C0BDEC5B-C198-4AE5-88FB-F68C85C3ED9F}">
      <dsp:nvSpPr>
        <dsp:cNvPr id="0" name=""/>
        <dsp:cNvSpPr/>
      </dsp:nvSpPr>
      <dsp:spPr>
        <a:xfrm>
          <a:off x="3671889" y="223115"/>
          <a:ext cx="885821" cy="885821"/>
        </a:xfrm>
        <a:prstGeom prst="ellipse">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es-CO" sz="1200" kern="1200">
              <a:solidFill>
                <a:schemeClr val="tx1"/>
              </a:solidFill>
            </a:rPr>
            <a:t>Informes</a:t>
          </a:r>
        </a:p>
      </dsp:txBody>
      <dsp:txXfrm>
        <a:off x="3801614" y="352840"/>
        <a:ext cx="626371" cy="626371"/>
      </dsp:txXfrm>
    </dsp:sp>
    <dsp:sp modelId="{FB24ADCE-69A7-4BED-BC98-8650A4556D83}">
      <dsp:nvSpPr>
        <dsp:cNvPr id="0" name=""/>
        <dsp:cNvSpPr/>
      </dsp:nvSpPr>
      <dsp:spPr>
        <a:xfrm rot="5400000">
          <a:off x="4778166" y="484250"/>
          <a:ext cx="464823" cy="363551"/>
        </a:xfrm>
        <a:prstGeom prst="triangle">
          <a:avLst/>
        </a:prstGeom>
        <a:solidFill>
          <a:schemeClr val="accent5">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47DE8D61-0659-4508-9B40-26844B89B9B3}">
      <dsp:nvSpPr>
        <dsp:cNvPr id="0" name=""/>
        <dsp:cNvSpPr/>
      </dsp:nvSpPr>
      <dsp:spPr>
        <a:xfrm>
          <a:off x="5442867" y="1992"/>
          <a:ext cx="1328067" cy="1328067"/>
        </a:xfrm>
        <a:prstGeom prst="ellipse">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rtl="0">
            <a:lnSpc>
              <a:spcPct val="90000"/>
            </a:lnSpc>
            <a:spcBef>
              <a:spcPct val="0"/>
            </a:spcBef>
            <a:spcAft>
              <a:spcPct val="35000"/>
            </a:spcAft>
            <a:buNone/>
          </a:pPr>
          <a:r>
            <a:rPr lang="es-CO" sz="1700" kern="1200">
              <a:solidFill>
                <a:schemeClr val="tx1"/>
              </a:solidFill>
            </a:rPr>
            <a:t>Dictamen</a:t>
          </a:r>
        </a:p>
      </dsp:txBody>
      <dsp:txXfrm>
        <a:off x="5637358" y="196483"/>
        <a:ext cx="939085" cy="939085"/>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147C50-5394-4532-BB1F-47AC94701A33}">
      <dsp:nvSpPr>
        <dsp:cNvPr id="0" name=""/>
        <dsp:cNvSpPr/>
      </dsp:nvSpPr>
      <dsp:spPr>
        <a:xfrm>
          <a:off x="2152297" y="2708"/>
          <a:ext cx="3625825" cy="2706602"/>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130" tIns="72390" rIns="24130" bIns="24130" numCol="1" spcCol="1270" anchor="t" anchorCtr="0">
          <a:noAutofit/>
        </a:bodyPr>
        <a:lstStyle/>
        <a:p>
          <a:pPr marL="171450" lvl="1" indent="-171450" algn="l" defTabSz="844550" rtl="0">
            <a:lnSpc>
              <a:spcPct val="90000"/>
            </a:lnSpc>
            <a:spcBef>
              <a:spcPct val="0"/>
            </a:spcBef>
            <a:spcAft>
              <a:spcPct val="15000"/>
            </a:spcAft>
            <a:buChar char="•"/>
          </a:pPr>
          <a:r>
            <a:rPr lang="es-CO" sz="1900" kern="1200" dirty="0"/>
            <a:t>Trabajos sobre información financiera específica sin dar una conclusión</a:t>
          </a:r>
        </a:p>
        <a:p>
          <a:pPr marL="171450" lvl="1" indent="-171450" algn="l" defTabSz="844550" rtl="0">
            <a:lnSpc>
              <a:spcPct val="90000"/>
            </a:lnSpc>
            <a:spcBef>
              <a:spcPct val="0"/>
            </a:spcBef>
            <a:spcAft>
              <a:spcPct val="15000"/>
            </a:spcAft>
            <a:buChar char="•"/>
          </a:pPr>
          <a:r>
            <a:rPr lang="es-CO" sz="1900" kern="1200"/>
            <a:t>Asesorías tributarias con un informe de resultados</a:t>
          </a:r>
        </a:p>
        <a:p>
          <a:pPr marL="171450" lvl="1" indent="-171450" algn="l" defTabSz="844550" rtl="0">
            <a:lnSpc>
              <a:spcPct val="90000"/>
            </a:lnSpc>
            <a:spcBef>
              <a:spcPct val="0"/>
            </a:spcBef>
            <a:spcAft>
              <a:spcPct val="15000"/>
            </a:spcAft>
            <a:buChar char="•"/>
          </a:pPr>
          <a:r>
            <a:rPr lang="es-CO" sz="1900" kern="1200" dirty="0"/>
            <a:t>Asesorías para presentación de información financiera en formatos específicos</a:t>
          </a:r>
        </a:p>
        <a:p>
          <a:pPr marL="171450" lvl="1" indent="-171450" algn="l" defTabSz="844550" rtl="0">
            <a:lnSpc>
              <a:spcPct val="90000"/>
            </a:lnSpc>
            <a:spcBef>
              <a:spcPct val="0"/>
            </a:spcBef>
            <a:spcAft>
              <a:spcPct val="15000"/>
            </a:spcAft>
            <a:buChar char="•"/>
          </a:pPr>
          <a:r>
            <a:rPr lang="es-CO" sz="1900" kern="1200"/>
            <a:t>Asesoría para conversión a NIIF</a:t>
          </a:r>
        </a:p>
      </dsp:txBody>
      <dsp:txXfrm>
        <a:off x="2215716" y="66127"/>
        <a:ext cx="3498987" cy="2643183"/>
      </dsp:txXfrm>
    </dsp:sp>
    <dsp:sp modelId="{1462B1BB-3831-41D6-B820-FC4E23E9095D}">
      <dsp:nvSpPr>
        <dsp:cNvPr id="0" name=""/>
        <dsp:cNvSpPr/>
      </dsp:nvSpPr>
      <dsp:spPr>
        <a:xfrm>
          <a:off x="2152297" y="2709310"/>
          <a:ext cx="3625825" cy="116383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rtl="0">
            <a:lnSpc>
              <a:spcPct val="90000"/>
            </a:lnSpc>
            <a:spcBef>
              <a:spcPct val="0"/>
            </a:spcBef>
            <a:spcAft>
              <a:spcPct val="35000"/>
            </a:spcAft>
            <a:buNone/>
          </a:pPr>
          <a:r>
            <a:rPr lang="es-CO" sz="2000" kern="1200"/>
            <a:t>Son otras actividades desarrolladas por contadores, tales como:</a:t>
          </a:r>
        </a:p>
      </dsp:txBody>
      <dsp:txXfrm>
        <a:off x="2152297" y="2709310"/>
        <a:ext cx="2553398" cy="1163838"/>
      </dsp:txXfrm>
    </dsp:sp>
    <dsp:sp modelId="{BDBD32D0-0DBD-48E7-A93E-CF2CEC195115}">
      <dsp:nvSpPr>
        <dsp:cNvPr id="0" name=""/>
        <dsp:cNvSpPr/>
      </dsp:nvSpPr>
      <dsp:spPr>
        <a:xfrm>
          <a:off x="4808264" y="2894175"/>
          <a:ext cx="1269038" cy="1269038"/>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888599-75CF-48CC-A907-3FB9EA45F7F7}">
      <dsp:nvSpPr>
        <dsp:cNvPr id="0" name=""/>
        <dsp:cNvSpPr/>
      </dsp:nvSpPr>
      <dsp:spPr>
        <a:xfrm>
          <a:off x="2939" y="51111"/>
          <a:ext cx="3178014" cy="2372320"/>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14300" rIns="38100" bIns="38100" numCol="1" spcCol="1270" anchor="t" anchorCtr="0">
          <a:noAutofit/>
        </a:bodyPr>
        <a:lstStyle/>
        <a:p>
          <a:pPr marL="285750" lvl="1" indent="-285750" algn="l" defTabSz="1333500" rtl="0">
            <a:lnSpc>
              <a:spcPct val="90000"/>
            </a:lnSpc>
            <a:spcBef>
              <a:spcPct val="0"/>
            </a:spcBef>
            <a:spcAft>
              <a:spcPct val="15000"/>
            </a:spcAft>
            <a:buChar char="•"/>
          </a:pPr>
          <a:r>
            <a:rPr lang="es-CO" sz="3000" kern="1200" dirty="0">
              <a:solidFill>
                <a:schemeClr val="accent5">
                  <a:lumMod val="50000"/>
                </a:schemeClr>
              </a:solidFill>
            </a:rPr>
            <a:t>Regulación de la profesión</a:t>
          </a:r>
        </a:p>
      </dsp:txBody>
      <dsp:txXfrm>
        <a:off x="58525" y="106697"/>
        <a:ext cx="3066842" cy="2316734"/>
      </dsp:txXfrm>
    </dsp:sp>
    <dsp:sp modelId="{D1C34BD5-82F5-4957-9741-4C88167B71CB}">
      <dsp:nvSpPr>
        <dsp:cNvPr id="0" name=""/>
        <dsp:cNvSpPr/>
      </dsp:nvSpPr>
      <dsp:spPr>
        <a:xfrm>
          <a:off x="2939" y="2423432"/>
          <a:ext cx="3178014" cy="1020097"/>
        </a:xfrm>
        <a:prstGeom prst="rect">
          <a:avLst/>
        </a:prstGeom>
        <a:solidFill>
          <a:schemeClr val="accent5">
            <a:lumMod val="5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0" rIns="45720" bIns="0" numCol="1" spcCol="1270" anchor="ctr" anchorCtr="0">
          <a:noAutofit/>
        </a:bodyPr>
        <a:lstStyle/>
        <a:p>
          <a:pPr marL="0" lvl="0" indent="0" algn="l" defTabSz="1600200" rtl="0">
            <a:lnSpc>
              <a:spcPct val="90000"/>
            </a:lnSpc>
            <a:spcBef>
              <a:spcPct val="0"/>
            </a:spcBef>
            <a:spcAft>
              <a:spcPct val="35000"/>
            </a:spcAft>
            <a:buNone/>
          </a:pPr>
          <a:r>
            <a:rPr lang="es-CO" sz="3600" kern="1200"/>
            <a:t>Ley 43 de 1990</a:t>
          </a:r>
        </a:p>
      </dsp:txBody>
      <dsp:txXfrm>
        <a:off x="2939" y="2423432"/>
        <a:ext cx="2238038" cy="1020097"/>
      </dsp:txXfrm>
    </dsp:sp>
    <dsp:sp modelId="{10C08CB9-9532-4B31-9180-0556B1F67752}">
      <dsp:nvSpPr>
        <dsp:cNvPr id="0" name=""/>
        <dsp:cNvSpPr/>
      </dsp:nvSpPr>
      <dsp:spPr>
        <a:xfrm>
          <a:off x="2330879" y="2585465"/>
          <a:ext cx="1112305" cy="1112305"/>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5A9135-3130-406D-84F5-06AE5EFCE00D}">
      <dsp:nvSpPr>
        <dsp:cNvPr id="0" name=""/>
        <dsp:cNvSpPr/>
      </dsp:nvSpPr>
      <dsp:spPr>
        <a:xfrm>
          <a:off x="3718750" y="51111"/>
          <a:ext cx="3178014" cy="2372320"/>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14300" rIns="38100" bIns="38100" numCol="1" spcCol="1270" anchor="t" anchorCtr="0">
          <a:noAutofit/>
        </a:bodyPr>
        <a:lstStyle/>
        <a:p>
          <a:pPr marL="285750" lvl="1" indent="-285750" algn="l" defTabSz="1333500" rtl="0">
            <a:lnSpc>
              <a:spcPct val="90000"/>
            </a:lnSpc>
            <a:spcBef>
              <a:spcPct val="0"/>
            </a:spcBef>
            <a:spcAft>
              <a:spcPct val="15000"/>
            </a:spcAft>
            <a:buChar char="•"/>
          </a:pPr>
          <a:r>
            <a:rPr lang="es-CO" sz="3000" kern="1200" dirty="0">
              <a:solidFill>
                <a:schemeClr val="accent5">
                  <a:lumMod val="50000"/>
                </a:schemeClr>
              </a:solidFill>
            </a:rPr>
            <a:t>Regulación de roles específicos como contador independiente o en empresa</a:t>
          </a:r>
        </a:p>
      </dsp:txBody>
      <dsp:txXfrm>
        <a:off x="3774336" y="106697"/>
        <a:ext cx="3066842" cy="2316734"/>
      </dsp:txXfrm>
    </dsp:sp>
    <dsp:sp modelId="{8A5BFDC5-6A11-40A5-893B-0CF793B52B12}">
      <dsp:nvSpPr>
        <dsp:cNvPr id="0" name=""/>
        <dsp:cNvSpPr/>
      </dsp:nvSpPr>
      <dsp:spPr>
        <a:xfrm>
          <a:off x="3718750" y="2423432"/>
          <a:ext cx="3178014" cy="1020097"/>
        </a:xfrm>
        <a:prstGeom prst="rect">
          <a:avLst/>
        </a:prstGeom>
        <a:solidFill>
          <a:schemeClr val="accent5">
            <a:lumMod val="5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0" rIns="45720" bIns="0" numCol="1" spcCol="1270" anchor="ctr" anchorCtr="0">
          <a:noAutofit/>
        </a:bodyPr>
        <a:lstStyle/>
        <a:p>
          <a:pPr marL="0" lvl="0" indent="0" algn="l" defTabSz="1600200" rtl="0">
            <a:lnSpc>
              <a:spcPct val="90000"/>
            </a:lnSpc>
            <a:spcBef>
              <a:spcPct val="0"/>
            </a:spcBef>
            <a:spcAft>
              <a:spcPct val="35000"/>
            </a:spcAft>
            <a:buNone/>
          </a:pPr>
          <a:r>
            <a:rPr lang="es-CO" sz="3600" kern="1200" dirty="0"/>
            <a:t>Código de Ética IESBA</a:t>
          </a:r>
        </a:p>
      </dsp:txBody>
      <dsp:txXfrm>
        <a:off x="3718750" y="2423432"/>
        <a:ext cx="2238038" cy="1020097"/>
      </dsp:txXfrm>
    </dsp:sp>
    <dsp:sp modelId="{E5D5036E-C694-43F7-84C4-9965419CDD7F}">
      <dsp:nvSpPr>
        <dsp:cNvPr id="0" name=""/>
        <dsp:cNvSpPr/>
      </dsp:nvSpPr>
      <dsp:spPr>
        <a:xfrm>
          <a:off x="6046690" y="2585465"/>
          <a:ext cx="1112305" cy="1112305"/>
        </a:xfrm>
        <a:prstGeom prst="ellipse">
          <a:avLst/>
        </a:prstGeom>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AD9AB3-3B44-4E25-A861-8FFB214D75B3}">
      <dsp:nvSpPr>
        <dsp:cNvPr id="0" name=""/>
        <dsp:cNvSpPr/>
      </dsp:nvSpPr>
      <dsp:spPr>
        <a:xfrm>
          <a:off x="5956944" y="2341077"/>
          <a:ext cx="91440" cy="436005"/>
        </a:xfrm>
        <a:custGeom>
          <a:avLst/>
          <a:gdLst/>
          <a:ahLst/>
          <a:cxnLst/>
          <a:rect l="0" t="0" r="0" b="0"/>
          <a:pathLst>
            <a:path>
              <a:moveTo>
                <a:pt x="45720" y="0"/>
              </a:moveTo>
              <a:lnTo>
                <a:pt x="45720" y="436005"/>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C5C9FA1-0092-4B84-BF31-B2848463CCC0}">
      <dsp:nvSpPr>
        <dsp:cNvPr id="0" name=""/>
        <dsp:cNvSpPr/>
      </dsp:nvSpPr>
      <dsp:spPr>
        <a:xfrm>
          <a:off x="4170357" y="953104"/>
          <a:ext cx="1832307" cy="436005"/>
        </a:xfrm>
        <a:custGeom>
          <a:avLst/>
          <a:gdLst/>
          <a:ahLst/>
          <a:cxnLst/>
          <a:rect l="0" t="0" r="0" b="0"/>
          <a:pathLst>
            <a:path>
              <a:moveTo>
                <a:pt x="0" y="0"/>
              </a:moveTo>
              <a:lnTo>
                <a:pt x="0" y="297125"/>
              </a:lnTo>
              <a:lnTo>
                <a:pt x="1832307" y="297125"/>
              </a:lnTo>
              <a:lnTo>
                <a:pt x="1832307" y="436005"/>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1983EEB-B806-4E5F-8DF7-5D32965B47F2}">
      <dsp:nvSpPr>
        <dsp:cNvPr id="0" name=""/>
        <dsp:cNvSpPr/>
      </dsp:nvSpPr>
      <dsp:spPr>
        <a:xfrm>
          <a:off x="4124637" y="2341077"/>
          <a:ext cx="91440" cy="436005"/>
        </a:xfrm>
        <a:custGeom>
          <a:avLst/>
          <a:gdLst/>
          <a:ahLst/>
          <a:cxnLst/>
          <a:rect l="0" t="0" r="0" b="0"/>
          <a:pathLst>
            <a:path>
              <a:moveTo>
                <a:pt x="45720" y="0"/>
              </a:moveTo>
              <a:lnTo>
                <a:pt x="45720" y="436005"/>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8B8EC44-6099-4489-A71B-B5EBB37A188B}">
      <dsp:nvSpPr>
        <dsp:cNvPr id="0" name=""/>
        <dsp:cNvSpPr/>
      </dsp:nvSpPr>
      <dsp:spPr>
        <a:xfrm>
          <a:off x="4124637" y="953104"/>
          <a:ext cx="91440" cy="436005"/>
        </a:xfrm>
        <a:custGeom>
          <a:avLst/>
          <a:gdLst/>
          <a:ahLst/>
          <a:cxnLst/>
          <a:rect l="0" t="0" r="0" b="0"/>
          <a:pathLst>
            <a:path>
              <a:moveTo>
                <a:pt x="45720" y="0"/>
              </a:moveTo>
              <a:lnTo>
                <a:pt x="45720" y="436005"/>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3C602A1-5A7F-45EA-8E66-47ABD3244F62}">
      <dsp:nvSpPr>
        <dsp:cNvPr id="0" name=""/>
        <dsp:cNvSpPr/>
      </dsp:nvSpPr>
      <dsp:spPr>
        <a:xfrm>
          <a:off x="2292330" y="2341077"/>
          <a:ext cx="91440" cy="436005"/>
        </a:xfrm>
        <a:custGeom>
          <a:avLst/>
          <a:gdLst/>
          <a:ahLst/>
          <a:cxnLst/>
          <a:rect l="0" t="0" r="0" b="0"/>
          <a:pathLst>
            <a:path>
              <a:moveTo>
                <a:pt x="45720" y="0"/>
              </a:moveTo>
              <a:lnTo>
                <a:pt x="45720" y="436005"/>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B01EF62-E837-4F38-829B-8F407F7401C3}">
      <dsp:nvSpPr>
        <dsp:cNvPr id="0" name=""/>
        <dsp:cNvSpPr/>
      </dsp:nvSpPr>
      <dsp:spPr>
        <a:xfrm>
          <a:off x="2338050" y="953104"/>
          <a:ext cx="1832307" cy="436005"/>
        </a:xfrm>
        <a:custGeom>
          <a:avLst/>
          <a:gdLst/>
          <a:ahLst/>
          <a:cxnLst/>
          <a:rect l="0" t="0" r="0" b="0"/>
          <a:pathLst>
            <a:path>
              <a:moveTo>
                <a:pt x="1832307" y="0"/>
              </a:moveTo>
              <a:lnTo>
                <a:pt x="1832307" y="297125"/>
              </a:lnTo>
              <a:lnTo>
                <a:pt x="0" y="297125"/>
              </a:lnTo>
              <a:lnTo>
                <a:pt x="0" y="436005"/>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E961D1C-3EF9-4B25-9289-B1171FB3910F}">
      <dsp:nvSpPr>
        <dsp:cNvPr id="0" name=""/>
        <dsp:cNvSpPr/>
      </dsp:nvSpPr>
      <dsp:spPr>
        <a:xfrm>
          <a:off x="3025486" y="1137"/>
          <a:ext cx="2289742" cy="95196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7FE7041-4D17-4DD6-BE04-4CF811643491}">
      <dsp:nvSpPr>
        <dsp:cNvPr id="0" name=""/>
        <dsp:cNvSpPr/>
      </dsp:nvSpPr>
      <dsp:spPr>
        <a:xfrm>
          <a:off x="3192059" y="159382"/>
          <a:ext cx="2289742" cy="951966"/>
        </a:xfrm>
        <a:prstGeom prst="roundRect">
          <a:avLst>
            <a:gd name="adj" fmla="val 10000"/>
          </a:avLst>
        </a:prstGeom>
        <a:solidFill>
          <a:srgbClr val="CCFFFF">
            <a:alpha val="89804"/>
          </a:srgb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s-CO" sz="1700" b="1" kern="1200"/>
            <a:t>Código de ética</a:t>
          </a:r>
          <a:endParaRPr lang="es-CO" sz="1700" kern="1200"/>
        </a:p>
      </dsp:txBody>
      <dsp:txXfrm>
        <a:off x="3219941" y="187264"/>
        <a:ext cx="2233978" cy="896202"/>
      </dsp:txXfrm>
    </dsp:sp>
    <dsp:sp modelId="{31845040-8D56-42FC-B83A-095B44AC8BE1}">
      <dsp:nvSpPr>
        <dsp:cNvPr id="0" name=""/>
        <dsp:cNvSpPr/>
      </dsp:nvSpPr>
      <dsp:spPr>
        <a:xfrm>
          <a:off x="1588470" y="1389110"/>
          <a:ext cx="1499160" cy="95196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94CB352B-F365-43E9-B0FB-BB8EEF1501F3}">
      <dsp:nvSpPr>
        <dsp:cNvPr id="0" name=""/>
        <dsp:cNvSpPr/>
      </dsp:nvSpPr>
      <dsp:spPr>
        <a:xfrm>
          <a:off x="1755043" y="1547354"/>
          <a:ext cx="1499160" cy="951966"/>
        </a:xfrm>
        <a:prstGeom prst="roundRect">
          <a:avLst>
            <a:gd name="adj" fmla="val 10000"/>
          </a:avLst>
        </a:prstGeom>
        <a:solidFill>
          <a:srgbClr val="99FF66">
            <a:alpha val="89804"/>
          </a:srgb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s-CO" sz="1700" kern="1200" dirty="0">
              <a:solidFill>
                <a:srgbClr val="002060"/>
              </a:solidFill>
            </a:rPr>
            <a:t>Parte A</a:t>
          </a:r>
        </a:p>
      </dsp:txBody>
      <dsp:txXfrm>
        <a:off x="1782925" y="1575236"/>
        <a:ext cx="1443396" cy="896202"/>
      </dsp:txXfrm>
    </dsp:sp>
    <dsp:sp modelId="{0BC06299-0656-41CB-A95E-71BC7C16153D}">
      <dsp:nvSpPr>
        <dsp:cNvPr id="0" name=""/>
        <dsp:cNvSpPr/>
      </dsp:nvSpPr>
      <dsp:spPr>
        <a:xfrm>
          <a:off x="1588470" y="2777082"/>
          <a:ext cx="1499160" cy="95196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86BD2820-3C6D-4646-94AD-27161D403BA6}">
      <dsp:nvSpPr>
        <dsp:cNvPr id="0" name=""/>
        <dsp:cNvSpPr/>
      </dsp:nvSpPr>
      <dsp:spPr>
        <a:xfrm>
          <a:off x="1755043" y="2935327"/>
          <a:ext cx="1499160" cy="95196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s-CO" sz="1700" kern="1200" dirty="0"/>
            <a:t>Principios generales</a:t>
          </a:r>
        </a:p>
      </dsp:txBody>
      <dsp:txXfrm>
        <a:off x="1782925" y="2963209"/>
        <a:ext cx="1443396" cy="896202"/>
      </dsp:txXfrm>
    </dsp:sp>
    <dsp:sp modelId="{A55BEC94-4446-4239-9C7A-0A1344FEBC40}">
      <dsp:nvSpPr>
        <dsp:cNvPr id="0" name=""/>
        <dsp:cNvSpPr/>
      </dsp:nvSpPr>
      <dsp:spPr>
        <a:xfrm>
          <a:off x="3420777" y="1389110"/>
          <a:ext cx="1499160" cy="95196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98B2D707-0F46-46ED-8A73-279992160727}">
      <dsp:nvSpPr>
        <dsp:cNvPr id="0" name=""/>
        <dsp:cNvSpPr/>
      </dsp:nvSpPr>
      <dsp:spPr>
        <a:xfrm>
          <a:off x="3587350" y="1547354"/>
          <a:ext cx="1499160" cy="951966"/>
        </a:xfrm>
        <a:prstGeom prst="roundRect">
          <a:avLst>
            <a:gd name="adj" fmla="val 10000"/>
          </a:avLst>
        </a:prstGeom>
        <a:solidFill>
          <a:srgbClr val="00FFFF">
            <a:alpha val="89804"/>
          </a:srgb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s-CO" sz="1700" kern="1200"/>
            <a:t>Parte B</a:t>
          </a:r>
        </a:p>
      </dsp:txBody>
      <dsp:txXfrm>
        <a:off x="3615232" y="1575236"/>
        <a:ext cx="1443396" cy="896202"/>
      </dsp:txXfrm>
    </dsp:sp>
    <dsp:sp modelId="{AC9A188E-D6EF-4C97-9922-C8FC6A7B073F}">
      <dsp:nvSpPr>
        <dsp:cNvPr id="0" name=""/>
        <dsp:cNvSpPr/>
      </dsp:nvSpPr>
      <dsp:spPr>
        <a:xfrm>
          <a:off x="3420777" y="2777082"/>
          <a:ext cx="1499160" cy="95196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5F9141B9-993C-47FA-82ED-90482FD974BA}">
      <dsp:nvSpPr>
        <dsp:cNvPr id="0" name=""/>
        <dsp:cNvSpPr/>
      </dsp:nvSpPr>
      <dsp:spPr>
        <a:xfrm>
          <a:off x="3587350" y="2935327"/>
          <a:ext cx="1499160" cy="95196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s-CO" sz="1700" kern="1200"/>
            <a:t>Contadores en ejercicio de aseguramiento</a:t>
          </a:r>
        </a:p>
      </dsp:txBody>
      <dsp:txXfrm>
        <a:off x="3615232" y="2963209"/>
        <a:ext cx="1443396" cy="896202"/>
      </dsp:txXfrm>
    </dsp:sp>
    <dsp:sp modelId="{6F28EDC0-61CD-4FE6-ADE2-16C3BEDCAC1C}">
      <dsp:nvSpPr>
        <dsp:cNvPr id="0" name=""/>
        <dsp:cNvSpPr/>
      </dsp:nvSpPr>
      <dsp:spPr>
        <a:xfrm>
          <a:off x="5253084" y="1389110"/>
          <a:ext cx="1499160" cy="95196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0C4F8980-507A-48DA-BBA0-907F3EC9BFBC}">
      <dsp:nvSpPr>
        <dsp:cNvPr id="0" name=""/>
        <dsp:cNvSpPr/>
      </dsp:nvSpPr>
      <dsp:spPr>
        <a:xfrm>
          <a:off x="5419657" y="1547354"/>
          <a:ext cx="1499160" cy="951966"/>
        </a:xfrm>
        <a:prstGeom prst="roundRect">
          <a:avLst>
            <a:gd name="adj" fmla="val 10000"/>
          </a:avLst>
        </a:prstGeom>
        <a:solidFill>
          <a:srgbClr val="FF9966">
            <a:alpha val="89804"/>
          </a:srgb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s-CO" sz="1700" kern="1200"/>
            <a:t>Parte C</a:t>
          </a:r>
        </a:p>
      </dsp:txBody>
      <dsp:txXfrm>
        <a:off x="5447539" y="1575236"/>
        <a:ext cx="1443396" cy="896202"/>
      </dsp:txXfrm>
    </dsp:sp>
    <dsp:sp modelId="{B7955666-38B5-47E2-BA05-EE6C0D041E6E}">
      <dsp:nvSpPr>
        <dsp:cNvPr id="0" name=""/>
        <dsp:cNvSpPr/>
      </dsp:nvSpPr>
      <dsp:spPr>
        <a:xfrm>
          <a:off x="5253084" y="2777082"/>
          <a:ext cx="1499160" cy="95196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0939F11C-5059-4DE3-B2FA-C656B20E1DCA}">
      <dsp:nvSpPr>
        <dsp:cNvPr id="0" name=""/>
        <dsp:cNvSpPr/>
      </dsp:nvSpPr>
      <dsp:spPr>
        <a:xfrm>
          <a:off x="5419657" y="2935327"/>
          <a:ext cx="1499160" cy="95196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s-CO" sz="1700" kern="1200"/>
            <a:t>Contadores como empleados</a:t>
          </a:r>
        </a:p>
      </dsp:txBody>
      <dsp:txXfrm>
        <a:off x="5447539" y="2963209"/>
        <a:ext cx="1443396" cy="896202"/>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89AA99-0B62-448F-97D4-DFC912C9055E}">
      <dsp:nvSpPr>
        <dsp:cNvPr id="0" name=""/>
        <dsp:cNvSpPr/>
      </dsp:nvSpPr>
      <dsp:spPr>
        <a:xfrm>
          <a:off x="0" y="0"/>
          <a:ext cx="8438499" cy="4125704"/>
        </a:xfrm>
        <a:prstGeom prst="roundRect">
          <a:avLst>
            <a:gd name="adj" fmla="val 85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3202005" numCol="1" spcCol="1270" anchor="t" anchorCtr="0">
          <a:noAutofit/>
        </a:bodyPr>
        <a:lstStyle/>
        <a:p>
          <a:pPr marL="0" lvl="0" indent="0" algn="l" defTabSz="889000">
            <a:lnSpc>
              <a:spcPct val="90000"/>
            </a:lnSpc>
            <a:spcBef>
              <a:spcPct val="0"/>
            </a:spcBef>
            <a:spcAft>
              <a:spcPct val="35000"/>
            </a:spcAft>
            <a:buNone/>
          </a:pPr>
          <a:r>
            <a:rPr lang="es-MX" sz="2000" b="1" kern="1200" dirty="0">
              <a:solidFill>
                <a:schemeClr val="tx1"/>
              </a:solidFill>
              <a:latin typeface="Arial Black" panose="020B0A04020102020204" pitchFamily="34" charset="0"/>
            </a:rPr>
            <a:t>Ley 43 de 1990</a:t>
          </a:r>
          <a:endParaRPr lang="es-CO" sz="2000" b="1" kern="1200" dirty="0">
            <a:solidFill>
              <a:schemeClr val="tx1"/>
            </a:solidFill>
            <a:latin typeface="Arial Black" panose="020B0A04020102020204" pitchFamily="34" charset="0"/>
          </a:endParaRPr>
        </a:p>
      </dsp:txBody>
      <dsp:txXfrm>
        <a:off x="102712" y="102712"/>
        <a:ext cx="8233075" cy="3920280"/>
      </dsp:txXfrm>
    </dsp:sp>
    <dsp:sp modelId="{25159ED6-1FEA-4885-B354-C8B63D648223}">
      <dsp:nvSpPr>
        <dsp:cNvPr id="0" name=""/>
        <dsp:cNvSpPr/>
      </dsp:nvSpPr>
      <dsp:spPr>
        <a:xfrm>
          <a:off x="78954" y="1031426"/>
          <a:ext cx="1529790" cy="308823"/>
        </a:xfrm>
        <a:prstGeom prst="roundRect">
          <a:avLst>
            <a:gd name="adj" fmla="val 105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uz-Cyrl-UZ" sz="1000" b="1" kern="1200" dirty="0">
              <a:solidFill>
                <a:schemeClr val="tx1"/>
              </a:solidFill>
            </a:rPr>
            <a:t>Integridad</a:t>
          </a:r>
          <a:endParaRPr lang="es-CO" sz="1000" b="1" kern="1200" dirty="0">
            <a:solidFill>
              <a:schemeClr val="tx1"/>
            </a:solidFill>
          </a:endParaRPr>
        </a:p>
      </dsp:txBody>
      <dsp:txXfrm>
        <a:off x="88451" y="1040923"/>
        <a:ext cx="1510796" cy="289829"/>
      </dsp:txXfrm>
    </dsp:sp>
    <dsp:sp modelId="{F6BACA9D-FE16-4AB9-94F5-9A2142F5C7FB}">
      <dsp:nvSpPr>
        <dsp:cNvPr id="0" name=""/>
        <dsp:cNvSpPr/>
      </dsp:nvSpPr>
      <dsp:spPr>
        <a:xfrm>
          <a:off x="78954" y="1353784"/>
          <a:ext cx="1529790" cy="308823"/>
        </a:xfrm>
        <a:prstGeom prst="roundRect">
          <a:avLst>
            <a:gd name="adj" fmla="val 105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uz-Cyrl-UZ" sz="1000" b="1" kern="1200" dirty="0">
              <a:solidFill>
                <a:schemeClr val="tx1"/>
              </a:solidFill>
            </a:rPr>
            <a:t>Objetividad</a:t>
          </a:r>
          <a:endParaRPr lang="es-CO" sz="1000" b="1" kern="1200" dirty="0">
            <a:solidFill>
              <a:schemeClr val="tx1"/>
            </a:solidFill>
          </a:endParaRPr>
        </a:p>
      </dsp:txBody>
      <dsp:txXfrm>
        <a:off x="88451" y="1363281"/>
        <a:ext cx="1510796" cy="289829"/>
      </dsp:txXfrm>
    </dsp:sp>
    <dsp:sp modelId="{E33B7FBA-7820-4BC1-B3B4-8D1D31EBABCA}">
      <dsp:nvSpPr>
        <dsp:cNvPr id="0" name=""/>
        <dsp:cNvSpPr/>
      </dsp:nvSpPr>
      <dsp:spPr>
        <a:xfrm>
          <a:off x="78954" y="1676143"/>
          <a:ext cx="1529790" cy="308823"/>
        </a:xfrm>
        <a:prstGeom prst="roundRect">
          <a:avLst>
            <a:gd name="adj" fmla="val 105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MX" sz="1000" b="1" kern="1200" dirty="0">
              <a:solidFill>
                <a:schemeClr val="tx1"/>
              </a:solidFill>
            </a:rPr>
            <a:t>Independencia</a:t>
          </a:r>
          <a:endParaRPr lang="es-CO" sz="1000" b="1" kern="1200" dirty="0">
            <a:solidFill>
              <a:schemeClr val="tx1"/>
            </a:solidFill>
          </a:endParaRPr>
        </a:p>
      </dsp:txBody>
      <dsp:txXfrm>
        <a:off x="88451" y="1685640"/>
        <a:ext cx="1510796" cy="289829"/>
      </dsp:txXfrm>
    </dsp:sp>
    <dsp:sp modelId="{8A02844A-15EB-4866-8B07-448469AEA4F0}">
      <dsp:nvSpPr>
        <dsp:cNvPr id="0" name=""/>
        <dsp:cNvSpPr/>
      </dsp:nvSpPr>
      <dsp:spPr>
        <a:xfrm>
          <a:off x="78954" y="1998502"/>
          <a:ext cx="1529790" cy="308823"/>
        </a:xfrm>
        <a:prstGeom prst="roundRect">
          <a:avLst>
            <a:gd name="adj" fmla="val 105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MX" sz="1000" b="1" kern="1200" dirty="0">
              <a:solidFill>
                <a:schemeClr val="tx1"/>
              </a:solidFill>
            </a:rPr>
            <a:t>Responsabilidad</a:t>
          </a:r>
          <a:endParaRPr lang="es-CO" sz="1000" b="1" kern="1200" dirty="0">
            <a:solidFill>
              <a:schemeClr val="tx1"/>
            </a:solidFill>
          </a:endParaRPr>
        </a:p>
      </dsp:txBody>
      <dsp:txXfrm>
        <a:off x="88451" y="2007999"/>
        <a:ext cx="1510796" cy="289829"/>
      </dsp:txXfrm>
    </dsp:sp>
    <dsp:sp modelId="{33A6C8CD-58DB-488C-B36C-31F5A0A12368}">
      <dsp:nvSpPr>
        <dsp:cNvPr id="0" name=""/>
        <dsp:cNvSpPr/>
      </dsp:nvSpPr>
      <dsp:spPr>
        <a:xfrm>
          <a:off x="78954" y="2320861"/>
          <a:ext cx="1529790" cy="308823"/>
        </a:xfrm>
        <a:prstGeom prst="roundRect">
          <a:avLst>
            <a:gd name="adj" fmla="val 105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uz-Cyrl-UZ" sz="1000" b="1" kern="1200" dirty="0">
              <a:solidFill>
                <a:schemeClr val="tx1"/>
              </a:solidFill>
            </a:rPr>
            <a:t>Confidencialidad</a:t>
          </a:r>
          <a:endParaRPr lang="es-CO" sz="1000" b="1" kern="1200" dirty="0">
            <a:solidFill>
              <a:schemeClr val="tx1"/>
            </a:solidFill>
          </a:endParaRPr>
        </a:p>
      </dsp:txBody>
      <dsp:txXfrm>
        <a:off x="88451" y="2330358"/>
        <a:ext cx="1510796" cy="289829"/>
      </dsp:txXfrm>
    </dsp:sp>
    <dsp:sp modelId="{73C39233-DD97-4417-879A-15FCA1F9C769}">
      <dsp:nvSpPr>
        <dsp:cNvPr id="0" name=""/>
        <dsp:cNvSpPr/>
      </dsp:nvSpPr>
      <dsp:spPr>
        <a:xfrm>
          <a:off x="78954" y="2643220"/>
          <a:ext cx="1529790" cy="308823"/>
        </a:xfrm>
        <a:prstGeom prst="roundRect">
          <a:avLst>
            <a:gd name="adj" fmla="val 105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MX" sz="1000" b="1" kern="1200" dirty="0">
              <a:solidFill>
                <a:schemeClr val="tx1"/>
              </a:solidFill>
            </a:rPr>
            <a:t>Observancia de las disposiciones normativas</a:t>
          </a:r>
          <a:endParaRPr lang="es-CO" sz="1000" b="1" kern="1200" dirty="0">
            <a:solidFill>
              <a:schemeClr val="tx1"/>
            </a:solidFill>
          </a:endParaRPr>
        </a:p>
      </dsp:txBody>
      <dsp:txXfrm>
        <a:off x="88451" y="2652717"/>
        <a:ext cx="1510796" cy="289829"/>
      </dsp:txXfrm>
    </dsp:sp>
    <dsp:sp modelId="{FF581419-D9D5-4452-B009-27133E40B2F9}">
      <dsp:nvSpPr>
        <dsp:cNvPr id="0" name=""/>
        <dsp:cNvSpPr/>
      </dsp:nvSpPr>
      <dsp:spPr>
        <a:xfrm>
          <a:off x="78954" y="2965579"/>
          <a:ext cx="1529790" cy="308823"/>
        </a:xfrm>
        <a:prstGeom prst="roundRect">
          <a:avLst>
            <a:gd name="adj" fmla="val 105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uz-Cyrl-UZ" sz="1000" b="1" kern="1200" dirty="0">
              <a:solidFill>
                <a:schemeClr val="tx1"/>
              </a:solidFill>
            </a:rPr>
            <a:t>Competencia y </a:t>
          </a:r>
          <a:r>
            <a:rPr lang="es-MX" sz="1000" b="1" kern="1200" dirty="0">
              <a:solidFill>
                <a:schemeClr val="tx1"/>
              </a:solidFill>
            </a:rPr>
            <a:t>actualización profesional</a:t>
          </a:r>
          <a:endParaRPr lang="es-CO" sz="1000" b="1" kern="1200" dirty="0">
            <a:solidFill>
              <a:schemeClr val="tx1"/>
            </a:solidFill>
          </a:endParaRPr>
        </a:p>
      </dsp:txBody>
      <dsp:txXfrm>
        <a:off x="88451" y="2975076"/>
        <a:ext cx="1510796" cy="289829"/>
      </dsp:txXfrm>
    </dsp:sp>
    <dsp:sp modelId="{14303F6A-E4E6-43C4-9B54-17C841267B64}">
      <dsp:nvSpPr>
        <dsp:cNvPr id="0" name=""/>
        <dsp:cNvSpPr/>
      </dsp:nvSpPr>
      <dsp:spPr>
        <a:xfrm>
          <a:off x="78954" y="3287937"/>
          <a:ext cx="1529790" cy="308823"/>
        </a:xfrm>
        <a:prstGeom prst="roundRect">
          <a:avLst>
            <a:gd name="adj" fmla="val 105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MX" sz="1000" b="1" kern="1200" dirty="0">
              <a:solidFill>
                <a:schemeClr val="tx1"/>
              </a:solidFill>
            </a:rPr>
            <a:t>Difusión y colaboración</a:t>
          </a:r>
          <a:endParaRPr lang="es-CO" sz="1000" b="1" kern="1200" dirty="0">
            <a:solidFill>
              <a:schemeClr val="tx1"/>
            </a:solidFill>
          </a:endParaRPr>
        </a:p>
      </dsp:txBody>
      <dsp:txXfrm>
        <a:off x="88451" y="3297434"/>
        <a:ext cx="1510796" cy="289829"/>
      </dsp:txXfrm>
    </dsp:sp>
    <dsp:sp modelId="{1E6CFB0B-12EB-4D97-8E43-7B24B9ADD939}">
      <dsp:nvSpPr>
        <dsp:cNvPr id="0" name=""/>
        <dsp:cNvSpPr/>
      </dsp:nvSpPr>
      <dsp:spPr>
        <a:xfrm>
          <a:off x="78954" y="3610296"/>
          <a:ext cx="1529790" cy="308823"/>
        </a:xfrm>
        <a:prstGeom prst="roundRect">
          <a:avLst>
            <a:gd name="adj" fmla="val 105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MX" sz="1000" b="1" kern="1200" dirty="0">
              <a:solidFill>
                <a:schemeClr val="tx1"/>
              </a:solidFill>
            </a:rPr>
            <a:t>Respeto entre colegas</a:t>
          </a:r>
          <a:endParaRPr lang="es-CO" sz="1000" b="1" kern="1200" dirty="0">
            <a:solidFill>
              <a:schemeClr val="tx1"/>
            </a:solidFill>
          </a:endParaRPr>
        </a:p>
      </dsp:txBody>
      <dsp:txXfrm>
        <a:off x="88451" y="3619793"/>
        <a:ext cx="1510796" cy="289829"/>
      </dsp:txXfrm>
    </dsp:sp>
    <dsp:sp modelId="{45D946F7-E988-4F65-AE1C-6EF57856CFA2}">
      <dsp:nvSpPr>
        <dsp:cNvPr id="0" name=""/>
        <dsp:cNvSpPr/>
      </dsp:nvSpPr>
      <dsp:spPr>
        <a:xfrm>
          <a:off x="1687699" y="950764"/>
          <a:ext cx="6539836" cy="2887992"/>
        </a:xfrm>
        <a:prstGeom prst="roundRect">
          <a:avLst>
            <a:gd name="adj" fmla="val 105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1833875" numCol="1" spcCol="1270" anchor="t" anchorCtr="0">
          <a:noAutofit/>
        </a:bodyPr>
        <a:lstStyle/>
        <a:p>
          <a:pPr marL="0" lvl="0" indent="0" algn="l" defTabSz="889000">
            <a:lnSpc>
              <a:spcPct val="90000"/>
            </a:lnSpc>
            <a:spcBef>
              <a:spcPct val="0"/>
            </a:spcBef>
            <a:spcAft>
              <a:spcPct val="35000"/>
            </a:spcAft>
            <a:buNone/>
          </a:pPr>
          <a:r>
            <a:rPr lang="es-MX" sz="2000" b="1" kern="1200" dirty="0">
              <a:solidFill>
                <a:schemeClr val="tx1"/>
              </a:solidFill>
              <a:latin typeface="Arial Black" panose="020B0A04020102020204" pitchFamily="34" charset="0"/>
            </a:rPr>
            <a:t>Código de Ética para Profesionales de la Contaduría (IFAC-IESBA)</a:t>
          </a:r>
          <a:endParaRPr lang="es-CO" sz="2000" b="1" kern="1200" dirty="0">
            <a:solidFill>
              <a:schemeClr val="tx1"/>
            </a:solidFill>
          </a:endParaRPr>
        </a:p>
      </dsp:txBody>
      <dsp:txXfrm>
        <a:off x="1776515" y="1039580"/>
        <a:ext cx="6362204" cy="2710360"/>
      </dsp:txXfrm>
    </dsp:sp>
    <dsp:sp modelId="{954DE23A-C2E2-491D-B8B8-ABFB6AB2E34F}">
      <dsp:nvSpPr>
        <dsp:cNvPr id="0" name=""/>
        <dsp:cNvSpPr/>
      </dsp:nvSpPr>
      <dsp:spPr>
        <a:xfrm>
          <a:off x="1851195" y="2331022"/>
          <a:ext cx="954960" cy="1299596"/>
        </a:xfrm>
        <a:prstGeom prst="roundRect">
          <a:avLst>
            <a:gd name="adj" fmla="val 105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uz-Cyrl-UZ" sz="1200" b="1" kern="1200" dirty="0">
              <a:solidFill>
                <a:schemeClr val="tx1"/>
              </a:solidFill>
            </a:rPr>
            <a:t>Integridad</a:t>
          </a:r>
          <a:endParaRPr lang="es-CO" sz="500" b="1" kern="1200" dirty="0">
            <a:solidFill>
              <a:schemeClr val="tx1"/>
            </a:solidFill>
          </a:endParaRPr>
        </a:p>
      </dsp:txBody>
      <dsp:txXfrm>
        <a:off x="1880563" y="2360390"/>
        <a:ext cx="896224" cy="1240860"/>
      </dsp:txXfrm>
    </dsp:sp>
    <dsp:sp modelId="{CE6A6D44-5F1A-41DF-9C53-61732FE7F769}">
      <dsp:nvSpPr>
        <dsp:cNvPr id="0" name=""/>
        <dsp:cNvSpPr/>
      </dsp:nvSpPr>
      <dsp:spPr>
        <a:xfrm>
          <a:off x="2831125" y="2331022"/>
          <a:ext cx="1012268" cy="1299596"/>
        </a:xfrm>
        <a:prstGeom prst="roundRect">
          <a:avLst>
            <a:gd name="adj" fmla="val 105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uz-Cyrl-UZ" sz="1200" b="1" kern="1200" dirty="0">
              <a:solidFill>
                <a:schemeClr val="tx1"/>
              </a:solidFill>
            </a:rPr>
            <a:t>Objetividad</a:t>
          </a:r>
          <a:endParaRPr lang="es-CO" sz="1200" b="1" kern="1200" dirty="0">
            <a:solidFill>
              <a:schemeClr val="tx1"/>
            </a:solidFill>
          </a:endParaRPr>
        </a:p>
      </dsp:txBody>
      <dsp:txXfrm>
        <a:off x="2862256" y="2362153"/>
        <a:ext cx="950006" cy="1237334"/>
      </dsp:txXfrm>
    </dsp:sp>
    <dsp:sp modelId="{1B973927-9F52-4EE9-8254-127B41257F45}">
      <dsp:nvSpPr>
        <dsp:cNvPr id="0" name=""/>
        <dsp:cNvSpPr/>
      </dsp:nvSpPr>
      <dsp:spPr>
        <a:xfrm>
          <a:off x="3868363" y="2331022"/>
          <a:ext cx="1331617" cy="1299596"/>
        </a:xfrm>
        <a:prstGeom prst="roundRect">
          <a:avLst>
            <a:gd name="adj" fmla="val 105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b="1" kern="1200" dirty="0">
              <a:solidFill>
                <a:schemeClr val="tx1"/>
              </a:solidFill>
            </a:rPr>
            <a:t>Competencia y diligencia profesionales</a:t>
          </a:r>
          <a:endParaRPr lang="es-CO" sz="500" b="1" kern="1200" dirty="0">
            <a:solidFill>
              <a:schemeClr val="tx1"/>
            </a:solidFill>
          </a:endParaRPr>
        </a:p>
      </dsp:txBody>
      <dsp:txXfrm>
        <a:off x="3908330" y="2370989"/>
        <a:ext cx="1251683" cy="1219662"/>
      </dsp:txXfrm>
    </dsp:sp>
    <dsp:sp modelId="{781E82FE-1182-4068-B2A2-988690D7B205}">
      <dsp:nvSpPr>
        <dsp:cNvPr id="0" name=""/>
        <dsp:cNvSpPr/>
      </dsp:nvSpPr>
      <dsp:spPr>
        <a:xfrm>
          <a:off x="5224950" y="2331022"/>
          <a:ext cx="1374660" cy="1299596"/>
        </a:xfrm>
        <a:prstGeom prst="roundRect">
          <a:avLst>
            <a:gd name="adj" fmla="val 105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b="1" kern="1200" dirty="0">
              <a:solidFill>
                <a:schemeClr val="tx1"/>
              </a:solidFill>
            </a:rPr>
            <a:t>Confidencialidad</a:t>
          </a:r>
          <a:endParaRPr lang="es-CO" sz="1200" b="1" kern="1200" dirty="0">
            <a:solidFill>
              <a:schemeClr val="tx1"/>
            </a:solidFill>
          </a:endParaRPr>
        </a:p>
      </dsp:txBody>
      <dsp:txXfrm>
        <a:off x="5264917" y="2370989"/>
        <a:ext cx="1294726" cy="1219662"/>
      </dsp:txXfrm>
    </dsp:sp>
    <dsp:sp modelId="{F6FBB381-104D-4732-BB94-DBDC97A82C7B}">
      <dsp:nvSpPr>
        <dsp:cNvPr id="0" name=""/>
        <dsp:cNvSpPr/>
      </dsp:nvSpPr>
      <dsp:spPr>
        <a:xfrm>
          <a:off x="6624580" y="2331022"/>
          <a:ext cx="1435669" cy="1299596"/>
        </a:xfrm>
        <a:prstGeom prst="roundRect">
          <a:avLst>
            <a:gd name="adj" fmla="val 105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b="1" kern="1200" dirty="0">
              <a:solidFill>
                <a:schemeClr val="tx1"/>
              </a:solidFill>
            </a:rPr>
            <a:t>Comportamiento Profesional</a:t>
          </a:r>
          <a:endParaRPr lang="es-CO" sz="500" b="1" kern="1200" dirty="0">
            <a:solidFill>
              <a:schemeClr val="tx1"/>
            </a:solidFill>
          </a:endParaRPr>
        </a:p>
      </dsp:txBody>
      <dsp:txXfrm>
        <a:off x="6664547" y="2370989"/>
        <a:ext cx="1355735" cy="1219662"/>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89AA99-0B62-448F-97D4-DFC912C9055E}">
      <dsp:nvSpPr>
        <dsp:cNvPr id="0" name=""/>
        <dsp:cNvSpPr/>
      </dsp:nvSpPr>
      <dsp:spPr>
        <a:xfrm>
          <a:off x="0" y="0"/>
          <a:ext cx="8125883" cy="4669507"/>
        </a:xfrm>
        <a:prstGeom prst="roundRect">
          <a:avLst>
            <a:gd name="adj" fmla="val 85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3624056" numCol="1" spcCol="1270" anchor="t" anchorCtr="0">
          <a:noAutofit/>
        </a:bodyPr>
        <a:lstStyle/>
        <a:p>
          <a:pPr marL="0" lvl="0" indent="0" algn="l" defTabSz="1422400">
            <a:lnSpc>
              <a:spcPct val="90000"/>
            </a:lnSpc>
            <a:spcBef>
              <a:spcPct val="0"/>
            </a:spcBef>
            <a:spcAft>
              <a:spcPct val="35000"/>
            </a:spcAft>
            <a:buNone/>
          </a:pPr>
          <a:r>
            <a:rPr lang="es-MX" sz="3200" b="1" kern="1200" dirty="0">
              <a:solidFill>
                <a:schemeClr val="tx1"/>
              </a:solidFill>
            </a:rPr>
            <a:t>INTEGRIDAD</a:t>
          </a:r>
          <a:endParaRPr lang="es-CO" sz="3200" b="1" kern="1200" dirty="0">
            <a:solidFill>
              <a:schemeClr val="tx1"/>
            </a:solidFill>
          </a:endParaRPr>
        </a:p>
      </dsp:txBody>
      <dsp:txXfrm>
        <a:off x="116250" y="116250"/>
        <a:ext cx="7893383" cy="4437007"/>
      </dsp:txXfrm>
    </dsp:sp>
    <dsp:sp modelId="{276C50DE-007B-48A1-92A8-1D9AFAA4834B}">
      <dsp:nvSpPr>
        <dsp:cNvPr id="0" name=""/>
        <dsp:cNvSpPr/>
      </dsp:nvSpPr>
      <dsp:spPr>
        <a:xfrm>
          <a:off x="203147" y="703162"/>
          <a:ext cx="7719588" cy="3841127"/>
        </a:xfrm>
        <a:prstGeom prst="roundRect">
          <a:avLst>
            <a:gd name="adj" fmla="val 105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2075596" numCol="1" spcCol="1270" anchor="t" anchorCtr="0">
          <a:noAutofit/>
        </a:bodyPr>
        <a:lstStyle/>
        <a:p>
          <a:pPr marL="0" lvl="0" indent="0" algn="ctr" defTabSz="1244600">
            <a:lnSpc>
              <a:spcPct val="90000"/>
            </a:lnSpc>
            <a:spcBef>
              <a:spcPct val="0"/>
            </a:spcBef>
            <a:spcAft>
              <a:spcPts val="0"/>
            </a:spcAft>
            <a:buNone/>
          </a:pPr>
          <a:r>
            <a:rPr lang="es-MX" sz="2800" b="1" kern="1200" dirty="0">
              <a:solidFill>
                <a:schemeClr val="tx1"/>
              </a:solidFill>
            </a:rPr>
            <a:t>La profesión contable asume</a:t>
          </a:r>
        </a:p>
        <a:p>
          <a:pPr marL="0" lvl="0" indent="0" algn="ctr" defTabSz="1244600">
            <a:lnSpc>
              <a:spcPct val="90000"/>
            </a:lnSpc>
            <a:spcBef>
              <a:spcPct val="0"/>
            </a:spcBef>
            <a:spcAft>
              <a:spcPts val="0"/>
            </a:spcAft>
            <a:buNone/>
          </a:pPr>
          <a:r>
            <a:rPr lang="es-MX" sz="2800" b="1" kern="1200" dirty="0">
              <a:solidFill>
                <a:schemeClr val="tx1"/>
              </a:solidFill>
            </a:rPr>
            <a:t>la responsabilidad de actuar en interés público</a:t>
          </a:r>
          <a:endParaRPr lang="es-CO" sz="2800" b="1" kern="1200" dirty="0">
            <a:solidFill>
              <a:schemeClr val="tx1"/>
            </a:solidFill>
          </a:endParaRPr>
        </a:p>
      </dsp:txBody>
      <dsp:txXfrm>
        <a:off x="321275" y="821290"/>
        <a:ext cx="7483332" cy="3604871"/>
      </dsp:txXfrm>
    </dsp:sp>
    <dsp:sp modelId="{81EA6A5C-EB65-4759-8A87-8C7F12E7B73C}">
      <dsp:nvSpPr>
        <dsp:cNvPr id="0" name=""/>
        <dsp:cNvSpPr/>
      </dsp:nvSpPr>
      <dsp:spPr>
        <a:xfrm>
          <a:off x="396136" y="2496006"/>
          <a:ext cx="1996087" cy="1470894"/>
        </a:xfrm>
        <a:prstGeom prst="roundRect">
          <a:avLst>
            <a:gd name="adj" fmla="val 105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kern="1200" dirty="0">
              <a:solidFill>
                <a:schemeClr val="tx1"/>
              </a:solidFill>
            </a:rPr>
            <a:t>S</a:t>
          </a:r>
          <a:r>
            <a:rPr lang="uz-Cyrl-UZ" sz="1800" kern="1200" dirty="0">
              <a:solidFill>
                <a:schemeClr val="tx1"/>
              </a:solidFill>
            </a:rPr>
            <a:t>er franco y honesto en todas las relaciones profesionales y empresariales.</a:t>
          </a:r>
          <a:endParaRPr lang="es-CO" sz="1800" kern="1200" dirty="0">
            <a:solidFill>
              <a:schemeClr val="tx1"/>
            </a:solidFill>
          </a:endParaRPr>
        </a:p>
      </dsp:txBody>
      <dsp:txXfrm>
        <a:off x="441371" y="2541241"/>
        <a:ext cx="1905617" cy="1380424"/>
      </dsp:txXfrm>
    </dsp:sp>
    <dsp:sp modelId="{796CC099-2395-4B02-AA46-95883958B8E7}">
      <dsp:nvSpPr>
        <dsp:cNvPr id="0" name=""/>
        <dsp:cNvSpPr/>
      </dsp:nvSpPr>
      <dsp:spPr>
        <a:xfrm>
          <a:off x="2479474" y="1947436"/>
          <a:ext cx="5249546" cy="2496902"/>
        </a:xfrm>
        <a:prstGeom prst="roundRect">
          <a:avLst>
            <a:gd name="adj" fmla="val 105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b="1" kern="1200" dirty="0">
              <a:solidFill>
                <a:schemeClr val="tx1"/>
              </a:solidFill>
            </a:rPr>
            <a:t>37.1.</a:t>
          </a:r>
          <a:r>
            <a:rPr lang="es-CO" sz="1400" b="1" kern="1200" dirty="0">
              <a:solidFill>
                <a:schemeClr val="tx1"/>
              </a:solidFill>
            </a:rPr>
            <a:t>El Contador Público deberá mantener incólume su integridad moral</a:t>
          </a:r>
          <a:r>
            <a:rPr lang="es-CO" sz="1400" kern="1200" dirty="0">
              <a:solidFill>
                <a:schemeClr val="tx1"/>
              </a:solidFill>
            </a:rPr>
            <a:t>, cualquiera que fuere el campo de su actuación en el ejercicio profesional. Conforme a esto, se espera de él rectitud, probidad, honestidad, dignidad y sinceridad, en cualquier circunstancia. Dentro de este mismo principio quedan comprendidos otros conceptos afines que, sin requerir  una mención o reglamentación expresa, puedan tener  relación con las normas de actuación profesional establecidas. Tales conceptos pudieran ser los de conciencia moral, lealtad en los  distintos planos, veracidad como reflejo de un realidad incontrastable, justicia y equidad con apoyo en el derecho positivo. </a:t>
          </a:r>
        </a:p>
      </dsp:txBody>
      <dsp:txXfrm>
        <a:off x="2556262" y="2024224"/>
        <a:ext cx="5095970" cy="2343326"/>
      </dsp:txXfrm>
    </dsp:sp>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89AA99-0B62-448F-97D4-DFC912C9055E}">
      <dsp:nvSpPr>
        <dsp:cNvPr id="0" name=""/>
        <dsp:cNvSpPr/>
      </dsp:nvSpPr>
      <dsp:spPr>
        <a:xfrm>
          <a:off x="0" y="0"/>
          <a:ext cx="8057466" cy="4570630"/>
        </a:xfrm>
        <a:prstGeom prst="roundRect">
          <a:avLst>
            <a:gd name="adj" fmla="val 85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3547317" numCol="1" spcCol="1270" anchor="t" anchorCtr="0">
          <a:noAutofit/>
        </a:bodyPr>
        <a:lstStyle/>
        <a:p>
          <a:pPr marL="0" lvl="0" indent="0" algn="l" defTabSz="1422400">
            <a:lnSpc>
              <a:spcPct val="90000"/>
            </a:lnSpc>
            <a:spcBef>
              <a:spcPct val="0"/>
            </a:spcBef>
            <a:spcAft>
              <a:spcPct val="35000"/>
            </a:spcAft>
            <a:buNone/>
          </a:pPr>
          <a:r>
            <a:rPr lang="es-MX" sz="3200" b="1" kern="1200" dirty="0"/>
            <a:t>OBJETIVIDAD</a:t>
          </a:r>
          <a:endParaRPr lang="es-CO" sz="3200" b="1" kern="1200" dirty="0"/>
        </a:p>
      </dsp:txBody>
      <dsp:txXfrm>
        <a:off x="113789" y="113789"/>
        <a:ext cx="7829888" cy="4343052"/>
      </dsp:txXfrm>
    </dsp:sp>
    <dsp:sp modelId="{276C50DE-007B-48A1-92A8-1D9AFAA4834B}">
      <dsp:nvSpPr>
        <dsp:cNvPr id="0" name=""/>
        <dsp:cNvSpPr/>
      </dsp:nvSpPr>
      <dsp:spPr>
        <a:xfrm>
          <a:off x="201436" y="765475"/>
          <a:ext cx="7654592" cy="3651841"/>
        </a:xfrm>
        <a:prstGeom prst="roundRect">
          <a:avLst>
            <a:gd name="adj" fmla="val 105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2031645" numCol="1" spcCol="1270" anchor="t" anchorCtr="0">
          <a:noAutofit/>
        </a:bodyPr>
        <a:lstStyle/>
        <a:p>
          <a:pPr marL="0" lvl="0" indent="0" algn="ctr" defTabSz="1244600">
            <a:lnSpc>
              <a:spcPct val="90000"/>
            </a:lnSpc>
            <a:spcBef>
              <a:spcPct val="0"/>
            </a:spcBef>
            <a:spcAft>
              <a:spcPts val="0"/>
            </a:spcAft>
            <a:buNone/>
          </a:pPr>
          <a:r>
            <a:rPr lang="es-MX" sz="2800" b="1" kern="1200"/>
            <a:t>La profesión contable asume</a:t>
          </a:r>
        </a:p>
        <a:p>
          <a:pPr marL="0" lvl="0" indent="0" algn="ctr" defTabSz="1244600">
            <a:lnSpc>
              <a:spcPct val="90000"/>
            </a:lnSpc>
            <a:spcBef>
              <a:spcPct val="0"/>
            </a:spcBef>
            <a:spcAft>
              <a:spcPts val="0"/>
            </a:spcAft>
            <a:buNone/>
          </a:pPr>
          <a:r>
            <a:rPr lang="es-MX" sz="2800" b="1" kern="1200"/>
            <a:t>la responsabilidad de actuar en interés público</a:t>
          </a:r>
          <a:endParaRPr lang="es-CO" sz="2800" b="1" kern="1200" dirty="0"/>
        </a:p>
      </dsp:txBody>
      <dsp:txXfrm>
        <a:off x="313743" y="877782"/>
        <a:ext cx="7429978" cy="3427227"/>
      </dsp:txXfrm>
    </dsp:sp>
    <dsp:sp modelId="{81EA6A5C-EB65-4759-8A87-8C7F12E7B73C}">
      <dsp:nvSpPr>
        <dsp:cNvPr id="0" name=""/>
        <dsp:cNvSpPr/>
      </dsp:nvSpPr>
      <dsp:spPr>
        <a:xfrm>
          <a:off x="392801" y="2443153"/>
          <a:ext cx="3121202" cy="1439748"/>
        </a:xfrm>
        <a:prstGeom prst="roundRect">
          <a:avLst>
            <a:gd name="adj" fmla="val 105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uz-Cyrl-UZ" sz="1800" b="1" i="0" kern="1200" dirty="0"/>
            <a:t>No permitir que prejuicios, conflicto de intereses o influencia indebida de terceros prevalezcan sobre los juicios profesionales o empresariales.</a:t>
          </a:r>
          <a:endParaRPr lang="es-CO" sz="1800" b="1" i="0" kern="1200" dirty="0"/>
        </a:p>
      </dsp:txBody>
      <dsp:txXfrm>
        <a:off x="437078" y="2487430"/>
        <a:ext cx="3032648" cy="1351194"/>
      </dsp:txXfrm>
    </dsp:sp>
    <dsp:sp modelId="{796CC099-2395-4B02-AA46-95883958B8E7}">
      <dsp:nvSpPr>
        <dsp:cNvPr id="0" name=""/>
        <dsp:cNvSpPr/>
      </dsp:nvSpPr>
      <dsp:spPr>
        <a:xfrm>
          <a:off x="3581752" y="2111269"/>
          <a:ext cx="4076220" cy="2126724"/>
        </a:xfrm>
        <a:prstGeom prst="roundRect">
          <a:avLst>
            <a:gd name="adj" fmla="val 105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b="1" kern="1200" dirty="0"/>
            <a:t>37.2. La objetividad </a:t>
          </a:r>
          <a:r>
            <a:rPr lang="es-CO" sz="1400" b="0" kern="1200" dirty="0"/>
            <a:t>representa ante todo imparcialidad y actuación sin prejuicios en todos los asuntos que correspondan al campo de acción profesional del Contador Público. Lo anterior es especialmente importante cuando se trata de certificar, dictaminar u opinar sobre los  estados financieros de cualquier entidad. Esta cualidad va unida generalmente a los principios  de integridad e independencia y suele comentarse conjuntamente con esto. </a:t>
          </a:r>
        </a:p>
      </dsp:txBody>
      <dsp:txXfrm>
        <a:off x="3647156" y="2176673"/>
        <a:ext cx="3945412" cy="1995916"/>
      </dsp:txXfrm>
    </dsp:sp>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89AA99-0B62-448F-97D4-DFC912C9055E}">
      <dsp:nvSpPr>
        <dsp:cNvPr id="0" name=""/>
        <dsp:cNvSpPr/>
      </dsp:nvSpPr>
      <dsp:spPr>
        <a:xfrm>
          <a:off x="0" y="0"/>
          <a:ext cx="8057466" cy="4701767"/>
        </a:xfrm>
        <a:prstGeom prst="roundRect">
          <a:avLst>
            <a:gd name="adj" fmla="val 85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3649094" numCol="1" spcCol="1270" anchor="t" anchorCtr="0">
          <a:noAutofit/>
        </a:bodyPr>
        <a:lstStyle/>
        <a:p>
          <a:pPr marL="0" lvl="0" indent="0" algn="l" defTabSz="1244600">
            <a:lnSpc>
              <a:spcPct val="90000"/>
            </a:lnSpc>
            <a:spcBef>
              <a:spcPct val="0"/>
            </a:spcBef>
            <a:spcAft>
              <a:spcPct val="35000"/>
            </a:spcAft>
            <a:buNone/>
          </a:pPr>
          <a:r>
            <a:rPr lang="es-MX" sz="2800" b="1" kern="1200" dirty="0"/>
            <a:t>COMPETENCIA Y DILIGENCIA PROFESIONALES</a:t>
          </a:r>
          <a:endParaRPr lang="es-CO" sz="2800" b="1" kern="1200" dirty="0"/>
        </a:p>
      </dsp:txBody>
      <dsp:txXfrm>
        <a:off x="117054" y="117054"/>
        <a:ext cx="7823358" cy="4467659"/>
      </dsp:txXfrm>
    </dsp:sp>
    <dsp:sp modelId="{276C50DE-007B-48A1-92A8-1D9AFAA4834B}">
      <dsp:nvSpPr>
        <dsp:cNvPr id="0" name=""/>
        <dsp:cNvSpPr/>
      </dsp:nvSpPr>
      <dsp:spPr>
        <a:xfrm>
          <a:off x="201436" y="713154"/>
          <a:ext cx="7654592" cy="3881289"/>
        </a:xfrm>
        <a:prstGeom prst="roundRect">
          <a:avLst>
            <a:gd name="adj" fmla="val 105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2089935" numCol="1" spcCol="1270" anchor="t" anchorCtr="0">
          <a:noAutofit/>
        </a:bodyPr>
        <a:lstStyle/>
        <a:p>
          <a:pPr marL="0" lvl="0" indent="0" algn="ctr" defTabSz="1244600">
            <a:lnSpc>
              <a:spcPct val="90000"/>
            </a:lnSpc>
            <a:spcBef>
              <a:spcPct val="0"/>
            </a:spcBef>
            <a:spcAft>
              <a:spcPts val="0"/>
            </a:spcAft>
            <a:buNone/>
          </a:pPr>
          <a:r>
            <a:rPr lang="es-MX" sz="2800" b="1" kern="1200"/>
            <a:t>La profesión contable asume</a:t>
          </a:r>
        </a:p>
        <a:p>
          <a:pPr marL="0" lvl="0" indent="0" algn="ctr" defTabSz="1244600">
            <a:lnSpc>
              <a:spcPct val="90000"/>
            </a:lnSpc>
            <a:spcBef>
              <a:spcPct val="0"/>
            </a:spcBef>
            <a:spcAft>
              <a:spcPts val="0"/>
            </a:spcAft>
            <a:buNone/>
          </a:pPr>
          <a:r>
            <a:rPr lang="es-MX" sz="2800" b="1" kern="1200"/>
            <a:t>la responsabilidad de actuar en interés público</a:t>
          </a:r>
          <a:endParaRPr lang="es-CO" sz="2800" b="1" kern="1200" dirty="0"/>
        </a:p>
      </dsp:txBody>
      <dsp:txXfrm>
        <a:off x="320799" y="832517"/>
        <a:ext cx="7415866" cy="3642563"/>
      </dsp:txXfrm>
    </dsp:sp>
    <dsp:sp modelId="{81EA6A5C-EB65-4759-8A87-8C7F12E7B73C}">
      <dsp:nvSpPr>
        <dsp:cNvPr id="0" name=""/>
        <dsp:cNvSpPr/>
      </dsp:nvSpPr>
      <dsp:spPr>
        <a:xfrm>
          <a:off x="392801" y="1849618"/>
          <a:ext cx="2907801" cy="2688947"/>
        </a:xfrm>
        <a:prstGeom prst="roundRect">
          <a:avLst>
            <a:gd name="adj" fmla="val 105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b="1" kern="1200" dirty="0"/>
            <a:t>M</a:t>
          </a:r>
          <a:r>
            <a:rPr lang="uz-Cyrl-UZ" sz="1400" b="1" kern="1200" dirty="0"/>
            <a:t>antener el conocimiento y la aptitud profesionales al nivel necesario para asegurar que el cliente o la entidad para la que trabaja reciben un servicio profesional competente basado en los últimos avances de la práctica, de la legislación y de las técnicas y actuar con diligencia y de conformidad con las normas técnicas y profesionales aplicables.</a:t>
          </a:r>
          <a:endParaRPr lang="es-CO" sz="1400" b="1" kern="1200" dirty="0"/>
        </a:p>
      </dsp:txBody>
      <dsp:txXfrm>
        <a:off x="475495" y="1932312"/>
        <a:ext cx="2742413" cy="2523559"/>
      </dsp:txXfrm>
    </dsp:sp>
    <dsp:sp modelId="{796CC099-2395-4B02-AA46-95883958B8E7}">
      <dsp:nvSpPr>
        <dsp:cNvPr id="0" name=""/>
        <dsp:cNvSpPr/>
      </dsp:nvSpPr>
      <dsp:spPr>
        <a:xfrm>
          <a:off x="3371774" y="1933157"/>
          <a:ext cx="4282161" cy="2569618"/>
        </a:xfrm>
        <a:prstGeom prst="roundRect">
          <a:avLst>
            <a:gd name="adj" fmla="val 105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b="1" kern="1200" dirty="0"/>
            <a:t>37.7 Competencia y actualización profesional:  </a:t>
          </a:r>
          <a:r>
            <a:rPr lang="es-CO" sz="1400" kern="1200" dirty="0"/>
            <a:t>El Contador  Público sólo deberá contratar  trabajos para lo cual él o sus asociados  o colaboradores  cuenten con las  capacidades e idoneidad necesaria para que los servicios comprometidos se realicen en forma eficaz  y  satisfactoria. Igualmente, el Contador Público, mientras se mantenga en ejercicio activo, deberá considerarse permanentemente obligado a actualizar los conocimientos necesarios para su actuación profesional y especialmente aquéllos requeridos por el bien común y los imperativos  del progreso social y económico. </a:t>
          </a:r>
        </a:p>
      </dsp:txBody>
      <dsp:txXfrm>
        <a:off x="3450799" y="2012182"/>
        <a:ext cx="4124111" cy="2411568"/>
      </dsp:txXfrm>
    </dsp:sp>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89AA99-0B62-448F-97D4-DFC912C9055E}">
      <dsp:nvSpPr>
        <dsp:cNvPr id="0" name=""/>
        <dsp:cNvSpPr/>
      </dsp:nvSpPr>
      <dsp:spPr>
        <a:xfrm>
          <a:off x="0" y="0"/>
          <a:ext cx="8129474" cy="4902565"/>
        </a:xfrm>
        <a:prstGeom prst="roundRect">
          <a:avLst>
            <a:gd name="adj" fmla="val 85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3804935" numCol="1" spcCol="1270" anchor="t" anchorCtr="0">
          <a:noAutofit/>
        </a:bodyPr>
        <a:lstStyle/>
        <a:p>
          <a:pPr marL="0" lvl="0" indent="0" algn="l" defTabSz="1244600">
            <a:lnSpc>
              <a:spcPct val="90000"/>
            </a:lnSpc>
            <a:spcBef>
              <a:spcPct val="0"/>
            </a:spcBef>
            <a:spcAft>
              <a:spcPct val="35000"/>
            </a:spcAft>
            <a:buNone/>
          </a:pPr>
          <a:r>
            <a:rPr lang="es-MX" sz="2800" b="1" kern="1200" dirty="0"/>
            <a:t>CONFIDENCIALIDAD</a:t>
          </a:r>
          <a:endParaRPr lang="es-CO" sz="2800" b="1" kern="1200" dirty="0"/>
        </a:p>
      </dsp:txBody>
      <dsp:txXfrm>
        <a:off x="122053" y="122053"/>
        <a:ext cx="7885368" cy="4658459"/>
      </dsp:txXfrm>
    </dsp:sp>
    <dsp:sp modelId="{276C50DE-007B-48A1-92A8-1D9AFAA4834B}">
      <dsp:nvSpPr>
        <dsp:cNvPr id="0" name=""/>
        <dsp:cNvSpPr/>
      </dsp:nvSpPr>
      <dsp:spPr>
        <a:xfrm>
          <a:off x="203236" y="858439"/>
          <a:ext cx="7723000" cy="3941966"/>
        </a:xfrm>
        <a:prstGeom prst="roundRect">
          <a:avLst>
            <a:gd name="adj" fmla="val 105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2179190" numCol="1" spcCol="1270" anchor="t" anchorCtr="0">
          <a:noAutofit/>
        </a:bodyPr>
        <a:lstStyle/>
        <a:p>
          <a:pPr marL="0" lvl="0" indent="0" algn="ctr" defTabSz="1066800">
            <a:lnSpc>
              <a:spcPct val="90000"/>
            </a:lnSpc>
            <a:spcBef>
              <a:spcPct val="0"/>
            </a:spcBef>
            <a:spcAft>
              <a:spcPts val="0"/>
            </a:spcAft>
            <a:buNone/>
          </a:pPr>
          <a:r>
            <a:rPr lang="es-MX" sz="2400" b="1" kern="1200"/>
            <a:t>La profesión contable asume</a:t>
          </a:r>
        </a:p>
        <a:p>
          <a:pPr marL="0" lvl="0" indent="0" algn="ctr" defTabSz="1066800">
            <a:lnSpc>
              <a:spcPct val="90000"/>
            </a:lnSpc>
            <a:spcBef>
              <a:spcPct val="0"/>
            </a:spcBef>
            <a:spcAft>
              <a:spcPts val="0"/>
            </a:spcAft>
            <a:buNone/>
          </a:pPr>
          <a:r>
            <a:rPr lang="es-MX" sz="2400" b="1" kern="1200"/>
            <a:t>la responsabilidad de actuar en interés público</a:t>
          </a:r>
          <a:endParaRPr lang="es-CO" sz="2400" b="1" kern="1200" dirty="0"/>
        </a:p>
      </dsp:txBody>
      <dsp:txXfrm>
        <a:off x="324465" y="979668"/>
        <a:ext cx="7480542" cy="3699508"/>
      </dsp:txXfrm>
    </dsp:sp>
    <dsp:sp modelId="{81EA6A5C-EB65-4759-8A87-8C7F12E7B73C}">
      <dsp:nvSpPr>
        <dsp:cNvPr id="0" name=""/>
        <dsp:cNvSpPr/>
      </dsp:nvSpPr>
      <dsp:spPr>
        <a:xfrm>
          <a:off x="396311" y="2144241"/>
          <a:ext cx="3786940" cy="2596568"/>
        </a:xfrm>
        <a:prstGeom prst="roundRect">
          <a:avLst>
            <a:gd name="adj" fmla="val 105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b="1" kern="1200" dirty="0"/>
            <a:t>R</a:t>
          </a:r>
          <a:r>
            <a:rPr lang="uz-Cyrl-UZ" sz="1600" b="1" kern="1200" dirty="0"/>
            <a:t>espetar la confidencialidad de la información obtenida como resultado de relaciones profesionales y empresariales y, en consecuencia, no revelar dicha información a terceros sin autorización adecuada y específica, salvo que exista un derecho o deber legal o profesional de revelarla, ni hacer uso de la información en provecho propio o de terceros.</a:t>
          </a:r>
          <a:endParaRPr lang="es-CO" sz="1600" b="1" kern="1200" dirty="0"/>
        </a:p>
      </dsp:txBody>
      <dsp:txXfrm>
        <a:off x="476164" y="2224094"/>
        <a:ext cx="3627234" cy="2436862"/>
      </dsp:txXfrm>
    </dsp:sp>
    <dsp:sp modelId="{796CC099-2395-4B02-AA46-95883958B8E7}">
      <dsp:nvSpPr>
        <dsp:cNvPr id="0" name=""/>
        <dsp:cNvSpPr/>
      </dsp:nvSpPr>
      <dsp:spPr>
        <a:xfrm>
          <a:off x="4241246" y="2600600"/>
          <a:ext cx="3489302" cy="1883005"/>
        </a:xfrm>
        <a:prstGeom prst="roundRect">
          <a:avLst>
            <a:gd name="adj" fmla="val 105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O" sz="1200" b="1" kern="1200" dirty="0"/>
            <a:t>37.5. La relación del Contador Público con el usuario de sus servicios</a:t>
          </a:r>
          <a:r>
            <a:rPr lang="es-CO" sz="1200" kern="1200" dirty="0"/>
            <a:t> es el elemento primordial en la práctica profesional. Para que dicha relación tenga pleno éxito debe fundarse en un compromiso responsable, leal y auténtico, el cual impone la más estricta reserva profesional. </a:t>
          </a:r>
        </a:p>
      </dsp:txBody>
      <dsp:txXfrm>
        <a:off x="4299155" y="2658509"/>
        <a:ext cx="3373484" cy="17671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8D969C-A2BA-486C-8E71-BC5EF4980B79}">
      <dsp:nvSpPr>
        <dsp:cNvPr id="0" name=""/>
        <dsp:cNvSpPr/>
      </dsp:nvSpPr>
      <dsp:spPr>
        <a:xfrm>
          <a:off x="0" y="0"/>
          <a:ext cx="7647680" cy="4336256"/>
        </a:xfrm>
        <a:prstGeom prst="roundRect">
          <a:avLst>
            <a:gd name="adj" fmla="val 8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2677036" numCol="1" spcCol="1270" anchor="t" anchorCtr="0">
          <a:noAutofit/>
        </a:bodyPr>
        <a:lstStyle/>
        <a:p>
          <a:pPr marL="0" lvl="0" indent="0" algn="l" defTabSz="844550">
            <a:lnSpc>
              <a:spcPct val="90000"/>
            </a:lnSpc>
            <a:spcBef>
              <a:spcPct val="0"/>
            </a:spcBef>
            <a:spcAft>
              <a:spcPct val="35000"/>
            </a:spcAft>
            <a:buNone/>
          </a:pPr>
          <a:r>
            <a:rPr lang="es-CO" sz="1900" kern="1200" dirty="0">
              <a:latin typeface="Arial Black" panose="020B0A04020102020204" pitchFamily="34" charset="0"/>
            </a:rPr>
            <a:t>Las NCIF y las NAI son una parte de los elementos requeridos para generar informes empresariales de alta calidad. Se requieren mejoras en otros elementos que forman parte de la cadena de información:</a:t>
          </a:r>
          <a:endParaRPr lang="es-CO" sz="1900" kern="1200" dirty="0"/>
        </a:p>
      </dsp:txBody>
      <dsp:txXfrm>
        <a:off x="107954" y="107954"/>
        <a:ext cx="7431772" cy="4120348"/>
      </dsp:txXfrm>
    </dsp:sp>
    <dsp:sp modelId="{D975144D-BDD0-4CD0-8AAE-0A418FD8DEA9}">
      <dsp:nvSpPr>
        <dsp:cNvPr id="0" name=""/>
        <dsp:cNvSpPr/>
      </dsp:nvSpPr>
      <dsp:spPr>
        <a:xfrm>
          <a:off x="191192" y="1951315"/>
          <a:ext cx="1795038" cy="1951315"/>
        </a:xfrm>
        <a:prstGeom prst="roundRect">
          <a:avLst>
            <a:gd name="adj" fmla="val 105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MX" sz="1700" kern="1200" dirty="0">
              <a:latin typeface="Arial Black" panose="020B0A04020102020204" pitchFamily="34" charset="0"/>
            </a:rPr>
            <a:t>El Marco Legal y Regulatorio</a:t>
          </a:r>
          <a:endParaRPr lang="es-CO" sz="1700" kern="1200" dirty="0">
            <a:latin typeface="Arial Black" panose="020B0A04020102020204" pitchFamily="34" charset="0"/>
          </a:endParaRPr>
        </a:p>
      </dsp:txBody>
      <dsp:txXfrm>
        <a:off x="246396" y="2006519"/>
        <a:ext cx="1684630" cy="1840907"/>
      </dsp:txXfrm>
    </dsp:sp>
    <dsp:sp modelId="{DE73D877-4D4C-495C-B627-AC4450232920}">
      <dsp:nvSpPr>
        <dsp:cNvPr id="0" name=""/>
        <dsp:cNvSpPr/>
      </dsp:nvSpPr>
      <dsp:spPr>
        <a:xfrm>
          <a:off x="2014573" y="1951315"/>
          <a:ext cx="1795038" cy="1951315"/>
        </a:xfrm>
        <a:prstGeom prst="roundRect">
          <a:avLst>
            <a:gd name="adj" fmla="val 105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MX" sz="1700" kern="1200">
              <a:latin typeface="Arial Black" panose="020B0A04020102020204" pitchFamily="34" charset="0"/>
            </a:rPr>
            <a:t>El Marco Institucional</a:t>
          </a:r>
          <a:endParaRPr lang="es-MX" sz="1700" kern="1200" dirty="0">
            <a:latin typeface="Arial Black" panose="020B0A04020102020204" pitchFamily="34" charset="0"/>
          </a:endParaRPr>
        </a:p>
      </dsp:txBody>
      <dsp:txXfrm>
        <a:off x="2069777" y="2006519"/>
        <a:ext cx="1684630" cy="1840907"/>
      </dsp:txXfrm>
    </dsp:sp>
    <dsp:sp modelId="{1BCFD55F-7198-4B9E-9ADB-CDCC21620447}">
      <dsp:nvSpPr>
        <dsp:cNvPr id="0" name=""/>
        <dsp:cNvSpPr/>
      </dsp:nvSpPr>
      <dsp:spPr>
        <a:xfrm>
          <a:off x="3837955" y="1951315"/>
          <a:ext cx="1795038" cy="1951315"/>
        </a:xfrm>
        <a:prstGeom prst="roundRect">
          <a:avLst>
            <a:gd name="adj" fmla="val 105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MX" sz="1700" kern="1200">
              <a:latin typeface="Arial Black" panose="020B0A04020102020204" pitchFamily="34" charset="0"/>
            </a:rPr>
            <a:t>La Capacidad Humana</a:t>
          </a:r>
          <a:endParaRPr lang="es-MX" sz="1700" kern="1200" dirty="0">
            <a:latin typeface="Arial Black" panose="020B0A04020102020204" pitchFamily="34" charset="0"/>
          </a:endParaRPr>
        </a:p>
      </dsp:txBody>
      <dsp:txXfrm>
        <a:off x="3893159" y="2006519"/>
        <a:ext cx="1684630" cy="1840907"/>
      </dsp:txXfrm>
    </dsp:sp>
    <dsp:sp modelId="{764663E3-36AE-49CE-905F-22D0F7B8AA03}">
      <dsp:nvSpPr>
        <dsp:cNvPr id="0" name=""/>
        <dsp:cNvSpPr/>
      </dsp:nvSpPr>
      <dsp:spPr>
        <a:xfrm>
          <a:off x="5661337" y="1951315"/>
          <a:ext cx="1795038" cy="1951315"/>
        </a:xfrm>
        <a:prstGeom prst="roundRect">
          <a:avLst>
            <a:gd name="adj" fmla="val 105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MX" sz="1700" kern="1200" dirty="0">
              <a:latin typeface="Arial Black" panose="020B0A04020102020204" pitchFamily="34" charset="0"/>
            </a:rPr>
            <a:t>El Proceso para generar capacidad.</a:t>
          </a:r>
          <a:endParaRPr lang="es-CO" sz="1700" kern="1200" dirty="0">
            <a:latin typeface="Arial Black" panose="020B0A04020102020204" pitchFamily="34" charset="0"/>
          </a:endParaRPr>
        </a:p>
      </dsp:txBody>
      <dsp:txXfrm>
        <a:off x="5716541" y="2006519"/>
        <a:ext cx="1684630" cy="1840907"/>
      </dsp:txXfrm>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89AA99-0B62-448F-97D4-DFC912C9055E}">
      <dsp:nvSpPr>
        <dsp:cNvPr id="0" name=""/>
        <dsp:cNvSpPr/>
      </dsp:nvSpPr>
      <dsp:spPr>
        <a:xfrm>
          <a:off x="0" y="0"/>
          <a:ext cx="8057466" cy="4797186"/>
        </a:xfrm>
        <a:prstGeom prst="roundRect">
          <a:avLst>
            <a:gd name="adj" fmla="val 85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3723149" numCol="1" spcCol="1270" anchor="t" anchorCtr="0">
          <a:noAutofit/>
        </a:bodyPr>
        <a:lstStyle/>
        <a:p>
          <a:pPr marL="0" lvl="0" indent="0" algn="l" defTabSz="1422400">
            <a:lnSpc>
              <a:spcPct val="90000"/>
            </a:lnSpc>
            <a:spcBef>
              <a:spcPct val="0"/>
            </a:spcBef>
            <a:spcAft>
              <a:spcPct val="35000"/>
            </a:spcAft>
            <a:buNone/>
          </a:pPr>
          <a:r>
            <a:rPr lang="es-MX" sz="3200" b="1" kern="1200" dirty="0"/>
            <a:t>INDEPENDENCIA</a:t>
          </a:r>
          <a:endParaRPr lang="es-CO" sz="3200" b="1" kern="1200" dirty="0"/>
        </a:p>
      </dsp:txBody>
      <dsp:txXfrm>
        <a:off x="119429" y="119429"/>
        <a:ext cx="7818608" cy="4558328"/>
      </dsp:txXfrm>
    </dsp:sp>
    <dsp:sp modelId="{276C50DE-007B-48A1-92A8-1D9AFAA4834B}">
      <dsp:nvSpPr>
        <dsp:cNvPr id="0" name=""/>
        <dsp:cNvSpPr/>
      </dsp:nvSpPr>
      <dsp:spPr>
        <a:xfrm>
          <a:off x="201436" y="1101779"/>
          <a:ext cx="7654592" cy="3358030"/>
        </a:xfrm>
        <a:prstGeom prst="roundRect">
          <a:avLst>
            <a:gd name="adj" fmla="val 105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2132349" numCol="1" spcCol="1270" anchor="t" anchorCtr="0">
          <a:noAutofit/>
        </a:bodyPr>
        <a:lstStyle/>
        <a:p>
          <a:pPr marL="0" lvl="0" indent="0" algn="ctr" defTabSz="1244600">
            <a:lnSpc>
              <a:spcPct val="90000"/>
            </a:lnSpc>
            <a:spcBef>
              <a:spcPct val="0"/>
            </a:spcBef>
            <a:spcAft>
              <a:spcPts val="0"/>
            </a:spcAft>
            <a:buNone/>
          </a:pPr>
          <a:r>
            <a:rPr lang="es-MX" sz="2800" b="1" kern="1200" dirty="0"/>
            <a:t>La profesión contable asume</a:t>
          </a:r>
        </a:p>
        <a:p>
          <a:pPr marL="0" lvl="0" indent="0" algn="ctr" defTabSz="1244600">
            <a:lnSpc>
              <a:spcPct val="90000"/>
            </a:lnSpc>
            <a:spcBef>
              <a:spcPct val="0"/>
            </a:spcBef>
            <a:spcAft>
              <a:spcPts val="0"/>
            </a:spcAft>
            <a:buNone/>
          </a:pPr>
          <a:r>
            <a:rPr lang="es-MX" sz="2800" b="1" kern="1200" dirty="0"/>
            <a:t>la responsabilidad de actuar en interés público</a:t>
          </a:r>
          <a:endParaRPr lang="es-CO" sz="2800" b="1" kern="1200" dirty="0"/>
        </a:p>
      </dsp:txBody>
      <dsp:txXfrm>
        <a:off x="304707" y="1205050"/>
        <a:ext cx="7448050" cy="3151488"/>
      </dsp:txXfrm>
    </dsp:sp>
    <dsp:sp modelId="{81EA6A5C-EB65-4759-8A87-8C7F12E7B73C}">
      <dsp:nvSpPr>
        <dsp:cNvPr id="0" name=""/>
        <dsp:cNvSpPr/>
      </dsp:nvSpPr>
      <dsp:spPr>
        <a:xfrm>
          <a:off x="392801" y="2654249"/>
          <a:ext cx="3072291" cy="1404202"/>
        </a:xfrm>
        <a:prstGeom prst="roundRect">
          <a:avLst>
            <a:gd name="adj" fmla="val 105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CO" sz="1600" b="1" kern="1200" dirty="0"/>
            <a:t>- Exigida para</a:t>
          </a:r>
          <a:r>
            <a:rPr lang="es-CO" sz="1600" b="1" kern="1200" baseline="0" dirty="0"/>
            <a:t> el ejercicio internacional (Secciones 290, 291)  </a:t>
          </a:r>
        </a:p>
        <a:p>
          <a:pPr marL="0" lvl="0" indent="0" algn="l" defTabSz="711200">
            <a:lnSpc>
              <a:spcPct val="90000"/>
            </a:lnSpc>
            <a:spcBef>
              <a:spcPct val="0"/>
            </a:spcBef>
            <a:spcAft>
              <a:spcPct val="35000"/>
            </a:spcAft>
            <a:buNone/>
          </a:pPr>
          <a:r>
            <a:rPr lang="es-CO" sz="1600" b="1" kern="1200" dirty="0"/>
            <a:t>- No</a:t>
          </a:r>
          <a:r>
            <a:rPr lang="es-CO" sz="1600" b="1" kern="1200" baseline="0" dirty="0"/>
            <a:t> es un principio general porque solo aplica a  los auditores</a:t>
          </a:r>
          <a:endParaRPr lang="es-CO" sz="1600" b="1" kern="1200" dirty="0"/>
        </a:p>
      </dsp:txBody>
      <dsp:txXfrm>
        <a:off x="435985" y="2697433"/>
        <a:ext cx="2985923" cy="1317834"/>
      </dsp:txXfrm>
    </dsp:sp>
    <dsp:sp modelId="{796CC099-2395-4B02-AA46-95883958B8E7}">
      <dsp:nvSpPr>
        <dsp:cNvPr id="0" name=""/>
        <dsp:cNvSpPr/>
      </dsp:nvSpPr>
      <dsp:spPr>
        <a:xfrm>
          <a:off x="3533667" y="2362037"/>
          <a:ext cx="4125930" cy="1988625"/>
        </a:xfrm>
        <a:prstGeom prst="roundRect">
          <a:avLst>
            <a:gd name="adj" fmla="val 105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O" sz="1200" b="1" kern="1200" dirty="0"/>
            <a:t>37.3. En el ejercicio profesional</a:t>
          </a:r>
          <a:r>
            <a:rPr lang="es-CO" sz="1200" kern="1200" dirty="0"/>
            <a:t>, el CP deberá tener y demostrar  absoluta independencia mental y de criterio con respecto a cualquier  interés que pudiere considerarse incompatible con los principios de integridad y  objetividad, con respecto a los  cuales la independencia, por  las características peculiares de la profesión contable, debe considerarse esencial y concomitante. </a:t>
          </a:r>
        </a:p>
      </dsp:txBody>
      <dsp:txXfrm>
        <a:off x="3594824" y="2423194"/>
        <a:ext cx="4003616" cy="1866311"/>
      </dsp:txXfrm>
    </dsp:sp>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89AA99-0B62-448F-97D4-DFC912C9055E}">
      <dsp:nvSpPr>
        <dsp:cNvPr id="0" name=""/>
        <dsp:cNvSpPr/>
      </dsp:nvSpPr>
      <dsp:spPr>
        <a:xfrm>
          <a:off x="0" y="0"/>
          <a:ext cx="8129474" cy="4758549"/>
        </a:xfrm>
        <a:prstGeom prst="roundRect">
          <a:avLst>
            <a:gd name="adj" fmla="val 85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3693163" numCol="1" spcCol="1270" anchor="t" anchorCtr="0">
          <a:noAutofit/>
        </a:bodyPr>
        <a:lstStyle/>
        <a:p>
          <a:pPr marL="0" lvl="0" indent="0" algn="l" defTabSz="1244600">
            <a:lnSpc>
              <a:spcPct val="90000"/>
            </a:lnSpc>
            <a:spcBef>
              <a:spcPct val="0"/>
            </a:spcBef>
            <a:spcAft>
              <a:spcPct val="35000"/>
            </a:spcAft>
            <a:buNone/>
          </a:pPr>
          <a:r>
            <a:rPr lang="es-MX" sz="2800" b="1" kern="1200" dirty="0"/>
            <a:t>COMPORTAMIENTO PROFESIONAL</a:t>
          </a:r>
          <a:endParaRPr lang="es-CO" sz="2800" b="1" kern="1200" dirty="0"/>
        </a:p>
      </dsp:txBody>
      <dsp:txXfrm>
        <a:off x="118467" y="118467"/>
        <a:ext cx="7892540" cy="4521615"/>
      </dsp:txXfrm>
    </dsp:sp>
    <dsp:sp modelId="{276C50DE-007B-48A1-92A8-1D9AFAA4834B}">
      <dsp:nvSpPr>
        <dsp:cNvPr id="0" name=""/>
        <dsp:cNvSpPr/>
      </dsp:nvSpPr>
      <dsp:spPr>
        <a:xfrm>
          <a:off x="203236" y="688157"/>
          <a:ext cx="7723000" cy="3874467"/>
        </a:xfrm>
        <a:prstGeom prst="roundRect">
          <a:avLst>
            <a:gd name="adj" fmla="val 105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2115175" numCol="1" spcCol="1270" anchor="t" anchorCtr="0">
          <a:noAutofit/>
        </a:bodyPr>
        <a:lstStyle/>
        <a:p>
          <a:pPr marL="0" lvl="0" indent="0" algn="ctr" defTabSz="1244600">
            <a:lnSpc>
              <a:spcPct val="90000"/>
            </a:lnSpc>
            <a:spcBef>
              <a:spcPct val="0"/>
            </a:spcBef>
            <a:spcAft>
              <a:spcPts val="0"/>
            </a:spcAft>
            <a:buNone/>
          </a:pPr>
          <a:r>
            <a:rPr lang="es-MX" sz="2800" b="1" kern="1200" dirty="0"/>
            <a:t>La profesión contable asume</a:t>
          </a:r>
        </a:p>
        <a:p>
          <a:pPr marL="0" lvl="0" indent="0" algn="ctr" defTabSz="1244600">
            <a:lnSpc>
              <a:spcPct val="90000"/>
            </a:lnSpc>
            <a:spcBef>
              <a:spcPct val="0"/>
            </a:spcBef>
            <a:spcAft>
              <a:spcPts val="0"/>
            </a:spcAft>
            <a:buNone/>
          </a:pPr>
          <a:r>
            <a:rPr lang="es-MX" sz="2800" b="1" kern="1200" dirty="0"/>
            <a:t>la responsabilidad de actuar en interés público</a:t>
          </a:r>
          <a:endParaRPr lang="es-CO" sz="2800" b="1" kern="1200" dirty="0"/>
        </a:p>
      </dsp:txBody>
      <dsp:txXfrm>
        <a:off x="322389" y="807310"/>
        <a:ext cx="7484694" cy="3636161"/>
      </dsp:txXfrm>
    </dsp:sp>
    <dsp:sp modelId="{81EA6A5C-EB65-4759-8A87-8C7F12E7B73C}">
      <dsp:nvSpPr>
        <dsp:cNvPr id="0" name=""/>
        <dsp:cNvSpPr/>
      </dsp:nvSpPr>
      <dsp:spPr>
        <a:xfrm>
          <a:off x="358417" y="2137621"/>
          <a:ext cx="2206019" cy="1948460"/>
        </a:xfrm>
        <a:prstGeom prst="roundRect">
          <a:avLst>
            <a:gd name="adj" fmla="val 105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b="1" kern="1200" dirty="0"/>
            <a:t>C</a:t>
          </a:r>
          <a:r>
            <a:rPr lang="uz-Cyrl-UZ" sz="1600" b="1" kern="1200" dirty="0"/>
            <a:t>umplir las disposiciones legales y reglamentarias aplicables y evitar cualquier actuación que pueda desacreditar a la profesión.</a:t>
          </a:r>
          <a:endParaRPr lang="es-CO" sz="1600" b="1" kern="1200" dirty="0"/>
        </a:p>
      </dsp:txBody>
      <dsp:txXfrm>
        <a:off x="418339" y="2197543"/>
        <a:ext cx="2086175" cy="1828616"/>
      </dsp:txXfrm>
    </dsp:sp>
    <dsp:sp modelId="{796CC099-2395-4B02-AA46-95883958B8E7}">
      <dsp:nvSpPr>
        <dsp:cNvPr id="0" name=""/>
        <dsp:cNvSpPr/>
      </dsp:nvSpPr>
      <dsp:spPr>
        <a:xfrm>
          <a:off x="2682950" y="1835824"/>
          <a:ext cx="5042086" cy="2672870"/>
        </a:xfrm>
        <a:prstGeom prst="roundRect">
          <a:avLst>
            <a:gd name="adj" fmla="val 105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b="1" kern="1200" dirty="0"/>
            <a:t>37.9. Respeto entre colegas: </a:t>
          </a:r>
          <a:r>
            <a:rPr lang="es-CO" sz="1400" kern="1200" dirty="0"/>
            <a:t>El Contador  Público debe tener siempre presente que la sinceridad, la buena fe y  la lealtad para con sus colegas son condiciones básicas  para el ejercicio libre y honesto de la profesión y para convivencia pacífica, amistosa y cordial de sus  miembros. </a:t>
          </a:r>
        </a:p>
        <a:p>
          <a:pPr marL="0" lvl="0" indent="0" algn="ctr" defTabSz="622300">
            <a:lnSpc>
              <a:spcPct val="90000"/>
            </a:lnSpc>
            <a:spcBef>
              <a:spcPct val="0"/>
            </a:spcBef>
            <a:spcAft>
              <a:spcPct val="35000"/>
            </a:spcAft>
            <a:buNone/>
          </a:pPr>
          <a:r>
            <a:rPr lang="es-CO" sz="1400" b="1" kern="1200" dirty="0"/>
            <a:t>37.10 Conducta ética. </a:t>
          </a:r>
          <a:r>
            <a:rPr lang="es-CO" sz="1400" kern="1200" dirty="0"/>
            <a:t>El Contador Público deberá abstenerse de realizar  cualquier acto que pueda afectar negativamente la buena reputación o repercutir en alguna forma en descrédito de la profesión, tomando en cuenta que, por  la función social que implica el ejercicio de su profesión, está obligado a sujetar su conducta pública y privada a los más elevados preceptos  de la moral universal.</a:t>
          </a:r>
        </a:p>
      </dsp:txBody>
      <dsp:txXfrm>
        <a:off x="2765150" y="1918024"/>
        <a:ext cx="4877686" cy="2508470"/>
      </dsp:txXfrm>
    </dsp:sp>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89AA99-0B62-448F-97D4-DFC912C9055E}">
      <dsp:nvSpPr>
        <dsp:cNvPr id="0" name=""/>
        <dsp:cNvSpPr/>
      </dsp:nvSpPr>
      <dsp:spPr>
        <a:xfrm>
          <a:off x="0" y="0"/>
          <a:ext cx="8057466" cy="4804799"/>
        </a:xfrm>
        <a:prstGeom prst="roundRect">
          <a:avLst>
            <a:gd name="adj" fmla="val 85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3729058" numCol="1" spcCol="1270" anchor="t" anchorCtr="0">
          <a:noAutofit/>
        </a:bodyPr>
        <a:lstStyle/>
        <a:p>
          <a:pPr marL="0" lvl="0" indent="0" algn="l" defTabSz="1244600">
            <a:lnSpc>
              <a:spcPct val="90000"/>
            </a:lnSpc>
            <a:spcBef>
              <a:spcPct val="0"/>
            </a:spcBef>
            <a:spcAft>
              <a:spcPct val="35000"/>
            </a:spcAft>
            <a:buNone/>
          </a:pPr>
          <a:r>
            <a:rPr lang="es-MX" sz="2800" b="1" kern="1200" dirty="0"/>
            <a:t>RESPONSABILIDAD</a:t>
          </a:r>
          <a:endParaRPr lang="es-CO" sz="2800" b="1" kern="1200" dirty="0"/>
        </a:p>
      </dsp:txBody>
      <dsp:txXfrm>
        <a:off x="119619" y="119619"/>
        <a:ext cx="7818228" cy="4565561"/>
      </dsp:txXfrm>
    </dsp:sp>
    <dsp:sp modelId="{276C50DE-007B-48A1-92A8-1D9AFAA4834B}">
      <dsp:nvSpPr>
        <dsp:cNvPr id="0" name=""/>
        <dsp:cNvSpPr/>
      </dsp:nvSpPr>
      <dsp:spPr>
        <a:xfrm>
          <a:off x="201436" y="679845"/>
          <a:ext cx="7654592" cy="3990962"/>
        </a:xfrm>
        <a:prstGeom prst="roundRect">
          <a:avLst>
            <a:gd name="adj" fmla="val 105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2135733" numCol="1" spcCol="1270" anchor="t" anchorCtr="0">
          <a:noAutofit/>
        </a:bodyPr>
        <a:lstStyle/>
        <a:p>
          <a:pPr marL="0" lvl="0" indent="0" algn="ctr" defTabSz="1244600">
            <a:lnSpc>
              <a:spcPct val="90000"/>
            </a:lnSpc>
            <a:spcBef>
              <a:spcPct val="0"/>
            </a:spcBef>
            <a:spcAft>
              <a:spcPts val="0"/>
            </a:spcAft>
            <a:buNone/>
          </a:pPr>
          <a:r>
            <a:rPr lang="es-MX" sz="2800" b="1" kern="1200" dirty="0"/>
            <a:t>La profesión contable asume</a:t>
          </a:r>
        </a:p>
        <a:p>
          <a:pPr marL="0" lvl="0" indent="0" algn="ctr" defTabSz="1244600">
            <a:lnSpc>
              <a:spcPct val="90000"/>
            </a:lnSpc>
            <a:spcBef>
              <a:spcPct val="0"/>
            </a:spcBef>
            <a:spcAft>
              <a:spcPts val="0"/>
            </a:spcAft>
            <a:buNone/>
          </a:pPr>
          <a:r>
            <a:rPr lang="es-MX" sz="2800" b="1" kern="1200" dirty="0"/>
            <a:t>la responsabilidad de actuar en interés público</a:t>
          </a:r>
          <a:endParaRPr lang="es-CO" sz="2800" b="1" kern="1200" dirty="0"/>
        </a:p>
      </dsp:txBody>
      <dsp:txXfrm>
        <a:off x="324172" y="802581"/>
        <a:ext cx="7409120" cy="3745490"/>
      </dsp:txXfrm>
    </dsp:sp>
    <dsp:sp modelId="{81EA6A5C-EB65-4759-8A87-8C7F12E7B73C}">
      <dsp:nvSpPr>
        <dsp:cNvPr id="0" name=""/>
        <dsp:cNvSpPr/>
      </dsp:nvSpPr>
      <dsp:spPr>
        <a:xfrm>
          <a:off x="392801" y="2662510"/>
          <a:ext cx="2009154" cy="1154506"/>
        </a:xfrm>
        <a:prstGeom prst="roundRect">
          <a:avLst>
            <a:gd name="adj" fmla="val 105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b="1" kern="1200" dirty="0"/>
            <a:t>Se relaciona con la sanción, lo cual es</a:t>
          </a:r>
          <a:r>
            <a:rPr lang="es-CO" sz="1800" b="1" kern="1200" baseline="0" dirty="0"/>
            <a:t> un asunto de cada país</a:t>
          </a:r>
          <a:endParaRPr lang="es-CO" sz="1800" b="1" kern="1200" dirty="0"/>
        </a:p>
      </dsp:txBody>
      <dsp:txXfrm>
        <a:off x="428306" y="2698015"/>
        <a:ext cx="1938144" cy="1083496"/>
      </dsp:txXfrm>
    </dsp:sp>
    <dsp:sp modelId="{796CC099-2395-4B02-AA46-95883958B8E7}">
      <dsp:nvSpPr>
        <dsp:cNvPr id="0" name=""/>
        <dsp:cNvSpPr/>
      </dsp:nvSpPr>
      <dsp:spPr>
        <a:xfrm>
          <a:off x="2487881" y="2073073"/>
          <a:ext cx="5169840" cy="2382025"/>
        </a:xfrm>
        <a:prstGeom prst="roundRect">
          <a:avLst>
            <a:gd name="adj" fmla="val 105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b="1" kern="1200" dirty="0"/>
            <a:t>37.4. Responsabilidad</a:t>
          </a:r>
          <a:r>
            <a:rPr lang="es-MX" sz="1400" kern="1200" dirty="0"/>
            <a:t>: </a:t>
          </a:r>
          <a:r>
            <a:rPr lang="es-CO" sz="1400" kern="1200" dirty="0"/>
            <a:t>Sin perjuicio de reconocer que la responsabilidad, como principio de la ética profesional, se encuentra implícitamente comprendida en todas y cada una de las normas  de ética y reglas de conducta del Contador Público, es conveniente y justificada su mención expresa como principio para todos los niveles de la actividad contable. En efecto, de ella fluye la necesidad de la sanción, cuyo reconocimiento en normas de ética, promueve la confianza de los usuarios de los servicios del Contador Público, compromete indiscutiblemente la capacidad calificada, requerida por el bien común de la profesión. </a:t>
          </a:r>
        </a:p>
      </dsp:txBody>
      <dsp:txXfrm>
        <a:off x="2561136" y="2146328"/>
        <a:ext cx="5023330" cy="2235515"/>
      </dsp:txXfrm>
    </dsp:sp>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89AA99-0B62-448F-97D4-DFC912C9055E}">
      <dsp:nvSpPr>
        <dsp:cNvPr id="0" name=""/>
        <dsp:cNvSpPr/>
      </dsp:nvSpPr>
      <dsp:spPr>
        <a:xfrm>
          <a:off x="0" y="0"/>
          <a:ext cx="8300343" cy="4699420"/>
        </a:xfrm>
        <a:prstGeom prst="roundRect">
          <a:avLst>
            <a:gd name="adj" fmla="val 85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3647272" numCol="1" spcCol="1270" anchor="t" anchorCtr="0">
          <a:noAutofit/>
        </a:bodyPr>
        <a:lstStyle/>
        <a:p>
          <a:pPr marL="0" lvl="0" indent="0" algn="l" defTabSz="1244600">
            <a:lnSpc>
              <a:spcPct val="90000"/>
            </a:lnSpc>
            <a:spcBef>
              <a:spcPct val="0"/>
            </a:spcBef>
            <a:spcAft>
              <a:spcPct val="35000"/>
            </a:spcAft>
            <a:buNone/>
          </a:pPr>
          <a:r>
            <a:rPr lang="es-MX" sz="2800" b="1" kern="1200" dirty="0"/>
            <a:t>OBSERVANCIA DE LAS DISPOSICIONES NORMATIVAS</a:t>
          </a:r>
          <a:endParaRPr lang="es-CO" sz="2800" b="1" kern="1200" dirty="0"/>
        </a:p>
      </dsp:txBody>
      <dsp:txXfrm>
        <a:off x="116995" y="116995"/>
        <a:ext cx="8066353" cy="4465430"/>
      </dsp:txXfrm>
    </dsp:sp>
    <dsp:sp modelId="{276C50DE-007B-48A1-92A8-1D9AFAA4834B}">
      <dsp:nvSpPr>
        <dsp:cNvPr id="0" name=""/>
        <dsp:cNvSpPr/>
      </dsp:nvSpPr>
      <dsp:spPr>
        <a:xfrm>
          <a:off x="207508" y="822851"/>
          <a:ext cx="7885325" cy="3730893"/>
        </a:xfrm>
        <a:prstGeom prst="roundRect">
          <a:avLst>
            <a:gd name="adj" fmla="val 105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2088892" numCol="1" spcCol="1270" anchor="t" anchorCtr="0">
          <a:noAutofit/>
        </a:bodyPr>
        <a:lstStyle/>
        <a:p>
          <a:pPr marL="0" lvl="0" indent="0" algn="ctr" defTabSz="1244600">
            <a:lnSpc>
              <a:spcPct val="90000"/>
            </a:lnSpc>
            <a:spcBef>
              <a:spcPct val="0"/>
            </a:spcBef>
            <a:spcAft>
              <a:spcPts val="0"/>
            </a:spcAft>
            <a:buNone/>
          </a:pPr>
          <a:r>
            <a:rPr lang="es-MX" sz="2800" b="1" kern="1200" dirty="0"/>
            <a:t>La profesión contable asume</a:t>
          </a:r>
        </a:p>
        <a:p>
          <a:pPr marL="0" lvl="0" indent="0" algn="ctr" defTabSz="1244600">
            <a:lnSpc>
              <a:spcPct val="90000"/>
            </a:lnSpc>
            <a:spcBef>
              <a:spcPct val="0"/>
            </a:spcBef>
            <a:spcAft>
              <a:spcPts val="0"/>
            </a:spcAft>
            <a:buNone/>
          </a:pPr>
          <a:r>
            <a:rPr lang="es-MX" sz="2800" b="1" kern="1200" dirty="0"/>
            <a:t>la responsabilidad de actuar en interés público</a:t>
          </a:r>
          <a:endParaRPr lang="es-CO" sz="2800" b="1" kern="1200" dirty="0"/>
        </a:p>
      </dsp:txBody>
      <dsp:txXfrm>
        <a:off x="322246" y="937589"/>
        <a:ext cx="7655849" cy="3501417"/>
      </dsp:txXfrm>
    </dsp:sp>
    <dsp:sp modelId="{81EA6A5C-EB65-4759-8A87-8C7F12E7B73C}">
      <dsp:nvSpPr>
        <dsp:cNvPr id="0" name=""/>
        <dsp:cNvSpPr/>
      </dsp:nvSpPr>
      <dsp:spPr>
        <a:xfrm>
          <a:off x="404641" y="2583584"/>
          <a:ext cx="1661299" cy="1480317"/>
        </a:xfrm>
        <a:prstGeom prst="roundRect">
          <a:avLst>
            <a:gd name="adj" fmla="val 105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b="1" kern="1200" dirty="0"/>
            <a:t>Comportamiento profesional, el cual incluye el cumplimiento</a:t>
          </a:r>
          <a:r>
            <a:rPr lang="es-CO" sz="1800" b="1" kern="1200" baseline="0" dirty="0"/>
            <a:t> normativo</a:t>
          </a:r>
          <a:endParaRPr lang="es-CO" sz="1800" b="1" kern="1200" dirty="0"/>
        </a:p>
      </dsp:txBody>
      <dsp:txXfrm>
        <a:off x="450166" y="2629109"/>
        <a:ext cx="1570249" cy="1389267"/>
      </dsp:txXfrm>
    </dsp:sp>
    <dsp:sp modelId="{796CC099-2395-4B02-AA46-95883958B8E7}">
      <dsp:nvSpPr>
        <dsp:cNvPr id="0" name=""/>
        <dsp:cNvSpPr/>
      </dsp:nvSpPr>
      <dsp:spPr>
        <a:xfrm>
          <a:off x="2161144" y="2242341"/>
          <a:ext cx="5728026" cy="2162802"/>
        </a:xfrm>
        <a:prstGeom prst="roundRect">
          <a:avLst>
            <a:gd name="adj" fmla="val 105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b="1" kern="1200" dirty="0"/>
            <a:t>37.6. Observancia de las disposiciones normativas </a:t>
          </a:r>
          <a:r>
            <a:rPr lang="es-MX" sz="1400" kern="1200" dirty="0"/>
            <a:t>: </a:t>
          </a:r>
          <a:r>
            <a:rPr lang="es-CO" sz="1400" kern="1200" dirty="0"/>
            <a:t>El Contador  Público deberá realizar  su trabajo cumpliendo eficazmente las disposiciones profesionales promulgadas por el Estado) aplicando los procedimientos adecuados  debidamente establecidos. Además, deberá observar las recomendaciones recibidas de sus  clientes o de los funcionarios competentes del ente que requiere sus servicios, siempre que éstos sean compatibles con los principios de integridad, objetividad e independencia, así como con los demás principios y  normas de ética y  reglas formales de conducta y  actuación aplicables en las circunstancias. </a:t>
          </a:r>
        </a:p>
      </dsp:txBody>
      <dsp:txXfrm>
        <a:off x="2227658" y="2308855"/>
        <a:ext cx="5594998" cy="2029774"/>
      </dsp:txXfrm>
    </dsp:sp>
  </dsp:spTree>
</dsp:drawing>
</file>

<file path=ppt/diagrams/drawing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89AA99-0B62-448F-97D4-DFC912C9055E}">
      <dsp:nvSpPr>
        <dsp:cNvPr id="0" name=""/>
        <dsp:cNvSpPr/>
      </dsp:nvSpPr>
      <dsp:spPr>
        <a:xfrm>
          <a:off x="0" y="0"/>
          <a:ext cx="8057466" cy="4560670"/>
        </a:xfrm>
        <a:prstGeom prst="roundRect">
          <a:avLst>
            <a:gd name="adj" fmla="val 85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3539587" numCol="1" spcCol="1270" anchor="t" anchorCtr="0">
          <a:noAutofit/>
        </a:bodyPr>
        <a:lstStyle/>
        <a:p>
          <a:pPr marL="0" lvl="0" indent="0" algn="l" defTabSz="1244600">
            <a:lnSpc>
              <a:spcPct val="90000"/>
            </a:lnSpc>
            <a:spcBef>
              <a:spcPct val="0"/>
            </a:spcBef>
            <a:spcAft>
              <a:spcPct val="35000"/>
            </a:spcAft>
            <a:buNone/>
          </a:pPr>
          <a:r>
            <a:rPr lang="es-MX" sz="2800" b="1" kern="1200" dirty="0"/>
            <a:t>DIFUSIÓN Y COLABORACIÓN</a:t>
          </a:r>
          <a:endParaRPr lang="es-CO" sz="2800" b="1" kern="1200" dirty="0"/>
        </a:p>
      </dsp:txBody>
      <dsp:txXfrm>
        <a:off x="113541" y="113541"/>
        <a:ext cx="7830384" cy="4333588"/>
      </dsp:txXfrm>
    </dsp:sp>
    <dsp:sp modelId="{276C50DE-007B-48A1-92A8-1D9AFAA4834B}">
      <dsp:nvSpPr>
        <dsp:cNvPr id="0" name=""/>
        <dsp:cNvSpPr/>
      </dsp:nvSpPr>
      <dsp:spPr>
        <a:xfrm>
          <a:off x="201436" y="819132"/>
          <a:ext cx="7654592" cy="3486878"/>
        </a:xfrm>
        <a:prstGeom prst="roundRect">
          <a:avLst>
            <a:gd name="adj" fmla="val 105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2027218" numCol="1" spcCol="1270" anchor="t" anchorCtr="0">
          <a:noAutofit/>
        </a:bodyPr>
        <a:lstStyle/>
        <a:p>
          <a:pPr marL="0" lvl="0" indent="0" algn="ctr" defTabSz="1244600">
            <a:lnSpc>
              <a:spcPct val="90000"/>
            </a:lnSpc>
            <a:spcBef>
              <a:spcPct val="0"/>
            </a:spcBef>
            <a:spcAft>
              <a:spcPts val="0"/>
            </a:spcAft>
            <a:buNone/>
          </a:pPr>
          <a:r>
            <a:rPr lang="es-MX" sz="2800" b="1" kern="1200"/>
            <a:t>La profesión contable asume</a:t>
          </a:r>
        </a:p>
        <a:p>
          <a:pPr marL="0" lvl="0" indent="0" algn="ctr" defTabSz="1244600">
            <a:lnSpc>
              <a:spcPct val="90000"/>
            </a:lnSpc>
            <a:spcBef>
              <a:spcPct val="0"/>
            </a:spcBef>
            <a:spcAft>
              <a:spcPts val="0"/>
            </a:spcAft>
            <a:buNone/>
          </a:pPr>
          <a:r>
            <a:rPr lang="es-MX" sz="2800" b="1" kern="1200"/>
            <a:t>la responsabilidad de actuar en interés público</a:t>
          </a:r>
          <a:endParaRPr lang="es-CO" sz="2800" b="1" kern="1200" dirty="0"/>
        </a:p>
      </dsp:txBody>
      <dsp:txXfrm>
        <a:off x="308670" y="926366"/>
        <a:ext cx="7440124" cy="3272410"/>
      </dsp:txXfrm>
    </dsp:sp>
    <dsp:sp modelId="{81EA6A5C-EB65-4759-8A87-8C7F12E7B73C}">
      <dsp:nvSpPr>
        <dsp:cNvPr id="0" name=""/>
        <dsp:cNvSpPr/>
      </dsp:nvSpPr>
      <dsp:spPr>
        <a:xfrm>
          <a:off x="392801" y="2460987"/>
          <a:ext cx="1579785" cy="1436611"/>
        </a:xfrm>
        <a:prstGeom prst="roundRect">
          <a:avLst>
            <a:gd name="adj" fmla="val 105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b="1" kern="1200" dirty="0"/>
            <a:t>Impulso</a:t>
          </a:r>
          <a:r>
            <a:rPr lang="es-CO" sz="1800" b="1" kern="1200" baseline="0" dirty="0"/>
            <a:t> a la profesión, lo cual es reglamentación local</a:t>
          </a:r>
          <a:endParaRPr lang="es-CO" sz="1800" b="1" kern="1200" dirty="0"/>
        </a:p>
      </dsp:txBody>
      <dsp:txXfrm>
        <a:off x="436982" y="2505168"/>
        <a:ext cx="1491423" cy="1348249"/>
      </dsp:txXfrm>
    </dsp:sp>
    <dsp:sp modelId="{796CC099-2395-4B02-AA46-95883958B8E7}">
      <dsp:nvSpPr>
        <dsp:cNvPr id="0" name=""/>
        <dsp:cNvSpPr/>
      </dsp:nvSpPr>
      <dsp:spPr>
        <a:xfrm>
          <a:off x="2065594" y="2164550"/>
          <a:ext cx="5595925" cy="2029486"/>
        </a:xfrm>
        <a:prstGeom prst="roundRect">
          <a:avLst>
            <a:gd name="adj" fmla="val 105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b="1" kern="1200" dirty="0"/>
            <a:t>37.8. Difusión y colaboración</a:t>
          </a:r>
          <a:r>
            <a:rPr lang="es-MX" sz="1400" kern="1200" dirty="0"/>
            <a:t>:</a:t>
          </a:r>
          <a:r>
            <a:rPr lang="es-CO" sz="1400" kern="1200" dirty="0"/>
            <a:t> El Contador Público tiene la obligación de contribuir, de acuerdo con sus posibilidades personales, al desarrollo, superación y dignificación de la profesión, tanto a nivel institucional como en cualquier  otro campo, que, como los de la difusión o de la docencia, le sean asequibles. Cuando quiera que sea llamado a dirigir  instituciones para la enseñanza de la Contaduría Pública o a regentar cátedras en las mismas, se someterá a las  normas legales y reglamentarias sobre la materia, así como a los principios y  normas de la profesión y a la ética profesional. Este principio de colaboración constituye el imperativo social profesional. </a:t>
          </a:r>
        </a:p>
      </dsp:txBody>
      <dsp:txXfrm>
        <a:off x="2128008" y="2226964"/>
        <a:ext cx="5471097" cy="1904658"/>
      </dsp:txXfrm>
    </dsp:sp>
  </dsp:spTree>
</dsp:drawing>
</file>

<file path=ppt/diagrams/drawing6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BA4506-EA5F-4D91-AB31-027B25EF7350}">
      <dsp:nvSpPr>
        <dsp:cNvPr id="0" name=""/>
        <dsp:cNvSpPr/>
      </dsp:nvSpPr>
      <dsp:spPr>
        <a:xfrm>
          <a:off x="0" y="192539"/>
          <a:ext cx="8229600" cy="455715"/>
        </a:xfrm>
        <a:prstGeom prst="roundRect">
          <a:avLst/>
        </a:prstGeom>
        <a:solidFill>
          <a:srgbClr val="FF99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s-CO" sz="1900" b="0" kern="1200"/>
            <a:t>Amenaza de interés propio </a:t>
          </a:r>
          <a:endParaRPr lang="es-CO" sz="1900" kern="1200"/>
        </a:p>
      </dsp:txBody>
      <dsp:txXfrm>
        <a:off x="22246" y="214785"/>
        <a:ext cx="8185108" cy="411223"/>
      </dsp:txXfrm>
    </dsp:sp>
    <dsp:sp modelId="{96C3312D-3A52-4EA2-9B9F-DC82D32EAFF6}">
      <dsp:nvSpPr>
        <dsp:cNvPr id="0" name=""/>
        <dsp:cNvSpPr/>
      </dsp:nvSpPr>
      <dsp:spPr>
        <a:xfrm>
          <a:off x="0" y="648254"/>
          <a:ext cx="8229600"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4130" rIns="135128" bIns="24130" numCol="1" spcCol="1270" anchor="t" anchorCtr="0">
          <a:noAutofit/>
        </a:bodyPr>
        <a:lstStyle/>
        <a:p>
          <a:pPr marL="114300" lvl="1" indent="-114300" algn="l" defTabSz="666750" rtl="0">
            <a:lnSpc>
              <a:spcPct val="90000"/>
            </a:lnSpc>
            <a:spcBef>
              <a:spcPct val="0"/>
            </a:spcBef>
            <a:spcAft>
              <a:spcPct val="20000"/>
            </a:spcAft>
            <a:buChar char="•"/>
          </a:pPr>
          <a:r>
            <a:rPr lang="es-CO" sz="1500" b="0" kern="1200" dirty="0"/>
            <a:t>Interés, financiero u otro que pueda afectar el juicio </a:t>
          </a:r>
          <a:endParaRPr lang="es-CO" sz="1500" kern="1200" dirty="0"/>
        </a:p>
      </dsp:txBody>
      <dsp:txXfrm>
        <a:off x="0" y="648254"/>
        <a:ext cx="8229600" cy="314640"/>
      </dsp:txXfrm>
    </dsp:sp>
    <dsp:sp modelId="{4DD34360-BE7D-4CDB-B19B-74F9F4778F73}">
      <dsp:nvSpPr>
        <dsp:cNvPr id="0" name=""/>
        <dsp:cNvSpPr/>
      </dsp:nvSpPr>
      <dsp:spPr>
        <a:xfrm>
          <a:off x="0" y="962894"/>
          <a:ext cx="8229600" cy="455715"/>
        </a:xfrm>
        <a:prstGeom prst="roundRect">
          <a:avLst/>
        </a:prstGeom>
        <a:solidFill>
          <a:srgbClr val="FF99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s-CO" sz="1900" b="0" kern="1200"/>
            <a:t>Amenaza de autorrevisión </a:t>
          </a:r>
          <a:endParaRPr lang="es-CO" sz="1900" kern="1200"/>
        </a:p>
      </dsp:txBody>
      <dsp:txXfrm>
        <a:off x="22246" y="985140"/>
        <a:ext cx="8185108" cy="411223"/>
      </dsp:txXfrm>
    </dsp:sp>
    <dsp:sp modelId="{C586F7A6-75B3-46D5-A886-699D2C7AE7FF}">
      <dsp:nvSpPr>
        <dsp:cNvPr id="0" name=""/>
        <dsp:cNvSpPr/>
      </dsp:nvSpPr>
      <dsp:spPr>
        <a:xfrm>
          <a:off x="0" y="1418609"/>
          <a:ext cx="8229600" cy="688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4130" rIns="135128" bIns="24130" numCol="1" spcCol="1270" anchor="t" anchorCtr="0">
          <a:noAutofit/>
        </a:bodyPr>
        <a:lstStyle/>
        <a:p>
          <a:pPr marL="114300" lvl="1" indent="-114300" algn="l" defTabSz="666750" rtl="0">
            <a:lnSpc>
              <a:spcPct val="90000"/>
            </a:lnSpc>
            <a:spcBef>
              <a:spcPct val="0"/>
            </a:spcBef>
            <a:spcAft>
              <a:spcPct val="20000"/>
            </a:spcAft>
            <a:buChar char="•"/>
          </a:pPr>
          <a:r>
            <a:rPr lang="es-CO" sz="1500" b="0" kern="1200"/>
            <a:t>No evaluar adecuadamente los resultados de un juicio realizado o de un servicio prestado con anterioridad, que se va a utilizar como base para llegar a una conclusión como parte de un servicio actual </a:t>
          </a:r>
          <a:endParaRPr lang="es-CO" sz="1500" kern="1200"/>
        </a:p>
      </dsp:txBody>
      <dsp:txXfrm>
        <a:off x="0" y="1418609"/>
        <a:ext cx="8229600" cy="688274"/>
      </dsp:txXfrm>
    </dsp:sp>
    <dsp:sp modelId="{E967BB4D-B5BD-4D2C-84B9-16BECA1AD31F}">
      <dsp:nvSpPr>
        <dsp:cNvPr id="0" name=""/>
        <dsp:cNvSpPr/>
      </dsp:nvSpPr>
      <dsp:spPr>
        <a:xfrm>
          <a:off x="0" y="2106884"/>
          <a:ext cx="8229600" cy="455715"/>
        </a:xfrm>
        <a:prstGeom prst="roundRect">
          <a:avLst/>
        </a:prstGeom>
        <a:solidFill>
          <a:srgbClr val="FF99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s-CO" sz="1900" b="0" kern="1200"/>
            <a:t>Amenaza de abogacía </a:t>
          </a:r>
          <a:endParaRPr lang="es-CO" sz="1900" kern="1200"/>
        </a:p>
      </dsp:txBody>
      <dsp:txXfrm>
        <a:off x="22246" y="2129130"/>
        <a:ext cx="8185108" cy="411223"/>
      </dsp:txXfrm>
    </dsp:sp>
    <dsp:sp modelId="{CA74B6EA-9AAB-4F90-8F47-8DA6E84929D8}">
      <dsp:nvSpPr>
        <dsp:cNvPr id="0" name=""/>
        <dsp:cNvSpPr/>
      </dsp:nvSpPr>
      <dsp:spPr>
        <a:xfrm>
          <a:off x="0" y="2562599"/>
          <a:ext cx="8229600"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4130" rIns="135128" bIns="24130" numCol="1" spcCol="1270" anchor="t" anchorCtr="0">
          <a:noAutofit/>
        </a:bodyPr>
        <a:lstStyle/>
        <a:p>
          <a:pPr marL="114300" lvl="1" indent="-114300" algn="l" defTabSz="666750" rtl="0">
            <a:lnSpc>
              <a:spcPct val="90000"/>
            </a:lnSpc>
            <a:spcBef>
              <a:spcPct val="0"/>
            </a:spcBef>
            <a:spcAft>
              <a:spcPct val="20000"/>
            </a:spcAft>
            <a:buChar char="•"/>
          </a:pPr>
          <a:r>
            <a:rPr lang="es-CO" sz="1500" b="0" kern="1200"/>
            <a:t>Promover la posición de un cliente o de la entidad para la que se trabaja afectando la objetividad</a:t>
          </a:r>
          <a:endParaRPr lang="es-CO" sz="1500" kern="1200"/>
        </a:p>
      </dsp:txBody>
      <dsp:txXfrm>
        <a:off x="0" y="2562599"/>
        <a:ext cx="8229600" cy="314640"/>
      </dsp:txXfrm>
    </dsp:sp>
    <dsp:sp modelId="{ACA53BC5-5E68-4B9E-B466-65D9E5529BE9}">
      <dsp:nvSpPr>
        <dsp:cNvPr id="0" name=""/>
        <dsp:cNvSpPr/>
      </dsp:nvSpPr>
      <dsp:spPr>
        <a:xfrm>
          <a:off x="0" y="2877239"/>
          <a:ext cx="8229600" cy="455715"/>
        </a:xfrm>
        <a:prstGeom prst="roundRect">
          <a:avLst/>
        </a:prstGeom>
        <a:solidFill>
          <a:srgbClr val="FF99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s-CO" sz="1900" b="0" kern="1200"/>
            <a:t>Amenaza de familiaridad </a:t>
          </a:r>
          <a:endParaRPr lang="es-CO" sz="1900" kern="1200"/>
        </a:p>
      </dsp:txBody>
      <dsp:txXfrm>
        <a:off x="22246" y="2899485"/>
        <a:ext cx="8185108" cy="411223"/>
      </dsp:txXfrm>
    </dsp:sp>
    <dsp:sp modelId="{3B8658B4-A511-44B6-B41B-0273D1B4B059}">
      <dsp:nvSpPr>
        <dsp:cNvPr id="0" name=""/>
        <dsp:cNvSpPr/>
      </dsp:nvSpPr>
      <dsp:spPr>
        <a:xfrm>
          <a:off x="0" y="3332954"/>
          <a:ext cx="8229600" cy="471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4130" rIns="135128" bIns="24130" numCol="1" spcCol="1270" anchor="t" anchorCtr="0">
          <a:noAutofit/>
        </a:bodyPr>
        <a:lstStyle/>
        <a:p>
          <a:pPr marL="114300" lvl="1" indent="-114300" algn="l" defTabSz="666750" rtl="0">
            <a:lnSpc>
              <a:spcPct val="90000"/>
            </a:lnSpc>
            <a:spcBef>
              <a:spcPct val="0"/>
            </a:spcBef>
            <a:spcAft>
              <a:spcPct val="20000"/>
            </a:spcAft>
            <a:buChar char="•"/>
          </a:pPr>
          <a:r>
            <a:rPr lang="es-CO" sz="1500" b="0" kern="1200" dirty="0"/>
            <a:t>Relación prolongada o estrecha con un cliente o con la entidad para la que se trabaja que puede hacerlo actuar demasiado afín al contratante</a:t>
          </a:r>
          <a:endParaRPr lang="es-CO" sz="1500" kern="1200" dirty="0"/>
        </a:p>
      </dsp:txBody>
      <dsp:txXfrm>
        <a:off x="0" y="3332954"/>
        <a:ext cx="8229600" cy="471960"/>
      </dsp:txXfrm>
    </dsp:sp>
    <dsp:sp modelId="{4AA82084-0A0D-4A4B-AACB-53D71F461395}">
      <dsp:nvSpPr>
        <dsp:cNvPr id="0" name=""/>
        <dsp:cNvSpPr/>
      </dsp:nvSpPr>
      <dsp:spPr>
        <a:xfrm>
          <a:off x="0" y="3804914"/>
          <a:ext cx="8229600" cy="455715"/>
        </a:xfrm>
        <a:prstGeom prst="roundRect">
          <a:avLst/>
        </a:prstGeom>
        <a:solidFill>
          <a:srgbClr val="FF99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s-CO" sz="1900" b="0" kern="1200"/>
            <a:t>Amenaza de intimidación</a:t>
          </a:r>
          <a:endParaRPr lang="es-CO" sz="1900" kern="1200"/>
        </a:p>
      </dsp:txBody>
      <dsp:txXfrm>
        <a:off x="22246" y="3827160"/>
        <a:ext cx="8185108" cy="411223"/>
      </dsp:txXfrm>
    </dsp:sp>
    <dsp:sp modelId="{C13D11E8-0B00-4FBA-8734-E5AB37416DA8}">
      <dsp:nvSpPr>
        <dsp:cNvPr id="0" name=""/>
        <dsp:cNvSpPr/>
      </dsp:nvSpPr>
      <dsp:spPr>
        <a:xfrm>
          <a:off x="0" y="4260629"/>
          <a:ext cx="8229600"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4130" rIns="135128" bIns="24130" numCol="1" spcCol="1270" anchor="t" anchorCtr="0">
          <a:noAutofit/>
        </a:bodyPr>
        <a:lstStyle/>
        <a:p>
          <a:pPr marL="114300" lvl="1" indent="-114300" algn="l" defTabSz="666750" rtl="0">
            <a:lnSpc>
              <a:spcPct val="90000"/>
            </a:lnSpc>
            <a:spcBef>
              <a:spcPct val="0"/>
            </a:spcBef>
            <a:spcAft>
              <a:spcPct val="20000"/>
            </a:spcAft>
            <a:buChar char="•"/>
          </a:pPr>
          <a:r>
            <a:rPr lang="es-CO" sz="1500" b="0" kern="1200"/>
            <a:t>Presiones reales o percibidas que afecten la objetividad</a:t>
          </a:r>
          <a:endParaRPr lang="es-CO" sz="1500" kern="1200"/>
        </a:p>
      </dsp:txBody>
      <dsp:txXfrm>
        <a:off x="0" y="4260629"/>
        <a:ext cx="8229600" cy="314640"/>
      </dsp:txXfrm>
    </dsp:sp>
  </dsp:spTree>
</dsp:drawing>
</file>

<file path=ppt/diagrams/drawing6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CD17BE-6075-40C1-B4D1-083A05E9936D}">
      <dsp:nvSpPr>
        <dsp:cNvPr id="0" name=""/>
        <dsp:cNvSpPr/>
      </dsp:nvSpPr>
      <dsp:spPr>
        <a:xfrm rot="21300000">
          <a:off x="25254" y="1843581"/>
          <a:ext cx="8179091" cy="936629"/>
        </a:xfrm>
        <a:prstGeom prst="mathMinus">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A256D03D-18AF-4C38-BB42-AA68692E7799}">
      <dsp:nvSpPr>
        <dsp:cNvPr id="0" name=""/>
        <dsp:cNvSpPr/>
      </dsp:nvSpPr>
      <dsp:spPr>
        <a:xfrm>
          <a:off x="987552" y="231189"/>
          <a:ext cx="2468880" cy="1849516"/>
        </a:xfrm>
        <a:prstGeom prst="downArrow">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2E35B86-2BD7-44A7-B773-AC4870BC8877}">
      <dsp:nvSpPr>
        <dsp:cNvPr id="0" name=""/>
        <dsp:cNvSpPr/>
      </dsp:nvSpPr>
      <dsp:spPr>
        <a:xfrm>
          <a:off x="4361687" y="0"/>
          <a:ext cx="2633472" cy="1941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ctr" anchorCtr="0">
          <a:noAutofit/>
        </a:bodyPr>
        <a:lstStyle/>
        <a:p>
          <a:pPr marL="0" lvl="0" indent="0" algn="ctr" defTabSz="1022350" rtl="0">
            <a:lnSpc>
              <a:spcPct val="90000"/>
            </a:lnSpc>
            <a:spcBef>
              <a:spcPct val="0"/>
            </a:spcBef>
            <a:spcAft>
              <a:spcPct val="35000"/>
            </a:spcAft>
            <a:buNone/>
          </a:pPr>
          <a:r>
            <a:rPr lang="es-CO" sz="2300" b="0" kern="1200"/>
            <a:t>Salvaguardas instituidas por la profesión o por las disposiciones legales </a:t>
          </a:r>
          <a:endParaRPr lang="es-CO" sz="2300" kern="1200"/>
        </a:p>
      </dsp:txBody>
      <dsp:txXfrm>
        <a:off x="4361687" y="0"/>
        <a:ext cx="2633472" cy="1941992"/>
      </dsp:txXfrm>
    </dsp:sp>
    <dsp:sp modelId="{E3EB6EC1-A344-4460-BE89-2C36AE9BA823}">
      <dsp:nvSpPr>
        <dsp:cNvPr id="0" name=""/>
        <dsp:cNvSpPr/>
      </dsp:nvSpPr>
      <dsp:spPr>
        <a:xfrm>
          <a:off x="4773168" y="2543085"/>
          <a:ext cx="2468880" cy="1849516"/>
        </a:xfrm>
        <a:prstGeom prst="upArrow">
          <a:avLst/>
        </a:prstGeom>
        <a:solidFill>
          <a:srgbClr val="0099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A8A1C99-EB37-421F-8277-945A8754E640}">
      <dsp:nvSpPr>
        <dsp:cNvPr id="0" name=""/>
        <dsp:cNvSpPr/>
      </dsp:nvSpPr>
      <dsp:spPr>
        <a:xfrm>
          <a:off x="1234440" y="2681799"/>
          <a:ext cx="2633472" cy="1941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ctr" anchorCtr="0">
          <a:noAutofit/>
        </a:bodyPr>
        <a:lstStyle/>
        <a:p>
          <a:pPr marL="0" lvl="0" indent="0" algn="ctr" defTabSz="1022350" rtl="0">
            <a:lnSpc>
              <a:spcPct val="90000"/>
            </a:lnSpc>
            <a:spcBef>
              <a:spcPct val="0"/>
            </a:spcBef>
            <a:spcAft>
              <a:spcPct val="35000"/>
            </a:spcAft>
            <a:buNone/>
          </a:pPr>
          <a:r>
            <a:rPr lang="es-CO" sz="2300" b="0" kern="1200"/>
            <a:t>Salvaguardas en el entorno de trabajo </a:t>
          </a:r>
          <a:endParaRPr lang="es-CO" sz="2300" kern="1200"/>
        </a:p>
      </dsp:txBody>
      <dsp:txXfrm>
        <a:off x="1234440" y="2681799"/>
        <a:ext cx="2633472" cy="1941992"/>
      </dsp:txXfrm>
    </dsp:sp>
  </dsp:spTree>
</dsp:drawing>
</file>

<file path=ppt/diagrams/drawing6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89AA99-0B62-448F-97D4-DFC912C9055E}">
      <dsp:nvSpPr>
        <dsp:cNvPr id="0" name=""/>
        <dsp:cNvSpPr/>
      </dsp:nvSpPr>
      <dsp:spPr>
        <a:xfrm>
          <a:off x="0" y="0"/>
          <a:ext cx="8368761" cy="4400858"/>
        </a:xfrm>
        <a:prstGeom prst="roundRect">
          <a:avLst>
            <a:gd name="adj" fmla="val 85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3415555" numCol="1" spcCol="1270" anchor="t" anchorCtr="0">
          <a:noAutofit/>
        </a:bodyPr>
        <a:lstStyle/>
        <a:p>
          <a:pPr marL="0" lvl="0" indent="0" algn="l" defTabSz="1778000">
            <a:lnSpc>
              <a:spcPct val="90000"/>
            </a:lnSpc>
            <a:spcBef>
              <a:spcPct val="0"/>
            </a:spcBef>
            <a:spcAft>
              <a:spcPct val="35000"/>
            </a:spcAft>
            <a:buNone/>
          </a:pPr>
          <a:r>
            <a:rPr lang="es-MX" sz="4000" b="1" kern="1200" dirty="0"/>
            <a:t>Amenazas a la ética</a:t>
          </a:r>
          <a:endParaRPr lang="es-CO" sz="4000" b="1" kern="1200" dirty="0"/>
        </a:p>
      </dsp:txBody>
      <dsp:txXfrm>
        <a:off x="109562" y="109562"/>
        <a:ext cx="8149637" cy="4181734"/>
      </dsp:txXfrm>
    </dsp:sp>
    <dsp:sp modelId="{FFAB9173-4DEC-46F9-A350-65970925835F}">
      <dsp:nvSpPr>
        <dsp:cNvPr id="0" name=""/>
        <dsp:cNvSpPr/>
      </dsp:nvSpPr>
      <dsp:spPr>
        <a:xfrm>
          <a:off x="209219" y="1100214"/>
          <a:ext cx="1255314" cy="596415"/>
        </a:xfrm>
        <a:prstGeom prst="roundRect">
          <a:avLst>
            <a:gd name="adj" fmla="val 105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uz-Cyrl-UZ" sz="1400" b="1" kern="1200" dirty="0"/>
            <a:t>Amenaza de interés propio</a:t>
          </a:r>
          <a:endParaRPr lang="es-CO" sz="1400" b="1" kern="1200" dirty="0"/>
        </a:p>
      </dsp:txBody>
      <dsp:txXfrm>
        <a:off x="227561" y="1118556"/>
        <a:ext cx="1218630" cy="559731"/>
      </dsp:txXfrm>
    </dsp:sp>
    <dsp:sp modelId="{F7295F49-33BC-4205-B879-FD4A18144822}">
      <dsp:nvSpPr>
        <dsp:cNvPr id="0" name=""/>
        <dsp:cNvSpPr/>
      </dsp:nvSpPr>
      <dsp:spPr>
        <a:xfrm>
          <a:off x="209219" y="1720932"/>
          <a:ext cx="1255314" cy="596415"/>
        </a:xfrm>
        <a:prstGeom prst="roundRect">
          <a:avLst>
            <a:gd name="adj" fmla="val 105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uz-Cyrl-UZ" sz="1400" b="1" kern="1200" dirty="0"/>
            <a:t>Amenaza de autorrevisión</a:t>
          </a:r>
          <a:endParaRPr lang="es-CO" sz="1400" b="1" kern="1200" dirty="0"/>
        </a:p>
      </dsp:txBody>
      <dsp:txXfrm>
        <a:off x="227561" y="1739274"/>
        <a:ext cx="1218630" cy="559731"/>
      </dsp:txXfrm>
    </dsp:sp>
    <dsp:sp modelId="{86939A8D-F4A1-462E-BA52-3BCEE6F6AF4E}">
      <dsp:nvSpPr>
        <dsp:cNvPr id="0" name=""/>
        <dsp:cNvSpPr/>
      </dsp:nvSpPr>
      <dsp:spPr>
        <a:xfrm>
          <a:off x="209219" y="2341651"/>
          <a:ext cx="1255314" cy="596415"/>
        </a:xfrm>
        <a:prstGeom prst="roundRect">
          <a:avLst>
            <a:gd name="adj" fmla="val 105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uz-Cyrl-UZ" sz="1400" b="1" kern="1200" dirty="0"/>
            <a:t>Amenaza de abogacía</a:t>
          </a:r>
          <a:endParaRPr lang="es-CO" sz="1400" b="1" kern="1200" dirty="0"/>
        </a:p>
      </dsp:txBody>
      <dsp:txXfrm>
        <a:off x="227561" y="2359993"/>
        <a:ext cx="1218630" cy="559731"/>
      </dsp:txXfrm>
    </dsp:sp>
    <dsp:sp modelId="{26AD6F2A-3E17-4038-85FE-A98300A9FBEC}">
      <dsp:nvSpPr>
        <dsp:cNvPr id="0" name=""/>
        <dsp:cNvSpPr/>
      </dsp:nvSpPr>
      <dsp:spPr>
        <a:xfrm>
          <a:off x="209219" y="2962369"/>
          <a:ext cx="1255314" cy="596415"/>
        </a:xfrm>
        <a:prstGeom prst="roundRect">
          <a:avLst>
            <a:gd name="adj" fmla="val 105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uz-Cyrl-UZ" sz="1400" b="1" kern="1200" dirty="0"/>
            <a:t>Amenaza de familiaridad</a:t>
          </a:r>
          <a:endParaRPr lang="es-CO" sz="1400" b="1" kern="1200" dirty="0"/>
        </a:p>
      </dsp:txBody>
      <dsp:txXfrm>
        <a:off x="227561" y="2980711"/>
        <a:ext cx="1218630" cy="559731"/>
      </dsp:txXfrm>
    </dsp:sp>
    <dsp:sp modelId="{20B5A1B2-251E-45DD-A776-61CB889D40CD}">
      <dsp:nvSpPr>
        <dsp:cNvPr id="0" name=""/>
        <dsp:cNvSpPr/>
      </dsp:nvSpPr>
      <dsp:spPr>
        <a:xfrm>
          <a:off x="209219" y="3583088"/>
          <a:ext cx="1255314" cy="596415"/>
        </a:xfrm>
        <a:prstGeom prst="roundRect">
          <a:avLst>
            <a:gd name="adj" fmla="val 105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uz-Cyrl-UZ" sz="1400" b="1" kern="1200" dirty="0"/>
            <a:t>Amenaza de intimidación</a:t>
          </a:r>
          <a:endParaRPr lang="es-CO" sz="1400" b="1" kern="1200" dirty="0"/>
        </a:p>
      </dsp:txBody>
      <dsp:txXfrm>
        <a:off x="227561" y="3601430"/>
        <a:ext cx="1218630" cy="559731"/>
      </dsp:txXfrm>
    </dsp:sp>
    <dsp:sp modelId="{45D946F7-E988-4F65-AE1C-6EF57856CFA2}">
      <dsp:nvSpPr>
        <dsp:cNvPr id="0" name=""/>
        <dsp:cNvSpPr/>
      </dsp:nvSpPr>
      <dsp:spPr>
        <a:xfrm>
          <a:off x="1673752" y="1100214"/>
          <a:ext cx="6485789" cy="3080600"/>
        </a:xfrm>
        <a:prstGeom prst="roundRect">
          <a:avLst>
            <a:gd name="adj" fmla="val 105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956181" numCol="1" spcCol="1270" anchor="t" anchorCtr="0">
          <a:noAutofit/>
        </a:bodyPr>
        <a:lstStyle/>
        <a:p>
          <a:pPr marL="0" lvl="0" indent="0" algn="l" defTabSz="1778000">
            <a:lnSpc>
              <a:spcPct val="90000"/>
            </a:lnSpc>
            <a:spcBef>
              <a:spcPct val="0"/>
            </a:spcBef>
            <a:spcAft>
              <a:spcPct val="35000"/>
            </a:spcAft>
            <a:buNone/>
          </a:pPr>
          <a:r>
            <a:rPr lang="es-MX" sz="4000" b="1" kern="1200" dirty="0"/>
            <a:t>Salvaguardas</a:t>
          </a:r>
          <a:endParaRPr lang="es-CO" sz="4000" b="1" kern="1200" dirty="0"/>
        </a:p>
      </dsp:txBody>
      <dsp:txXfrm>
        <a:off x="1768491" y="1194953"/>
        <a:ext cx="6296311" cy="2891122"/>
      </dsp:txXfrm>
    </dsp:sp>
    <dsp:sp modelId="{FDE6C3DC-71D2-4ECD-8D9A-E0F740E58B28}">
      <dsp:nvSpPr>
        <dsp:cNvPr id="0" name=""/>
        <dsp:cNvSpPr/>
      </dsp:nvSpPr>
      <dsp:spPr>
        <a:xfrm>
          <a:off x="1835896" y="2486484"/>
          <a:ext cx="3047656" cy="1386270"/>
        </a:xfrm>
        <a:prstGeom prst="roundRect">
          <a:avLst>
            <a:gd name="adj" fmla="val 105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b="1" kern="1200" dirty="0"/>
            <a:t>Salvaguardas instituidas por la profesión o por disposiciones legales y reglamentarias</a:t>
          </a:r>
          <a:endParaRPr lang="es-CO" sz="1400" b="1" kern="1200" dirty="0"/>
        </a:p>
      </dsp:txBody>
      <dsp:txXfrm>
        <a:off x="1878529" y="2529117"/>
        <a:ext cx="2962390" cy="1301004"/>
      </dsp:txXfrm>
    </dsp:sp>
    <dsp:sp modelId="{3A01E7B8-85DE-4181-9635-758DC918B170}">
      <dsp:nvSpPr>
        <dsp:cNvPr id="0" name=""/>
        <dsp:cNvSpPr/>
      </dsp:nvSpPr>
      <dsp:spPr>
        <a:xfrm>
          <a:off x="4945644" y="2486484"/>
          <a:ext cx="3047656" cy="1386270"/>
        </a:xfrm>
        <a:prstGeom prst="roundRect">
          <a:avLst>
            <a:gd name="adj" fmla="val 105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b="1" kern="1200" dirty="0"/>
            <a:t>Salvaguardas en el entorno de trabajo</a:t>
          </a:r>
          <a:endParaRPr lang="es-CO" sz="1400" b="1" kern="1200" dirty="0"/>
        </a:p>
      </dsp:txBody>
      <dsp:txXfrm>
        <a:off x="4988277" y="2529117"/>
        <a:ext cx="2962390" cy="1301004"/>
      </dsp:txXfrm>
    </dsp:sp>
  </dsp:spTree>
</dsp:drawing>
</file>

<file path=ppt/diagrams/drawing6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ABD0DB-5FF6-4B8E-ADD4-DA16C7778983}">
      <dsp:nvSpPr>
        <dsp:cNvPr id="0" name=""/>
        <dsp:cNvSpPr/>
      </dsp:nvSpPr>
      <dsp:spPr>
        <a:xfrm>
          <a:off x="4123" y="0"/>
          <a:ext cx="8437041" cy="4801199"/>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s-MX" sz="3200" b="1" kern="1200" dirty="0"/>
            <a:t>Salvaguardas instituidas por la profesión o por las disposiciones legales o reglamentarias</a:t>
          </a:r>
          <a:endParaRPr lang="es-CO" sz="3200" b="1" kern="1200" dirty="0"/>
        </a:p>
      </dsp:txBody>
      <dsp:txXfrm>
        <a:off x="4123" y="0"/>
        <a:ext cx="8437041" cy="1440359"/>
      </dsp:txXfrm>
    </dsp:sp>
    <dsp:sp modelId="{D5969880-775A-41A4-8D73-E78191EB7E37}">
      <dsp:nvSpPr>
        <dsp:cNvPr id="0" name=""/>
        <dsp:cNvSpPr/>
      </dsp:nvSpPr>
      <dsp:spPr>
        <a:xfrm>
          <a:off x="847827" y="1440594"/>
          <a:ext cx="6749633" cy="460954"/>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just" defTabSz="622300">
            <a:lnSpc>
              <a:spcPct val="90000"/>
            </a:lnSpc>
            <a:spcBef>
              <a:spcPct val="0"/>
            </a:spcBef>
            <a:spcAft>
              <a:spcPct val="35000"/>
            </a:spcAft>
            <a:buNone/>
          </a:pPr>
          <a:r>
            <a:rPr lang="uz-Cyrl-UZ" sz="1400" kern="1200" dirty="0"/>
            <a:t>Requerimientos de formación teórica y práctica y de experiencia para el acceso a la profesión.</a:t>
          </a:r>
          <a:endParaRPr lang="es-CO" sz="1400" kern="1200" dirty="0"/>
        </a:p>
      </dsp:txBody>
      <dsp:txXfrm>
        <a:off x="861328" y="1454095"/>
        <a:ext cx="6722631" cy="433952"/>
      </dsp:txXfrm>
    </dsp:sp>
    <dsp:sp modelId="{D432657E-5177-49DF-A6D6-656DCC8649E6}">
      <dsp:nvSpPr>
        <dsp:cNvPr id="0" name=""/>
        <dsp:cNvSpPr/>
      </dsp:nvSpPr>
      <dsp:spPr>
        <a:xfrm>
          <a:off x="847827" y="1972465"/>
          <a:ext cx="6749633" cy="460954"/>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just" defTabSz="622300">
            <a:lnSpc>
              <a:spcPct val="90000"/>
            </a:lnSpc>
            <a:spcBef>
              <a:spcPct val="0"/>
            </a:spcBef>
            <a:spcAft>
              <a:spcPct val="35000"/>
            </a:spcAft>
            <a:buNone/>
          </a:pPr>
          <a:r>
            <a:rPr lang="uz-Cyrl-UZ" sz="1400" kern="1200" dirty="0"/>
            <a:t>Requerimientos de formación profesional continuada.</a:t>
          </a:r>
          <a:endParaRPr lang="es-CO" sz="1400" kern="1200" dirty="0"/>
        </a:p>
      </dsp:txBody>
      <dsp:txXfrm>
        <a:off x="861328" y="1985966"/>
        <a:ext cx="6722631" cy="433952"/>
      </dsp:txXfrm>
    </dsp:sp>
    <dsp:sp modelId="{6CA61DA6-EEF2-4D80-BDB2-CB1A78654181}">
      <dsp:nvSpPr>
        <dsp:cNvPr id="0" name=""/>
        <dsp:cNvSpPr/>
      </dsp:nvSpPr>
      <dsp:spPr>
        <a:xfrm>
          <a:off x="847827" y="2504336"/>
          <a:ext cx="6749633" cy="460954"/>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just" defTabSz="622300">
            <a:lnSpc>
              <a:spcPct val="90000"/>
            </a:lnSpc>
            <a:spcBef>
              <a:spcPct val="0"/>
            </a:spcBef>
            <a:spcAft>
              <a:spcPct val="35000"/>
            </a:spcAft>
            <a:buNone/>
          </a:pPr>
          <a:r>
            <a:rPr lang="uz-Cyrl-UZ" sz="1400" kern="1200" dirty="0"/>
            <a:t>Normativa relativa al gobierno corporativo.</a:t>
          </a:r>
          <a:endParaRPr lang="es-CO" sz="1400" kern="1200" dirty="0"/>
        </a:p>
      </dsp:txBody>
      <dsp:txXfrm>
        <a:off x="861328" y="2517837"/>
        <a:ext cx="6722631" cy="433952"/>
      </dsp:txXfrm>
    </dsp:sp>
    <dsp:sp modelId="{0637D017-5727-42AF-9F05-818897100568}">
      <dsp:nvSpPr>
        <dsp:cNvPr id="0" name=""/>
        <dsp:cNvSpPr/>
      </dsp:nvSpPr>
      <dsp:spPr>
        <a:xfrm>
          <a:off x="847827" y="3036207"/>
          <a:ext cx="6749633" cy="460954"/>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just" defTabSz="622300">
            <a:lnSpc>
              <a:spcPct val="90000"/>
            </a:lnSpc>
            <a:spcBef>
              <a:spcPct val="0"/>
            </a:spcBef>
            <a:spcAft>
              <a:spcPct val="35000"/>
            </a:spcAft>
            <a:buNone/>
          </a:pPr>
          <a:r>
            <a:rPr lang="en-US" sz="1400" kern="1200" dirty="0"/>
            <a:t>Normas profesionales</a:t>
          </a:r>
          <a:endParaRPr lang="es-CO" sz="1400" kern="1200" dirty="0"/>
        </a:p>
      </dsp:txBody>
      <dsp:txXfrm>
        <a:off x="861328" y="3049708"/>
        <a:ext cx="6722631" cy="433952"/>
      </dsp:txXfrm>
    </dsp:sp>
    <dsp:sp modelId="{5FBCE031-56A2-48C2-ABEA-A630693628C8}">
      <dsp:nvSpPr>
        <dsp:cNvPr id="0" name=""/>
        <dsp:cNvSpPr/>
      </dsp:nvSpPr>
      <dsp:spPr>
        <a:xfrm>
          <a:off x="847827" y="3568078"/>
          <a:ext cx="6749633" cy="460954"/>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just" defTabSz="622300">
            <a:lnSpc>
              <a:spcPct val="90000"/>
            </a:lnSpc>
            <a:spcBef>
              <a:spcPct val="0"/>
            </a:spcBef>
            <a:spcAft>
              <a:spcPct val="35000"/>
            </a:spcAft>
            <a:buNone/>
          </a:pPr>
          <a:r>
            <a:rPr lang="uz-Cyrl-UZ" sz="1400" kern="1200" dirty="0"/>
            <a:t>Seguimiento por un organismo profesional o por el regulador y procedimientos disciplinarios.</a:t>
          </a:r>
          <a:endParaRPr lang="es-CO" sz="1400" kern="1200" dirty="0"/>
        </a:p>
      </dsp:txBody>
      <dsp:txXfrm>
        <a:off x="861328" y="3581579"/>
        <a:ext cx="6722631" cy="433952"/>
      </dsp:txXfrm>
    </dsp:sp>
    <dsp:sp modelId="{BB70C058-00A1-468D-872C-4DEFBBCAAC4B}">
      <dsp:nvSpPr>
        <dsp:cNvPr id="0" name=""/>
        <dsp:cNvSpPr/>
      </dsp:nvSpPr>
      <dsp:spPr>
        <a:xfrm>
          <a:off x="847827" y="4099949"/>
          <a:ext cx="6749633" cy="460954"/>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just" defTabSz="622300">
            <a:lnSpc>
              <a:spcPct val="90000"/>
            </a:lnSpc>
            <a:spcBef>
              <a:spcPct val="0"/>
            </a:spcBef>
            <a:spcAft>
              <a:spcPct val="35000"/>
            </a:spcAft>
            <a:buNone/>
          </a:pPr>
          <a:r>
            <a:rPr lang="uz-Cyrl-UZ" sz="1400" kern="1200" dirty="0"/>
            <a:t>Revisión externa, realizada por un tercero legalmente habilitado, de los informes, declaraciones, comunicaciones o de la información producida por un profesional de la contabilidad.</a:t>
          </a:r>
          <a:endParaRPr lang="es-CO" sz="1400" kern="1200" dirty="0"/>
        </a:p>
      </dsp:txBody>
      <dsp:txXfrm>
        <a:off x="861328" y="4113450"/>
        <a:ext cx="6722631" cy="433952"/>
      </dsp:txXfrm>
    </dsp:sp>
  </dsp:spTree>
</dsp:drawing>
</file>

<file path=ppt/diagrams/drawing6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89AA99-0B62-448F-97D4-DFC912C9055E}">
      <dsp:nvSpPr>
        <dsp:cNvPr id="0" name=""/>
        <dsp:cNvSpPr/>
      </dsp:nvSpPr>
      <dsp:spPr>
        <a:xfrm>
          <a:off x="0" y="0"/>
          <a:ext cx="8258577" cy="4610637"/>
        </a:xfrm>
        <a:prstGeom prst="roundRect">
          <a:avLst>
            <a:gd name="adj" fmla="val 85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2846428" numCol="1" spcCol="1270" anchor="t" anchorCtr="0">
          <a:noAutofit/>
        </a:bodyPr>
        <a:lstStyle/>
        <a:p>
          <a:pPr marL="0" lvl="0" indent="0" algn="l" defTabSz="1778000">
            <a:lnSpc>
              <a:spcPct val="90000"/>
            </a:lnSpc>
            <a:spcBef>
              <a:spcPct val="0"/>
            </a:spcBef>
            <a:spcAft>
              <a:spcPct val="35000"/>
            </a:spcAft>
            <a:buNone/>
          </a:pPr>
          <a:r>
            <a:rPr lang="es-MX" sz="4000" b="1" kern="1200" dirty="0"/>
            <a:t>Salvaguardas en el entorno de Trabajo</a:t>
          </a:r>
          <a:endParaRPr lang="es-CO" sz="4000" b="1" kern="1200" dirty="0"/>
        </a:p>
      </dsp:txBody>
      <dsp:txXfrm>
        <a:off x="114785" y="114785"/>
        <a:ext cx="8029007" cy="4381067"/>
      </dsp:txXfrm>
    </dsp:sp>
    <dsp:sp modelId="{18190E8C-FA3A-4432-B4D9-6FEC5E74E606}">
      <dsp:nvSpPr>
        <dsp:cNvPr id="0" name=""/>
        <dsp:cNvSpPr/>
      </dsp:nvSpPr>
      <dsp:spPr>
        <a:xfrm>
          <a:off x="206464" y="1791329"/>
          <a:ext cx="4432465" cy="2074786"/>
        </a:xfrm>
        <a:prstGeom prst="roundRect">
          <a:avLst>
            <a:gd name="adj" fmla="val 105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150000"/>
            </a:lnSpc>
            <a:spcBef>
              <a:spcPct val="0"/>
            </a:spcBef>
            <a:spcAft>
              <a:spcPct val="35000"/>
            </a:spcAft>
            <a:buNone/>
          </a:pPr>
          <a:r>
            <a:rPr lang="es-MX" sz="1800" kern="1200"/>
            <a:t>Profesionales de la contabilidad en ejercicio</a:t>
          </a:r>
          <a:endParaRPr lang="es-CO" sz="1800" kern="1200" dirty="0"/>
        </a:p>
        <a:p>
          <a:pPr marL="171450" lvl="1" indent="-171450" algn="l" defTabSz="800100">
            <a:lnSpc>
              <a:spcPct val="150000"/>
            </a:lnSpc>
            <a:spcBef>
              <a:spcPct val="0"/>
            </a:spcBef>
            <a:spcAft>
              <a:spcPct val="15000"/>
            </a:spcAft>
            <a:buChar char="•"/>
          </a:pPr>
          <a:r>
            <a:rPr lang="es-MX" sz="1800" kern="1200"/>
            <a:t>Salvaguardas a nivel de firma (200.12)</a:t>
          </a:r>
          <a:endParaRPr lang="es-CO" sz="1800" kern="1200" dirty="0"/>
        </a:p>
        <a:p>
          <a:pPr marL="171450" lvl="1" indent="-171450" algn="l" defTabSz="800100">
            <a:lnSpc>
              <a:spcPct val="150000"/>
            </a:lnSpc>
            <a:spcBef>
              <a:spcPct val="0"/>
            </a:spcBef>
            <a:spcAft>
              <a:spcPct val="15000"/>
            </a:spcAft>
            <a:buChar char="•"/>
          </a:pPr>
          <a:r>
            <a:rPr lang="es-MX" sz="1800" kern="1200"/>
            <a:t>Salvaguardas a nivel de encargo (200.13)</a:t>
          </a:r>
          <a:endParaRPr lang="es-CO" sz="1800" kern="1200" dirty="0"/>
        </a:p>
      </dsp:txBody>
      <dsp:txXfrm>
        <a:off x="270271" y="1855136"/>
        <a:ext cx="4304851" cy="1947172"/>
      </dsp:txXfrm>
    </dsp:sp>
    <dsp:sp modelId="{A76ABAAB-D87A-451B-8125-5034D590586F}">
      <dsp:nvSpPr>
        <dsp:cNvPr id="0" name=""/>
        <dsp:cNvSpPr/>
      </dsp:nvSpPr>
      <dsp:spPr>
        <a:xfrm>
          <a:off x="4691977" y="1791329"/>
          <a:ext cx="3359684" cy="2074786"/>
        </a:xfrm>
        <a:prstGeom prst="roundRect">
          <a:avLst>
            <a:gd name="adj" fmla="val 105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kern="1200"/>
            <a:t>Profesionales de empresa (300)</a:t>
          </a:r>
          <a:endParaRPr lang="es-CO" sz="1800" kern="1200" dirty="0"/>
        </a:p>
      </dsp:txBody>
      <dsp:txXfrm>
        <a:off x="4755784" y="1855136"/>
        <a:ext cx="3232070" cy="19471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B49242-A85A-4916-8028-DF0083DC6691}">
      <dsp:nvSpPr>
        <dsp:cNvPr id="0" name=""/>
        <dsp:cNvSpPr/>
      </dsp:nvSpPr>
      <dsp:spPr>
        <a:xfrm>
          <a:off x="3897" y="1288"/>
          <a:ext cx="8355476" cy="2243922"/>
        </a:xfrm>
        <a:prstGeom prst="roundRect">
          <a:avLst>
            <a:gd name="adj" fmla="val 10000"/>
          </a:avLst>
        </a:prstGeom>
        <a:solidFill>
          <a:schemeClr val="lt1">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s-CO" sz="2700" b="1" kern="1200" dirty="0">
              <a:solidFill>
                <a:srgbClr val="FF0000"/>
              </a:solidFill>
              <a:latin typeface="Calibri" panose="020F0502020204030204" pitchFamily="34" charset="0"/>
            </a:rPr>
            <a:t>El pilar legal y reglamentario </a:t>
          </a:r>
          <a:r>
            <a:rPr lang="es-CO" sz="2700" b="1" kern="1200" dirty="0">
              <a:latin typeface="Calibri" panose="020F0502020204030204" pitchFamily="34" charset="0"/>
            </a:rPr>
            <a:t>garantiza que los participantes a lo largo de la cadena de presentación de informes financieros cumplen determinadas tareas con el nivel de calidad requerido. Este pilar suministra un marco para:</a:t>
          </a:r>
        </a:p>
      </dsp:txBody>
      <dsp:txXfrm>
        <a:off x="69619" y="67010"/>
        <a:ext cx="8224032" cy="2112478"/>
      </dsp:txXfrm>
    </dsp:sp>
    <dsp:sp modelId="{ED9B3F5B-4CF7-47F1-AC25-98CBB45BAB57}">
      <dsp:nvSpPr>
        <dsp:cNvPr id="0" name=""/>
        <dsp:cNvSpPr/>
      </dsp:nvSpPr>
      <dsp:spPr>
        <a:xfrm>
          <a:off x="3897" y="2468177"/>
          <a:ext cx="972924" cy="2243922"/>
        </a:xfrm>
        <a:prstGeom prst="roundRect">
          <a:avLst>
            <a:gd name="adj" fmla="val 10000"/>
          </a:avLst>
        </a:prstGeom>
        <a:solidFill>
          <a:schemeClr val="lt1">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CO" sz="1000" b="1" kern="1200">
              <a:latin typeface="Calibri" panose="020F0502020204030204" pitchFamily="34" charset="0"/>
            </a:rPr>
            <a:t>Desarrollar, aprobar o enmendar leyes y reglamentos apropiados;</a:t>
          </a:r>
          <a:endParaRPr lang="es-CO" sz="1000" b="1" kern="1200" dirty="0">
            <a:latin typeface="Calibri" panose="020F0502020204030204" pitchFamily="34" charset="0"/>
          </a:endParaRPr>
        </a:p>
      </dsp:txBody>
      <dsp:txXfrm>
        <a:off x="32393" y="2496673"/>
        <a:ext cx="915932" cy="2186930"/>
      </dsp:txXfrm>
    </dsp:sp>
    <dsp:sp modelId="{812D918E-42B4-461A-95A9-FFB0617A38BE}">
      <dsp:nvSpPr>
        <dsp:cNvPr id="0" name=""/>
        <dsp:cNvSpPr/>
      </dsp:nvSpPr>
      <dsp:spPr>
        <a:xfrm>
          <a:off x="1058548" y="2468177"/>
          <a:ext cx="972924" cy="2243922"/>
        </a:xfrm>
        <a:prstGeom prst="roundRect">
          <a:avLst>
            <a:gd name="adj" fmla="val 10000"/>
          </a:avLst>
        </a:prstGeom>
        <a:solidFill>
          <a:schemeClr val="lt1">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CO" sz="1000" b="1" kern="1200">
              <a:latin typeface="Calibri" panose="020F0502020204030204" pitchFamily="34" charset="0"/>
            </a:rPr>
            <a:t>Respaldar y hacer cumplir las normas contables,  de auditoría y de ética;</a:t>
          </a:r>
          <a:endParaRPr lang="es-CO" sz="1000" b="1" kern="1200" dirty="0">
            <a:latin typeface="Calibri" panose="020F0502020204030204" pitchFamily="34" charset="0"/>
          </a:endParaRPr>
        </a:p>
      </dsp:txBody>
      <dsp:txXfrm>
        <a:off x="1087044" y="2496673"/>
        <a:ext cx="915932" cy="2186930"/>
      </dsp:txXfrm>
    </dsp:sp>
    <dsp:sp modelId="{1848424F-6EB5-4627-9C92-05ABACA1AE62}">
      <dsp:nvSpPr>
        <dsp:cNvPr id="0" name=""/>
        <dsp:cNvSpPr/>
      </dsp:nvSpPr>
      <dsp:spPr>
        <a:xfrm>
          <a:off x="2113198" y="2468177"/>
          <a:ext cx="972924" cy="2243922"/>
        </a:xfrm>
        <a:prstGeom prst="roundRect">
          <a:avLst>
            <a:gd name="adj" fmla="val 10000"/>
          </a:avLst>
        </a:prstGeom>
        <a:solidFill>
          <a:schemeClr val="lt1">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CO" sz="1000" b="1" kern="1200" dirty="0">
              <a:latin typeface="Calibri" panose="020F0502020204030204" pitchFamily="34" charset="0"/>
            </a:rPr>
            <a:t>La expedición de Licencias y la supervisión de los auditores o revisores fiscales de acuerdo con los requisitos de control de calidad;</a:t>
          </a:r>
        </a:p>
      </dsp:txBody>
      <dsp:txXfrm>
        <a:off x="2141694" y="2496673"/>
        <a:ext cx="915932" cy="2186930"/>
      </dsp:txXfrm>
    </dsp:sp>
    <dsp:sp modelId="{768CCEDC-F762-4F03-A33C-9A3F28E45036}">
      <dsp:nvSpPr>
        <dsp:cNvPr id="0" name=""/>
        <dsp:cNvSpPr/>
      </dsp:nvSpPr>
      <dsp:spPr>
        <a:xfrm>
          <a:off x="3167848" y="2468177"/>
          <a:ext cx="972924" cy="2243922"/>
        </a:xfrm>
        <a:prstGeom prst="roundRect">
          <a:avLst>
            <a:gd name="adj" fmla="val 10000"/>
          </a:avLst>
        </a:prstGeom>
        <a:solidFill>
          <a:schemeClr val="lt1">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CO" sz="1000" b="1" kern="1200" dirty="0">
              <a:latin typeface="Calibri" panose="020F0502020204030204" pitchFamily="34" charset="0"/>
            </a:rPr>
            <a:t>Revisar los </a:t>
          </a:r>
          <a:r>
            <a:rPr lang="es-CO" sz="1000" b="1" kern="1200" dirty="0" err="1">
              <a:latin typeface="Calibri" panose="020F0502020204030204" pitchFamily="34" charset="0"/>
            </a:rPr>
            <a:t>Efros</a:t>
          </a:r>
          <a:r>
            <a:rPr lang="es-CO" sz="1000" b="1" kern="1200" dirty="0">
              <a:latin typeface="Calibri" panose="020F0502020204030204" pitchFamily="34" charset="0"/>
            </a:rPr>
            <a:t> y los informes legales de las compañías cotizadas  basados en IFRS-NIIF;</a:t>
          </a:r>
        </a:p>
      </dsp:txBody>
      <dsp:txXfrm>
        <a:off x="3196344" y="2496673"/>
        <a:ext cx="915932" cy="2186930"/>
      </dsp:txXfrm>
    </dsp:sp>
    <dsp:sp modelId="{F29A40B7-5271-4576-B9EE-3FC77FB54E2D}">
      <dsp:nvSpPr>
        <dsp:cNvPr id="0" name=""/>
        <dsp:cNvSpPr/>
      </dsp:nvSpPr>
      <dsp:spPr>
        <a:xfrm>
          <a:off x="4222498" y="2468177"/>
          <a:ext cx="972924" cy="2243922"/>
        </a:xfrm>
        <a:prstGeom prst="roundRect">
          <a:avLst>
            <a:gd name="adj" fmla="val 10000"/>
          </a:avLst>
        </a:prstGeom>
        <a:solidFill>
          <a:schemeClr val="lt1">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CO" sz="1000" b="1" kern="1200" dirty="0">
              <a:latin typeface="Calibri" panose="020F0502020204030204" pitchFamily="34" charset="0"/>
            </a:rPr>
            <a:t>Calificar el nivel profesional de los contadores (por ej. Mediante exámenes o entrenamiento práctico;</a:t>
          </a:r>
        </a:p>
      </dsp:txBody>
      <dsp:txXfrm>
        <a:off x="4250994" y="2496673"/>
        <a:ext cx="915932" cy="2186930"/>
      </dsp:txXfrm>
    </dsp:sp>
    <dsp:sp modelId="{12F2A712-0BF0-4FF8-BA3F-06D197678BF6}">
      <dsp:nvSpPr>
        <dsp:cNvPr id="0" name=""/>
        <dsp:cNvSpPr/>
      </dsp:nvSpPr>
      <dsp:spPr>
        <a:xfrm>
          <a:off x="5277149" y="2468177"/>
          <a:ext cx="972924" cy="2243922"/>
        </a:xfrm>
        <a:prstGeom prst="roundRect">
          <a:avLst>
            <a:gd name="adj" fmla="val 10000"/>
          </a:avLst>
        </a:prstGeom>
        <a:solidFill>
          <a:schemeClr val="lt1">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CO" sz="1000" b="1" kern="1200" dirty="0">
              <a:latin typeface="Calibri" panose="020F0502020204030204" pitchFamily="34" charset="0"/>
            </a:rPr>
            <a:t>La Disciplina de las firmas  y personas individuales que ejercen como firmas;</a:t>
          </a:r>
        </a:p>
      </dsp:txBody>
      <dsp:txXfrm>
        <a:off x="5305645" y="2496673"/>
        <a:ext cx="915932" cy="2186930"/>
      </dsp:txXfrm>
    </dsp:sp>
    <dsp:sp modelId="{192D1907-CB93-4127-ADC2-AFE5F5B24055}">
      <dsp:nvSpPr>
        <dsp:cNvPr id="0" name=""/>
        <dsp:cNvSpPr/>
      </dsp:nvSpPr>
      <dsp:spPr>
        <a:xfrm>
          <a:off x="6331799" y="2468177"/>
          <a:ext cx="972924" cy="2243922"/>
        </a:xfrm>
        <a:prstGeom prst="roundRect">
          <a:avLst>
            <a:gd name="adj" fmla="val 10000"/>
          </a:avLst>
        </a:prstGeom>
        <a:solidFill>
          <a:schemeClr val="lt1">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CO" sz="1000" b="1" kern="1200" dirty="0">
              <a:latin typeface="Calibri" panose="020F0502020204030204" pitchFamily="34" charset="0"/>
            </a:rPr>
            <a:t>Asegurar el desarrollo profesional continuo (CPD); y</a:t>
          </a:r>
        </a:p>
      </dsp:txBody>
      <dsp:txXfrm>
        <a:off x="6360295" y="2496673"/>
        <a:ext cx="915932" cy="2186930"/>
      </dsp:txXfrm>
    </dsp:sp>
    <dsp:sp modelId="{8A918AFC-D6CC-44DF-8D0E-9FF828BF8C8A}">
      <dsp:nvSpPr>
        <dsp:cNvPr id="0" name=""/>
        <dsp:cNvSpPr/>
      </dsp:nvSpPr>
      <dsp:spPr>
        <a:xfrm>
          <a:off x="7386449" y="2468177"/>
          <a:ext cx="972924" cy="2243922"/>
        </a:xfrm>
        <a:prstGeom prst="roundRect">
          <a:avLst>
            <a:gd name="adj" fmla="val 10000"/>
          </a:avLst>
        </a:prstGeom>
        <a:solidFill>
          <a:schemeClr val="lt1">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CO" sz="1000" b="1" kern="1200">
              <a:latin typeface="Calibri" panose="020F0502020204030204" pitchFamily="34" charset="0"/>
            </a:rPr>
            <a:t>Garantizar un buen gobierno tanto en el sector privado como en el público.</a:t>
          </a:r>
          <a:endParaRPr lang="es-CO" sz="1000" b="1" kern="1200" dirty="0">
            <a:latin typeface="Calibri" panose="020F0502020204030204" pitchFamily="34" charset="0"/>
          </a:endParaRPr>
        </a:p>
      </dsp:txBody>
      <dsp:txXfrm>
        <a:off x="7414945" y="2496673"/>
        <a:ext cx="915932" cy="2186930"/>
      </dsp:txXfrm>
    </dsp:sp>
  </dsp:spTree>
</dsp:drawing>
</file>

<file path=ppt/diagrams/drawing7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0D62C7-D0E8-4F64-B140-7DFAF4F44117}">
      <dsp:nvSpPr>
        <dsp:cNvPr id="0" name=""/>
        <dsp:cNvSpPr/>
      </dsp:nvSpPr>
      <dsp:spPr>
        <a:xfrm>
          <a:off x="4123" y="0"/>
          <a:ext cx="8437041" cy="4801199"/>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uz-Cyrl-UZ" sz="3600" b="1" kern="1200" dirty="0"/>
            <a:t>Los siguientes son ejemplos de salvaguardas en el entorno de trabajo a nivel de firma: </a:t>
          </a:r>
          <a:endParaRPr lang="es-CO" sz="3600" b="1" kern="1200" dirty="0"/>
        </a:p>
      </dsp:txBody>
      <dsp:txXfrm>
        <a:off x="4123" y="0"/>
        <a:ext cx="8437041" cy="1440359"/>
      </dsp:txXfrm>
    </dsp:sp>
    <dsp:sp modelId="{4EBA8541-50F4-4BDE-8551-765D20D8F756}">
      <dsp:nvSpPr>
        <dsp:cNvPr id="0" name=""/>
        <dsp:cNvSpPr/>
      </dsp:nvSpPr>
      <dsp:spPr>
        <a:xfrm>
          <a:off x="847827" y="1441268"/>
          <a:ext cx="6749633" cy="555431"/>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66725">
            <a:lnSpc>
              <a:spcPct val="90000"/>
            </a:lnSpc>
            <a:spcBef>
              <a:spcPct val="0"/>
            </a:spcBef>
            <a:spcAft>
              <a:spcPct val="35000"/>
            </a:spcAft>
            <a:buNone/>
          </a:pPr>
          <a:r>
            <a:rPr lang="uz-Cyrl-UZ" sz="1050" kern="1200"/>
            <a:t>Que la alta dirección de la firma enfatice la importancia del cumplimiento de los principios fundamentales.</a:t>
          </a:r>
          <a:endParaRPr lang="es-CO" sz="1050" kern="1200" dirty="0"/>
        </a:p>
      </dsp:txBody>
      <dsp:txXfrm>
        <a:off x="864095" y="1457536"/>
        <a:ext cx="6717097" cy="522895"/>
      </dsp:txXfrm>
    </dsp:sp>
    <dsp:sp modelId="{0170FA61-1DB3-44BF-B3DB-A38C89BC7DA5}">
      <dsp:nvSpPr>
        <dsp:cNvPr id="0" name=""/>
        <dsp:cNvSpPr/>
      </dsp:nvSpPr>
      <dsp:spPr>
        <a:xfrm>
          <a:off x="847827" y="2082150"/>
          <a:ext cx="6749633" cy="555431"/>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66725">
            <a:lnSpc>
              <a:spcPct val="90000"/>
            </a:lnSpc>
            <a:spcBef>
              <a:spcPct val="0"/>
            </a:spcBef>
            <a:spcAft>
              <a:spcPct val="35000"/>
            </a:spcAft>
            <a:buNone/>
          </a:pPr>
          <a:r>
            <a:rPr lang="uz-Cyrl-UZ" sz="1050" kern="1200"/>
            <a:t>Que la alta dirección de la firma establezca la expectativa de que los miembros de un equipo de un encargo de aseguramiento actuarán en el interés público.</a:t>
          </a:r>
          <a:endParaRPr lang="es-CO" sz="1050" kern="1200"/>
        </a:p>
      </dsp:txBody>
      <dsp:txXfrm>
        <a:off x="864095" y="2098418"/>
        <a:ext cx="6717097" cy="522895"/>
      </dsp:txXfrm>
    </dsp:sp>
    <dsp:sp modelId="{27083EE7-7D61-49CC-BDD7-68D759B32474}">
      <dsp:nvSpPr>
        <dsp:cNvPr id="0" name=""/>
        <dsp:cNvSpPr/>
      </dsp:nvSpPr>
      <dsp:spPr>
        <a:xfrm>
          <a:off x="847827" y="2723033"/>
          <a:ext cx="6749633" cy="555431"/>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66725">
            <a:lnSpc>
              <a:spcPct val="90000"/>
            </a:lnSpc>
            <a:spcBef>
              <a:spcPct val="0"/>
            </a:spcBef>
            <a:spcAft>
              <a:spcPct val="35000"/>
            </a:spcAft>
            <a:buNone/>
          </a:pPr>
          <a:r>
            <a:rPr lang="uz-Cyrl-UZ" sz="1050" kern="1200"/>
            <a:t>Políticas y procedimientos para implementar y supervisar el control de calidad de los encargos.</a:t>
          </a:r>
          <a:endParaRPr lang="es-CO" sz="1050" kern="1200"/>
        </a:p>
      </dsp:txBody>
      <dsp:txXfrm>
        <a:off x="864095" y="2739301"/>
        <a:ext cx="6717097" cy="522895"/>
      </dsp:txXfrm>
    </dsp:sp>
    <dsp:sp modelId="{82B7F2B3-8E3A-478F-8439-3F48E0E08CB9}">
      <dsp:nvSpPr>
        <dsp:cNvPr id="0" name=""/>
        <dsp:cNvSpPr/>
      </dsp:nvSpPr>
      <dsp:spPr>
        <a:xfrm>
          <a:off x="847827" y="3363916"/>
          <a:ext cx="6749633" cy="555431"/>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66725">
            <a:lnSpc>
              <a:spcPct val="90000"/>
            </a:lnSpc>
            <a:spcBef>
              <a:spcPct val="0"/>
            </a:spcBef>
            <a:spcAft>
              <a:spcPct val="35000"/>
            </a:spcAft>
            <a:buNone/>
          </a:pPr>
          <a:r>
            <a:rPr lang="uz-Cyrl-UZ" sz="1050" kern="1200" dirty="0"/>
            <a:t>Políticas documentadas relativas a la necesidad de identificar las amenazas en relación con el cumplimiento de los principios fundamentales, de evaluar la significatividad de dichas amenazas y de aplicar salvaguardas para eliminarlas o reducirlas a un nivel aceptable </a:t>
          </a:r>
          <a:r>
            <a:rPr lang="es-MX" sz="1050" kern="1200" dirty="0"/>
            <a:t>…</a:t>
          </a:r>
          <a:r>
            <a:rPr lang="uz-Cyrl-UZ" sz="1050" kern="1200" dirty="0"/>
            <a:t>.</a:t>
          </a:r>
          <a:endParaRPr lang="es-CO" sz="1050" kern="1200" dirty="0"/>
        </a:p>
      </dsp:txBody>
      <dsp:txXfrm>
        <a:off x="864095" y="3380184"/>
        <a:ext cx="6717097" cy="522895"/>
      </dsp:txXfrm>
    </dsp:sp>
    <dsp:sp modelId="{455A5280-878E-486F-82FD-A3B8358FE64E}">
      <dsp:nvSpPr>
        <dsp:cNvPr id="0" name=""/>
        <dsp:cNvSpPr/>
      </dsp:nvSpPr>
      <dsp:spPr>
        <a:xfrm>
          <a:off x="847827" y="4004798"/>
          <a:ext cx="6749633" cy="555431"/>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66725">
            <a:lnSpc>
              <a:spcPct val="90000"/>
            </a:lnSpc>
            <a:spcBef>
              <a:spcPct val="0"/>
            </a:spcBef>
            <a:spcAft>
              <a:spcPct val="35000"/>
            </a:spcAft>
            <a:buNone/>
          </a:pPr>
          <a:r>
            <a:rPr lang="uz-Cyrl-UZ" sz="1050" kern="1200"/>
            <a:t>Políticas y procedimientos internos documentados que exijan el cumplimiento de los principios fundamentales.</a:t>
          </a:r>
          <a:endParaRPr lang="es-CO" sz="1050" kern="1200"/>
        </a:p>
      </dsp:txBody>
      <dsp:txXfrm>
        <a:off x="864095" y="4021066"/>
        <a:ext cx="6717097" cy="522895"/>
      </dsp:txXfrm>
    </dsp:sp>
  </dsp:spTree>
</dsp:drawing>
</file>

<file path=ppt/diagrams/drawing7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3CC022-E2D9-4332-BDC6-E73A841E1162}">
      <dsp:nvSpPr>
        <dsp:cNvPr id="0" name=""/>
        <dsp:cNvSpPr/>
      </dsp:nvSpPr>
      <dsp:spPr>
        <a:xfrm>
          <a:off x="0" y="0"/>
          <a:ext cx="8445289" cy="4801199"/>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uz-Cyrl-UZ" sz="3200" b="1" kern="1200" dirty="0"/>
            <a:t>Los siguientes son ejemplos de salvaguardas en el entorno de trabajo a nivel de firma: </a:t>
          </a:r>
          <a:endParaRPr lang="es-CO" sz="3200" b="1" kern="1200" dirty="0"/>
        </a:p>
      </dsp:txBody>
      <dsp:txXfrm>
        <a:off x="0" y="0"/>
        <a:ext cx="8445289" cy="1440359"/>
      </dsp:txXfrm>
    </dsp:sp>
    <dsp:sp modelId="{DEF3EAF5-B5E1-4D23-8741-7BD9472392C2}">
      <dsp:nvSpPr>
        <dsp:cNvPr id="0" name=""/>
        <dsp:cNvSpPr/>
      </dsp:nvSpPr>
      <dsp:spPr>
        <a:xfrm>
          <a:off x="844528" y="1441268"/>
          <a:ext cx="6756231" cy="555431"/>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uz-Cyrl-UZ" sz="1400" kern="1200" dirty="0"/>
            <a:t>Políticas y procedimientos que permitan la identificación de intereses o de relaciones entre los miembros de la firma, o los miembros de los equipos de los encargos y los clientes.</a:t>
          </a:r>
          <a:endParaRPr lang="es-CO" sz="1400" kern="1200" dirty="0"/>
        </a:p>
      </dsp:txBody>
      <dsp:txXfrm>
        <a:off x="860796" y="1457536"/>
        <a:ext cx="6723695" cy="522895"/>
      </dsp:txXfrm>
    </dsp:sp>
    <dsp:sp modelId="{000C4650-0060-4DC4-AB42-5B1B99552D0C}">
      <dsp:nvSpPr>
        <dsp:cNvPr id="0" name=""/>
        <dsp:cNvSpPr/>
      </dsp:nvSpPr>
      <dsp:spPr>
        <a:xfrm>
          <a:off x="844528" y="2082150"/>
          <a:ext cx="6756231" cy="555431"/>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66725">
            <a:lnSpc>
              <a:spcPct val="90000"/>
            </a:lnSpc>
            <a:spcBef>
              <a:spcPct val="0"/>
            </a:spcBef>
            <a:spcAft>
              <a:spcPct val="35000"/>
            </a:spcAft>
            <a:buNone/>
          </a:pPr>
          <a:r>
            <a:rPr lang="uz-Cyrl-UZ" sz="1050" kern="1200"/>
            <a:t>Políticas y procedimientos para el seguimiento y, en caso necesario, la gestión de la dependencia con respecto los ingresos recibidos de un único cliente.</a:t>
          </a:r>
          <a:endParaRPr lang="es-CO" sz="1050" kern="1200"/>
        </a:p>
      </dsp:txBody>
      <dsp:txXfrm>
        <a:off x="860796" y="2098418"/>
        <a:ext cx="6723695" cy="522895"/>
      </dsp:txXfrm>
    </dsp:sp>
    <dsp:sp modelId="{90F21E70-87A5-4412-9260-7380298D3EDF}">
      <dsp:nvSpPr>
        <dsp:cNvPr id="0" name=""/>
        <dsp:cNvSpPr/>
      </dsp:nvSpPr>
      <dsp:spPr>
        <a:xfrm>
          <a:off x="844528" y="2723033"/>
          <a:ext cx="6756231" cy="555431"/>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66725">
            <a:lnSpc>
              <a:spcPct val="90000"/>
            </a:lnSpc>
            <a:spcBef>
              <a:spcPct val="0"/>
            </a:spcBef>
            <a:spcAft>
              <a:spcPct val="35000"/>
            </a:spcAft>
            <a:buNone/>
          </a:pPr>
          <a:r>
            <a:rPr lang="uz-Cyrl-UZ" sz="1050" kern="1200"/>
            <a:t>Utilización de distintos socios o equipos con líneas de mando diferenciadas para la prestación de servicios que no son de aseguramiento a un cliente de un encargo de aseguramiento.</a:t>
          </a:r>
          <a:endParaRPr lang="es-CO" sz="1050" kern="1200"/>
        </a:p>
      </dsp:txBody>
      <dsp:txXfrm>
        <a:off x="860796" y="2739301"/>
        <a:ext cx="6723695" cy="522895"/>
      </dsp:txXfrm>
    </dsp:sp>
    <dsp:sp modelId="{7841CB87-F502-4FC7-9E1E-E2D66DD06885}">
      <dsp:nvSpPr>
        <dsp:cNvPr id="0" name=""/>
        <dsp:cNvSpPr/>
      </dsp:nvSpPr>
      <dsp:spPr>
        <a:xfrm>
          <a:off x="844528" y="3363916"/>
          <a:ext cx="6756231" cy="555431"/>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66725">
            <a:lnSpc>
              <a:spcPct val="90000"/>
            </a:lnSpc>
            <a:spcBef>
              <a:spcPct val="0"/>
            </a:spcBef>
            <a:spcAft>
              <a:spcPct val="35000"/>
            </a:spcAft>
            <a:buNone/>
          </a:pPr>
          <a:r>
            <a:rPr lang="uz-Cyrl-UZ" sz="1050" kern="1200"/>
            <a:t>Políticas y procedimientos con el fin de prohibir a aquellos que no son miembros del equipo del encargo que influyan de manera inadecuada en el resultado del encargo.</a:t>
          </a:r>
          <a:endParaRPr lang="es-CO" sz="1050" kern="1200"/>
        </a:p>
      </dsp:txBody>
      <dsp:txXfrm>
        <a:off x="860796" y="3380184"/>
        <a:ext cx="6723695" cy="522895"/>
      </dsp:txXfrm>
    </dsp:sp>
    <dsp:sp modelId="{CADB1AA2-F8C0-43D8-B812-B80CD8A7FDFC}">
      <dsp:nvSpPr>
        <dsp:cNvPr id="0" name=""/>
        <dsp:cNvSpPr/>
      </dsp:nvSpPr>
      <dsp:spPr>
        <a:xfrm>
          <a:off x="844528" y="4004798"/>
          <a:ext cx="6756231" cy="555431"/>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66725">
            <a:lnSpc>
              <a:spcPct val="90000"/>
            </a:lnSpc>
            <a:spcBef>
              <a:spcPct val="0"/>
            </a:spcBef>
            <a:spcAft>
              <a:spcPct val="35000"/>
            </a:spcAft>
            <a:buNone/>
          </a:pPr>
          <a:r>
            <a:rPr lang="uz-Cyrl-UZ" sz="1050" kern="1200"/>
            <a:t>Comunicación en tiempo oportuno de las políticas y procedimientos de la firma, incluido cualquier cambio de los mismos, a todos los socios y al personal profesional, y formación teórica y práctica adecuada sobre dichas políticas y procedimientos.</a:t>
          </a:r>
          <a:endParaRPr lang="es-CO" sz="1050" kern="1200"/>
        </a:p>
      </dsp:txBody>
      <dsp:txXfrm>
        <a:off x="860796" y="4021066"/>
        <a:ext cx="6723695" cy="522895"/>
      </dsp:txXfrm>
    </dsp:sp>
  </dsp:spTree>
</dsp:drawing>
</file>

<file path=ppt/diagrams/drawing7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CF2BA6-0033-4901-9582-4CA745E65E04}">
      <dsp:nvSpPr>
        <dsp:cNvPr id="0" name=""/>
        <dsp:cNvSpPr/>
      </dsp:nvSpPr>
      <dsp:spPr>
        <a:xfrm>
          <a:off x="4123" y="0"/>
          <a:ext cx="8437041" cy="4801199"/>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uz-Cyrl-UZ" sz="3600" b="1" kern="1200" dirty="0"/>
            <a:t>Los siguientes son ejemplos de salvaguardas en el entorno de trabajo a nivel de firma: </a:t>
          </a:r>
          <a:endParaRPr lang="es-CO" sz="3600" b="1" kern="1200" dirty="0"/>
        </a:p>
      </dsp:txBody>
      <dsp:txXfrm>
        <a:off x="4123" y="0"/>
        <a:ext cx="8437041" cy="1440359"/>
      </dsp:txXfrm>
    </dsp:sp>
    <dsp:sp modelId="{FAE568C8-D6A5-44D8-8E17-95B2AC53835C}">
      <dsp:nvSpPr>
        <dsp:cNvPr id="0" name=""/>
        <dsp:cNvSpPr/>
      </dsp:nvSpPr>
      <dsp:spPr>
        <a:xfrm>
          <a:off x="847827" y="1440476"/>
          <a:ext cx="6749633" cy="69943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uz-Cyrl-UZ" sz="1400" kern="1200" dirty="0"/>
            <a:t>Nombramiento de un miembro de la alta dirección como responsable de la supervisión del correcto funcionamiento del sistema de control de calidad de la firma.</a:t>
          </a:r>
          <a:endParaRPr lang="es-CO" sz="1400" kern="1200" dirty="0"/>
        </a:p>
      </dsp:txBody>
      <dsp:txXfrm>
        <a:off x="868313" y="1460962"/>
        <a:ext cx="6708661" cy="658460"/>
      </dsp:txXfrm>
    </dsp:sp>
    <dsp:sp modelId="{B22BB75C-2B9E-4E95-B30E-815347A5E56B}">
      <dsp:nvSpPr>
        <dsp:cNvPr id="0" name=""/>
        <dsp:cNvSpPr/>
      </dsp:nvSpPr>
      <dsp:spPr>
        <a:xfrm>
          <a:off x="847827" y="2247514"/>
          <a:ext cx="6749633" cy="69943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uz-Cyrl-UZ" sz="1200" kern="1200"/>
            <a:t>Información a los socios y al personal profesional sobre los clientes de encargos de aseguramiento y sus entidades vinculadas, de los que se exige que sean independientes.</a:t>
          </a:r>
          <a:endParaRPr lang="es-CO" sz="1200" kern="1200"/>
        </a:p>
      </dsp:txBody>
      <dsp:txXfrm>
        <a:off x="868313" y="2268000"/>
        <a:ext cx="6708661" cy="658460"/>
      </dsp:txXfrm>
    </dsp:sp>
    <dsp:sp modelId="{A31A14A6-E4EC-4886-BAD5-14DAA37E6F6A}">
      <dsp:nvSpPr>
        <dsp:cNvPr id="0" name=""/>
        <dsp:cNvSpPr/>
      </dsp:nvSpPr>
      <dsp:spPr>
        <a:xfrm>
          <a:off x="847827" y="3054551"/>
          <a:ext cx="6749633" cy="69943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uz-Cyrl-UZ" sz="1200" kern="1200"/>
            <a:t>Un mecanismo disciplinario para fomentar el cumplimiento de las políticas y procedimientos. </a:t>
          </a:r>
          <a:endParaRPr lang="es-CO" sz="1200" kern="1200"/>
        </a:p>
      </dsp:txBody>
      <dsp:txXfrm>
        <a:off x="868313" y="3075037"/>
        <a:ext cx="6708661" cy="658460"/>
      </dsp:txXfrm>
    </dsp:sp>
    <dsp:sp modelId="{27208A19-8790-497C-BE13-275BDDD7C0BB}">
      <dsp:nvSpPr>
        <dsp:cNvPr id="0" name=""/>
        <dsp:cNvSpPr/>
      </dsp:nvSpPr>
      <dsp:spPr>
        <a:xfrm>
          <a:off x="847827" y="3861589"/>
          <a:ext cx="6749633" cy="69943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uz-Cyrl-UZ" sz="1200" kern="1200"/>
            <a:t>Publicación de políticas y procedimientos para alentar y capacitar al personal para que comunique a los niveles superiores dentro de la firma cualquier cuestión relacionada con el cumplimiento de los principios fundamentales que les pueda preocupar.</a:t>
          </a:r>
          <a:endParaRPr lang="es-CO" sz="1200" kern="1200"/>
        </a:p>
      </dsp:txBody>
      <dsp:txXfrm>
        <a:off x="868313" y="3882075"/>
        <a:ext cx="6708661" cy="658460"/>
      </dsp:txXfrm>
    </dsp:sp>
  </dsp:spTree>
</dsp:drawing>
</file>

<file path=ppt/diagrams/drawing7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CF2BA6-0033-4901-9582-4CA745E65E04}">
      <dsp:nvSpPr>
        <dsp:cNvPr id="0" name=""/>
        <dsp:cNvSpPr/>
      </dsp:nvSpPr>
      <dsp:spPr>
        <a:xfrm>
          <a:off x="0" y="0"/>
          <a:ext cx="8445289" cy="4801199"/>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uz-Cyrl-UZ" sz="2800" b="1" kern="1200" dirty="0"/>
            <a:t>Los siguientes son ejemplos de salvaguardas en el entorno de trabajo a nivel de cada encargo: </a:t>
          </a:r>
          <a:endParaRPr lang="es-CO" sz="2800" b="1" kern="1200" dirty="0"/>
        </a:p>
      </dsp:txBody>
      <dsp:txXfrm>
        <a:off x="0" y="0"/>
        <a:ext cx="8445289" cy="1440359"/>
      </dsp:txXfrm>
    </dsp:sp>
    <dsp:sp modelId="{FAE568C8-D6A5-44D8-8E17-95B2AC53835C}">
      <dsp:nvSpPr>
        <dsp:cNvPr id="0" name=""/>
        <dsp:cNvSpPr/>
      </dsp:nvSpPr>
      <dsp:spPr>
        <a:xfrm>
          <a:off x="844528" y="1440769"/>
          <a:ext cx="6756231" cy="94324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uz-Cyrl-UZ" sz="1600" b="0" kern="1200" dirty="0"/>
            <a:t>Recurrir a un profesional de la contabilidad que no participó en el servicio que no era de aseguramiento para que revise el trabajo realizado en dicho encargo o, en caso necesario, preste su asesoramiento. </a:t>
          </a:r>
          <a:endParaRPr lang="es-CO" sz="1600" b="0" kern="1200" dirty="0"/>
        </a:p>
      </dsp:txBody>
      <dsp:txXfrm>
        <a:off x="872155" y="1468396"/>
        <a:ext cx="6700977" cy="887989"/>
      </dsp:txXfrm>
    </dsp:sp>
    <dsp:sp modelId="{D455FE9A-5E7B-419B-9036-B66A867D5FA8}">
      <dsp:nvSpPr>
        <dsp:cNvPr id="0" name=""/>
        <dsp:cNvSpPr/>
      </dsp:nvSpPr>
      <dsp:spPr>
        <a:xfrm>
          <a:off x="844528" y="2529127"/>
          <a:ext cx="6756231" cy="94324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uz-Cyrl-UZ" sz="1600" b="0" kern="1200" dirty="0"/>
            <a:t>Recurrir a un profesional de la contabilidad que no participó en el servicio de aseguramiento para que revise el trabajo realizado en dicho encargo o preste su asesoramiento. </a:t>
          </a:r>
          <a:endParaRPr lang="es-CO" sz="1600" b="0" kern="1200" dirty="0"/>
        </a:p>
      </dsp:txBody>
      <dsp:txXfrm>
        <a:off x="872155" y="2556754"/>
        <a:ext cx="6700977" cy="887989"/>
      </dsp:txXfrm>
    </dsp:sp>
    <dsp:sp modelId="{22F77CCA-D37A-43C5-8190-2F03FC73E43D}">
      <dsp:nvSpPr>
        <dsp:cNvPr id="0" name=""/>
        <dsp:cNvSpPr/>
      </dsp:nvSpPr>
      <dsp:spPr>
        <a:xfrm>
          <a:off x="844528" y="3617485"/>
          <a:ext cx="6756231" cy="94324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uz-Cyrl-UZ" sz="1600" kern="1200"/>
            <a:t>Consultar a un tercero independiente, como un comité de administradores independientes, un organismo regulador de la profesión u otro profesional de la contabilidad.</a:t>
          </a:r>
          <a:endParaRPr lang="es-CO" sz="1600" b="0" kern="1200" dirty="0"/>
        </a:p>
      </dsp:txBody>
      <dsp:txXfrm>
        <a:off x="872155" y="3645112"/>
        <a:ext cx="6700977" cy="887989"/>
      </dsp:txXfrm>
    </dsp:sp>
  </dsp:spTree>
</dsp:drawing>
</file>

<file path=ppt/diagrams/drawing7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CF2BA6-0033-4901-9582-4CA745E65E04}">
      <dsp:nvSpPr>
        <dsp:cNvPr id="0" name=""/>
        <dsp:cNvSpPr/>
      </dsp:nvSpPr>
      <dsp:spPr>
        <a:xfrm>
          <a:off x="0" y="0"/>
          <a:ext cx="8445289" cy="4801199"/>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uz-Cyrl-UZ" sz="2800" b="1" kern="1200" dirty="0"/>
            <a:t>Los siguientes son ejemplos de salvaguardas en el entorno de trabajo a nivel de cada encargo: </a:t>
          </a:r>
          <a:endParaRPr lang="es-CO" sz="2800" b="1" kern="1200" dirty="0"/>
        </a:p>
      </dsp:txBody>
      <dsp:txXfrm>
        <a:off x="0" y="0"/>
        <a:ext cx="8445289" cy="1440359"/>
      </dsp:txXfrm>
    </dsp:sp>
    <dsp:sp modelId="{FAE568C8-D6A5-44D8-8E17-95B2AC53835C}">
      <dsp:nvSpPr>
        <dsp:cNvPr id="0" name=""/>
        <dsp:cNvSpPr/>
      </dsp:nvSpPr>
      <dsp:spPr>
        <a:xfrm>
          <a:off x="844528" y="1440476"/>
          <a:ext cx="6756231" cy="69943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uz-Cyrl-UZ" sz="1800" kern="1200" dirty="0"/>
            <a:t>Comentar las cuestiones de ética con los responsables del gobierno del cliente.</a:t>
          </a:r>
          <a:endParaRPr lang="es-CO" sz="1800" b="0" kern="1200" dirty="0"/>
        </a:p>
      </dsp:txBody>
      <dsp:txXfrm>
        <a:off x="865014" y="1460962"/>
        <a:ext cx="6715259" cy="658460"/>
      </dsp:txXfrm>
    </dsp:sp>
    <dsp:sp modelId="{6C0711C0-ED7D-4A2B-B208-327CC31F4BCC}">
      <dsp:nvSpPr>
        <dsp:cNvPr id="0" name=""/>
        <dsp:cNvSpPr/>
      </dsp:nvSpPr>
      <dsp:spPr>
        <a:xfrm>
          <a:off x="844528" y="2247514"/>
          <a:ext cx="6756231" cy="69943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uz-Cyrl-UZ" sz="1800" kern="1200" dirty="0"/>
            <a:t>Revelar a los responsables del gobierno del cliente la naturaleza de los servicios prestados y el alcance de los honorarios cobrados.</a:t>
          </a:r>
          <a:endParaRPr lang="es-CO" sz="1800" kern="1200" dirty="0"/>
        </a:p>
      </dsp:txBody>
      <dsp:txXfrm>
        <a:off x="865014" y="2268000"/>
        <a:ext cx="6715259" cy="658460"/>
      </dsp:txXfrm>
    </dsp:sp>
    <dsp:sp modelId="{60B1718D-0254-473B-A0AB-5BC64251D976}">
      <dsp:nvSpPr>
        <dsp:cNvPr id="0" name=""/>
        <dsp:cNvSpPr/>
      </dsp:nvSpPr>
      <dsp:spPr>
        <a:xfrm>
          <a:off x="844528" y="3054551"/>
          <a:ext cx="6756231" cy="69943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uz-Cyrl-UZ" sz="1800" kern="1200" dirty="0"/>
            <a:t>Recurrir a otra firma para que participe en la realización de parte del encargo o en repetir parte del mismo.</a:t>
          </a:r>
          <a:endParaRPr lang="es-CO" sz="1800" kern="1200" dirty="0"/>
        </a:p>
      </dsp:txBody>
      <dsp:txXfrm>
        <a:off x="865014" y="3075037"/>
        <a:ext cx="6715259" cy="658460"/>
      </dsp:txXfrm>
    </dsp:sp>
    <dsp:sp modelId="{291F6ECD-7925-4FC8-9B53-BAA02707DE4B}">
      <dsp:nvSpPr>
        <dsp:cNvPr id="0" name=""/>
        <dsp:cNvSpPr/>
      </dsp:nvSpPr>
      <dsp:spPr>
        <a:xfrm>
          <a:off x="844528" y="3861589"/>
          <a:ext cx="6756231" cy="69943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uz-Cyrl-UZ" sz="1800" kern="1200" dirty="0"/>
            <a:t>Rotación del personal de categoría superior del equipo del encargo de aseguramiento</a:t>
          </a:r>
          <a:endParaRPr lang="es-CO" sz="1800" kern="1200" dirty="0"/>
        </a:p>
      </dsp:txBody>
      <dsp:txXfrm>
        <a:off x="865014" y="3882075"/>
        <a:ext cx="6715259" cy="658460"/>
      </dsp:txXfrm>
    </dsp:sp>
  </dsp:spTree>
</dsp:drawing>
</file>

<file path=ppt/diagrams/drawing7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CF2BA6-0033-4901-9582-4CA745E65E04}">
      <dsp:nvSpPr>
        <dsp:cNvPr id="0" name=""/>
        <dsp:cNvSpPr/>
      </dsp:nvSpPr>
      <dsp:spPr>
        <a:xfrm>
          <a:off x="4123" y="0"/>
          <a:ext cx="8437041" cy="4801199"/>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uz-Cyrl-UZ" sz="2800" b="1" kern="1200" dirty="0"/>
            <a:t>Los siguientes son ejemplos de salvaguardas integradas en los sistemas y procedimientos del cliente:</a:t>
          </a:r>
          <a:endParaRPr lang="es-CO" sz="2800" b="1" kern="1200" dirty="0"/>
        </a:p>
      </dsp:txBody>
      <dsp:txXfrm>
        <a:off x="4123" y="0"/>
        <a:ext cx="8437041" cy="1440359"/>
      </dsp:txXfrm>
    </dsp:sp>
    <dsp:sp modelId="{FAE568C8-D6A5-44D8-8E17-95B2AC53835C}">
      <dsp:nvSpPr>
        <dsp:cNvPr id="0" name=""/>
        <dsp:cNvSpPr/>
      </dsp:nvSpPr>
      <dsp:spPr>
        <a:xfrm>
          <a:off x="847827" y="1440476"/>
          <a:ext cx="6749633" cy="69943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uz-Cyrl-UZ" sz="1600" kern="1200" dirty="0"/>
            <a:t>El cliente solicita a otras personas, que no pertenecen a la dirección, que ratifiquen o aprueben el nombramiento de la firma para la realización de un encargo.</a:t>
          </a:r>
          <a:endParaRPr lang="es-CO" sz="1600" b="0" kern="1200" dirty="0"/>
        </a:p>
      </dsp:txBody>
      <dsp:txXfrm>
        <a:off x="868313" y="1460962"/>
        <a:ext cx="6708661" cy="658460"/>
      </dsp:txXfrm>
    </dsp:sp>
    <dsp:sp modelId="{5572EBC8-CBEB-4D61-AD38-5D0F85AF3318}">
      <dsp:nvSpPr>
        <dsp:cNvPr id="0" name=""/>
        <dsp:cNvSpPr/>
      </dsp:nvSpPr>
      <dsp:spPr>
        <a:xfrm>
          <a:off x="847827" y="2247514"/>
          <a:ext cx="6749633" cy="69943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uz-Cyrl-UZ" sz="1600" kern="1200"/>
            <a:t>El cliente dispone de empleados competentes, con experiencia y antigüedad, para tomar las decisiones de dirección.</a:t>
          </a:r>
          <a:endParaRPr lang="es-CO" sz="1600" kern="1200"/>
        </a:p>
      </dsp:txBody>
      <dsp:txXfrm>
        <a:off x="868313" y="2268000"/>
        <a:ext cx="6708661" cy="658460"/>
      </dsp:txXfrm>
    </dsp:sp>
    <dsp:sp modelId="{926BAD45-1F18-4F9D-96EF-6F3D7E0540F8}">
      <dsp:nvSpPr>
        <dsp:cNvPr id="0" name=""/>
        <dsp:cNvSpPr/>
      </dsp:nvSpPr>
      <dsp:spPr>
        <a:xfrm>
          <a:off x="847827" y="3054551"/>
          <a:ext cx="6749633" cy="69943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uz-Cyrl-UZ" sz="1600" kern="1200"/>
            <a:t>El cliente ha implementado procedimientos internos que permiten una selección objetiva en la contratación de encargos que no son de aseguramiento.</a:t>
          </a:r>
          <a:endParaRPr lang="es-CO" sz="1600" kern="1200"/>
        </a:p>
      </dsp:txBody>
      <dsp:txXfrm>
        <a:off x="868313" y="3075037"/>
        <a:ext cx="6708661" cy="658460"/>
      </dsp:txXfrm>
    </dsp:sp>
    <dsp:sp modelId="{1303333D-35A8-4664-9B6A-E951F79DA461}">
      <dsp:nvSpPr>
        <dsp:cNvPr id="0" name=""/>
        <dsp:cNvSpPr/>
      </dsp:nvSpPr>
      <dsp:spPr>
        <a:xfrm>
          <a:off x="847827" y="3861589"/>
          <a:ext cx="6749633" cy="69943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uz-Cyrl-UZ" sz="1600" kern="1200"/>
            <a:t>El cliente tiene una estructura de gobierno corporativo que proporciona una supervisión y comunicaciones adecuadas en relación con los servicios de la firma.</a:t>
          </a:r>
          <a:endParaRPr lang="es-CO" sz="1600" kern="1200"/>
        </a:p>
      </dsp:txBody>
      <dsp:txXfrm>
        <a:off x="868313" y="3882075"/>
        <a:ext cx="6708661" cy="658460"/>
      </dsp:txXfrm>
    </dsp:sp>
  </dsp:spTree>
</dsp:drawing>
</file>

<file path=ppt/diagrams/drawing7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0FF481-0240-404B-8D0D-22B18A3BE6AD}">
      <dsp:nvSpPr>
        <dsp:cNvPr id="0" name=""/>
        <dsp:cNvSpPr/>
      </dsp:nvSpPr>
      <dsp:spPr>
        <a:xfrm>
          <a:off x="3110210" y="1051"/>
          <a:ext cx="2009179" cy="2009179"/>
        </a:xfrm>
        <a:prstGeom prst="ellipse">
          <a:avLst/>
        </a:prstGeom>
        <a:solidFill>
          <a:srgbClr val="FF66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s-CO" sz="1400" b="0" kern="1200" dirty="0"/>
            <a:t>Identificar amenazas en relación con el cumplimiento de los principios fundamentales, </a:t>
          </a:r>
          <a:endParaRPr lang="es-CO" sz="1400" kern="1200" dirty="0"/>
        </a:p>
      </dsp:txBody>
      <dsp:txXfrm>
        <a:off x="3404447" y="295288"/>
        <a:ext cx="1420705" cy="1420705"/>
      </dsp:txXfrm>
    </dsp:sp>
    <dsp:sp modelId="{C19BDC52-3FCE-49D5-BE9F-9B86170E083D}">
      <dsp:nvSpPr>
        <dsp:cNvPr id="0" name=""/>
        <dsp:cNvSpPr/>
      </dsp:nvSpPr>
      <dsp:spPr>
        <a:xfrm rot="3600000">
          <a:off x="4594426" y="1959759"/>
          <a:ext cx="533968" cy="678098"/>
        </a:xfrm>
        <a:prstGeom prst="rightArrow">
          <a:avLst>
            <a:gd name="adj1" fmla="val 60000"/>
            <a:gd name="adj2" fmla="val 50000"/>
          </a:avLst>
        </a:prstGeom>
        <a:solidFill>
          <a:srgbClr val="FF6600"/>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CO" sz="1200" kern="1200"/>
        </a:p>
      </dsp:txBody>
      <dsp:txXfrm>
        <a:off x="4634474" y="2026015"/>
        <a:ext cx="373778" cy="406858"/>
      </dsp:txXfrm>
    </dsp:sp>
    <dsp:sp modelId="{E32701E9-AE61-410D-BB32-646B4126B32D}">
      <dsp:nvSpPr>
        <dsp:cNvPr id="0" name=""/>
        <dsp:cNvSpPr/>
      </dsp:nvSpPr>
      <dsp:spPr>
        <a:xfrm>
          <a:off x="4618543" y="2613561"/>
          <a:ext cx="2009179" cy="2009179"/>
        </a:xfrm>
        <a:prstGeom prst="ellipse">
          <a:avLst/>
        </a:prstGeom>
        <a:solidFill>
          <a:srgbClr val="0099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s-CO" sz="1400" b="0" kern="1200" dirty="0"/>
            <a:t>Evaluar la importancia de las amenazas que se han identificado </a:t>
          </a:r>
          <a:endParaRPr lang="es-CO" sz="1400" kern="1200" dirty="0"/>
        </a:p>
      </dsp:txBody>
      <dsp:txXfrm>
        <a:off x="4912780" y="2907798"/>
        <a:ext cx="1420705" cy="1420705"/>
      </dsp:txXfrm>
    </dsp:sp>
    <dsp:sp modelId="{B935471B-BCFA-4A2C-BFA4-0C6B14A1A8DE}">
      <dsp:nvSpPr>
        <dsp:cNvPr id="0" name=""/>
        <dsp:cNvSpPr/>
      </dsp:nvSpPr>
      <dsp:spPr>
        <a:xfrm rot="10800000">
          <a:off x="3862928" y="3279101"/>
          <a:ext cx="533968" cy="678098"/>
        </a:xfrm>
        <a:prstGeom prst="rightArrow">
          <a:avLst>
            <a:gd name="adj1" fmla="val 60000"/>
            <a:gd name="adj2" fmla="val 50000"/>
          </a:avLst>
        </a:prstGeom>
        <a:solidFill>
          <a:srgbClr val="009900"/>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CO" sz="1200" kern="1200"/>
        </a:p>
      </dsp:txBody>
      <dsp:txXfrm rot="10800000">
        <a:off x="4023118" y="3414721"/>
        <a:ext cx="373778" cy="406858"/>
      </dsp:txXfrm>
    </dsp:sp>
    <dsp:sp modelId="{E7C3506E-D35B-43DB-8866-60E943FCA793}">
      <dsp:nvSpPr>
        <dsp:cNvPr id="0" name=""/>
        <dsp:cNvSpPr/>
      </dsp:nvSpPr>
      <dsp:spPr>
        <a:xfrm>
          <a:off x="1601876" y="2613561"/>
          <a:ext cx="2009179" cy="2009179"/>
        </a:xfrm>
        <a:prstGeom prst="ellipse">
          <a:avLst/>
        </a:prstGeom>
        <a:solidFill>
          <a:srgbClr val="0070C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s-CO" sz="1400" b="0" kern="1200"/>
            <a:t>Cuando sea necesario, aplicar salvaguardas para eliminar las amenazas o reducirlas a un nivel aceptable. </a:t>
          </a:r>
          <a:endParaRPr lang="es-CO" sz="1400" kern="1200"/>
        </a:p>
      </dsp:txBody>
      <dsp:txXfrm>
        <a:off x="1896113" y="2907798"/>
        <a:ext cx="1420705" cy="1420705"/>
      </dsp:txXfrm>
    </dsp:sp>
    <dsp:sp modelId="{5947A322-ED60-4449-A385-40CAE68CF400}">
      <dsp:nvSpPr>
        <dsp:cNvPr id="0" name=""/>
        <dsp:cNvSpPr/>
      </dsp:nvSpPr>
      <dsp:spPr>
        <a:xfrm rot="18000000">
          <a:off x="3086093" y="1985934"/>
          <a:ext cx="533968" cy="678098"/>
        </a:xfrm>
        <a:prstGeom prst="righ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CO" sz="1200" kern="1200"/>
        </a:p>
      </dsp:txBody>
      <dsp:txXfrm>
        <a:off x="3126141" y="2190918"/>
        <a:ext cx="373778" cy="406858"/>
      </dsp:txXfrm>
    </dsp:sp>
  </dsp:spTree>
</dsp:drawing>
</file>

<file path=ppt/diagrams/drawing7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49D074-315C-49F8-B144-78007CDECF00}">
      <dsp:nvSpPr>
        <dsp:cNvPr id="0" name=""/>
        <dsp:cNvSpPr/>
      </dsp:nvSpPr>
      <dsp:spPr>
        <a:xfrm>
          <a:off x="7150618" y="920690"/>
          <a:ext cx="176485" cy="3266366"/>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C43BE1-0C29-4425-97D5-8F175FDFF57E}">
      <dsp:nvSpPr>
        <dsp:cNvPr id="0" name=""/>
        <dsp:cNvSpPr/>
      </dsp:nvSpPr>
      <dsp:spPr>
        <a:xfrm>
          <a:off x="88242" y="920690"/>
          <a:ext cx="4590099" cy="3266366"/>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3A8A24-03A4-4851-BC77-92606760F97B}">
      <dsp:nvSpPr>
        <dsp:cNvPr id="0" name=""/>
        <dsp:cNvSpPr/>
      </dsp:nvSpPr>
      <dsp:spPr>
        <a:xfrm>
          <a:off x="617692" y="1131895"/>
          <a:ext cx="3001742" cy="1884529"/>
        </a:xfrm>
        <a:prstGeom prst="rect">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t="-21000" b="-2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23741A-D7BE-42F6-B71A-B01B24932551}">
      <dsp:nvSpPr>
        <dsp:cNvPr id="0" name=""/>
        <dsp:cNvSpPr/>
      </dsp:nvSpPr>
      <dsp:spPr>
        <a:xfrm>
          <a:off x="267693" y="3620106"/>
          <a:ext cx="4234162" cy="387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720" tIns="64770" rIns="172720" bIns="64770" numCol="1" spcCol="1270" anchor="ctr" anchorCtr="0">
          <a:noAutofit/>
        </a:bodyPr>
        <a:lstStyle/>
        <a:p>
          <a:pPr marL="0" lvl="0" indent="0" algn="ctr" defTabSz="755650">
            <a:lnSpc>
              <a:spcPct val="90000"/>
            </a:lnSpc>
            <a:spcBef>
              <a:spcPct val="0"/>
            </a:spcBef>
            <a:spcAft>
              <a:spcPct val="35000"/>
            </a:spcAft>
            <a:buNone/>
          </a:pPr>
          <a:r>
            <a:rPr lang="es-CO" sz="1700" b="1" kern="1200" dirty="0"/>
            <a:t>Normatividad </a:t>
          </a:r>
        </a:p>
      </dsp:txBody>
      <dsp:txXfrm>
        <a:off x="267693" y="3620106"/>
        <a:ext cx="4234162" cy="387720"/>
      </dsp:txXfrm>
    </dsp:sp>
    <dsp:sp modelId="{D09F5A54-61DE-4E2F-A2BA-48FBBE48689A}">
      <dsp:nvSpPr>
        <dsp:cNvPr id="0" name=""/>
        <dsp:cNvSpPr/>
      </dsp:nvSpPr>
      <dsp:spPr>
        <a:xfrm>
          <a:off x="4792766" y="714436"/>
          <a:ext cx="2243426" cy="3678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Font typeface="Wingdings" panose="05000000000000000000" pitchFamily="2" charset="2"/>
            <a:buNone/>
          </a:pPr>
          <a:r>
            <a:rPr lang="es-CO" sz="1600" b="1" kern="1200" dirty="0">
              <a:solidFill>
                <a:srgbClr val="002060"/>
              </a:solidFill>
            </a:rPr>
            <a:t>NIIF 16 – Arrendamientos</a:t>
          </a:r>
        </a:p>
        <a:p>
          <a:pPr marL="0" lvl="0" indent="0" algn="l" defTabSz="711200">
            <a:lnSpc>
              <a:spcPct val="90000"/>
            </a:lnSpc>
            <a:spcBef>
              <a:spcPct val="0"/>
            </a:spcBef>
            <a:spcAft>
              <a:spcPct val="35000"/>
            </a:spcAft>
            <a:buFont typeface="Wingdings" panose="05000000000000000000" pitchFamily="2" charset="2"/>
            <a:buNone/>
          </a:pPr>
          <a:endParaRPr lang="es-CO" sz="1600" b="1" kern="1200" dirty="0">
            <a:solidFill>
              <a:srgbClr val="002060"/>
            </a:solidFill>
          </a:endParaRPr>
        </a:p>
        <a:p>
          <a:pPr marL="0" lvl="0" indent="0" algn="l" defTabSz="711200">
            <a:lnSpc>
              <a:spcPct val="90000"/>
            </a:lnSpc>
            <a:spcBef>
              <a:spcPct val="0"/>
            </a:spcBef>
            <a:spcAft>
              <a:spcPct val="35000"/>
            </a:spcAft>
            <a:buFont typeface="Wingdings" panose="05000000000000000000" pitchFamily="2" charset="2"/>
            <a:buNone/>
          </a:pPr>
          <a:r>
            <a:rPr lang="es-CO" sz="1600" b="1" kern="1200" dirty="0">
              <a:solidFill>
                <a:srgbClr val="002060"/>
              </a:solidFill>
            </a:rPr>
            <a:t>Enmiendas NIC 40, NIIF 2 Y NIIF 4.</a:t>
          </a:r>
        </a:p>
        <a:p>
          <a:pPr marL="0" lvl="0" indent="0" algn="l" defTabSz="711200">
            <a:lnSpc>
              <a:spcPct val="90000"/>
            </a:lnSpc>
            <a:spcBef>
              <a:spcPct val="0"/>
            </a:spcBef>
            <a:spcAft>
              <a:spcPct val="35000"/>
            </a:spcAft>
            <a:buFont typeface="Wingdings" panose="05000000000000000000" pitchFamily="2" charset="2"/>
            <a:buNone/>
          </a:pPr>
          <a:endParaRPr lang="es-CO" sz="1600" b="1" kern="1200" dirty="0">
            <a:solidFill>
              <a:srgbClr val="002060"/>
            </a:solidFill>
          </a:endParaRPr>
        </a:p>
        <a:p>
          <a:pPr marL="0" lvl="0" indent="0" algn="l" defTabSz="711200">
            <a:lnSpc>
              <a:spcPct val="90000"/>
            </a:lnSpc>
            <a:spcBef>
              <a:spcPct val="0"/>
            </a:spcBef>
            <a:spcAft>
              <a:spcPct val="35000"/>
            </a:spcAft>
            <a:buFont typeface="Wingdings" panose="05000000000000000000" pitchFamily="2" charset="2"/>
            <a:buNone/>
          </a:pPr>
          <a:r>
            <a:rPr lang="es-CO" sz="1600" b="1" kern="1200" dirty="0">
              <a:solidFill>
                <a:srgbClr val="002060"/>
              </a:solidFill>
            </a:rPr>
            <a:t>Mejoras anuales ciclo 2014 – 2016</a:t>
          </a:r>
        </a:p>
        <a:p>
          <a:pPr marL="0" lvl="0" indent="0" algn="l" defTabSz="711200">
            <a:lnSpc>
              <a:spcPct val="90000"/>
            </a:lnSpc>
            <a:spcBef>
              <a:spcPct val="0"/>
            </a:spcBef>
            <a:spcAft>
              <a:spcPct val="35000"/>
            </a:spcAft>
            <a:buFont typeface="Wingdings" panose="05000000000000000000" pitchFamily="2" charset="2"/>
            <a:buNone/>
          </a:pPr>
          <a:endParaRPr lang="es-CO" sz="1600" b="1" kern="1200" dirty="0">
            <a:solidFill>
              <a:srgbClr val="002060"/>
            </a:solidFill>
          </a:endParaRPr>
        </a:p>
        <a:p>
          <a:pPr marL="0" lvl="0" indent="0" algn="l" defTabSz="711200">
            <a:lnSpc>
              <a:spcPct val="90000"/>
            </a:lnSpc>
            <a:spcBef>
              <a:spcPct val="0"/>
            </a:spcBef>
            <a:spcAft>
              <a:spcPct val="35000"/>
            </a:spcAft>
            <a:buFont typeface="Wingdings" panose="05000000000000000000" pitchFamily="2" charset="2"/>
            <a:buNone/>
          </a:pPr>
          <a:r>
            <a:rPr lang="es-CO" sz="1600" b="1" kern="1200" dirty="0">
              <a:solidFill>
                <a:srgbClr val="002060"/>
              </a:solidFill>
            </a:rPr>
            <a:t>NIIF para PYMES párrafo 29.13</a:t>
          </a:r>
        </a:p>
        <a:p>
          <a:pPr marL="0" lvl="0" indent="0" algn="l" defTabSz="711200">
            <a:lnSpc>
              <a:spcPct val="90000"/>
            </a:lnSpc>
            <a:spcBef>
              <a:spcPct val="0"/>
            </a:spcBef>
            <a:spcAft>
              <a:spcPct val="35000"/>
            </a:spcAft>
            <a:buFont typeface="Wingdings" panose="05000000000000000000" pitchFamily="2" charset="2"/>
            <a:buNone/>
          </a:pPr>
          <a:endParaRPr lang="es-CO" sz="1600" b="1" kern="1200" dirty="0">
            <a:solidFill>
              <a:srgbClr val="002060"/>
            </a:solidFill>
          </a:endParaRPr>
        </a:p>
        <a:p>
          <a:pPr marL="0" lvl="0" indent="0" algn="l" defTabSz="711200">
            <a:lnSpc>
              <a:spcPct val="90000"/>
            </a:lnSpc>
            <a:spcBef>
              <a:spcPct val="0"/>
            </a:spcBef>
            <a:spcAft>
              <a:spcPct val="35000"/>
            </a:spcAft>
            <a:buFont typeface="Wingdings" panose="05000000000000000000" pitchFamily="2" charset="2"/>
            <a:buNone/>
          </a:pPr>
          <a:r>
            <a:rPr lang="es-CO" sz="1600" b="1" kern="1200" dirty="0">
              <a:solidFill>
                <a:srgbClr val="002060"/>
              </a:solidFill>
            </a:rPr>
            <a:t>NIA 701</a:t>
          </a:r>
        </a:p>
      </dsp:txBody>
      <dsp:txXfrm>
        <a:off x="4792766" y="714436"/>
        <a:ext cx="2243426" cy="3678875"/>
      </dsp:txXfrm>
    </dsp:sp>
  </dsp:spTree>
</dsp:drawing>
</file>

<file path=ppt/diagrams/drawing7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8F89EF-0274-4F6E-9B27-8D2C2D402029}">
      <dsp:nvSpPr>
        <dsp:cNvPr id="0" name=""/>
        <dsp:cNvSpPr/>
      </dsp:nvSpPr>
      <dsp:spPr>
        <a:xfrm>
          <a:off x="5273" y="582376"/>
          <a:ext cx="1616651" cy="3044510"/>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kumimoji="0" lang="es-ES" altLang="es-CO" sz="1200" b="0" i="0" u="none" strike="noStrike" kern="1200" cap="none" normalizeH="0" baseline="0" dirty="0">
              <a:ln>
                <a:noFill/>
              </a:ln>
              <a:solidFill>
                <a:srgbClr val="212121"/>
              </a:solidFill>
              <a:effectLst/>
              <a:latin typeface="inherit"/>
            </a:rPr>
            <a:t>El informe del auditor es el producto clave que comunica los resultados del proceso de auditoría</a:t>
          </a:r>
          <a:endParaRPr lang="es-ES" sz="1200" kern="1200" dirty="0"/>
        </a:p>
      </dsp:txBody>
      <dsp:txXfrm>
        <a:off x="52623" y="629726"/>
        <a:ext cx="1521951" cy="2297415"/>
      </dsp:txXfrm>
    </dsp:sp>
    <dsp:sp modelId="{570AA909-97DB-4F85-B1EA-D4F22E1BCAFF}">
      <dsp:nvSpPr>
        <dsp:cNvPr id="0" name=""/>
        <dsp:cNvSpPr/>
      </dsp:nvSpPr>
      <dsp:spPr>
        <a:xfrm>
          <a:off x="555996" y="2053256"/>
          <a:ext cx="2025183" cy="2025183"/>
        </a:xfrm>
        <a:prstGeom prst="leftCircularArrow">
          <a:avLst>
            <a:gd name="adj1" fmla="val 2716"/>
            <a:gd name="adj2" fmla="val 330883"/>
            <a:gd name="adj3" fmla="val 343267"/>
            <a:gd name="adj4" fmla="val 7261363"/>
            <a:gd name="adj5" fmla="val 3169"/>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0271BE-4626-4013-9C87-06BC48EEFBD9}">
      <dsp:nvSpPr>
        <dsp:cNvPr id="0" name=""/>
        <dsp:cNvSpPr/>
      </dsp:nvSpPr>
      <dsp:spPr>
        <a:xfrm>
          <a:off x="358924" y="3311072"/>
          <a:ext cx="1437023" cy="571456"/>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s-ES" sz="2300" kern="1200" dirty="0"/>
            <a:t>Informe</a:t>
          </a:r>
        </a:p>
      </dsp:txBody>
      <dsp:txXfrm>
        <a:off x="375661" y="3327809"/>
        <a:ext cx="1403549" cy="537982"/>
      </dsp:txXfrm>
    </dsp:sp>
    <dsp:sp modelId="{9C860EA5-1FF9-4DEA-865A-724DFA056DDF}">
      <dsp:nvSpPr>
        <dsp:cNvPr id="0" name=""/>
        <dsp:cNvSpPr/>
      </dsp:nvSpPr>
      <dsp:spPr>
        <a:xfrm>
          <a:off x="2063524" y="582376"/>
          <a:ext cx="1616651" cy="3044510"/>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kumimoji="0" lang="es-ES" altLang="es-CO" sz="1200" b="0" i="0" u="none" strike="noStrike" kern="1200" cap="none" normalizeH="0" baseline="0" dirty="0">
              <a:ln>
                <a:noFill/>
              </a:ln>
              <a:solidFill>
                <a:srgbClr val="212121"/>
              </a:solidFill>
              <a:effectLst/>
              <a:latin typeface="inherit"/>
            </a:rPr>
            <a:t>Los inversores y otros usuarios de estados financieros han solicitado un informe de auditoría más informativo.</a:t>
          </a:r>
          <a:endParaRPr lang="es-ES" sz="1200" kern="1200" dirty="0"/>
        </a:p>
      </dsp:txBody>
      <dsp:txXfrm>
        <a:off x="2110874" y="1282121"/>
        <a:ext cx="1521951" cy="2297415"/>
      </dsp:txXfrm>
    </dsp:sp>
    <dsp:sp modelId="{7D2D35F8-F1CA-48A7-8FDF-9F31BF3E8A28}">
      <dsp:nvSpPr>
        <dsp:cNvPr id="0" name=""/>
        <dsp:cNvSpPr/>
      </dsp:nvSpPr>
      <dsp:spPr>
        <a:xfrm>
          <a:off x="2535936" y="72209"/>
          <a:ext cx="2285721" cy="2285721"/>
        </a:xfrm>
        <a:prstGeom prst="circularArrow">
          <a:avLst>
            <a:gd name="adj1" fmla="val 2407"/>
            <a:gd name="adj2" fmla="val 291067"/>
            <a:gd name="adj3" fmla="val 21070447"/>
            <a:gd name="adj4" fmla="val 14112535"/>
            <a:gd name="adj5" fmla="val 2808"/>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AAC8127-790B-4E74-B4F6-752EB80B825B}">
      <dsp:nvSpPr>
        <dsp:cNvPr id="0" name=""/>
        <dsp:cNvSpPr/>
      </dsp:nvSpPr>
      <dsp:spPr>
        <a:xfrm>
          <a:off x="2342191" y="325454"/>
          <a:ext cx="1437023" cy="571456"/>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s-ES" sz="2300" kern="1200" dirty="0"/>
            <a:t>Usuarios</a:t>
          </a:r>
        </a:p>
      </dsp:txBody>
      <dsp:txXfrm>
        <a:off x="2358928" y="342191"/>
        <a:ext cx="1403549" cy="537982"/>
      </dsp:txXfrm>
    </dsp:sp>
    <dsp:sp modelId="{117B976C-D929-465B-8173-D7ED143EC6DD}">
      <dsp:nvSpPr>
        <dsp:cNvPr id="0" name=""/>
        <dsp:cNvSpPr/>
      </dsp:nvSpPr>
      <dsp:spPr>
        <a:xfrm>
          <a:off x="4121774" y="582376"/>
          <a:ext cx="1616651" cy="3044510"/>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kumimoji="0" lang="es-ES" altLang="es-CO" sz="1200" b="0" i="0" u="none" strike="noStrike" kern="1200" cap="none" normalizeH="0" baseline="0" dirty="0">
              <a:ln>
                <a:noFill/>
              </a:ln>
              <a:solidFill>
                <a:srgbClr val="212121"/>
              </a:solidFill>
              <a:effectLst/>
              <a:latin typeface="inherit"/>
            </a:rPr>
            <a:t>Que los auditores proporcionen información más relevante a los usuarios</a:t>
          </a:r>
          <a:endParaRPr lang="es-ES" sz="1200" kern="1200" dirty="0"/>
        </a:p>
      </dsp:txBody>
      <dsp:txXfrm>
        <a:off x="4169124" y="629726"/>
        <a:ext cx="1521951" cy="2297415"/>
      </dsp:txXfrm>
    </dsp:sp>
    <dsp:sp modelId="{06594E75-456C-4452-8864-69A4E8993203}">
      <dsp:nvSpPr>
        <dsp:cNvPr id="0" name=""/>
        <dsp:cNvSpPr/>
      </dsp:nvSpPr>
      <dsp:spPr>
        <a:xfrm>
          <a:off x="4624282" y="1914523"/>
          <a:ext cx="2197816" cy="2197816"/>
        </a:xfrm>
        <a:prstGeom prst="leftCircularArrow">
          <a:avLst>
            <a:gd name="adj1" fmla="val 2503"/>
            <a:gd name="adj2" fmla="val 303384"/>
            <a:gd name="adj3" fmla="val 488207"/>
            <a:gd name="adj4" fmla="val 7433802"/>
            <a:gd name="adj5" fmla="val 292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4DF20F0-1DEE-4F1D-B1A3-7E15F869B832}">
      <dsp:nvSpPr>
        <dsp:cNvPr id="0" name=""/>
        <dsp:cNvSpPr/>
      </dsp:nvSpPr>
      <dsp:spPr>
        <a:xfrm>
          <a:off x="4425058" y="3304648"/>
          <a:ext cx="1437023" cy="571456"/>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s-ES" sz="2300" kern="1200" dirty="0"/>
            <a:t>Auditores</a:t>
          </a:r>
        </a:p>
      </dsp:txBody>
      <dsp:txXfrm>
        <a:off x="4441795" y="3321385"/>
        <a:ext cx="1403549" cy="537982"/>
      </dsp:txXfrm>
    </dsp:sp>
    <dsp:sp modelId="{BCE2D18F-E090-423E-BCEE-0EDDA1912831}">
      <dsp:nvSpPr>
        <dsp:cNvPr id="0" name=""/>
        <dsp:cNvSpPr/>
      </dsp:nvSpPr>
      <dsp:spPr>
        <a:xfrm>
          <a:off x="6180025" y="582376"/>
          <a:ext cx="1862495" cy="3044510"/>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just" defTabSz="533400">
            <a:lnSpc>
              <a:spcPct val="90000"/>
            </a:lnSpc>
            <a:spcBef>
              <a:spcPct val="0"/>
            </a:spcBef>
            <a:spcAft>
              <a:spcPct val="15000"/>
            </a:spcAft>
            <a:buChar char="•"/>
          </a:pPr>
          <a:r>
            <a:rPr kumimoji="0" lang="es-ES" altLang="es-CO" sz="1200" b="0" i="0" u="none" strike="noStrike" kern="1200" cap="none" normalizeH="0" baseline="0" dirty="0">
              <a:ln>
                <a:noFill/>
              </a:ln>
              <a:solidFill>
                <a:srgbClr val="212121"/>
              </a:solidFill>
              <a:effectLst/>
              <a:latin typeface="inherit"/>
            </a:rPr>
            <a:t>La investigación, las consultas públicas y el alcance de las partes interesadas, indican que el informe mejorado de los auditores es fundamental para influir en el valor percibido de la auditoría de los estados financieros.</a:t>
          </a:r>
          <a:r>
            <a:rPr kumimoji="0" lang="es-ES" altLang="es-CO" sz="1200" b="0" i="0" u="none" strike="noStrike" kern="1200" cap="none" normalizeH="0" baseline="0" dirty="0">
              <a:ln>
                <a:noFill/>
              </a:ln>
              <a:solidFill>
                <a:schemeClr val="tx1"/>
              </a:solidFill>
              <a:effectLst/>
            </a:rPr>
            <a:t> </a:t>
          </a:r>
          <a:endParaRPr lang="es-ES" sz="1200" kern="1200" dirty="0"/>
        </a:p>
      </dsp:txBody>
      <dsp:txXfrm>
        <a:off x="6234576" y="1289322"/>
        <a:ext cx="1753393" cy="2283013"/>
      </dsp:txXfrm>
    </dsp:sp>
    <dsp:sp modelId="{6859F364-FD77-44E0-87A9-839809064376}">
      <dsp:nvSpPr>
        <dsp:cNvPr id="0" name=""/>
        <dsp:cNvSpPr/>
      </dsp:nvSpPr>
      <dsp:spPr>
        <a:xfrm>
          <a:off x="6652877" y="270148"/>
          <a:ext cx="1437023" cy="571456"/>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s-ES" sz="2300" kern="1200" dirty="0"/>
            <a:t>Percepción</a:t>
          </a:r>
        </a:p>
      </dsp:txBody>
      <dsp:txXfrm>
        <a:off x="6669614" y="286885"/>
        <a:ext cx="1403549" cy="537982"/>
      </dsp:txXfrm>
    </dsp:sp>
  </dsp:spTree>
</dsp:drawing>
</file>

<file path=ppt/diagrams/drawing7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7561BA-0DF6-403E-B5E2-6875AD27E76F}">
      <dsp:nvSpPr>
        <dsp:cNvPr id="0" name=""/>
        <dsp:cNvSpPr/>
      </dsp:nvSpPr>
      <dsp:spPr>
        <a:xfrm>
          <a:off x="1076374" y="2032000"/>
          <a:ext cx="505548" cy="1444973"/>
        </a:xfrm>
        <a:custGeom>
          <a:avLst/>
          <a:gdLst/>
          <a:ahLst/>
          <a:cxnLst/>
          <a:rect l="0" t="0" r="0" b="0"/>
          <a:pathLst>
            <a:path>
              <a:moveTo>
                <a:pt x="0" y="0"/>
              </a:moveTo>
              <a:lnTo>
                <a:pt x="252774" y="0"/>
              </a:lnTo>
              <a:lnTo>
                <a:pt x="252774" y="1444973"/>
              </a:lnTo>
              <a:lnTo>
                <a:pt x="505548" y="1444973"/>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1290877" y="2716215"/>
        <a:ext cx="76542" cy="76542"/>
      </dsp:txXfrm>
    </dsp:sp>
    <dsp:sp modelId="{E1A66A89-350F-486D-8ABA-ED51A8BE9E3A}">
      <dsp:nvSpPr>
        <dsp:cNvPr id="0" name=""/>
        <dsp:cNvSpPr/>
      </dsp:nvSpPr>
      <dsp:spPr>
        <a:xfrm>
          <a:off x="1076374" y="2032000"/>
          <a:ext cx="505548" cy="481657"/>
        </a:xfrm>
        <a:custGeom>
          <a:avLst/>
          <a:gdLst/>
          <a:ahLst/>
          <a:cxnLst/>
          <a:rect l="0" t="0" r="0" b="0"/>
          <a:pathLst>
            <a:path>
              <a:moveTo>
                <a:pt x="0" y="0"/>
              </a:moveTo>
              <a:lnTo>
                <a:pt x="252774" y="0"/>
              </a:lnTo>
              <a:lnTo>
                <a:pt x="252774" y="481657"/>
              </a:lnTo>
              <a:lnTo>
                <a:pt x="505548" y="481657"/>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1311692" y="2255372"/>
        <a:ext cx="34913" cy="34913"/>
      </dsp:txXfrm>
    </dsp:sp>
    <dsp:sp modelId="{BC8F6828-9F6B-4BD7-B529-9751A75125DA}">
      <dsp:nvSpPr>
        <dsp:cNvPr id="0" name=""/>
        <dsp:cNvSpPr/>
      </dsp:nvSpPr>
      <dsp:spPr>
        <a:xfrm>
          <a:off x="1076374" y="1550342"/>
          <a:ext cx="505548" cy="481657"/>
        </a:xfrm>
        <a:custGeom>
          <a:avLst/>
          <a:gdLst/>
          <a:ahLst/>
          <a:cxnLst/>
          <a:rect l="0" t="0" r="0" b="0"/>
          <a:pathLst>
            <a:path>
              <a:moveTo>
                <a:pt x="0" y="481657"/>
              </a:moveTo>
              <a:lnTo>
                <a:pt x="252774" y="481657"/>
              </a:lnTo>
              <a:lnTo>
                <a:pt x="252774" y="0"/>
              </a:lnTo>
              <a:lnTo>
                <a:pt x="505548" y="0"/>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1311692" y="1773714"/>
        <a:ext cx="34913" cy="34913"/>
      </dsp:txXfrm>
    </dsp:sp>
    <dsp:sp modelId="{F4C5C833-EA9C-49C9-9A8C-7C69DCD10E14}">
      <dsp:nvSpPr>
        <dsp:cNvPr id="0" name=""/>
        <dsp:cNvSpPr/>
      </dsp:nvSpPr>
      <dsp:spPr>
        <a:xfrm>
          <a:off x="1076374" y="587026"/>
          <a:ext cx="505548" cy="1444973"/>
        </a:xfrm>
        <a:custGeom>
          <a:avLst/>
          <a:gdLst/>
          <a:ahLst/>
          <a:cxnLst/>
          <a:rect l="0" t="0" r="0" b="0"/>
          <a:pathLst>
            <a:path>
              <a:moveTo>
                <a:pt x="0" y="1444973"/>
              </a:moveTo>
              <a:lnTo>
                <a:pt x="252774" y="1444973"/>
              </a:lnTo>
              <a:lnTo>
                <a:pt x="252774" y="0"/>
              </a:lnTo>
              <a:lnTo>
                <a:pt x="505548" y="0"/>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1290877" y="1271241"/>
        <a:ext cx="76542" cy="76542"/>
      </dsp:txXfrm>
    </dsp:sp>
    <dsp:sp modelId="{807103C1-9C7A-485A-A6D8-3BAC72A51C92}">
      <dsp:nvSpPr>
        <dsp:cNvPr id="0" name=""/>
        <dsp:cNvSpPr/>
      </dsp:nvSpPr>
      <dsp:spPr>
        <a:xfrm rot="16200000">
          <a:off x="-1336984" y="1646673"/>
          <a:ext cx="4056066" cy="770652"/>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s-ES" sz="3400" kern="1200" dirty="0"/>
            <a:t>Hallazgos significativos</a:t>
          </a:r>
        </a:p>
      </dsp:txBody>
      <dsp:txXfrm>
        <a:off x="-1336984" y="1646673"/>
        <a:ext cx="4056066" cy="770652"/>
      </dsp:txXfrm>
    </dsp:sp>
    <dsp:sp modelId="{5854E115-09ED-4D90-A928-D24C865A3DC7}">
      <dsp:nvSpPr>
        <dsp:cNvPr id="0" name=""/>
        <dsp:cNvSpPr/>
      </dsp:nvSpPr>
      <dsp:spPr>
        <a:xfrm>
          <a:off x="1581922" y="201700"/>
          <a:ext cx="6000830" cy="770652"/>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solidFill>
                <a:srgbClr val="000000">
                  <a:hueOff val="0"/>
                  <a:satOff val="0"/>
                  <a:lumOff val="0"/>
                  <a:alphaOff val="0"/>
                </a:srgbClr>
              </a:solidFill>
              <a:latin typeface="Arial"/>
              <a:ea typeface="+mn-ea"/>
              <a:cs typeface="Arial"/>
            </a:rPr>
            <a:t>Aspectos cualitativos significativos en las prácticas contables</a:t>
          </a:r>
        </a:p>
      </dsp:txBody>
      <dsp:txXfrm>
        <a:off x="1581922" y="201700"/>
        <a:ext cx="6000830" cy="770652"/>
      </dsp:txXfrm>
    </dsp:sp>
    <dsp:sp modelId="{7C014934-BE7F-4B64-82EE-43FE9C4FAAD2}">
      <dsp:nvSpPr>
        <dsp:cNvPr id="0" name=""/>
        <dsp:cNvSpPr/>
      </dsp:nvSpPr>
      <dsp:spPr>
        <a:xfrm>
          <a:off x="1581922" y="1165015"/>
          <a:ext cx="6000830" cy="770652"/>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solidFill>
                <a:srgbClr val="000000">
                  <a:hueOff val="0"/>
                  <a:satOff val="0"/>
                  <a:lumOff val="0"/>
                  <a:alphaOff val="0"/>
                </a:srgbClr>
              </a:solidFill>
              <a:latin typeface="Arial"/>
              <a:ea typeface="+mn-ea"/>
              <a:cs typeface="Arial"/>
            </a:rPr>
            <a:t>Dificultades significativas encontradas</a:t>
          </a:r>
        </a:p>
      </dsp:txBody>
      <dsp:txXfrm>
        <a:off x="1581922" y="1165015"/>
        <a:ext cx="6000830" cy="770652"/>
      </dsp:txXfrm>
    </dsp:sp>
    <dsp:sp modelId="{94F37D9A-54AD-405C-BB6A-AE9850880A12}">
      <dsp:nvSpPr>
        <dsp:cNvPr id="0" name=""/>
        <dsp:cNvSpPr/>
      </dsp:nvSpPr>
      <dsp:spPr>
        <a:xfrm>
          <a:off x="1581922" y="2128331"/>
          <a:ext cx="6000830" cy="770652"/>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solidFill>
                <a:srgbClr val="000000">
                  <a:hueOff val="0"/>
                  <a:satOff val="0"/>
                  <a:lumOff val="0"/>
                  <a:alphaOff val="0"/>
                </a:srgbClr>
              </a:solidFill>
              <a:latin typeface="Arial"/>
              <a:ea typeface="+mn-ea"/>
              <a:cs typeface="Arial"/>
            </a:rPr>
            <a:t>Afectación de la estructura del informe del auditor</a:t>
          </a:r>
        </a:p>
      </dsp:txBody>
      <dsp:txXfrm>
        <a:off x="1581922" y="2128331"/>
        <a:ext cx="6000830" cy="770652"/>
      </dsp:txXfrm>
    </dsp:sp>
    <dsp:sp modelId="{5038F663-4EEA-4024-971E-44DACAE95786}">
      <dsp:nvSpPr>
        <dsp:cNvPr id="0" name=""/>
        <dsp:cNvSpPr/>
      </dsp:nvSpPr>
      <dsp:spPr>
        <a:xfrm>
          <a:off x="1581922" y="3091647"/>
          <a:ext cx="6000830" cy="770652"/>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solidFill>
                <a:srgbClr val="000000">
                  <a:hueOff val="0"/>
                  <a:satOff val="0"/>
                  <a:lumOff val="0"/>
                  <a:alphaOff val="0"/>
                </a:srgbClr>
              </a:solidFill>
              <a:latin typeface="Arial"/>
              <a:ea typeface="+mn-ea"/>
              <a:cs typeface="Arial"/>
            </a:rPr>
            <a:t>Cualquier otra cuestión</a:t>
          </a:r>
        </a:p>
      </dsp:txBody>
      <dsp:txXfrm>
        <a:off x="1581922" y="3091647"/>
        <a:ext cx="6000830" cy="77065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806A94-5C9A-4CE9-9F84-37C5781894DA}">
      <dsp:nvSpPr>
        <dsp:cNvPr id="0" name=""/>
        <dsp:cNvSpPr/>
      </dsp:nvSpPr>
      <dsp:spPr>
        <a:xfrm>
          <a:off x="2957" y="908"/>
          <a:ext cx="8223684" cy="2152484"/>
        </a:xfrm>
        <a:prstGeom prst="roundRect">
          <a:avLst>
            <a:gd name="adj" fmla="val 10000"/>
          </a:avLst>
        </a:prstGeom>
        <a:solidFill>
          <a:schemeClr val="lt1">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CO" sz="2800" b="1" kern="1200" dirty="0">
              <a:solidFill>
                <a:srgbClr val="FF0000"/>
              </a:solidFill>
              <a:latin typeface="Calibri" panose="020F0502020204030204" pitchFamily="34" charset="0"/>
            </a:rPr>
            <a:t>El pilar institucional </a:t>
          </a:r>
          <a:r>
            <a:rPr lang="es-CO" sz="2800" b="1" kern="1200" dirty="0">
              <a:latin typeface="Calibri" panose="020F0502020204030204" pitchFamily="34" charset="0"/>
            </a:rPr>
            <a:t>asegura que los principales órganos institucionales se hayan establecido, y que exista una estrategia de mejora permanente de las capacidades . Se requiere:</a:t>
          </a:r>
        </a:p>
      </dsp:txBody>
      <dsp:txXfrm>
        <a:off x="66001" y="63952"/>
        <a:ext cx="8097596" cy="2026396"/>
      </dsp:txXfrm>
    </dsp:sp>
    <dsp:sp modelId="{AB905ABB-EDE6-4247-A766-897EF5201E13}">
      <dsp:nvSpPr>
        <dsp:cNvPr id="0" name=""/>
        <dsp:cNvSpPr/>
      </dsp:nvSpPr>
      <dsp:spPr>
        <a:xfrm>
          <a:off x="2957" y="2372570"/>
          <a:ext cx="2595860" cy="2152484"/>
        </a:xfrm>
        <a:prstGeom prst="roundRect">
          <a:avLst>
            <a:gd name="adj" fmla="val 10000"/>
          </a:avLst>
        </a:prstGeom>
        <a:solidFill>
          <a:schemeClr val="lt1">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O" sz="2000" b="1" kern="1200" dirty="0">
              <a:latin typeface="Calibri" panose="020F0502020204030204" pitchFamily="34" charset="0"/>
            </a:rPr>
            <a:t>Establecer las instituciones requiere la voluntad política del más alto nivel en el gobierno. </a:t>
          </a:r>
        </a:p>
      </dsp:txBody>
      <dsp:txXfrm>
        <a:off x="66001" y="2435614"/>
        <a:ext cx="2469772" cy="2026396"/>
      </dsp:txXfrm>
    </dsp:sp>
    <dsp:sp modelId="{B8852EF5-05AF-4CB2-BEF1-F5476EDF3780}">
      <dsp:nvSpPr>
        <dsp:cNvPr id="0" name=""/>
        <dsp:cNvSpPr/>
      </dsp:nvSpPr>
      <dsp:spPr>
        <a:xfrm>
          <a:off x="2816869" y="2372570"/>
          <a:ext cx="2595860" cy="2152484"/>
        </a:xfrm>
        <a:prstGeom prst="roundRect">
          <a:avLst>
            <a:gd name="adj" fmla="val 10000"/>
          </a:avLst>
        </a:prstGeom>
        <a:solidFill>
          <a:schemeClr val="lt1">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O" sz="2000" b="1" kern="1200" dirty="0">
              <a:latin typeface="Calibri" panose="020F0502020204030204" pitchFamily="34" charset="0"/>
            </a:rPr>
            <a:t>Contar con la participación de todas las partes interesadas que son claves en la cadena de información.</a:t>
          </a:r>
        </a:p>
      </dsp:txBody>
      <dsp:txXfrm>
        <a:off x="2879913" y="2435614"/>
        <a:ext cx="2469772" cy="2026396"/>
      </dsp:txXfrm>
    </dsp:sp>
    <dsp:sp modelId="{638407A1-DB77-4A10-9F41-E0C35322F1A7}">
      <dsp:nvSpPr>
        <dsp:cNvPr id="0" name=""/>
        <dsp:cNvSpPr/>
      </dsp:nvSpPr>
      <dsp:spPr>
        <a:xfrm>
          <a:off x="5630782" y="2372570"/>
          <a:ext cx="2595860" cy="2152484"/>
        </a:xfrm>
        <a:prstGeom prst="roundRect">
          <a:avLst>
            <a:gd name="adj" fmla="val 10000"/>
          </a:avLst>
        </a:prstGeom>
        <a:solidFill>
          <a:schemeClr val="lt1">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O" sz="2000" b="1" kern="1200" dirty="0">
              <a:latin typeface="Calibri" panose="020F0502020204030204" pitchFamily="34" charset="0"/>
            </a:rPr>
            <a:t>Suministrar los recursos financieros para el mantenimiento  de las instituciones</a:t>
          </a:r>
        </a:p>
      </dsp:txBody>
      <dsp:txXfrm>
        <a:off x="5693826" y="2435614"/>
        <a:ext cx="2469772" cy="2026396"/>
      </dsp:txXfrm>
    </dsp:sp>
  </dsp:spTree>
</dsp:drawing>
</file>

<file path=ppt/diagrams/drawing8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7561BA-0DF6-403E-B5E2-6875AD27E76F}">
      <dsp:nvSpPr>
        <dsp:cNvPr id="0" name=""/>
        <dsp:cNvSpPr/>
      </dsp:nvSpPr>
      <dsp:spPr>
        <a:xfrm>
          <a:off x="1076374" y="2032000"/>
          <a:ext cx="505548" cy="1444973"/>
        </a:xfrm>
        <a:custGeom>
          <a:avLst/>
          <a:gdLst/>
          <a:ahLst/>
          <a:cxnLst/>
          <a:rect l="0" t="0" r="0" b="0"/>
          <a:pathLst>
            <a:path>
              <a:moveTo>
                <a:pt x="0" y="0"/>
              </a:moveTo>
              <a:lnTo>
                <a:pt x="252774" y="0"/>
              </a:lnTo>
              <a:lnTo>
                <a:pt x="252774" y="1444973"/>
              </a:lnTo>
              <a:lnTo>
                <a:pt x="505548" y="1444973"/>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1290877" y="2716215"/>
        <a:ext cx="76542" cy="76542"/>
      </dsp:txXfrm>
    </dsp:sp>
    <dsp:sp modelId="{E1A66A89-350F-486D-8ABA-ED51A8BE9E3A}">
      <dsp:nvSpPr>
        <dsp:cNvPr id="0" name=""/>
        <dsp:cNvSpPr/>
      </dsp:nvSpPr>
      <dsp:spPr>
        <a:xfrm>
          <a:off x="1076374" y="2032000"/>
          <a:ext cx="505548" cy="481657"/>
        </a:xfrm>
        <a:custGeom>
          <a:avLst/>
          <a:gdLst/>
          <a:ahLst/>
          <a:cxnLst/>
          <a:rect l="0" t="0" r="0" b="0"/>
          <a:pathLst>
            <a:path>
              <a:moveTo>
                <a:pt x="0" y="0"/>
              </a:moveTo>
              <a:lnTo>
                <a:pt x="252774" y="0"/>
              </a:lnTo>
              <a:lnTo>
                <a:pt x="252774" y="481657"/>
              </a:lnTo>
              <a:lnTo>
                <a:pt x="505548" y="481657"/>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1311692" y="2255372"/>
        <a:ext cx="34913" cy="34913"/>
      </dsp:txXfrm>
    </dsp:sp>
    <dsp:sp modelId="{BC8F6828-9F6B-4BD7-B529-9751A75125DA}">
      <dsp:nvSpPr>
        <dsp:cNvPr id="0" name=""/>
        <dsp:cNvSpPr/>
      </dsp:nvSpPr>
      <dsp:spPr>
        <a:xfrm>
          <a:off x="1076374" y="1550342"/>
          <a:ext cx="505548" cy="481657"/>
        </a:xfrm>
        <a:custGeom>
          <a:avLst/>
          <a:gdLst/>
          <a:ahLst/>
          <a:cxnLst/>
          <a:rect l="0" t="0" r="0" b="0"/>
          <a:pathLst>
            <a:path>
              <a:moveTo>
                <a:pt x="0" y="481657"/>
              </a:moveTo>
              <a:lnTo>
                <a:pt x="252774" y="481657"/>
              </a:lnTo>
              <a:lnTo>
                <a:pt x="252774" y="0"/>
              </a:lnTo>
              <a:lnTo>
                <a:pt x="505548" y="0"/>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1311692" y="1773714"/>
        <a:ext cx="34913" cy="34913"/>
      </dsp:txXfrm>
    </dsp:sp>
    <dsp:sp modelId="{F4C5C833-EA9C-49C9-9A8C-7C69DCD10E14}">
      <dsp:nvSpPr>
        <dsp:cNvPr id="0" name=""/>
        <dsp:cNvSpPr/>
      </dsp:nvSpPr>
      <dsp:spPr>
        <a:xfrm>
          <a:off x="1076374" y="587026"/>
          <a:ext cx="505548" cy="1444973"/>
        </a:xfrm>
        <a:custGeom>
          <a:avLst/>
          <a:gdLst/>
          <a:ahLst/>
          <a:cxnLst/>
          <a:rect l="0" t="0" r="0" b="0"/>
          <a:pathLst>
            <a:path>
              <a:moveTo>
                <a:pt x="0" y="1444973"/>
              </a:moveTo>
              <a:lnTo>
                <a:pt x="252774" y="1444973"/>
              </a:lnTo>
              <a:lnTo>
                <a:pt x="252774" y="0"/>
              </a:lnTo>
              <a:lnTo>
                <a:pt x="505548" y="0"/>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1290877" y="1271241"/>
        <a:ext cx="76542" cy="76542"/>
      </dsp:txXfrm>
    </dsp:sp>
    <dsp:sp modelId="{807103C1-9C7A-485A-A6D8-3BAC72A51C92}">
      <dsp:nvSpPr>
        <dsp:cNvPr id="0" name=""/>
        <dsp:cNvSpPr/>
      </dsp:nvSpPr>
      <dsp:spPr>
        <a:xfrm rot="16200000">
          <a:off x="-1336984" y="1646673"/>
          <a:ext cx="4056066" cy="770652"/>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s-ES" sz="2600" kern="1200" dirty="0"/>
            <a:t>Comunicación con  los responsables del Gobierno</a:t>
          </a:r>
        </a:p>
      </dsp:txBody>
      <dsp:txXfrm>
        <a:off x="-1336984" y="1646673"/>
        <a:ext cx="4056066" cy="770652"/>
      </dsp:txXfrm>
    </dsp:sp>
    <dsp:sp modelId="{5854E115-09ED-4D90-A928-D24C865A3DC7}">
      <dsp:nvSpPr>
        <dsp:cNvPr id="0" name=""/>
        <dsp:cNvSpPr/>
      </dsp:nvSpPr>
      <dsp:spPr>
        <a:xfrm>
          <a:off x="1581922" y="201700"/>
          <a:ext cx="6000830" cy="770652"/>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solidFill>
                <a:srgbClr val="000000">
                  <a:hueOff val="0"/>
                  <a:satOff val="0"/>
                  <a:lumOff val="0"/>
                  <a:alphaOff val="0"/>
                </a:srgbClr>
              </a:solidFill>
              <a:latin typeface="Arial"/>
              <a:ea typeface="+mn-ea"/>
              <a:cs typeface="Arial"/>
            </a:rPr>
            <a:t>Condiciones que originan incertidumbre material</a:t>
          </a:r>
        </a:p>
      </dsp:txBody>
      <dsp:txXfrm>
        <a:off x="1581922" y="201700"/>
        <a:ext cx="6000830" cy="770652"/>
      </dsp:txXfrm>
    </dsp:sp>
    <dsp:sp modelId="{7C014934-BE7F-4B64-82EE-43FE9C4FAAD2}">
      <dsp:nvSpPr>
        <dsp:cNvPr id="0" name=""/>
        <dsp:cNvSpPr/>
      </dsp:nvSpPr>
      <dsp:spPr>
        <a:xfrm>
          <a:off x="1581922" y="1165015"/>
          <a:ext cx="6000830" cy="770652"/>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solidFill>
                <a:srgbClr val="000000">
                  <a:hueOff val="0"/>
                  <a:satOff val="0"/>
                  <a:lumOff val="0"/>
                  <a:alphaOff val="0"/>
                </a:srgbClr>
              </a:solidFill>
              <a:latin typeface="Arial"/>
              <a:ea typeface="+mn-ea"/>
              <a:cs typeface="Arial"/>
            </a:rPr>
            <a:t>Utilización adecuada del principio de empresa en funcionamiento en los estados financieros</a:t>
          </a:r>
        </a:p>
      </dsp:txBody>
      <dsp:txXfrm>
        <a:off x="1581922" y="1165015"/>
        <a:ext cx="6000830" cy="770652"/>
      </dsp:txXfrm>
    </dsp:sp>
    <dsp:sp modelId="{94F37D9A-54AD-405C-BB6A-AE9850880A12}">
      <dsp:nvSpPr>
        <dsp:cNvPr id="0" name=""/>
        <dsp:cNvSpPr/>
      </dsp:nvSpPr>
      <dsp:spPr>
        <a:xfrm>
          <a:off x="1581922" y="2128331"/>
          <a:ext cx="6000830" cy="770652"/>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solidFill>
                <a:srgbClr val="000000">
                  <a:hueOff val="0"/>
                  <a:satOff val="0"/>
                  <a:lumOff val="0"/>
                  <a:alphaOff val="0"/>
                </a:srgbClr>
              </a:solidFill>
              <a:latin typeface="Arial"/>
              <a:ea typeface="+mn-ea"/>
              <a:cs typeface="Arial"/>
            </a:rPr>
            <a:t>Adecuada revelación en los estados financieros</a:t>
          </a:r>
        </a:p>
      </dsp:txBody>
      <dsp:txXfrm>
        <a:off x="1581922" y="2128331"/>
        <a:ext cx="6000830" cy="770652"/>
      </dsp:txXfrm>
    </dsp:sp>
    <dsp:sp modelId="{5038F663-4EEA-4024-971E-44DACAE95786}">
      <dsp:nvSpPr>
        <dsp:cNvPr id="0" name=""/>
        <dsp:cNvSpPr/>
      </dsp:nvSpPr>
      <dsp:spPr>
        <a:xfrm>
          <a:off x="1581922" y="3091647"/>
          <a:ext cx="6000830" cy="770652"/>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solidFill>
                <a:srgbClr val="000000">
                  <a:hueOff val="0"/>
                  <a:satOff val="0"/>
                  <a:lumOff val="0"/>
                  <a:alphaOff val="0"/>
                </a:srgbClr>
              </a:solidFill>
              <a:latin typeface="Arial"/>
              <a:ea typeface="+mn-ea"/>
              <a:cs typeface="Arial"/>
            </a:rPr>
            <a:t>Implicaciones para el informe de auditoría</a:t>
          </a:r>
        </a:p>
      </dsp:txBody>
      <dsp:txXfrm>
        <a:off x="1581922" y="3091647"/>
        <a:ext cx="6000830" cy="77065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4875EE-95F7-4953-A1F8-75AF7F6ECBE1}">
      <dsp:nvSpPr>
        <dsp:cNvPr id="0" name=""/>
        <dsp:cNvSpPr/>
      </dsp:nvSpPr>
      <dsp:spPr>
        <a:xfrm>
          <a:off x="0" y="0"/>
          <a:ext cx="8229600" cy="4525963"/>
        </a:xfrm>
        <a:prstGeom prst="roundRect">
          <a:avLst>
            <a:gd name="adj" fmla="val 85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2794154" numCol="1" spcCol="1270" anchor="t" anchorCtr="0">
          <a:noAutofit/>
        </a:bodyPr>
        <a:lstStyle/>
        <a:p>
          <a:pPr marL="0" lvl="0" indent="0" algn="l" defTabSz="1244600">
            <a:lnSpc>
              <a:spcPct val="90000"/>
            </a:lnSpc>
            <a:spcBef>
              <a:spcPct val="0"/>
            </a:spcBef>
            <a:spcAft>
              <a:spcPct val="35000"/>
            </a:spcAft>
            <a:buNone/>
          </a:pPr>
          <a:r>
            <a:rPr lang="es-CO" sz="2800" b="1" kern="1200" dirty="0">
              <a:solidFill>
                <a:srgbClr val="FF0000"/>
              </a:solidFill>
              <a:latin typeface="Calibri" panose="020F0502020204030204" pitchFamily="34" charset="0"/>
            </a:rPr>
            <a:t>La capacidad humana </a:t>
          </a:r>
          <a:r>
            <a:rPr lang="es-CO" sz="2800" b="1" kern="1200" dirty="0">
              <a:latin typeface="Calibri" panose="020F0502020204030204" pitchFamily="34" charset="0"/>
            </a:rPr>
            <a:t>incluye la educación y formación, así como la retención de contadores profesionales y otros participantes en el sistema regulatorio y de informes financieros.</a:t>
          </a:r>
        </a:p>
      </dsp:txBody>
      <dsp:txXfrm>
        <a:off x="112677" y="112677"/>
        <a:ext cx="8004246" cy="4300609"/>
      </dsp:txXfrm>
    </dsp:sp>
    <dsp:sp modelId="{B086FC6D-C069-4F6C-91E5-A0CB9678CABF}">
      <dsp:nvSpPr>
        <dsp:cNvPr id="0" name=""/>
        <dsp:cNvSpPr/>
      </dsp:nvSpPr>
      <dsp:spPr>
        <a:xfrm>
          <a:off x="205740" y="2036683"/>
          <a:ext cx="7818120" cy="2036683"/>
        </a:xfrm>
        <a:prstGeom prst="roundRect">
          <a:avLst>
            <a:gd name="adj" fmla="val 105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CO" sz="1800" b="1" kern="1200" dirty="0">
              <a:latin typeface="Calibri" panose="020F0502020204030204" pitchFamily="34" charset="0"/>
            </a:rPr>
            <a:t>La formación es absolutamente esencial para ampliar la capacidad y facilitar el buen funcionamiento del sistema de reporte de informes empresariales.</a:t>
          </a:r>
        </a:p>
        <a:p>
          <a:pPr marL="114300" lvl="1" indent="-114300" algn="l" defTabSz="622300">
            <a:lnSpc>
              <a:spcPct val="90000"/>
            </a:lnSpc>
            <a:spcBef>
              <a:spcPct val="0"/>
            </a:spcBef>
            <a:spcAft>
              <a:spcPct val="15000"/>
            </a:spcAft>
            <a:buChar char="•"/>
          </a:pPr>
          <a:r>
            <a:rPr lang="es-CO" sz="1400" b="1" kern="1200" dirty="0">
              <a:latin typeface="Calibri" panose="020F0502020204030204" pitchFamily="34" charset="0"/>
            </a:rPr>
            <a:t>Esto debería incluir la formación de todos los participantes de las autoridades de regulación en la cadena de informes financieros, así como la de los contadores , auditores y revisores fiscales. </a:t>
          </a:r>
        </a:p>
        <a:p>
          <a:pPr marL="114300" lvl="1" indent="-114300" algn="l" defTabSz="622300">
            <a:lnSpc>
              <a:spcPct val="90000"/>
            </a:lnSpc>
            <a:spcBef>
              <a:spcPct val="0"/>
            </a:spcBef>
            <a:spcAft>
              <a:spcPct val="15000"/>
            </a:spcAft>
            <a:buChar char="•"/>
          </a:pPr>
          <a:r>
            <a:rPr lang="es-CO" sz="1400" b="1" kern="1200" dirty="0">
              <a:latin typeface="Calibri" panose="020F0502020204030204" pitchFamily="34" charset="0"/>
            </a:rPr>
            <a:t>La formación debería abarcar no sólo las normas contables, de auditoría y normas profesionales, sino también la formación sobre cómo instituir y gestionar un organismo regulador y llevar a cabo sus actividades.</a:t>
          </a:r>
        </a:p>
      </dsp:txBody>
      <dsp:txXfrm>
        <a:off x="268375" y="2099318"/>
        <a:ext cx="7692850" cy="1911413"/>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1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40.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4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6.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47.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48.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49.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5.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50.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51.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5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53.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5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5.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56.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57.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58.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59.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6.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60.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61.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62.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63.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64.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6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6.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67.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6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9.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77.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8.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79.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A64D78-C1B6-461F-BB05-D817CD3948CC}" type="datetimeFigureOut">
              <a:rPr lang="es-CO" smtClean="0"/>
              <a:t>27/05/2021</a:t>
            </a:fld>
            <a:endParaRPr lang="es-CO"/>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9EAF64-0794-435C-90E2-0EE73EE6AD0B}" type="slidenum">
              <a:rPr lang="es-CO" smtClean="0"/>
              <a:t>‹Nº›</a:t>
            </a:fld>
            <a:endParaRPr lang="es-CO"/>
          </a:p>
        </p:txBody>
      </p:sp>
    </p:spTree>
    <p:extLst>
      <p:ext uri="{BB962C8B-B14F-4D97-AF65-F5344CB8AC3E}">
        <p14:creationId xmlns:p14="http://schemas.microsoft.com/office/powerpoint/2010/main" val="1956967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AB9EAF64-0794-435C-90E2-0EE73EE6AD0B}" type="slidenum">
              <a:rPr lang="es-CO" smtClean="0"/>
              <a:t>1</a:t>
            </a:fld>
            <a:endParaRPr lang="es-CO"/>
          </a:p>
        </p:txBody>
      </p:sp>
    </p:spTree>
    <p:extLst>
      <p:ext uri="{BB962C8B-B14F-4D97-AF65-F5344CB8AC3E}">
        <p14:creationId xmlns:p14="http://schemas.microsoft.com/office/powerpoint/2010/main" val="3374083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AB9EAF64-0794-435C-90E2-0EE73EE6AD0B}" type="slidenum">
              <a:rPr lang="es-CO" smtClean="0"/>
              <a:t>65</a:t>
            </a:fld>
            <a:endParaRPr lang="es-CO"/>
          </a:p>
        </p:txBody>
      </p:sp>
    </p:spTree>
    <p:extLst>
      <p:ext uri="{BB962C8B-B14F-4D97-AF65-F5344CB8AC3E}">
        <p14:creationId xmlns:p14="http://schemas.microsoft.com/office/powerpoint/2010/main" val="2055937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O"/>
          </a:p>
        </p:txBody>
      </p:sp>
      <p:sp>
        <p:nvSpPr>
          <p:cNvPr id="4" name="3 Marcador de fecha"/>
          <p:cNvSpPr>
            <a:spLocks noGrp="1"/>
          </p:cNvSpPr>
          <p:nvPr>
            <p:ph type="dt" sz="half" idx="10"/>
          </p:nvPr>
        </p:nvSpPr>
        <p:spPr/>
        <p:txBody>
          <a:bodyPr/>
          <a:lstStyle/>
          <a:p>
            <a:fld id="{01E31F06-F6EE-470C-8CBE-482AF9384C53}" type="datetime1">
              <a:rPr lang="es-CO" smtClean="0"/>
              <a:t>27/05/2021</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1D7E4244-D375-4F05-B678-C624FE293554}" type="slidenum">
              <a:rPr lang="es-CO" smtClean="0"/>
              <a:t>‹Nº›</a:t>
            </a:fld>
            <a:endParaRPr lang="es-CO"/>
          </a:p>
        </p:txBody>
      </p:sp>
    </p:spTree>
    <p:extLst>
      <p:ext uri="{BB962C8B-B14F-4D97-AF65-F5344CB8AC3E}">
        <p14:creationId xmlns:p14="http://schemas.microsoft.com/office/powerpoint/2010/main" val="1378834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33231F9F-CC8E-4B63-A9E7-B880FA586A67}" type="datetime1">
              <a:rPr lang="es-CO" smtClean="0"/>
              <a:t>27/05/2021</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1D7E4244-D375-4F05-B678-C624FE293554}" type="slidenum">
              <a:rPr lang="es-CO" smtClean="0"/>
              <a:t>‹Nº›</a:t>
            </a:fld>
            <a:endParaRPr lang="es-CO"/>
          </a:p>
        </p:txBody>
      </p:sp>
    </p:spTree>
    <p:extLst>
      <p:ext uri="{BB962C8B-B14F-4D97-AF65-F5344CB8AC3E}">
        <p14:creationId xmlns:p14="http://schemas.microsoft.com/office/powerpoint/2010/main" val="2809403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872A569D-FA00-4225-959A-A19C875BE35B}" type="datetime1">
              <a:rPr lang="es-CO" smtClean="0"/>
              <a:t>27/05/2021</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1D7E4244-D375-4F05-B678-C624FE293554}" type="slidenum">
              <a:rPr lang="es-CO" smtClean="0"/>
              <a:t>‹Nº›</a:t>
            </a:fld>
            <a:endParaRPr lang="es-CO"/>
          </a:p>
        </p:txBody>
      </p:sp>
    </p:spTree>
    <p:extLst>
      <p:ext uri="{BB962C8B-B14F-4D97-AF65-F5344CB8AC3E}">
        <p14:creationId xmlns:p14="http://schemas.microsoft.com/office/powerpoint/2010/main" val="2781883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73359BE7-B2A5-43A1-ADA3-913932596ECE}" type="datetime1">
              <a:rPr lang="es-CO" smtClean="0"/>
              <a:t>27/05/2021</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1D7E4244-D375-4F05-B678-C624FE293554}" type="slidenum">
              <a:rPr lang="es-CO" smtClean="0"/>
              <a:t>‹Nº›</a:t>
            </a:fld>
            <a:endParaRPr lang="es-CO"/>
          </a:p>
        </p:txBody>
      </p:sp>
    </p:spTree>
    <p:extLst>
      <p:ext uri="{BB962C8B-B14F-4D97-AF65-F5344CB8AC3E}">
        <p14:creationId xmlns:p14="http://schemas.microsoft.com/office/powerpoint/2010/main" val="1541735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EDC4A60B-8FDC-4DF5-A05A-830E4DA422D1}" type="datetime1">
              <a:rPr lang="es-CO" smtClean="0"/>
              <a:t>27/05/2021</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1D7E4244-D375-4F05-B678-C624FE293554}" type="slidenum">
              <a:rPr lang="es-CO" smtClean="0"/>
              <a:t>‹Nº›</a:t>
            </a:fld>
            <a:endParaRPr lang="es-CO"/>
          </a:p>
        </p:txBody>
      </p:sp>
    </p:spTree>
    <p:extLst>
      <p:ext uri="{BB962C8B-B14F-4D97-AF65-F5344CB8AC3E}">
        <p14:creationId xmlns:p14="http://schemas.microsoft.com/office/powerpoint/2010/main" val="1489675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fecha"/>
          <p:cNvSpPr>
            <a:spLocks noGrp="1"/>
          </p:cNvSpPr>
          <p:nvPr>
            <p:ph type="dt" sz="half" idx="10"/>
          </p:nvPr>
        </p:nvSpPr>
        <p:spPr/>
        <p:txBody>
          <a:bodyPr/>
          <a:lstStyle/>
          <a:p>
            <a:fld id="{7CCA9833-9560-40AF-A8D9-9E7625325B0B}" type="datetime1">
              <a:rPr lang="es-CO" smtClean="0"/>
              <a:t>27/05/2021</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1D7E4244-D375-4F05-B678-C624FE293554}" type="slidenum">
              <a:rPr lang="es-CO" smtClean="0"/>
              <a:t>‹Nº›</a:t>
            </a:fld>
            <a:endParaRPr lang="es-CO"/>
          </a:p>
        </p:txBody>
      </p:sp>
    </p:spTree>
    <p:extLst>
      <p:ext uri="{BB962C8B-B14F-4D97-AF65-F5344CB8AC3E}">
        <p14:creationId xmlns:p14="http://schemas.microsoft.com/office/powerpoint/2010/main" val="3421020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6 Marcador de fecha"/>
          <p:cNvSpPr>
            <a:spLocks noGrp="1"/>
          </p:cNvSpPr>
          <p:nvPr>
            <p:ph type="dt" sz="half" idx="10"/>
          </p:nvPr>
        </p:nvSpPr>
        <p:spPr/>
        <p:txBody>
          <a:bodyPr/>
          <a:lstStyle/>
          <a:p>
            <a:fld id="{B33C3741-F4DE-402B-9452-FF49955B295A}" type="datetime1">
              <a:rPr lang="es-CO" smtClean="0"/>
              <a:t>27/05/2021</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1D7E4244-D375-4F05-B678-C624FE293554}" type="slidenum">
              <a:rPr lang="es-CO" smtClean="0"/>
              <a:t>‹Nº›</a:t>
            </a:fld>
            <a:endParaRPr lang="es-CO"/>
          </a:p>
        </p:txBody>
      </p:sp>
    </p:spTree>
    <p:extLst>
      <p:ext uri="{BB962C8B-B14F-4D97-AF65-F5344CB8AC3E}">
        <p14:creationId xmlns:p14="http://schemas.microsoft.com/office/powerpoint/2010/main" val="3489758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fecha"/>
          <p:cNvSpPr>
            <a:spLocks noGrp="1"/>
          </p:cNvSpPr>
          <p:nvPr>
            <p:ph type="dt" sz="half" idx="10"/>
          </p:nvPr>
        </p:nvSpPr>
        <p:spPr/>
        <p:txBody>
          <a:bodyPr/>
          <a:lstStyle/>
          <a:p>
            <a:fld id="{8217DE83-4347-4E4E-B33C-AAAA0D1B45F3}" type="datetime1">
              <a:rPr lang="es-CO" smtClean="0"/>
              <a:t>27/05/2021</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1D7E4244-D375-4F05-B678-C624FE293554}" type="slidenum">
              <a:rPr lang="es-CO" smtClean="0"/>
              <a:t>‹Nº›</a:t>
            </a:fld>
            <a:endParaRPr lang="es-CO"/>
          </a:p>
        </p:txBody>
      </p:sp>
    </p:spTree>
    <p:extLst>
      <p:ext uri="{BB962C8B-B14F-4D97-AF65-F5344CB8AC3E}">
        <p14:creationId xmlns:p14="http://schemas.microsoft.com/office/powerpoint/2010/main" val="885319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EDB020A-649B-4F89-B3E7-8324B324AE69}" type="datetime1">
              <a:rPr lang="es-CO" smtClean="0"/>
              <a:t>27/05/2021</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1D7E4244-D375-4F05-B678-C624FE293554}" type="slidenum">
              <a:rPr lang="es-CO" smtClean="0"/>
              <a:t>‹Nº›</a:t>
            </a:fld>
            <a:endParaRPr lang="es-CO"/>
          </a:p>
        </p:txBody>
      </p:sp>
    </p:spTree>
    <p:extLst>
      <p:ext uri="{BB962C8B-B14F-4D97-AF65-F5344CB8AC3E}">
        <p14:creationId xmlns:p14="http://schemas.microsoft.com/office/powerpoint/2010/main" val="3568153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8BE992CF-C42B-40EA-B85A-EBE6A1A68D93}" type="datetime1">
              <a:rPr lang="es-CO" smtClean="0"/>
              <a:t>27/05/2021</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1D7E4244-D375-4F05-B678-C624FE293554}" type="slidenum">
              <a:rPr lang="es-CO" smtClean="0"/>
              <a:t>‹Nº›</a:t>
            </a:fld>
            <a:endParaRPr lang="es-CO"/>
          </a:p>
        </p:txBody>
      </p:sp>
    </p:spTree>
    <p:extLst>
      <p:ext uri="{BB962C8B-B14F-4D97-AF65-F5344CB8AC3E}">
        <p14:creationId xmlns:p14="http://schemas.microsoft.com/office/powerpoint/2010/main" val="3106083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3651A01F-D1AA-4188-9A06-E8F8CE63C4FD}" type="datetime1">
              <a:rPr lang="es-CO" smtClean="0"/>
              <a:t>27/05/2021</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1D7E4244-D375-4F05-B678-C624FE293554}" type="slidenum">
              <a:rPr lang="es-CO" smtClean="0"/>
              <a:t>‹Nº›</a:t>
            </a:fld>
            <a:endParaRPr lang="es-CO"/>
          </a:p>
        </p:txBody>
      </p:sp>
    </p:spTree>
    <p:extLst>
      <p:ext uri="{BB962C8B-B14F-4D97-AF65-F5344CB8AC3E}">
        <p14:creationId xmlns:p14="http://schemas.microsoft.com/office/powerpoint/2010/main" val="496352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232DC0-D5DF-4FC3-9932-66D401B07D33}" type="datetime1">
              <a:rPr lang="es-CO" smtClean="0"/>
              <a:t>27/05/2021</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7E4244-D375-4F05-B678-C624FE293554}" type="slidenum">
              <a:rPr lang="es-CO" smtClean="0"/>
              <a:t>‹Nº›</a:t>
            </a:fld>
            <a:endParaRPr lang="es-CO"/>
          </a:p>
        </p:txBody>
      </p:sp>
    </p:spTree>
    <p:extLst>
      <p:ext uri="{BB962C8B-B14F-4D97-AF65-F5344CB8AC3E}">
        <p14:creationId xmlns:p14="http://schemas.microsoft.com/office/powerpoint/2010/main" val="2810117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1.jpeg"/><Relationship Id="rId7" Type="http://schemas.openxmlformats.org/officeDocument/2006/relationships/hyperlink" Target="http://www.un.org/sustainabledevelopment/es/water-and-sanitation/"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www.un.org/es/events/waterday/" TargetMode="External"/><Relationship Id="rId5" Type="http://schemas.openxmlformats.org/officeDocument/2006/relationships/image" Target="../media/image5.jpeg"/><Relationship Id="rId4" Type="http://schemas.openxmlformats.org/officeDocument/2006/relationships/image" Target="../media/image4.png"/></Relationships>
</file>

<file path=ppt/slides/_rels/slide100.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Layout" Target="../diagrams/layout63.xml"/><Relationship Id="rId7" Type="http://schemas.openxmlformats.org/officeDocument/2006/relationships/image" Target="../media/image2.png"/><Relationship Id="rId2" Type="http://schemas.openxmlformats.org/officeDocument/2006/relationships/diagramData" Target="../diagrams/data63.xml"/><Relationship Id="rId1" Type="http://schemas.openxmlformats.org/officeDocument/2006/relationships/slideLayout" Target="../slideLayouts/slideLayout2.xml"/><Relationship Id="rId6" Type="http://schemas.microsoft.com/office/2007/relationships/diagramDrawing" Target="../diagrams/drawing63.xml"/><Relationship Id="rId5" Type="http://schemas.openxmlformats.org/officeDocument/2006/relationships/diagramColors" Target="../diagrams/colors63.xml"/><Relationship Id="rId10" Type="http://schemas.openxmlformats.org/officeDocument/2006/relationships/image" Target="../media/image5.jpeg"/><Relationship Id="rId4" Type="http://schemas.openxmlformats.org/officeDocument/2006/relationships/diagramQuickStyle" Target="../diagrams/quickStyle63.xml"/><Relationship Id="rId9" Type="http://schemas.openxmlformats.org/officeDocument/2006/relationships/image" Target="../media/image4.png"/></Relationships>
</file>

<file path=ppt/slides/_rels/slide10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Layout" Target="../diagrams/layout64.xml"/><Relationship Id="rId7" Type="http://schemas.openxmlformats.org/officeDocument/2006/relationships/image" Target="../media/image2.png"/><Relationship Id="rId2" Type="http://schemas.openxmlformats.org/officeDocument/2006/relationships/diagramData" Target="../diagrams/data64.xml"/><Relationship Id="rId1" Type="http://schemas.openxmlformats.org/officeDocument/2006/relationships/slideLayout" Target="../slideLayouts/slideLayout2.xml"/><Relationship Id="rId6" Type="http://schemas.microsoft.com/office/2007/relationships/diagramDrawing" Target="../diagrams/drawing64.xml"/><Relationship Id="rId5" Type="http://schemas.openxmlformats.org/officeDocument/2006/relationships/diagramColors" Target="../diagrams/colors64.xml"/><Relationship Id="rId10" Type="http://schemas.openxmlformats.org/officeDocument/2006/relationships/image" Target="../media/image5.jpeg"/><Relationship Id="rId4" Type="http://schemas.openxmlformats.org/officeDocument/2006/relationships/diagramQuickStyle" Target="../diagrams/quickStyle64.xml"/><Relationship Id="rId9" Type="http://schemas.openxmlformats.org/officeDocument/2006/relationships/image" Target="../media/image4.png"/></Relationships>
</file>

<file path=ppt/slides/_rels/slide102.xml.rels><?xml version="1.0" encoding="UTF-8" standalone="yes"?>
<Relationships xmlns="http://schemas.openxmlformats.org/package/2006/relationships"><Relationship Id="rId8" Type="http://schemas.openxmlformats.org/officeDocument/2006/relationships/diagramQuickStyle" Target="../diagrams/quickStyle65.xml"/><Relationship Id="rId3" Type="http://schemas.openxmlformats.org/officeDocument/2006/relationships/image" Target="../media/image1.jpeg"/><Relationship Id="rId7" Type="http://schemas.openxmlformats.org/officeDocument/2006/relationships/diagramLayout" Target="../diagrams/layout65.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Data" Target="../diagrams/data65.xml"/><Relationship Id="rId5" Type="http://schemas.openxmlformats.org/officeDocument/2006/relationships/image" Target="../media/image5.jpeg"/><Relationship Id="rId10" Type="http://schemas.microsoft.com/office/2007/relationships/diagramDrawing" Target="../diagrams/drawing65.xml"/><Relationship Id="rId4" Type="http://schemas.openxmlformats.org/officeDocument/2006/relationships/image" Target="../media/image4.png"/><Relationship Id="rId9" Type="http://schemas.openxmlformats.org/officeDocument/2006/relationships/diagramColors" Target="../diagrams/colors65.xml"/></Relationships>
</file>

<file path=ppt/slides/_rels/slide103.xml.rels><?xml version="1.0" encoding="UTF-8" standalone="yes"?>
<Relationships xmlns="http://schemas.openxmlformats.org/package/2006/relationships"><Relationship Id="rId8" Type="http://schemas.openxmlformats.org/officeDocument/2006/relationships/diagramQuickStyle" Target="../diagrams/quickStyle66.xml"/><Relationship Id="rId3" Type="http://schemas.openxmlformats.org/officeDocument/2006/relationships/image" Target="../media/image1.jpeg"/><Relationship Id="rId7" Type="http://schemas.openxmlformats.org/officeDocument/2006/relationships/diagramLayout" Target="../diagrams/layout66.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Data" Target="../diagrams/data66.xml"/><Relationship Id="rId5" Type="http://schemas.openxmlformats.org/officeDocument/2006/relationships/image" Target="../media/image5.jpeg"/><Relationship Id="rId10" Type="http://schemas.microsoft.com/office/2007/relationships/diagramDrawing" Target="../diagrams/drawing66.xml"/><Relationship Id="rId4" Type="http://schemas.openxmlformats.org/officeDocument/2006/relationships/image" Target="../media/image4.png"/><Relationship Id="rId9" Type="http://schemas.openxmlformats.org/officeDocument/2006/relationships/diagramColors" Target="../diagrams/colors66.xml"/></Relationships>
</file>

<file path=ppt/slides/_rels/slide10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Layout" Target="../diagrams/layout67.xml"/><Relationship Id="rId7" Type="http://schemas.openxmlformats.org/officeDocument/2006/relationships/image" Target="../media/image2.png"/><Relationship Id="rId2" Type="http://schemas.openxmlformats.org/officeDocument/2006/relationships/diagramData" Target="../diagrams/data67.xml"/><Relationship Id="rId1" Type="http://schemas.openxmlformats.org/officeDocument/2006/relationships/slideLayout" Target="../slideLayouts/slideLayout2.xml"/><Relationship Id="rId6" Type="http://schemas.microsoft.com/office/2007/relationships/diagramDrawing" Target="../diagrams/drawing67.xml"/><Relationship Id="rId5" Type="http://schemas.openxmlformats.org/officeDocument/2006/relationships/diagramColors" Target="../diagrams/colors67.xml"/><Relationship Id="rId10" Type="http://schemas.openxmlformats.org/officeDocument/2006/relationships/image" Target="../media/image5.jpeg"/><Relationship Id="rId4" Type="http://schemas.openxmlformats.org/officeDocument/2006/relationships/diagramQuickStyle" Target="../diagrams/quickStyle67.xml"/><Relationship Id="rId9" Type="http://schemas.openxmlformats.org/officeDocument/2006/relationships/image" Target="../media/image4.png"/></Relationships>
</file>

<file path=ppt/slides/_rels/slide105.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Layout" Target="../diagrams/layout68.xml"/><Relationship Id="rId7" Type="http://schemas.openxmlformats.org/officeDocument/2006/relationships/image" Target="../media/image2.png"/><Relationship Id="rId2" Type="http://schemas.openxmlformats.org/officeDocument/2006/relationships/diagramData" Target="../diagrams/data68.xml"/><Relationship Id="rId1" Type="http://schemas.openxmlformats.org/officeDocument/2006/relationships/slideLayout" Target="../slideLayouts/slideLayout2.xml"/><Relationship Id="rId6" Type="http://schemas.microsoft.com/office/2007/relationships/diagramDrawing" Target="../diagrams/drawing68.xml"/><Relationship Id="rId5" Type="http://schemas.openxmlformats.org/officeDocument/2006/relationships/diagramColors" Target="../diagrams/colors68.xml"/><Relationship Id="rId10" Type="http://schemas.openxmlformats.org/officeDocument/2006/relationships/image" Target="../media/image5.jpeg"/><Relationship Id="rId4" Type="http://schemas.openxmlformats.org/officeDocument/2006/relationships/diagramQuickStyle" Target="../diagrams/quickStyle68.xml"/><Relationship Id="rId9" Type="http://schemas.openxmlformats.org/officeDocument/2006/relationships/image" Target="../media/image4.png"/></Relationships>
</file>

<file path=ppt/slides/_rels/slide106.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Layout" Target="../diagrams/layout69.xml"/><Relationship Id="rId7" Type="http://schemas.openxmlformats.org/officeDocument/2006/relationships/image" Target="../media/image2.png"/><Relationship Id="rId2" Type="http://schemas.openxmlformats.org/officeDocument/2006/relationships/diagramData" Target="../diagrams/data69.xml"/><Relationship Id="rId1" Type="http://schemas.openxmlformats.org/officeDocument/2006/relationships/slideLayout" Target="../slideLayouts/slideLayout2.xml"/><Relationship Id="rId6" Type="http://schemas.microsoft.com/office/2007/relationships/diagramDrawing" Target="../diagrams/drawing69.xml"/><Relationship Id="rId5" Type="http://schemas.openxmlformats.org/officeDocument/2006/relationships/diagramColors" Target="../diagrams/colors69.xml"/><Relationship Id="rId10" Type="http://schemas.openxmlformats.org/officeDocument/2006/relationships/image" Target="../media/image5.jpeg"/><Relationship Id="rId4" Type="http://schemas.openxmlformats.org/officeDocument/2006/relationships/diagramQuickStyle" Target="../diagrams/quickStyle69.xml"/><Relationship Id="rId9" Type="http://schemas.openxmlformats.org/officeDocument/2006/relationships/image" Target="../media/image4.png"/></Relationships>
</file>

<file path=ppt/slides/_rels/slide107.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Layout" Target="../diagrams/layout70.xml"/><Relationship Id="rId7" Type="http://schemas.openxmlformats.org/officeDocument/2006/relationships/image" Target="../media/image2.png"/><Relationship Id="rId2" Type="http://schemas.openxmlformats.org/officeDocument/2006/relationships/diagramData" Target="../diagrams/data70.xml"/><Relationship Id="rId1" Type="http://schemas.openxmlformats.org/officeDocument/2006/relationships/slideLayout" Target="../slideLayouts/slideLayout2.xml"/><Relationship Id="rId6" Type="http://schemas.microsoft.com/office/2007/relationships/diagramDrawing" Target="../diagrams/drawing70.xml"/><Relationship Id="rId5" Type="http://schemas.openxmlformats.org/officeDocument/2006/relationships/diagramColors" Target="../diagrams/colors70.xml"/><Relationship Id="rId10" Type="http://schemas.openxmlformats.org/officeDocument/2006/relationships/image" Target="../media/image5.jpeg"/><Relationship Id="rId4" Type="http://schemas.openxmlformats.org/officeDocument/2006/relationships/diagramQuickStyle" Target="../diagrams/quickStyle70.xml"/><Relationship Id="rId9" Type="http://schemas.openxmlformats.org/officeDocument/2006/relationships/image" Target="../media/image4.png"/></Relationships>
</file>

<file path=ppt/slides/_rels/slide108.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Layout" Target="../diagrams/layout71.xml"/><Relationship Id="rId7" Type="http://schemas.openxmlformats.org/officeDocument/2006/relationships/image" Target="../media/image2.png"/><Relationship Id="rId2" Type="http://schemas.openxmlformats.org/officeDocument/2006/relationships/diagramData" Target="../diagrams/data71.xml"/><Relationship Id="rId1" Type="http://schemas.openxmlformats.org/officeDocument/2006/relationships/slideLayout" Target="../slideLayouts/slideLayout2.xml"/><Relationship Id="rId6" Type="http://schemas.microsoft.com/office/2007/relationships/diagramDrawing" Target="../diagrams/drawing71.xml"/><Relationship Id="rId5" Type="http://schemas.openxmlformats.org/officeDocument/2006/relationships/diagramColors" Target="../diagrams/colors71.xml"/><Relationship Id="rId10" Type="http://schemas.openxmlformats.org/officeDocument/2006/relationships/image" Target="../media/image5.jpeg"/><Relationship Id="rId4" Type="http://schemas.openxmlformats.org/officeDocument/2006/relationships/diagramQuickStyle" Target="../diagrams/quickStyle71.xml"/><Relationship Id="rId9" Type="http://schemas.openxmlformats.org/officeDocument/2006/relationships/image" Target="../media/image4.png"/></Relationships>
</file>

<file path=ppt/slides/_rels/slide109.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Layout" Target="../diagrams/layout72.xml"/><Relationship Id="rId7" Type="http://schemas.openxmlformats.org/officeDocument/2006/relationships/image" Target="../media/image2.png"/><Relationship Id="rId2" Type="http://schemas.openxmlformats.org/officeDocument/2006/relationships/diagramData" Target="../diagrams/data72.xml"/><Relationship Id="rId1" Type="http://schemas.openxmlformats.org/officeDocument/2006/relationships/slideLayout" Target="../slideLayouts/slideLayout2.xml"/><Relationship Id="rId6" Type="http://schemas.microsoft.com/office/2007/relationships/diagramDrawing" Target="../diagrams/drawing72.xml"/><Relationship Id="rId5" Type="http://schemas.openxmlformats.org/officeDocument/2006/relationships/diagramColors" Target="../diagrams/colors72.xml"/><Relationship Id="rId10" Type="http://schemas.openxmlformats.org/officeDocument/2006/relationships/image" Target="../media/image5.jpeg"/><Relationship Id="rId4" Type="http://schemas.openxmlformats.org/officeDocument/2006/relationships/diagramQuickStyle" Target="../diagrams/quickStyle72.xml"/><Relationship Id="rId9"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9.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www.un.org/sustainabledevelopment/es/energy/" TargetMode="External"/><Relationship Id="rId5" Type="http://schemas.openxmlformats.org/officeDocument/2006/relationships/image" Target="../media/image5.jpeg"/><Relationship Id="rId4" Type="http://schemas.openxmlformats.org/officeDocument/2006/relationships/image" Target="../media/image4.png"/></Relationships>
</file>

<file path=ppt/slides/_rels/slide110.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Layout" Target="../diagrams/layout73.xml"/><Relationship Id="rId7" Type="http://schemas.openxmlformats.org/officeDocument/2006/relationships/image" Target="../media/image2.png"/><Relationship Id="rId2" Type="http://schemas.openxmlformats.org/officeDocument/2006/relationships/diagramData" Target="../diagrams/data73.xml"/><Relationship Id="rId1" Type="http://schemas.openxmlformats.org/officeDocument/2006/relationships/slideLayout" Target="../slideLayouts/slideLayout2.xml"/><Relationship Id="rId6" Type="http://schemas.microsoft.com/office/2007/relationships/diagramDrawing" Target="../diagrams/drawing73.xml"/><Relationship Id="rId5" Type="http://schemas.openxmlformats.org/officeDocument/2006/relationships/diagramColors" Target="../diagrams/colors73.xml"/><Relationship Id="rId10" Type="http://schemas.openxmlformats.org/officeDocument/2006/relationships/image" Target="../media/image5.jpeg"/><Relationship Id="rId4" Type="http://schemas.openxmlformats.org/officeDocument/2006/relationships/diagramQuickStyle" Target="../diagrams/quickStyle73.xml"/><Relationship Id="rId9" Type="http://schemas.openxmlformats.org/officeDocument/2006/relationships/image" Target="../media/image4.png"/></Relationships>
</file>

<file path=ppt/slides/_rels/slide11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Layout" Target="../diagrams/layout74.xml"/><Relationship Id="rId7" Type="http://schemas.openxmlformats.org/officeDocument/2006/relationships/image" Target="../media/image2.png"/><Relationship Id="rId2" Type="http://schemas.openxmlformats.org/officeDocument/2006/relationships/diagramData" Target="../diagrams/data74.xml"/><Relationship Id="rId1" Type="http://schemas.openxmlformats.org/officeDocument/2006/relationships/slideLayout" Target="../slideLayouts/slideLayout2.xml"/><Relationship Id="rId6" Type="http://schemas.microsoft.com/office/2007/relationships/diagramDrawing" Target="../diagrams/drawing74.xml"/><Relationship Id="rId5" Type="http://schemas.openxmlformats.org/officeDocument/2006/relationships/diagramColors" Target="../diagrams/colors74.xml"/><Relationship Id="rId10" Type="http://schemas.openxmlformats.org/officeDocument/2006/relationships/image" Target="../media/image5.jpeg"/><Relationship Id="rId4" Type="http://schemas.openxmlformats.org/officeDocument/2006/relationships/diagramQuickStyle" Target="../diagrams/quickStyle74.xml"/><Relationship Id="rId9" Type="http://schemas.openxmlformats.org/officeDocument/2006/relationships/image" Target="../media/image4.png"/></Relationships>
</file>

<file path=ppt/slides/_rels/slide11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Layout" Target="../diagrams/layout75.xml"/><Relationship Id="rId7" Type="http://schemas.openxmlformats.org/officeDocument/2006/relationships/image" Target="../media/image2.png"/><Relationship Id="rId2" Type="http://schemas.openxmlformats.org/officeDocument/2006/relationships/diagramData" Target="../diagrams/data75.xml"/><Relationship Id="rId1" Type="http://schemas.openxmlformats.org/officeDocument/2006/relationships/slideLayout" Target="../slideLayouts/slideLayout2.xml"/><Relationship Id="rId6" Type="http://schemas.microsoft.com/office/2007/relationships/diagramDrawing" Target="../diagrams/drawing75.xml"/><Relationship Id="rId5" Type="http://schemas.openxmlformats.org/officeDocument/2006/relationships/diagramColors" Target="../diagrams/colors75.xml"/><Relationship Id="rId10" Type="http://schemas.openxmlformats.org/officeDocument/2006/relationships/image" Target="../media/image5.jpeg"/><Relationship Id="rId4" Type="http://schemas.openxmlformats.org/officeDocument/2006/relationships/diagramQuickStyle" Target="../diagrams/quickStyle75.xml"/><Relationship Id="rId9" Type="http://schemas.openxmlformats.org/officeDocument/2006/relationships/image" Target="../media/image4.png"/></Relationships>
</file>

<file path=ppt/slides/_rels/slide113.xml.rels><?xml version="1.0" encoding="UTF-8" standalone="yes"?>
<Relationships xmlns="http://schemas.openxmlformats.org/package/2006/relationships"><Relationship Id="rId8" Type="http://schemas.openxmlformats.org/officeDocument/2006/relationships/diagramQuickStyle" Target="../diagrams/quickStyle76.xml"/><Relationship Id="rId3" Type="http://schemas.openxmlformats.org/officeDocument/2006/relationships/image" Target="../media/image1.jpeg"/><Relationship Id="rId7" Type="http://schemas.openxmlformats.org/officeDocument/2006/relationships/diagramLayout" Target="../diagrams/layout76.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Data" Target="../diagrams/data76.xml"/><Relationship Id="rId5" Type="http://schemas.openxmlformats.org/officeDocument/2006/relationships/image" Target="../media/image5.jpeg"/><Relationship Id="rId10" Type="http://schemas.microsoft.com/office/2007/relationships/diagramDrawing" Target="../diagrams/drawing76.xml"/><Relationship Id="rId4" Type="http://schemas.openxmlformats.org/officeDocument/2006/relationships/image" Target="../media/image4.png"/><Relationship Id="rId9" Type="http://schemas.openxmlformats.org/officeDocument/2006/relationships/diagramColors" Target="../diagrams/colors76.xml"/></Relationships>
</file>

<file path=ppt/slides/_rels/slide1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115.xml.rels><?xml version="1.0" encoding="UTF-8" standalone="yes"?>
<Relationships xmlns="http://schemas.openxmlformats.org/package/2006/relationships"><Relationship Id="rId8" Type="http://schemas.openxmlformats.org/officeDocument/2006/relationships/diagramQuickStyle" Target="../diagrams/quickStyle77.xml"/><Relationship Id="rId3" Type="http://schemas.openxmlformats.org/officeDocument/2006/relationships/image" Target="../media/image1.jpeg"/><Relationship Id="rId7" Type="http://schemas.openxmlformats.org/officeDocument/2006/relationships/diagramLayout" Target="../diagrams/layout77.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Data" Target="../diagrams/data77.xml"/><Relationship Id="rId5" Type="http://schemas.openxmlformats.org/officeDocument/2006/relationships/image" Target="../media/image5.jpeg"/><Relationship Id="rId10" Type="http://schemas.microsoft.com/office/2007/relationships/diagramDrawing" Target="../diagrams/drawing77.xml"/><Relationship Id="rId4" Type="http://schemas.openxmlformats.org/officeDocument/2006/relationships/image" Target="../media/image4.png"/><Relationship Id="rId9" Type="http://schemas.openxmlformats.org/officeDocument/2006/relationships/diagramColors" Target="../diagrams/colors77.xml"/></Relationships>
</file>

<file path=ppt/slides/_rels/slide1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1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1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1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hyperlink" Target="http://www.ilo.org/global/topics/sdg-2030/lang--es/index.htm" TargetMode="External"/><Relationship Id="rId3" Type="http://schemas.openxmlformats.org/officeDocument/2006/relationships/image" Target="../media/image1.jpeg"/><Relationship Id="rId7" Type="http://schemas.openxmlformats.org/officeDocument/2006/relationships/hyperlink" Target="http://www.un.org/es/events/povertyday/"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www.ilo.org/global/research/global-reports/weso/sustainable-enterprises-and-jobs-2017/lang--es/index.htm" TargetMode="External"/><Relationship Id="rId11" Type="http://schemas.openxmlformats.org/officeDocument/2006/relationships/image" Target="../media/image30.jpeg"/><Relationship Id="rId5" Type="http://schemas.openxmlformats.org/officeDocument/2006/relationships/image" Target="../media/image5.jpeg"/><Relationship Id="rId10" Type="http://schemas.openxmlformats.org/officeDocument/2006/relationships/hyperlink" Target="http://www.un.org/sustainabledevelopment/es/economic-growth/" TargetMode="External"/><Relationship Id="rId4" Type="http://schemas.openxmlformats.org/officeDocument/2006/relationships/image" Target="../media/image4.png"/><Relationship Id="rId9" Type="http://schemas.openxmlformats.org/officeDocument/2006/relationships/hyperlink" Target="http://www.un.org/es/events/environmentday/" TargetMode="External"/></Relationships>
</file>

<file path=ppt/slides/_rels/slide120.xml.rels><?xml version="1.0" encoding="UTF-8" standalone="yes"?>
<Relationships xmlns="http://schemas.openxmlformats.org/package/2006/relationships"><Relationship Id="rId8" Type="http://schemas.openxmlformats.org/officeDocument/2006/relationships/diagramQuickStyle" Target="../diagrams/quickStyle78.xml"/><Relationship Id="rId3" Type="http://schemas.openxmlformats.org/officeDocument/2006/relationships/image" Target="../media/image1.jpeg"/><Relationship Id="rId7" Type="http://schemas.openxmlformats.org/officeDocument/2006/relationships/diagramLayout" Target="../diagrams/layout78.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Data" Target="../diagrams/data78.xml"/><Relationship Id="rId5" Type="http://schemas.openxmlformats.org/officeDocument/2006/relationships/image" Target="../media/image5.jpeg"/><Relationship Id="rId10" Type="http://schemas.microsoft.com/office/2007/relationships/diagramDrawing" Target="../diagrams/drawing78.xml"/><Relationship Id="rId4" Type="http://schemas.openxmlformats.org/officeDocument/2006/relationships/image" Target="../media/image4.png"/><Relationship Id="rId9" Type="http://schemas.openxmlformats.org/officeDocument/2006/relationships/diagramColors" Target="../diagrams/colors78.xml"/></Relationships>
</file>

<file path=ppt/slides/_rels/slide1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1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123.xml.rels><?xml version="1.0" encoding="UTF-8" standalone="yes"?>
<Relationships xmlns="http://schemas.openxmlformats.org/package/2006/relationships"><Relationship Id="rId8" Type="http://schemas.openxmlformats.org/officeDocument/2006/relationships/diagramQuickStyle" Target="../diagrams/quickStyle79.xml"/><Relationship Id="rId3" Type="http://schemas.openxmlformats.org/officeDocument/2006/relationships/image" Target="../media/image1.jpeg"/><Relationship Id="rId7" Type="http://schemas.openxmlformats.org/officeDocument/2006/relationships/diagramLayout" Target="../diagrams/layout79.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Data" Target="../diagrams/data79.xml"/><Relationship Id="rId5" Type="http://schemas.openxmlformats.org/officeDocument/2006/relationships/image" Target="../media/image5.jpeg"/><Relationship Id="rId10" Type="http://schemas.microsoft.com/office/2007/relationships/diagramDrawing" Target="../diagrams/drawing79.xml"/><Relationship Id="rId4" Type="http://schemas.openxmlformats.org/officeDocument/2006/relationships/image" Target="../media/image4.png"/><Relationship Id="rId9" Type="http://schemas.openxmlformats.org/officeDocument/2006/relationships/diagramColors" Target="../diagrams/colors79.xml"/></Relationships>
</file>

<file path=ppt/slides/_rels/slide124.xml.rels><?xml version="1.0" encoding="UTF-8" standalone="yes"?>
<Relationships xmlns="http://schemas.openxmlformats.org/package/2006/relationships"><Relationship Id="rId8" Type="http://schemas.openxmlformats.org/officeDocument/2006/relationships/diagramQuickStyle" Target="../diagrams/quickStyle80.xml"/><Relationship Id="rId3" Type="http://schemas.openxmlformats.org/officeDocument/2006/relationships/image" Target="../media/image1.jpeg"/><Relationship Id="rId7" Type="http://schemas.openxmlformats.org/officeDocument/2006/relationships/diagramLayout" Target="../diagrams/layout80.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Data" Target="../diagrams/data80.xml"/><Relationship Id="rId5" Type="http://schemas.openxmlformats.org/officeDocument/2006/relationships/image" Target="../media/image5.jpeg"/><Relationship Id="rId10" Type="http://schemas.microsoft.com/office/2007/relationships/diagramDrawing" Target="../diagrams/drawing80.xml"/><Relationship Id="rId4" Type="http://schemas.openxmlformats.org/officeDocument/2006/relationships/image" Target="../media/image4.png"/><Relationship Id="rId9" Type="http://schemas.openxmlformats.org/officeDocument/2006/relationships/diagramColors" Target="../diagrams/colors80.xml"/></Relationships>
</file>

<file path=ppt/slides/_rels/slide1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126.xml.rels><?xml version="1.0" encoding="UTF-8" standalone="yes"?>
<Relationships xmlns="http://schemas.openxmlformats.org/package/2006/relationships"><Relationship Id="rId8" Type="http://schemas.openxmlformats.org/officeDocument/2006/relationships/hyperlink" Target="mailto:wfranco@mincit.gov.co" TargetMode="External"/><Relationship Id="rId3" Type="http://schemas.openxmlformats.org/officeDocument/2006/relationships/image" Target="../media/image1.jpeg"/><Relationship Id="rId7" Type="http://schemas.openxmlformats.org/officeDocument/2006/relationships/image" Target="../media/image58.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7.png"/><Relationship Id="rId11" Type="http://schemas.openxmlformats.org/officeDocument/2006/relationships/hyperlink" Target="mailto:lmoya@mincit.gov.co" TargetMode="External"/><Relationship Id="rId5" Type="http://schemas.openxmlformats.org/officeDocument/2006/relationships/image" Target="../media/image5.jpeg"/><Relationship Id="rId10" Type="http://schemas.openxmlformats.org/officeDocument/2006/relationships/hyperlink" Target="mailto:ggaitan@mincit.gov.co" TargetMode="External"/><Relationship Id="rId4" Type="http://schemas.openxmlformats.org/officeDocument/2006/relationships/image" Target="../media/image4.png"/><Relationship Id="rId9" Type="http://schemas.openxmlformats.org/officeDocument/2006/relationships/hyperlink" Target="mailto:lvaron@mincit.gov.co"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1.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www.un.org/sustainabledevelopment/es/infrastructure-industrialization/" TargetMode="External"/><Relationship Id="rId5" Type="http://schemas.openxmlformats.org/officeDocument/2006/relationships/image" Target="../media/image5.jpe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2.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www.un.org/sustainabledevelopment/es/inequality/" TargetMode="External"/><Relationship Id="rId5" Type="http://schemas.openxmlformats.org/officeDocument/2006/relationships/image" Target="../media/image5.jpe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hyperlink" Target="http://www.un.org/sustainabledevelopment/es/cities/" TargetMode="External"/><Relationship Id="rId3" Type="http://schemas.openxmlformats.org/officeDocument/2006/relationships/image" Target="../media/image1.jpeg"/><Relationship Id="rId7" Type="http://schemas.openxmlformats.org/officeDocument/2006/relationships/hyperlink" Target="http://www.un.org/es/events/povertyday/"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www.un.org/es/events/citiesday/index.shtml" TargetMode="External"/><Relationship Id="rId5" Type="http://schemas.openxmlformats.org/officeDocument/2006/relationships/image" Target="../media/image5.jpeg"/><Relationship Id="rId4" Type="http://schemas.openxmlformats.org/officeDocument/2006/relationships/image" Target="../media/image4.png"/><Relationship Id="rId9"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4.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www.un.org/sustainabledevelopment/es/sustainable-consumption-production/" TargetMode="External"/><Relationship Id="rId5" Type="http://schemas.openxmlformats.org/officeDocument/2006/relationships/image" Target="../media/image5.jpe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5.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www.un.org/sustainabledevelopment/es/climate-change-2/" TargetMode="External"/><Relationship Id="rId5" Type="http://schemas.openxmlformats.org/officeDocument/2006/relationships/image" Target="../media/image5.jpe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1.jpeg"/><Relationship Id="rId7" Type="http://schemas.openxmlformats.org/officeDocument/2006/relationships/hyperlink" Target="http://www.un.org/sustainabledevelopment/es/oceans/"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www.un.org/es/events/oceansday/" TargetMode="External"/><Relationship Id="rId5" Type="http://schemas.openxmlformats.org/officeDocument/2006/relationships/image" Target="../media/image5.jpe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openxmlformats.org/officeDocument/2006/relationships/hyperlink" Target="http://www.un.org/sustainabledevelopment/es/biodiversity/" TargetMode="External"/><Relationship Id="rId3" Type="http://schemas.openxmlformats.org/officeDocument/2006/relationships/image" Target="../media/image1.jpeg"/><Relationship Id="rId7" Type="http://schemas.openxmlformats.org/officeDocument/2006/relationships/hyperlink" Target="http://www.un.org/es/events/desertificationday/"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www.un.org/es/events/forestsday/" TargetMode="External"/><Relationship Id="rId5" Type="http://schemas.openxmlformats.org/officeDocument/2006/relationships/image" Target="../media/image5.jpeg"/><Relationship Id="rId4" Type="http://schemas.openxmlformats.org/officeDocument/2006/relationships/image" Target="../media/image4.png"/><Relationship Id="rId9"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8.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www.un.org/sustainabledevelopment/es/peace-justice/" TargetMode="External"/><Relationship Id="rId5" Type="http://schemas.openxmlformats.org/officeDocument/2006/relationships/image" Target="../media/image5.jpe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9.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www.un.org/sustainabledevelopment/es/globalpartnerships/" TargetMode="External"/><Relationship Id="rId5" Type="http://schemas.openxmlformats.org/officeDocument/2006/relationships/image" Target="../media/image5.jpe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1.jpeg"/><Relationship Id="rId7" Type="http://schemas.openxmlformats.org/officeDocument/2006/relationships/diagramLayout" Target="../diagrams/layout2.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Data" Target="../diagrams/data2.xml"/><Relationship Id="rId11" Type="http://schemas.openxmlformats.org/officeDocument/2006/relationships/hyperlink" Target="http://isar.unctad.org/wp-content/uploads/2017/12/ISAR-34-non-paper-31102017.pdf" TargetMode="External"/><Relationship Id="rId5" Type="http://schemas.openxmlformats.org/officeDocument/2006/relationships/image" Target="../media/image5.jpeg"/><Relationship Id="rId10" Type="http://schemas.microsoft.com/office/2007/relationships/diagramDrawing" Target="../diagrams/drawing2.xml"/><Relationship Id="rId4" Type="http://schemas.openxmlformats.org/officeDocument/2006/relationships/image" Target="../media/image4.png"/><Relationship Id="rId9" Type="http://schemas.openxmlformats.org/officeDocument/2006/relationships/diagramColors" Target="../diagrams/colors2.xml"/></Relationships>
</file>

<file path=ppt/slides/_rels/slide23.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1.jpeg"/><Relationship Id="rId7" Type="http://schemas.openxmlformats.org/officeDocument/2006/relationships/diagramLayout" Target="../diagrams/layout3.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Data" Target="../diagrams/data3.xml"/><Relationship Id="rId5" Type="http://schemas.openxmlformats.org/officeDocument/2006/relationships/image" Target="../media/image5.jpeg"/><Relationship Id="rId10" Type="http://schemas.microsoft.com/office/2007/relationships/diagramDrawing" Target="../diagrams/drawing3.xml"/><Relationship Id="rId4" Type="http://schemas.openxmlformats.org/officeDocument/2006/relationships/image" Target="../media/image4.png"/><Relationship Id="rId9" Type="http://schemas.openxmlformats.org/officeDocument/2006/relationships/diagramColors" Target="../diagrams/colors3.xml"/></Relationships>
</file>

<file path=ppt/slides/_rels/slide24.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1.jpeg"/><Relationship Id="rId7" Type="http://schemas.openxmlformats.org/officeDocument/2006/relationships/diagramLayout" Target="../diagrams/layout4.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Data" Target="../diagrams/data4.xml"/><Relationship Id="rId5" Type="http://schemas.openxmlformats.org/officeDocument/2006/relationships/image" Target="../media/image5.jpeg"/><Relationship Id="rId10" Type="http://schemas.microsoft.com/office/2007/relationships/diagramDrawing" Target="../diagrams/drawing4.xml"/><Relationship Id="rId4" Type="http://schemas.openxmlformats.org/officeDocument/2006/relationships/image" Target="../media/image4.png"/><Relationship Id="rId9" Type="http://schemas.openxmlformats.org/officeDocument/2006/relationships/diagramColors" Target="../diagrams/colors4.xml"/></Relationships>
</file>

<file path=ppt/slides/_rels/slide25.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1.jpeg"/><Relationship Id="rId7" Type="http://schemas.openxmlformats.org/officeDocument/2006/relationships/diagramLayout" Target="../diagrams/layout5.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Data" Target="../diagrams/data5.xml"/><Relationship Id="rId5" Type="http://schemas.openxmlformats.org/officeDocument/2006/relationships/image" Target="../media/image5.jpeg"/><Relationship Id="rId10" Type="http://schemas.microsoft.com/office/2007/relationships/diagramDrawing" Target="../diagrams/drawing5.xml"/><Relationship Id="rId4" Type="http://schemas.openxmlformats.org/officeDocument/2006/relationships/image" Target="../media/image4.png"/><Relationship Id="rId9" Type="http://schemas.openxmlformats.org/officeDocument/2006/relationships/diagramColors" Target="../diagrams/colors5.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image" Target="../media/image1.jpeg"/><Relationship Id="rId7" Type="http://schemas.openxmlformats.org/officeDocument/2006/relationships/diagramData" Target="../diagrams/data6.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www.ctcp.gov.co/_files/concept/DOCr_CTCP_1_8_11796.pdf" TargetMode="External"/><Relationship Id="rId11" Type="http://schemas.microsoft.com/office/2007/relationships/diagramDrawing" Target="../diagrams/drawing6.xml"/><Relationship Id="rId5" Type="http://schemas.openxmlformats.org/officeDocument/2006/relationships/image" Target="../media/image5.jpeg"/><Relationship Id="rId10" Type="http://schemas.openxmlformats.org/officeDocument/2006/relationships/diagramColors" Target="../diagrams/colors6.xml"/><Relationship Id="rId4" Type="http://schemas.openxmlformats.org/officeDocument/2006/relationships/image" Target="../media/image4.png"/><Relationship Id="rId9"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8" Type="http://schemas.openxmlformats.org/officeDocument/2006/relationships/diagramQuickStyle" Target="../diagrams/quickStyle7.xml"/><Relationship Id="rId3" Type="http://schemas.openxmlformats.org/officeDocument/2006/relationships/image" Target="../media/image1.jpeg"/><Relationship Id="rId7" Type="http://schemas.openxmlformats.org/officeDocument/2006/relationships/diagramLayout" Target="../diagrams/layout7.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Data" Target="../diagrams/data7.xml"/><Relationship Id="rId5" Type="http://schemas.openxmlformats.org/officeDocument/2006/relationships/image" Target="../media/image5.jpeg"/><Relationship Id="rId10" Type="http://schemas.microsoft.com/office/2007/relationships/diagramDrawing" Target="../diagrams/drawing7.xml"/><Relationship Id="rId4" Type="http://schemas.openxmlformats.org/officeDocument/2006/relationships/image" Target="../media/image4.png"/><Relationship Id="rId9" Type="http://schemas.openxmlformats.org/officeDocument/2006/relationships/diagramColors" Target="../diagrams/colors7.xml"/></Relationships>
</file>

<file path=ppt/slides/_rels/slide28.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openxmlformats.org/officeDocument/2006/relationships/image" Target="../media/image1.jpeg"/><Relationship Id="rId7" Type="http://schemas.openxmlformats.org/officeDocument/2006/relationships/diagramLayout" Target="../diagrams/layout8.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Data" Target="../diagrams/data8.xml"/><Relationship Id="rId5" Type="http://schemas.openxmlformats.org/officeDocument/2006/relationships/image" Target="../media/image5.jpeg"/><Relationship Id="rId10" Type="http://schemas.microsoft.com/office/2007/relationships/diagramDrawing" Target="../diagrams/drawing8.xml"/><Relationship Id="rId4" Type="http://schemas.openxmlformats.org/officeDocument/2006/relationships/image" Target="../media/image4.png"/><Relationship Id="rId9" Type="http://schemas.openxmlformats.org/officeDocument/2006/relationships/diagramColors" Target="../diagrams/colors8.xml"/></Relationships>
</file>

<file path=ppt/slides/_rels/slide29.xml.rels><?xml version="1.0" encoding="UTF-8" standalone="yes"?>
<Relationships xmlns="http://schemas.openxmlformats.org/package/2006/relationships"><Relationship Id="rId8" Type="http://schemas.openxmlformats.org/officeDocument/2006/relationships/diagramQuickStyle" Target="../diagrams/quickStyle9.xml"/><Relationship Id="rId3" Type="http://schemas.openxmlformats.org/officeDocument/2006/relationships/image" Target="../media/image1.jpeg"/><Relationship Id="rId7" Type="http://schemas.openxmlformats.org/officeDocument/2006/relationships/diagramLayout" Target="../diagrams/layout9.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Data" Target="../diagrams/data9.xml"/><Relationship Id="rId5" Type="http://schemas.openxmlformats.org/officeDocument/2006/relationships/image" Target="../media/image5.jpeg"/><Relationship Id="rId10" Type="http://schemas.microsoft.com/office/2007/relationships/diagramDrawing" Target="../diagrams/drawing9.xml"/><Relationship Id="rId4" Type="http://schemas.openxmlformats.org/officeDocument/2006/relationships/image" Target="../media/image4.png"/><Relationship Id="rId9" Type="http://schemas.openxmlformats.org/officeDocument/2006/relationships/diagramColors" Target="../diagrams/colors9.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jpeg"/><Relationship Id="rId7" Type="http://schemas.openxmlformats.org/officeDocument/2006/relationships/diagramLayout" Target="../diagrams/layout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Data" Target="../diagrams/data1.xml"/><Relationship Id="rId5" Type="http://schemas.openxmlformats.org/officeDocument/2006/relationships/image" Target="../media/image5.jpeg"/><Relationship Id="rId10" Type="http://schemas.microsoft.com/office/2007/relationships/diagramDrawing" Target="../diagrams/drawing1.xml"/><Relationship Id="rId4" Type="http://schemas.openxmlformats.org/officeDocument/2006/relationships/image" Target="../media/image4.png"/><Relationship Id="rId9" Type="http://schemas.openxmlformats.org/officeDocument/2006/relationships/diagramColors" Target="../diagrams/colors1.xml"/></Relationships>
</file>

<file path=ppt/slides/_rels/slide30.xml.rels><?xml version="1.0" encoding="UTF-8" standalone="yes"?>
<Relationships xmlns="http://schemas.openxmlformats.org/package/2006/relationships"><Relationship Id="rId8" Type="http://schemas.openxmlformats.org/officeDocument/2006/relationships/diagramQuickStyle" Target="../diagrams/quickStyle10.xml"/><Relationship Id="rId3" Type="http://schemas.openxmlformats.org/officeDocument/2006/relationships/image" Target="../media/image1.jpeg"/><Relationship Id="rId7" Type="http://schemas.openxmlformats.org/officeDocument/2006/relationships/diagramLayout" Target="../diagrams/layout10.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Data" Target="../diagrams/data10.xml"/><Relationship Id="rId5" Type="http://schemas.openxmlformats.org/officeDocument/2006/relationships/image" Target="../media/image5.jpeg"/><Relationship Id="rId10" Type="http://schemas.microsoft.com/office/2007/relationships/diagramDrawing" Target="../diagrams/drawing10.xml"/><Relationship Id="rId4" Type="http://schemas.openxmlformats.org/officeDocument/2006/relationships/image" Target="../media/image4.png"/><Relationship Id="rId9" Type="http://schemas.openxmlformats.org/officeDocument/2006/relationships/diagramColors" Target="../diagrams/colors10.xml"/></Relationships>
</file>

<file path=ppt/slides/_rels/slide31.xml.rels><?xml version="1.0" encoding="UTF-8" standalone="yes"?>
<Relationships xmlns="http://schemas.openxmlformats.org/package/2006/relationships"><Relationship Id="rId8" Type="http://schemas.openxmlformats.org/officeDocument/2006/relationships/diagramQuickStyle" Target="../diagrams/quickStyle11.xml"/><Relationship Id="rId3" Type="http://schemas.openxmlformats.org/officeDocument/2006/relationships/image" Target="../media/image1.jpeg"/><Relationship Id="rId7" Type="http://schemas.openxmlformats.org/officeDocument/2006/relationships/diagramLayout" Target="../diagrams/layout1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Data" Target="../diagrams/data11.xml"/><Relationship Id="rId5" Type="http://schemas.openxmlformats.org/officeDocument/2006/relationships/image" Target="../media/image5.jpeg"/><Relationship Id="rId10" Type="http://schemas.microsoft.com/office/2007/relationships/diagramDrawing" Target="../diagrams/drawing11.xml"/><Relationship Id="rId4" Type="http://schemas.openxmlformats.org/officeDocument/2006/relationships/image" Target="../media/image4.png"/><Relationship Id="rId9" Type="http://schemas.openxmlformats.org/officeDocument/2006/relationships/diagramColors" Target="../diagrams/colors11.xml"/></Relationships>
</file>

<file path=ppt/slides/_rels/slide32.xml.rels><?xml version="1.0" encoding="UTF-8" standalone="yes"?>
<Relationships xmlns="http://schemas.openxmlformats.org/package/2006/relationships"><Relationship Id="rId8" Type="http://schemas.openxmlformats.org/officeDocument/2006/relationships/diagramQuickStyle" Target="../diagrams/quickStyle12.xml"/><Relationship Id="rId3" Type="http://schemas.openxmlformats.org/officeDocument/2006/relationships/image" Target="../media/image1.jpeg"/><Relationship Id="rId7" Type="http://schemas.openxmlformats.org/officeDocument/2006/relationships/diagramLayout" Target="../diagrams/layout12.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Data" Target="../diagrams/data12.xml"/><Relationship Id="rId5" Type="http://schemas.openxmlformats.org/officeDocument/2006/relationships/image" Target="../media/image5.jpeg"/><Relationship Id="rId10" Type="http://schemas.microsoft.com/office/2007/relationships/diagramDrawing" Target="../diagrams/drawing12.xml"/><Relationship Id="rId4" Type="http://schemas.openxmlformats.org/officeDocument/2006/relationships/image" Target="../media/image4.png"/><Relationship Id="rId9" Type="http://schemas.openxmlformats.org/officeDocument/2006/relationships/diagramColors" Target="../diagrams/colors12.xml"/></Relationships>
</file>

<file path=ppt/slides/_rels/slide33.xml.rels><?xml version="1.0" encoding="UTF-8" standalone="yes"?>
<Relationships xmlns="http://schemas.openxmlformats.org/package/2006/relationships"><Relationship Id="rId8" Type="http://schemas.openxmlformats.org/officeDocument/2006/relationships/diagramQuickStyle" Target="../diagrams/quickStyle13.xml"/><Relationship Id="rId3" Type="http://schemas.openxmlformats.org/officeDocument/2006/relationships/image" Target="../media/image1.jpeg"/><Relationship Id="rId7" Type="http://schemas.openxmlformats.org/officeDocument/2006/relationships/diagramLayout" Target="../diagrams/layout13.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Data" Target="../diagrams/data13.xml"/><Relationship Id="rId5" Type="http://schemas.openxmlformats.org/officeDocument/2006/relationships/image" Target="../media/image5.jpeg"/><Relationship Id="rId10" Type="http://schemas.microsoft.com/office/2007/relationships/diagramDrawing" Target="../diagrams/drawing13.xml"/><Relationship Id="rId4" Type="http://schemas.openxmlformats.org/officeDocument/2006/relationships/image" Target="../media/image4.png"/><Relationship Id="rId9" Type="http://schemas.openxmlformats.org/officeDocument/2006/relationships/diagramColors" Target="../diagrams/colors13.xml"/></Relationships>
</file>

<file path=ppt/slides/_rels/slide34.xml.rels><?xml version="1.0" encoding="UTF-8" standalone="yes"?>
<Relationships xmlns="http://schemas.openxmlformats.org/package/2006/relationships"><Relationship Id="rId8" Type="http://schemas.openxmlformats.org/officeDocument/2006/relationships/diagramQuickStyle" Target="../diagrams/quickStyle14.xml"/><Relationship Id="rId3" Type="http://schemas.openxmlformats.org/officeDocument/2006/relationships/image" Target="../media/image1.jpeg"/><Relationship Id="rId7" Type="http://schemas.openxmlformats.org/officeDocument/2006/relationships/diagramLayout" Target="../diagrams/layout14.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Data" Target="../diagrams/data14.xml"/><Relationship Id="rId5" Type="http://schemas.openxmlformats.org/officeDocument/2006/relationships/image" Target="../media/image5.jpeg"/><Relationship Id="rId10" Type="http://schemas.microsoft.com/office/2007/relationships/diagramDrawing" Target="../diagrams/drawing14.xml"/><Relationship Id="rId4" Type="http://schemas.openxmlformats.org/officeDocument/2006/relationships/image" Target="../media/image4.png"/><Relationship Id="rId9" Type="http://schemas.openxmlformats.org/officeDocument/2006/relationships/diagramColors" Target="../diagrams/colors14.xml"/></Relationships>
</file>

<file path=ppt/slides/_rels/slide35.xml.rels><?xml version="1.0" encoding="UTF-8" standalone="yes"?>
<Relationships xmlns="http://schemas.openxmlformats.org/package/2006/relationships"><Relationship Id="rId8" Type="http://schemas.openxmlformats.org/officeDocument/2006/relationships/diagramColors" Target="../diagrams/colors15.xml"/><Relationship Id="rId3" Type="http://schemas.openxmlformats.org/officeDocument/2006/relationships/image" Target="../media/image1.jpeg"/><Relationship Id="rId7" Type="http://schemas.openxmlformats.org/officeDocument/2006/relationships/diagramQuickStyle" Target="../diagrams/quickStyle15.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Layout" Target="../diagrams/layout15.xml"/><Relationship Id="rId5" Type="http://schemas.openxmlformats.org/officeDocument/2006/relationships/diagramData" Target="../diagrams/data15.xml"/><Relationship Id="rId4" Type="http://schemas.openxmlformats.org/officeDocument/2006/relationships/image" Target="../media/image4.png"/><Relationship Id="rId9" Type="http://schemas.microsoft.com/office/2007/relationships/diagramDrawing" Target="../diagrams/drawing15.xml"/></Relationships>
</file>

<file path=ppt/slides/_rels/slide36.xml.rels><?xml version="1.0" encoding="UTF-8" standalone="yes"?>
<Relationships xmlns="http://schemas.openxmlformats.org/package/2006/relationships"><Relationship Id="rId8" Type="http://schemas.openxmlformats.org/officeDocument/2006/relationships/diagramColors" Target="../diagrams/colors16.xml"/><Relationship Id="rId3" Type="http://schemas.openxmlformats.org/officeDocument/2006/relationships/image" Target="../media/image1.jpeg"/><Relationship Id="rId7" Type="http://schemas.openxmlformats.org/officeDocument/2006/relationships/diagramQuickStyle" Target="../diagrams/quickStyle16.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Layout" Target="../diagrams/layout16.xml"/><Relationship Id="rId5" Type="http://schemas.openxmlformats.org/officeDocument/2006/relationships/diagramData" Target="../diagrams/data16.xml"/><Relationship Id="rId4" Type="http://schemas.openxmlformats.org/officeDocument/2006/relationships/image" Target="../media/image4.png"/><Relationship Id="rId9" Type="http://schemas.microsoft.com/office/2007/relationships/diagramDrawing" Target="../diagrams/drawing16.xml"/></Relationships>
</file>

<file path=ppt/slides/_rels/slide37.xml.rels><?xml version="1.0" encoding="UTF-8" standalone="yes"?>
<Relationships xmlns="http://schemas.openxmlformats.org/package/2006/relationships"><Relationship Id="rId8" Type="http://schemas.openxmlformats.org/officeDocument/2006/relationships/diagramColors" Target="../diagrams/colors17.xml"/><Relationship Id="rId3" Type="http://schemas.openxmlformats.org/officeDocument/2006/relationships/image" Target="../media/image1.jpeg"/><Relationship Id="rId7" Type="http://schemas.openxmlformats.org/officeDocument/2006/relationships/diagramQuickStyle" Target="../diagrams/quickStyle17.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Layout" Target="../diagrams/layout17.xml"/><Relationship Id="rId5" Type="http://schemas.openxmlformats.org/officeDocument/2006/relationships/diagramData" Target="../diagrams/data17.xml"/><Relationship Id="rId4" Type="http://schemas.openxmlformats.org/officeDocument/2006/relationships/image" Target="../media/image4.png"/><Relationship Id="rId9" Type="http://schemas.microsoft.com/office/2007/relationships/diagramDrawing" Target="../diagrams/drawing17.xml"/></Relationships>
</file>

<file path=ppt/slides/_rels/slide38.xml.rels><?xml version="1.0" encoding="UTF-8" standalone="yes"?>
<Relationships xmlns="http://schemas.openxmlformats.org/package/2006/relationships"><Relationship Id="rId8" Type="http://schemas.openxmlformats.org/officeDocument/2006/relationships/diagramColors" Target="../diagrams/colors18.xml"/><Relationship Id="rId3" Type="http://schemas.openxmlformats.org/officeDocument/2006/relationships/image" Target="../media/image1.jpeg"/><Relationship Id="rId7" Type="http://schemas.openxmlformats.org/officeDocument/2006/relationships/diagramQuickStyle" Target="../diagrams/quickStyle18.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Layout" Target="../diagrams/layout18.xml"/><Relationship Id="rId5" Type="http://schemas.openxmlformats.org/officeDocument/2006/relationships/diagramData" Target="../diagrams/data18.xml"/><Relationship Id="rId4" Type="http://schemas.openxmlformats.org/officeDocument/2006/relationships/image" Target="../media/image4.png"/><Relationship Id="rId9" Type="http://schemas.microsoft.com/office/2007/relationships/diagramDrawing" Target="../diagrams/drawing18.xml"/></Relationships>
</file>

<file path=ppt/slides/_rels/slide39.xml.rels><?xml version="1.0" encoding="UTF-8" standalone="yes"?>
<Relationships xmlns="http://schemas.openxmlformats.org/package/2006/relationships"><Relationship Id="rId8" Type="http://schemas.openxmlformats.org/officeDocument/2006/relationships/diagramColors" Target="../diagrams/colors19.xml"/><Relationship Id="rId3" Type="http://schemas.openxmlformats.org/officeDocument/2006/relationships/image" Target="../media/image1.jpeg"/><Relationship Id="rId7" Type="http://schemas.openxmlformats.org/officeDocument/2006/relationships/diagramQuickStyle" Target="../diagrams/quickStyle19.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Layout" Target="../diagrams/layout19.xml"/><Relationship Id="rId5" Type="http://schemas.openxmlformats.org/officeDocument/2006/relationships/diagramData" Target="../diagrams/data19.xml"/><Relationship Id="rId4" Type="http://schemas.openxmlformats.org/officeDocument/2006/relationships/image" Target="../media/image4.png"/><Relationship Id="rId9" Type="http://schemas.microsoft.com/office/2007/relationships/diagramDrawing" Target="../diagrams/drawing19.xml"/></Relationships>
</file>

<file path=ppt/slides/_rels/slide4.xml.rels><?xml version="1.0" encoding="UTF-8" standalone="yes"?>
<Relationships xmlns="http://schemas.openxmlformats.org/package/2006/relationships"><Relationship Id="rId13" Type="http://schemas.openxmlformats.org/officeDocument/2006/relationships/image" Target="../media/image11.jpeg"/><Relationship Id="rId18" Type="http://schemas.openxmlformats.org/officeDocument/2006/relationships/hyperlink" Target="http://www.un.org/sustainabledevelopment/es/cities/" TargetMode="External"/><Relationship Id="rId26" Type="http://schemas.openxmlformats.org/officeDocument/2006/relationships/hyperlink" Target="http://www.un.org/sustainabledevelopment/es/biodiversity/" TargetMode="External"/><Relationship Id="rId39" Type="http://schemas.openxmlformats.org/officeDocument/2006/relationships/image" Target="../media/image4.png"/><Relationship Id="rId21" Type="http://schemas.openxmlformats.org/officeDocument/2006/relationships/image" Target="../media/image15.jpeg"/><Relationship Id="rId34" Type="http://schemas.openxmlformats.org/officeDocument/2006/relationships/hyperlink" Target="http://www.undp.org/content/undp/es/home/sustainable-development-goals.html" TargetMode="External"/><Relationship Id="rId7" Type="http://schemas.openxmlformats.org/officeDocument/2006/relationships/image" Target="../media/image8.jpeg"/><Relationship Id="rId12" Type="http://schemas.openxmlformats.org/officeDocument/2006/relationships/hyperlink" Target="http://www.un.org/sustainabledevelopment/es/globalpartnerships/" TargetMode="External"/><Relationship Id="rId17" Type="http://schemas.openxmlformats.org/officeDocument/2006/relationships/image" Target="../media/image13.jpeg"/><Relationship Id="rId25" Type="http://schemas.openxmlformats.org/officeDocument/2006/relationships/image" Target="../media/image17.jpeg"/><Relationship Id="rId33" Type="http://schemas.openxmlformats.org/officeDocument/2006/relationships/image" Target="../media/image21.jpeg"/><Relationship Id="rId38" Type="http://schemas.openxmlformats.org/officeDocument/2006/relationships/image" Target="../media/image1.jpeg"/><Relationship Id="rId2" Type="http://schemas.openxmlformats.org/officeDocument/2006/relationships/hyperlink" Target="http://www.un.org/sustainabledevelopment/es/poverty/" TargetMode="External"/><Relationship Id="rId16" Type="http://schemas.openxmlformats.org/officeDocument/2006/relationships/hyperlink" Target="http://www.un.org/sustainabledevelopment/es/inequality/" TargetMode="External"/><Relationship Id="rId20" Type="http://schemas.openxmlformats.org/officeDocument/2006/relationships/hyperlink" Target="http://www.un.org/sustainabledevelopment/es/sustainable-consumption-production/" TargetMode="External"/><Relationship Id="rId29"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hyperlink" Target="http://www.un.org/sustainabledevelopment/es/health/" TargetMode="External"/><Relationship Id="rId11" Type="http://schemas.openxmlformats.org/officeDocument/2006/relationships/image" Target="../media/image10.jpeg"/><Relationship Id="rId24" Type="http://schemas.openxmlformats.org/officeDocument/2006/relationships/hyperlink" Target="http://www.un.org/sustainabledevelopment/es/oceans/" TargetMode="External"/><Relationship Id="rId32" Type="http://schemas.openxmlformats.org/officeDocument/2006/relationships/hyperlink" Target="http://www.un.org/sustainabledevelopment/es/gender-equality/" TargetMode="External"/><Relationship Id="rId37" Type="http://schemas.openxmlformats.org/officeDocument/2006/relationships/image" Target="../media/image2.png"/><Relationship Id="rId5" Type="http://schemas.openxmlformats.org/officeDocument/2006/relationships/image" Target="../media/image7.jpeg"/><Relationship Id="rId15" Type="http://schemas.openxmlformats.org/officeDocument/2006/relationships/image" Target="../media/image12.jpeg"/><Relationship Id="rId23" Type="http://schemas.openxmlformats.org/officeDocument/2006/relationships/image" Target="../media/image16.jpeg"/><Relationship Id="rId28" Type="http://schemas.openxmlformats.org/officeDocument/2006/relationships/hyperlink" Target="http://www.un.org/sustainabledevelopment/es/peace-justice/" TargetMode="External"/><Relationship Id="rId36" Type="http://schemas.openxmlformats.org/officeDocument/2006/relationships/image" Target="../media/image22.jpeg"/><Relationship Id="rId10" Type="http://schemas.openxmlformats.org/officeDocument/2006/relationships/hyperlink" Target="http://www.un.org/sustainabledevelopment/es/economic-growth/" TargetMode="External"/><Relationship Id="rId19" Type="http://schemas.openxmlformats.org/officeDocument/2006/relationships/image" Target="../media/image14.jpeg"/><Relationship Id="rId31" Type="http://schemas.openxmlformats.org/officeDocument/2006/relationships/image" Target="../media/image20.jpeg"/><Relationship Id="rId4" Type="http://schemas.openxmlformats.org/officeDocument/2006/relationships/hyperlink" Target="http://www.un.org/sustainabledevelopment/es/hunger/" TargetMode="External"/><Relationship Id="rId9" Type="http://schemas.openxmlformats.org/officeDocument/2006/relationships/image" Target="../media/image9.jpeg"/><Relationship Id="rId14" Type="http://schemas.openxmlformats.org/officeDocument/2006/relationships/hyperlink" Target="http://www.un.org/sustainabledevelopment/es/infrastructure-industrialization/" TargetMode="External"/><Relationship Id="rId22" Type="http://schemas.openxmlformats.org/officeDocument/2006/relationships/hyperlink" Target="http://www.un.org/sustainabledevelopment/es/climate-change-2/" TargetMode="External"/><Relationship Id="rId27" Type="http://schemas.openxmlformats.org/officeDocument/2006/relationships/image" Target="../media/image18.jpeg"/><Relationship Id="rId30" Type="http://schemas.openxmlformats.org/officeDocument/2006/relationships/hyperlink" Target="http://www.un.org/sustainabledevelopment/es/education/" TargetMode="External"/><Relationship Id="rId35" Type="http://schemas.openxmlformats.org/officeDocument/2006/relationships/hyperlink" Target="http://www.un.org/sustainabledevelopment/es/energy/" TargetMode="External"/><Relationship Id="rId8" Type="http://schemas.openxmlformats.org/officeDocument/2006/relationships/hyperlink" Target="http://www.un.org/sustainabledevelopment/es/water-and-sanitation/" TargetMode="External"/><Relationship Id="rId3" Type="http://schemas.openxmlformats.org/officeDocument/2006/relationships/image" Target="../media/image6.jpeg"/></Relationships>
</file>

<file path=ppt/slides/_rels/slide40.xml.rels><?xml version="1.0" encoding="UTF-8" standalone="yes"?>
<Relationships xmlns="http://schemas.openxmlformats.org/package/2006/relationships"><Relationship Id="rId8" Type="http://schemas.openxmlformats.org/officeDocument/2006/relationships/diagramColors" Target="../diagrams/colors20.xml"/><Relationship Id="rId3" Type="http://schemas.openxmlformats.org/officeDocument/2006/relationships/image" Target="../media/image1.jpeg"/><Relationship Id="rId7" Type="http://schemas.openxmlformats.org/officeDocument/2006/relationships/diagramQuickStyle" Target="../diagrams/quickStyle20.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Layout" Target="../diagrams/layout20.xml"/><Relationship Id="rId5" Type="http://schemas.openxmlformats.org/officeDocument/2006/relationships/diagramData" Target="../diagrams/data20.xml"/><Relationship Id="rId4" Type="http://schemas.openxmlformats.org/officeDocument/2006/relationships/image" Target="../media/image4.png"/><Relationship Id="rId9" Type="http://schemas.microsoft.com/office/2007/relationships/diagramDrawing" Target="../diagrams/drawing20.xml"/></Relationships>
</file>

<file path=ppt/slides/_rels/slide41.xml.rels><?xml version="1.0" encoding="UTF-8" standalone="yes"?>
<Relationships xmlns="http://schemas.openxmlformats.org/package/2006/relationships"><Relationship Id="rId8" Type="http://schemas.openxmlformats.org/officeDocument/2006/relationships/diagramColors" Target="../diagrams/colors21.xml"/><Relationship Id="rId3" Type="http://schemas.openxmlformats.org/officeDocument/2006/relationships/image" Target="../media/image1.jpeg"/><Relationship Id="rId7" Type="http://schemas.openxmlformats.org/officeDocument/2006/relationships/diagramQuickStyle" Target="../diagrams/quickStyle2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Layout" Target="../diagrams/layout21.xml"/><Relationship Id="rId5" Type="http://schemas.openxmlformats.org/officeDocument/2006/relationships/diagramData" Target="../diagrams/data21.xml"/><Relationship Id="rId4" Type="http://schemas.openxmlformats.org/officeDocument/2006/relationships/image" Target="../media/image4.png"/><Relationship Id="rId9" Type="http://schemas.microsoft.com/office/2007/relationships/diagramDrawing" Target="../diagrams/drawing21.xml"/></Relationships>
</file>

<file path=ppt/slides/_rels/slide42.xml.rels><?xml version="1.0" encoding="UTF-8" standalone="yes"?>
<Relationships xmlns="http://schemas.openxmlformats.org/package/2006/relationships"><Relationship Id="rId8" Type="http://schemas.openxmlformats.org/officeDocument/2006/relationships/diagramColors" Target="../diagrams/colors22.xml"/><Relationship Id="rId3" Type="http://schemas.openxmlformats.org/officeDocument/2006/relationships/image" Target="../media/image1.jpeg"/><Relationship Id="rId7" Type="http://schemas.openxmlformats.org/officeDocument/2006/relationships/diagramQuickStyle" Target="../diagrams/quickStyle2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Layout" Target="../diagrams/layout22.xml"/><Relationship Id="rId5" Type="http://schemas.openxmlformats.org/officeDocument/2006/relationships/diagramData" Target="../diagrams/data22.xml"/><Relationship Id="rId4" Type="http://schemas.openxmlformats.org/officeDocument/2006/relationships/image" Target="../media/image4.png"/><Relationship Id="rId9" Type="http://schemas.microsoft.com/office/2007/relationships/diagramDrawing" Target="../diagrams/drawing22.xml"/></Relationships>
</file>

<file path=ppt/slides/_rels/slide43.xml.rels><?xml version="1.0" encoding="UTF-8" standalone="yes"?>
<Relationships xmlns="http://schemas.openxmlformats.org/package/2006/relationships"><Relationship Id="rId8" Type="http://schemas.openxmlformats.org/officeDocument/2006/relationships/diagramColors" Target="../diagrams/colors23.xml"/><Relationship Id="rId3" Type="http://schemas.openxmlformats.org/officeDocument/2006/relationships/image" Target="../media/image1.jpeg"/><Relationship Id="rId7" Type="http://schemas.openxmlformats.org/officeDocument/2006/relationships/diagramQuickStyle" Target="../diagrams/quickStyle2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Layout" Target="../diagrams/layout23.xml"/><Relationship Id="rId5" Type="http://schemas.openxmlformats.org/officeDocument/2006/relationships/diagramData" Target="../diagrams/data23.xml"/><Relationship Id="rId4" Type="http://schemas.openxmlformats.org/officeDocument/2006/relationships/image" Target="../media/image4.png"/><Relationship Id="rId9" Type="http://schemas.microsoft.com/office/2007/relationships/diagramDrawing" Target="../diagrams/drawing23.xml"/></Relationships>
</file>

<file path=ppt/slides/_rels/slide44.xml.rels><?xml version="1.0" encoding="UTF-8" standalone="yes"?>
<Relationships xmlns="http://schemas.openxmlformats.org/package/2006/relationships"><Relationship Id="rId8" Type="http://schemas.openxmlformats.org/officeDocument/2006/relationships/diagramColors" Target="../diagrams/colors24.xml"/><Relationship Id="rId3" Type="http://schemas.openxmlformats.org/officeDocument/2006/relationships/image" Target="../media/image1.jpeg"/><Relationship Id="rId7" Type="http://schemas.openxmlformats.org/officeDocument/2006/relationships/diagramQuickStyle" Target="../diagrams/quickStyle2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Layout" Target="../diagrams/layout24.xml"/><Relationship Id="rId5" Type="http://schemas.openxmlformats.org/officeDocument/2006/relationships/diagramData" Target="../diagrams/data24.xml"/><Relationship Id="rId4" Type="http://schemas.openxmlformats.org/officeDocument/2006/relationships/image" Target="../media/image4.png"/><Relationship Id="rId9" Type="http://schemas.microsoft.com/office/2007/relationships/diagramDrawing" Target="../diagrams/drawing24.xml"/></Relationships>
</file>

<file path=ppt/slides/_rels/slide45.xml.rels><?xml version="1.0" encoding="UTF-8" standalone="yes"?>
<Relationships xmlns="http://schemas.openxmlformats.org/package/2006/relationships"><Relationship Id="rId8" Type="http://schemas.openxmlformats.org/officeDocument/2006/relationships/diagramColors" Target="../diagrams/colors25.xml"/><Relationship Id="rId3" Type="http://schemas.openxmlformats.org/officeDocument/2006/relationships/image" Target="../media/image1.jpeg"/><Relationship Id="rId7" Type="http://schemas.openxmlformats.org/officeDocument/2006/relationships/diagramQuickStyle" Target="../diagrams/quickStyle25.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Layout" Target="../diagrams/layout25.xml"/><Relationship Id="rId5" Type="http://schemas.openxmlformats.org/officeDocument/2006/relationships/diagramData" Target="../diagrams/data25.xml"/><Relationship Id="rId4" Type="http://schemas.openxmlformats.org/officeDocument/2006/relationships/image" Target="../media/image4.png"/><Relationship Id="rId9" Type="http://schemas.microsoft.com/office/2007/relationships/diagramDrawing" Target="../diagrams/drawing25.xml"/></Relationships>
</file>

<file path=ppt/slides/_rels/slide46.xml.rels><?xml version="1.0" encoding="UTF-8" standalone="yes"?>
<Relationships xmlns="http://schemas.openxmlformats.org/package/2006/relationships"><Relationship Id="rId8" Type="http://schemas.openxmlformats.org/officeDocument/2006/relationships/diagramQuickStyle" Target="../diagrams/quickStyle26.xml"/><Relationship Id="rId3" Type="http://schemas.openxmlformats.org/officeDocument/2006/relationships/image" Target="../media/image1.jpeg"/><Relationship Id="rId7" Type="http://schemas.openxmlformats.org/officeDocument/2006/relationships/diagramLayout" Target="../diagrams/layout26.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Data" Target="../diagrams/data26.xml"/><Relationship Id="rId5" Type="http://schemas.openxmlformats.org/officeDocument/2006/relationships/image" Target="../media/image5.jpeg"/><Relationship Id="rId10" Type="http://schemas.microsoft.com/office/2007/relationships/diagramDrawing" Target="../diagrams/drawing26.xml"/><Relationship Id="rId4" Type="http://schemas.openxmlformats.org/officeDocument/2006/relationships/image" Target="../media/image4.png"/><Relationship Id="rId9" Type="http://schemas.openxmlformats.org/officeDocument/2006/relationships/diagramColors" Target="../diagrams/colors26.xml"/></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8" Type="http://schemas.openxmlformats.org/officeDocument/2006/relationships/diagramQuickStyle" Target="../diagrams/quickStyle27.xml"/><Relationship Id="rId3" Type="http://schemas.openxmlformats.org/officeDocument/2006/relationships/image" Target="../media/image1.jpeg"/><Relationship Id="rId7" Type="http://schemas.openxmlformats.org/officeDocument/2006/relationships/diagramLayout" Target="../diagrams/layout27.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Data" Target="../diagrams/data27.xml"/><Relationship Id="rId5" Type="http://schemas.openxmlformats.org/officeDocument/2006/relationships/image" Target="../media/image5.jpeg"/><Relationship Id="rId10" Type="http://schemas.microsoft.com/office/2007/relationships/diagramDrawing" Target="../diagrams/drawing27.xml"/><Relationship Id="rId4" Type="http://schemas.openxmlformats.org/officeDocument/2006/relationships/image" Target="../media/image4.png"/><Relationship Id="rId9" Type="http://schemas.openxmlformats.org/officeDocument/2006/relationships/diagramColors" Target="../diagrams/colors27.xml"/></Relationships>
</file>

<file path=ppt/slides/_rels/slide49.xml.rels><?xml version="1.0" encoding="UTF-8" standalone="yes"?>
<Relationships xmlns="http://schemas.openxmlformats.org/package/2006/relationships"><Relationship Id="rId8" Type="http://schemas.openxmlformats.org/officeDocument/2006/relationships/diagramQuickStyle" Target="../diagrams/quickStyle28.xml"/><Relationship Id="rId3" Type="http://schemas.openxmlformats.org/officeDocument/2006/relationships/image" Target="../media/image1.jpeg"/><Relationship Id="rId7" Type="http://schemas.openxmlformats.org/officeDocument/2006/relationships/diagramLayout" Target="../diagrams/layout28.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Data" Target="../diagrams/data28.xml"/><Relationship Id="rId11" Type="http://schemas.openxmlformats.org/officeDocument/2006/relationships/hyperlink" Target="http://www.ctcp.gov.co/_files/concept/DOCr_CTCP_1_8_11796.pdf" TargetMode="External"/><Relationship Id="rId5" Type="http://schemas.openxmlformats.org/officeDocument/2006/relationships/image" Target="../media/image5.jpeg"/><Relationship Id="rId10" Type="http://schemas.microsoft.com/office/2007/relationships/diagramDrawing" Target="../diagrams/drawing28.xml"/><Relationship Id="rId4" Type="http://schemas.openxmlformats.org/officeDocument/2006/relationships/image" Target="../media/image4.png"/><Relationship Id="rId9" Type="http://schemas.openxmlformats.org/officeDocument/2006/relationships/diagramColors" Target="../diagrams/colors28.xml"/></Relationships>
</file>

<file path=ppt/slides/_rels/slide5.xml.rels><?xml version="1.0" encoding="UTF-8" standalone="yes"?>
<Relationships xmlns="http://schemas.openxmlformats.org/package/2006/relationships"><Relationship Id="rId8" Type="http://schemas.openxmlformats.org/officeDocument/2006/relationships/hyperlink" Target="http://www.un.org/sustainabledevelopment/es/education/" TargetMode="External"/><Relationship Id="rId3" Type="http://schemas.openxmlformats.org/officeDocument/2006/relationships/image" Target="../media/image1.jpeg"/><Relationship Id="rId7" Type="http://schemas.openxmlformats.org/officeDocument/2006/relationships/hyperlink" Target="http://www.un.org/sustainabledevelopment/es/hunger/" TargetMode="External"/><Relationship Id="rId12"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www.un.org/es/events/povertyday/" TargetMode="External"/><Relationship Id="rId11" Type="http://schemas.openxmlformats.org/officeDocument/2006/relationships/hyperlink" Target="http://www.un.org/sustainabledevelopment/es/poverty/" TargetMode="External"/><Relationship Id="rId5" Type="http://schemas.openxmlformats.org/officeDocument/2006/relationships/image" Target="../media/image5.jpeg"/><Relationship Id="rId10" Type="http://schemas.openxmlformats.org/officeDocument/2006/relationships/hyperlink" Target="http://www.un.org/sustainabledevelopment/es/economic-growth/" TargetMode="External"/><Relationship Id="rId4" Type="http://schemas.openxmlformats.org/officeDocument/2006/relationships/image" Target="../media/image4.png"/><Relationship Id="rId9" Type="http://schemas.openxmlformats.org/officeDocument/2006/relationships/hyperlink" Target="http://www.un.org/sustainabledevelopment/es/health/" TargetMode="External"/></Relationships>
</file>

<file path=ppt/slides/_rels/slide50.xml.rels><?xml version="1.0" encoding="UTF-8" standalone="yes"?>
<Relationships xmlns="http://schemas.openxmlformats.org/package/2006/relationships"><Relationship Id="rId8" Type="http://schemas.openxmlformats.org/officeDocument/2006/relationships/diagramQuickStyle" Target="../diagrams/quickStyle29.xml"/><Relationship Id="rId3" Type="http://schemas.openxmlformats.org/officeDocument/2006/relationships/image" Target="../media/image1.jpeg"/><Relationship Id="rId7" Type="http://schemas.openxmlformats.org/officeDocument/2006/relationships/diagramLayout" Target="../diagrams/layout29.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Data" Target="../diagrams/data29.xml"/><Relationship Id="rId11" Type="http://schemas.openxmlformats.org/officeDocument/2006/relationships/hyperlink" Target="http://www.ifrs.org/projects/work-plan/" TargetMode="External"/><Relationship Id="rId5" Type="http://schemas.openxmlformats.org/officeDocument/2006/relationships/image" Target="../media/image5.jpeg"/><Relationship Id="rId10" Type="http://schemas.microsoft.com/office/2007/relationships/diagramDrawing" Target="../diagrams/drawing29.xml"/><Relationship Id="rId4" Type="http://schemas.openxmlformats.org/officeDocument/2006/relationships/image" Target="../media/image4.png"/><Relationship Id="rId9" Type="http://schemas.openxmlformats.org/officeDocument/2006/relationships/diagramColors" Target="../diagrams/colors29.xml"/></Relationships>
</file>

<file path=ppt/slides/_rels/slide51.xml.rels><?xml version="1.0" encoding="UTF-8" standalone="yes"?>
<Relationships xmlns="http://schemas.openxmlformats.org/package/2006/relationships"><Relationship Id="rId8" Type="http://schemas.openxmlformats.org/officeDocument/2006/relationships/diagramQuickStyle" Target="../diagrams/quickStyle30.xml"/><Relationship Id="rId3" Type="http://schemas.openxmlformats.org/officeDocument/2006/relationships/image" Target="../media/image1.jpeg"/><Relationship Id="rId7" Type="http://schemas.openxmlformats.org/officeDocument/2006/relationships/diagramLayout" Target="../diagrams/layout30.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Data" Target="../diagrams/data30.xml"/><Relationship Id="rId5" Type="http://schemas.openxmlformats.org/officeDocument/2006/relationships/image" Target="../media/image5.jpeg"/><Relationship Id="rId10" Type="http://schemas.microsoft.com/office/2007/relationships/diagramDrawing" Target="../diagrams/drawing30.xml"/><Relationship Id="rId4" Type="http://schemas.openxmlformats.org/officeDocument/2006/relationships/image" Target="../media/image4.png"/><Relationship Id="rId9" Type="http://schemas.openxmlformats.org/officeDocument/2006/relationships/diagramColors" Target="../diagrams/colors30.xml"/></Relationships>
</file>

<file path=ppt/slides/_rels/slide52.xml.rels><?xml version="1.0" encoding="UTF-8" standalone="yes"?>
<Relationships xmlns="http://schemas.openxmlformats.org/package/2006/relationships"><Relationship Id="rId8" Type="http://schemas.openxmlformats.org/officeDocument/2006/relationships/diagramQuickStyle" Target="../diagrams/quickStyle31.xml"/><Relationship Id="rId3" Type="http://schemas.openxmlformats.org/officeDocument/2006/relationships/image" Target="../media/image1.jpeg"/><Relationship Id="rId7" Type="http://schemas.openxmlformats.org/officeDocument/2006/relationships/diagramLayout" Target="../diagrams/layout3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Data" Target="../diagrams/data31.xml"/><Relationship Id="rId5" Type="http://schemas.openxmlformats.org/officeDocument/2006/relationships/image" Target="../media/image5.jpeg"/><Relationship Id="rId10" Type="http://schemas.microsoft.com/office/2007/relationships/diagramDrawing" Target="../diagrams/drawing31.xml"/><Relationship Id="rId4" Type="http://schemas.openxmlformats.org/officeDocument/2006/relationships/image" Target="../media/image4.png"/><Relationship Id="rId9" Type="http://schemas.openxmlformats.org/officeDocument/2006/relationships/diagramColors" Target="../diagrams/colors31.xml"/></Relationships>
</file>

<file path=ppt/slides/_rels/slide53.xml.rels><?xml version="1.0" encoding="UTF-8" standalone="yes"?>
<Relationships xmlns="http://schemas.openxmlformats.org/package/2006/relationships"><Relationship Id="rId8" Type="http://schemas.openxmlformats.org/officeDocument/2006/relationships/diagramQuickStyle" Target="../diagrams/quickStyle32.xml"/><Relationship Id="rId3" Type="http://schemas.openxmlformats.org/officeDocument/2006/relationships/image" Target="../media/image1.jpeg"/><Relationship Id="rId7" Type="http://schemas.openxmlformats.org/officeDocument/2006/relationships/diagramLayout" Target="../diagrams/layout32.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Data" Target="../diagrams/data32.xml"/><Relationship Id="rId5" Type="http://schemas.openxmlformats.org/officeDocument/2006/relationships/image" Target="../media/image5.jpeg"/><Relationship Id="rId10" Type="http://schemas.microsoft.com/office/2007/relationships/diagramDrawing" Target="../diagrams/drawing32.xml"/><Relationship Id="rId4" Type="http://schemas.openxmlformats.org/officeDocument/2006/relationships/image" Target="../media/image4.png"/><Relationship Id="rId9" Type="http://schemas.openxmlformats.org/officeDocument/2006/relationships/diagramColors" Target="../diagrams/colors32.xml"/></Relationships>
</file>

<file path=ppt/slides/_rels/slide54.xml.rels><?xml version="1.0" encoding="UTF-8" standalone="yes"?>
<Relationships xmlns="http://schemas.openxmlformats.org/package/2006/relationships"><Relationship Id="rId8" Type="http://schemas.openxmlformats.org/officeDocument/2006/relationships/diagramQuickStyle" Target="../diagrams/quickStyle33.xml"/><Relationship Id="rId3" Type="http://schemas.openxmlformats.org/officeDocument/2006/relationships/image" Target="../media/image1.jpeg"/><Relationship Id="rId7" Type="http://schemas.openxmlformats.org/officeDocument/2006/relationships/diagramLayout" Target="../diagrams/layout33.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Data" Target="../diagrams/data33.xml"/><Relationship Id="rId5" Type="http://schemas.openxmlformats.org/officeDocument/2006/relationships/image" Target="../media/image5.jpeg"/><Relationship Id="rId10" Type="http://schemas.microsoft.com/office/2007/relationships/diagramDrawing" Target="../diagrams/drawing33.xml"/><Relationship Id="rId4" Type="http://schemas.openxmlformats.org/officeDocument/2006/relationships/image" Target="../media/image4.png"/><Relationship Id="rId9" Type="http://schemas.openxmlformats.org/officeDocument/2006/relationships/diagramColors" Target="../diagrams/colors33.xml"/></Relationships>
</file>

<file path=ppt/slides/_rels/slide55.xml.rels><?xml version="1.0" encoding="UTF-8" standalone="yes"?>
<Relationships xmlns="http://schemas.openxmlformats.org/package/2006/relationships"><Relationship Id="rId8" Type="http://schemas.openxmlformats.org/officeDocument/2006/relationships/diagramQuickStyle" Target="../diagrams/quickStyle34.xml"/><Relationship Id="rId3" Type="http://schemas.openxmlformats.org/officeDocument/2006/relationships/image" Target="../media/image1.jpeg"/><Relationship Id="rId7" Type="http://schemas.openxmlformats.org/officeDocument/2006/relationships/diagramLayout" Target="../diagrams/layout34.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Data" Target="../diagrams/data34.xml"/><Relationship Id="rId11" Type="http://schemas.openxmlformats.org/officeDocument/2006/relationships/hyperlink" Target="http://www.iaasb.org/projects" TargetMode="External"/><Relationship Id="rId5" Type="http://schemas.openxmlformats.org/officeDocument/2006/relationships/image" Target="../media/image5.jpeg"/><Relationship Id="rId10" Type="http://schemas.microsoft.com/office/2007/relationships/diagramDrawing" Target="../diagrams/drawing34.xml"/><Relationship Id="rId4" Type="http://schemas.openxmlformats.org/officeDocument/2006/relationships/image" Target="../media/image4.png"/><Relationship Id="rId9" Type="http://schemas.openxmlformats.org/officeDocument/2006/relationships/diagramColors" Target="../diagrams/colors34.xml"/></Relationships>
</file>

<file path=ppt/slides/_rels/slide56.xml.rels><?xml version="1.0" encoding="UTF-8" standalone="yes"?>
<Relationships xmlns="http://schemas.openxmlformats.org/package/2006/relationships"><Relationship Id="rId8" Type="http://schemas.openxmlformats.org/officeDocument/2006/relationships/diagramQuickStyle" Target="../diagrams/quickStyle35.xml"/><Relationship Id="rId3" Type="http://schemas.openxmlformats.org/officeDocument/2006/relationships/image" Target="../media/image1.jpeg"/><Relationship Id="rId7" Type="http://schemas.openxmlformats.org/officeDocument/2006/relationships/diagramLayout" Target="../diagrams/layout35.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Data" Target="../diagrams/data35.xml"/><Relationship Id="rId5" Type="http://schemas.openxmlformats.org/officeDocument/2006/relationships/image" Target="../media/image5.jpeg"/><Relationship Id="rId10" Type="http://schemas.microsoft.com/office/2007/relationships/diagramDrawing" Target="../diagrams/drawing35.xml"/><Relationship Id="rId4" Type="http://schemas.openxmlformats.org/officeDocument/2006/relationships/image" Target="../media/image4.png"/><Relationship Id="rId9" Type="http://schemas.openxmlformats.org/officeDocument/2006/relationships/diagramColors" Target="../diagrams/colors35.xml"/></Relationships>
</file>

<file path=ppt/slides/_rels/slide57.xml.rels><?xml version="1.0" encoding="UTF-8" standalone="yes"?>
<Relationships xmlns="http://schemas.openxmlformats.org/package/2006/relationships"><Relationship Id="rId8" Type="http://schemas.openxmlformats.org/officeDocument/2006/relationships/diagramQuickStyle" Target="../diagrams/quickStyle36.xml"/><Relationship Id="rId3" Type="http://schemas.openxmlformats.org/officeDocument/2006/relationships/image" Target="../media/image1.jpeg"/><Relationship Id="rId7" Type="http://schemas.openxmlformats.org/officeDocument/2006/relationships/diagramLayout" Target="../diagrams/layout36.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Data" Target="../diagrams/data36.xml"/><Relationship Id="rId5" Type="http://schemas.openxmlformats.org/officeDocument/2006/relationships/image" Target="../media/image5.jpeg"/><Relationship Id="rId10" Type="http://schemas.microsoft.com/office/2007/relationships/diagramDrawing" Target="../diagrams/drawing36.xml"/><Relationship Id="rId4" Type="http://schemas.openxmlformats.org/officeDocument/2006/relationships/image" Target="../media/image4.png"/><Relationship Id="rId9" Type="http://schemas.openxmlformats.org/officeDocument/2006/relationships/diagramColors" Target="../diagrams/colors36.xml"/></Relationships>
</file>

<file path=ppt/slides/_rels/slide58.xml.rels><?xml version="1.0" encoding="UTF-8" standalone="yes"?>
<Relationships xmlns="http://schemas.openxmlformats.org/package/2006/relationships"><Relationship Id="rId8" Type="http://schemas.openxmlformats.org/officeDocument/2006/relationships/diagramQuickStyle" Target="../diagrams/quickStyle37.xml"/><Relationship Id="rId3" Type="http://schemas.openxmlformats.org/officeDocument/2006/relationships/image" Target="../media/image1.jpeg"/><Relationship Id="rId7" Type="http://schemas.openxmlformats.org/officeDocument/2006/relationships/diagramLayout" Target="../diagrams/layout37.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Data" Target="../diagrams/data37.xml"/><Relationship Id="rId5" Type="http://schemas.openxmlformats.org/officeDocument/2006/relationships/image" Target="../media/image5.jpeg"/><Relationship Id="rId10" Type="http://schemas.microsoft.com/office/2007/relationships/diagramDrawing" Target="../diagrams/drawing37.xml"/><Relationship Id="rId4" Type="http://schemas.openxmlformats.org/officeDocument/2006/relationships/image" Target="../media/image4.png"/><Relationship Id="rId9" Type="http://schemas.openxmlformats.org/officeDocument/2006/relationships/diagramColors" Target="../diagrams/colors37.xml"/></Relationships>
</file>

<file path=ppt/slides/_rels/slide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hyperlink" Target="http://www.un.org/es/events/forestsday/" TargetMode="External"/><Relationship Id="rId13" Type="http://schemas.openxmlformats.org/officeDocument/2006/relationships/hyperlink" Target="http://www.un.org/es/events/ruralwomenday/" TargetMode="External"/><Relationship Id="rId3" Type="http://schemas.openxmlformats.org/officeDocument/2006/relationships/image" Target="../media/image1.jpeg"/><Relationship Id="rId7" Type="http://schemas.openxmlformats.org/officeDocument/2006/relationships/hyperlink" Target="http://www.un.org/es/events/oceansday/" TargetMode="External"/><Relationship Id="rId12" Type="http://schemas.openxmlformats.org/officeDocument/2006/relationships/hyperlink" Target="http://www.un.org/es/events/disasterreductionday/" TargetMode="External"/><Relationship Id="rId17" Type="http://schemas.openxmlformats.org/officeDocument/2006/relationships/image" Target="../media/image24.jpeg"/><Relationship Id="rId2" Type="http://schemas.openxmlformats.org/officeDocument/2006/relationships/image" Target="../media/image2.png"/><Relationship Id="rId16" Type="http://schemas.openxmlformats.org/officeDocument/2006/relationships/hyperlink" Target="http://www.un.org/sustainabledevelopment/es/hunger/" TargetMode="External"/><Relationship Id="rId1" Type="http://schemas.openxmlformats.org/officeDocument/2006/relationships/slideLayout" Target="../slideLayouts/slideLayout1.xml"/><Relationship Id="rId6" Type="http://schemas.openxmlformats.org/officeDocument/2006/relationships/hyperlink" Target="http://www.un.org/es/events/soilday/" TargetMode="External"/><Relationship Id="rId11" Type="http://schemas.openxmlformats.org/officeDocument/2006/relationships/hyperlink" Target="http://www.un.org/sustainabledevelopment/es/climate-change-2/" TargetMode="External"/><Relationship Id="rId5" Type="http://schemas.openxmlformats.org/officeDocument/2006/relationships/image" Target="../media/image5.jpeg"/><Relationship Id="rId15" Type="http://schemas.openxmlformats.org/officeDocument/2006/relationships/hyperlink" Target="http://www.fao.org/state-of-food-agriculture/es/" TargetMode="External"/><Relationship Id="rId10" Type="http://schemas.openxmlformats.org/officeDocument/2006/relationships/hyperlink" Target="http://www.un.org/es/events/biodiversityday/" TargetMode="External"/><Relationship Id="rId4" Type="http://schemas.openxmlformats.org/officeDocument/2006/relationships/image" Target="../media/image4.png"/><Relationship Id="rId9" Type="http://schemas.openxmlformats.org/officeDocument/2006/relationships/hyperlink" Target="http://www.un.org/es/events/waterday/" TargetMode="External"/><Relationship Id="rId14" Type="http://schemas.openxmlformats.org/officeDocument/2006/relationships/hyperlink" Target="http://www.un.org/es/events/citiesday/index.shtml"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6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6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Layout" Target="../diagrams/layout38.xml"/><Relationship Id="rId7" Type="http://schemas.openxmlformats.org/officeDocument/2006/relationships/image" Target="../media/image2.png"/><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10" Type="http://schemas.openxmlformats.org/officeDocument/2006/relationships/image" Target="../media/image5.jpeg"/><Relationship Id="rId4" Type="http://schemas.openxmlformats.org/officeDocument/2006/relationships/diagramQuickStyle" Target="../diagrams/quickStyle38.xml"/><Relationship Id="rId9" Type="http://schemas.openxmlformats.org/officeDocument/2006/relationships/image" Target="../media/image4.png"/></Relationships>
</file>

<file path=ppt/slides/_rels/slide6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64.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4.png"/><Relationship Id="rId5" Type="http://schemas.openxmlformats.org/officeDocument/2006/relationships/image" Target="../media/image1.jpeg"/><Relationship Id="rId4" Type="http://schemas.openxmlformats.org/officeDocument/2006/relationships/image" Target="../media/image2.png"/></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1.jpeg"/></Relationships>
</file>

<file path=ppt/slides/_rels/slide66.xml.rels><?xml version="1.0" encoding="UTF-8" standalone="yes"?>
<Relationships xmlns="http://schemas.openxmlformats.org/package/2006/relationships"><Relationship Id="rId8" Type="http://schemas.openxmlformats.org/officeDocument/2006/relationships/diagramQuickStyle" Target="../diagrams/quickStyle39.xml"/><Relationship Id="rId3" Type="http://schemas.openxmlformats.org/officeDocument/2006/relationships/image" Target="../media/image1.jpeg"/><Relationship Id="rId7" Type="http://schemas.openxmlformats.org/officeDocument/2006/relationships/diagramLayout" Target="../diagrams/layout39.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Data" Target="../diagrams/data39.xml"/><Relationship Id="rId5" Type="http://schemas.openxmlformats.org/officeDocument/2006/relationships/image" Target="../media/image5.jpeg"/><Relationship Id="rId10" Type="http://schemas.microsoft.com/office/2007/relationships/diagramDrawing" Target="../diagrams/drawing39.xml"/><Relationship Id="rId4" Type="http://schemas.openxmlformats.org/officeDocument/2006/relationships/image" Target="../media/image4.png"/><Relationship Id="rId9" Type="http://schemas.openxmlformats.org/officeDocument/2006/relationships/diagramColors" Target="../diagrams/colors39.xml"/></Relationships>
</file>

<file path=ppt/slides/_rels/slide67.xml.rels><?xml version="1.0" encoding="UTF-8" standalone="yes"?>
<Relationships xmlns="http://schemas.openxmlformats.org/package/2006/relationships"><Relationship Id="rId8" Type="http://schemas.openxmlformats.org/officeDocument/2006/relationships/diagramQuickStyle" Target="../diagrams/quickStyle40.xml"/><Relationship Id="rId3" Type="http://schemas.openxmlformats.org/officeDocument/2006/relationships/image" Target="../media/image1.jpeg"/><Relationship Id="rId7" Type="http://schemas.openxmlformats.org/officeDocument/2006/relationships/diagramLayout" Target="../diagrams/layout40.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Data" Target="../diagrams/data40.xml"/><Relationship Id="rId5" Type="http://schemas.openxmlformats.org/officeDocument/2006/relationships/image" Target="../media/image5.jpeg"/><Relationship Id="rId10" Type="http://schemas.microsoft.com/office/2007/relationships/diagramDrawing" Target="../diagrams/drawing40.xml"/><Relationship Id="rId4" Type="http://schemas.openxmlformats.org/officeDocument/2006/relationships/image" Target="../media/image4.png"/><Relationship Id="rId9" Type="http://schemas.openxmlformats.org/officeDocument/2006/relationships/diagramColors" Target="../diagrams/colors40.xml"/></Relationships>
</file>

<file path=ppt/slides/_rels/slide6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69.xml.rels><?xml version="1.0" encoding="UTF-8" standalone="yes"?>
<Relationships xmlns="http://schemas.openxmlformats.org/package/2006/relationships"><Relationship Id="rId8" Type="http://schemas.openxmlformats.org/officeDocument/2006/relationships/diagramQuickStyle" Target="../diagrams/quickStyle41.xml"/><Relationship Id="rId3" Type="http://schemas.openxmlformats.org/officeDocument/2006/relationships/image" Target="../media/image1.jpeg"/><Relationship Id="rId7" Type="http://schemas.openxmlformats.org/officeDocument/2006/relationships/diagramLayout" Target="../diagrams/layout4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Data" Target="../diagrams/data41.xml"/><Relationship Id="rId5" Type="http://schemas.openxmlformats.org/officeDocument/2006/relationships/image" Target="../media/image5.jpeg"/><Relationship Id="rId10" Type="http://schemas.microsoft.com/office/2007/relationships/diagramDrawing" Target="../diagrams/drawing41.xml"/><Relationship Id="rId4" Type="http://schemas.openxmlformats.org/officeDocument/2006/relationships/image" Target="../media/image4.png"/><Relationship Id="rId9" Type="http://schemas.openxmlformats.org/officeDocument/2006/relationships/diagramColors" Target="../diagrams/colors41.xml"/></Relationships>
</file>

<file path=ppt/slides/_rels/slide7.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1.jpeg"/><Relationship Id="rId7" Type="http://schemas.openxmlformats.org/officeDocument/2006/relationships/hyperlink" Target="http://www.un.org/sustainabledevelopment/es/health/"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www.unaids.org/es" TargetMode="External"/><Relationship Id="rId5" Type="http://schemas.openxmlformats.org/officeDocument/2006/relationships/image" Target="../media/image5.jpeg"/><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5.jpeg"/><Relationship Id="rId4" Type="http://schemas.openxmlformats.org/officeDocument/2006/relationships/image" Target="../media/image4.png"/></Relationships>
</file>

<file path=ppt/slides/_rels/slide71.xml.rels><?xml version="1.0" encoding="UTF-8" standalone="yes"?>
<Relationships xmlns="http://schemas.openxmlformats.org/package/2006/relationships"><Relationship Id="rId8" Type="http://schemas.openxmlformats.org/officeDocument/2006/relationships/diagramQuickStyle" Target="../diagrams/quickStyle42.xml"/><Relationship Id="rId3" Type="http://schemas.openxmlformats.org/officeDocument/2006/relationships/image" Target="../media/image1.jpeg"/><Relationship Id="rId7" Type="http://schemas.openxmlformats.org/officeDocument/2006/relationships/diagramLayout" Target="../diagrams/layout42.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Data" Target="../diagrams/data42.xml"/><Relationship Id="rId5" Type="http://schemas.openxmlformats.org/officeDocument/2006/relationships/image" Target="../media/image5.jpeg"/><Relationship Id="rId10" Type="http://schemas.microsoft.com/office/2007/relationships/diagramDrawing" Target="../diagrams/drawing42.xml"/><Relationship Id="rId4" Type="http://schemas.openxmlformats.org/officeDocument/2006/relationships/image" Target="../media/image4.png"/><Relationship Id="rId9" Type="http://schemas.openxmlformats.org/officeDocument/2006/relationships/diagramColors" Target="../diagrams/colors42.xml"/></Relationships>
</file>

<file path=ppt/slides/_rels/slide72.xml.rels><?xml version="1.0" encoding="UTF-8" standalone="yes"?>
<Relationships xmlns="http://schemas.openxmlformats.org/package/2006/relationships"><Relationship Id="rId8" Type="http://schemas.openxmlformats.org/officeDocument/2006/relationships/diagramQuickStyle" Target="../diagrams/quickStyle43.xml"/><Relationship Id="rId3" Type="http://schemas.openxmlformats.org/officeDocument/2006/relationships/image" Target="../media/image1.jpeg"/><Relationship Id="rId7" Type="http://schemas.openxmlformats.org/officeDocument/2006/relationships/diagramLayout" Target="../diagrams/layout43.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Data" Target="../diagrams/data43.xml"/><Relationship Id="rId5" Type="http://schemas.openxmlformats.org/officeDocument/2006/relationships/image" Target="../media/image5.jpeg"/><Relationship Id="rId10" Type="http://schemas.microsoft.com/office/2007/relationships/diagramDrawing" Target="../diagrams/drawing43.xml"/><Relationship Id="rId4" Type="http://schemas.openxmlformats.org/officeDocument/2006/relationships/image" Target="../media/image4.png"/><Relationship Id="rId9" Type="http://schemas.openxmlformats.org/officeDocument/2006/relationships/diagramColors" Target="../diagrams/colors43.xml"/></Relationships>
</file>

<file path=ppt/slides/_rels/slide7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Layout" Target="../diagrams/layout44.xml"/><Relationship Id="rId7" Type="http://schemas.openxmlformats.org/officeDocument/2006/relationships/image" Target="../media/image2.png"/><Relationship Id="rId2" Type="http://schemas.openxmlformats.org/officeDocument/2006/relationships/diagramData" Target="../diagrams/data44.xml"/><Relationship Id="rId1" Type="http://schemas.openxmlformats.org/officeDocument/2006/relationships/slideLayout" Target="../slideLayouts/slideLayout2.xml"/><Relationship Id="rId6" Type="http://schemas.microsoft.com/office/2007/relationships/diagramDrawing" Target="../diagrams/drawing44.xml"/><Relationship Id="rId5" Type="http://schemas.openxmlformats.org/officeDocument/2006/relationships/diagramColors" Target="../diagrams/colors44.xml"/><Relationship Id="rId10" Type="http://schemas.openxmlformats.org/officeDocument/2006/relationships/image" Target="../media/image5.jpeg"/><Relationship Id="rId4" Type="http://schemas.openxmlformats.org/officeDocument/2006/relationships/diagramQuickStyle" Target="../diagrams/quickStyle44.xml"/><Relationship Id="rId9" Type="http://schemas.openxmlformats.org/officeDocument/2006/relationships/image" Target="../media/image4.png"/></Relationships>
</file>

<file path=ppt/slides/_rels/slide7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Layout" Target="../diagrams/layout45.xml"/><Relationship Id="rId7" Type="http://schemas.openxmlformats.org/officeDocument/2006/relationships/image" Target="../media/image2.png"/><Relationship Id="rId2" Type="http://schemas.openxmlformats.org/officeDocument/2006/relationships/diagramData" Target="../diagrams/data45.xml"/><Relationship Id="rId1" Type="http://schemas.openxmlformats.org/officeDocument/2006/relationships/slideLayout" Target="../slideLayouts/slideLayout2.xml"/><Relationship Id="rId6" Type="http://schemas.microsoft.com/office/2007/relationships/diagramDrawing" Target="../diagrams/drawing45.xml"/><Relationship Id="rId5" Type="http://schemas.openxmlformats.org/officeDocument/2006/relationships/diagramColors" Target="../diagrams/colors45.xml"/><Relationship Id="rId10" Type="http://schemas.openxmlformats.org/officeDocument/2006/relationships/image" Target="../media/image5.jpeg"/><Relationship Id="rId4" Type="http://schemas.openxmlformats.org/officeDocument/2006/relationships/diagramQuickStyle" Target="../diagrams/quickStyle45.xml"/><Relationship Id="rId9" Type="http://schemas.openxmlformats.org/officeDocument/2006/relationships/image" Target="../media/image4.png"/></Relationships>
</file>

<file path=ppt/slides/_rels/slide75.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Layout" Target="../diagrams/layout46.xml"/><Relationship Id="rId7" Type="http://schemas.openxmlformats.org/officeDocument/2006/relationships/image" Target="../media/image2.png"/><Relationship Id="rId2" Type="http://schemas.openxmlformats.org/officeDocument/2006/relationships/diagramData" Target="../diagrams/data46.xml"/><Relationship Id="rId1" Type="http://schemas.openxmlformats.org/officeDocument/2006/relationships/slideLayout" Target="../slideLayouts/slideLayout2.xml"/><Relationship Id="rId6" Type="http://schemas.microsoft.com/office/2007/relationships/diagramDrawing" Target="../diagrams/drawing46.xml"/><Relationship Id="rId5" Type="http://schemas.openxmlformats.org/officeDocument/2006/relationships/diagramColors" Target="../diagrams/colors46.xml"/><Relationship Id="rId10" Type="http://schemas.openxmlformats.org/officeDocument/2006/relationships/image" Target="../media/image5.jpeg"/><Relationship Id="rId4" Type="http://schemas.openxmlformats.org/officeDocument/2006/relationships/diagramQuickStyle" Target="../diagrams/quickStyle46.xml"/><Relationship Id="rId9" Type="http://schemas.openxmlformats.org/officeDocument/2006/relationships/image" Target="../media/image4.png"/></Relationships>
</file>

<file path=ppt/slides/_rels/slide76.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Layout" Target="../diagrams/layout47.xml"/><Relationship Id="rId7" Type="http://schemas.openxmlformats.org/officeDocument/2006/relationships/image" Target="../media/image2.png"/><Relationship Id="rId2" Type="http://schemas.openxmlformats.org/officeDocument/2006/relationships/diagramData" Target="../diagrams/data47.xml"/><Relationship Id="rId1" Type="http://schemas.openxmlformats.org/officeDocument/2006/relationships/slideLayout" Target="../slideLayouts/slideLayout2.xml"/><Relationship Id="rId6" Type="http://schemas.microsoft.com/office/2007/relationships/diagramDrawing" Target="../diagrams/drawing47.xml"/><Relationship Id="rId5" Type="http://schemas.openxmlformats.org/officeDocument/2006/relationships/diagramColors" Target="../diagrams/colors47.xml"/><Relationship Id="rId10" Type="http://schemas.openxmlformats.org/officeDocument/2006/relationships/image" Target="../media/image5.jpeg"/><Relationship Id="rId4" Type="http://schemas.openxmlformats.org/officeDocument/2006/relationships/diagramQuickStyle" Target="../diagrams/quickStyle47.xml"/><Relationship Id="rId9" Type="http://schemas.openxmlformats.org/officeDocument/2006/relationships/image" Target="../media/image4.png"/></Relationships>
</file>

<file path=ppt/slides/_rels/slide77.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Layout" Target="../diagrams/layout48.xml"/><Relationship Id="rId7" Type="http://schemas.openxmlformats.org/officeDocument/2006/relationships/image" Target="../media/image2.png"/><Relationship Id="rId2" Type="http://schemas.openxmlformats.org/officeDocument/2006/relationships/diagramData" Target="../diagrams/data48.xml"/><Relationship Id="rId1" Type="http://schemas.openxmlformats.org/officeDocument/2006/relationships/slideLayout" Target="../slideLayouts/slideLayout2.xml"/><Relationship Id="rId6" Type="http://schemas.microsoft.com/office/2007/relationships/diagramDrawing" Target="../diagrams/drawing48.xml"/><Relationship Id="rId5" Type="http://schemas.openxmlformats.org/officeDocument/2006/relationships/diagramColors" Target="../diagrams/colors48.xml"/><Relationship Id="rId10" Type="http://schemas.openxmlformats.org/officeDocument/2006/relationships/image" Target="../media/image5.jpeg"/><Relationship Id="rId4" Type="http://schemas.openxmlformats.org/officeDocument/2006/relationships/diagramQuickStyle" Target="../diagrams/quickStyle48.xml"/><Relationship Id="rId9" Type="http://schemas.openxmlformats.org/officeDocument/2006/relationships/image" Target="../media/image4.png"/></Relationships>
</file>

<file path=ppt/slides/_rels/slide78.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Layout" Target="../diagrams/layout49.xml"/><Relationship Id="rId7" Type="http://schemas.openxmlformats.org/officeDocument/2006/relationships/image" Target="../media/image2.png"/><Relationship Id="rId2" Type="http://schemas.openxmlformats.org/officeDocument/2006/relationships/diagramData" Target="../diagrams/data49.xml"/><Relationship Id="rId1" Type="http://schemas.openxmlformats.org/officeDocument/2006/relationships/slideLayout" Target="../slideLayouts/slideLayout2.xml"/><Relationship Id="rId6" Type="http://schemas.microsoft.com/office/2007/relationships/diagramDrawing" Target="../diagrams/drawing49.xml"/><Relationship Id="rId5" Type="http://schemas.openxmlformats.org/officeDocument/2006/relationships/diagramColors" Target="../diagrams/colors49.xml"/><Relationship Id="rId10" Type="http://schemas.openxmlformats.org/officeDocument/2006/relationships/image" Target="../media/image5.jpeg"/><Relationship Id="rId4" Type="http://schemas.openxmlformats.org/officeDocument/2006/relationships/diagramQuickStyle" Target="../diagrams/quickStyle49.xml"/><Relationship Id="rId9" Type="http://schemas.openxmlformats.org/officeDocument/2006/relationships/image" Target="../media/image4.png"/></Relationships>
</file>

<file path=ppt/slides/_rels/slide79.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Layout" Target="../diagrams/layout50.xml"/><Relationship Id="rId7" Type="http://schemas.openxmlformats.org/officeDocument/2006/relationships/image" Target="../media/image2.png"/><Relationship Id="rId2" Type="http://schemas.openxmlformats.org/officeDocument/2006/relationships/diagramData" Target="../diagrams/data50.xml"/><Relationship Id="rId1" Type="http://schemas.openxmlformats.org/officeDocument/2006/relationships/slideLayout" Target="../slideLayouts/slideLayout2.xml"/><Relationship Id="rId6" Type="http://schemas.microsoft.com/office/2007/relationships/diagramDrawing" Target="../diagrams/drawing50.xml"/><Relationship Id="rId5" Type="http://schemas.openxmlformats.org/officeDocument/2006/relationships/diagramColors" Target="../diagrams/colors50.xml"/><Relationship Id="rId10" Type="http://schemas.openxmlformats.org/officeDocument/2006/relationships/image" Target="../media/image5.jpeg"/><Relationship Id="rId4" Type="http://schemas.openxmlformats.org/officeDocument/2006/relationships/diagramQuickStyle" Target="../diagrams/quickStyle50.xml"/><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hyperlink" Target="http://www.un.org/sustainabledevelopment/es/education/" TargetMode="External"/><Relationship Id="rId3" Type="http://schemas.openxmlformats.org/officeDocument/2006/relationships/image" Target="../media/image1.jpeg"/><Relationship Id="rId7" Type="http://schemas.openxmlformats.org/officeDocument/2006/relationships/hyperlink" Target="http://es.unesco.org/themes/education-21st-century"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es.unesco.org/sdgs" TargetMode="External"/><Relationship Id="rId5" Type="http://schemas.openxmlformats.org/officeDocument/2006/relationships/image" Target="../media/image5.jpeg"/><Relationship Id="rId4" Type="http://schemas.openxmlformats.org/officeDocument/2006/relationships/image" Target="../media/image4.png"/><Relationship Id="rId9" Type="http://schemas.openxmlformats.org/officeDocument/2006/relationships/image" Target="../media/image26.jpeg"/></Relationships>
</file>

<file path=ppt/slides/_rels/slide8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81.xml.rels><?xml version="1.0" encoding="UTF-8" standalone="yes"?>
<Relationships xmlns="http://schemas.openxmlformats.org/package/2006/relationships"><Relationship Id="rId8" Type="http://schemas.openxmlformats.org/officeDocument/2006/relationships/diagramQuickStyle" Target="../diagrams/quickStyle51.xml"/><Relationship Id="rId3" Type="http://schemas.openxmlformats.org/officeDocument/2006/relationships/image" Target="../media/image1.jpeg"/><Relationship Id="rId7" Type="http://schemas.openxmlformats.org/officeDocument/2006/relationships/diagramLayout" Target="../diagrams/layout5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Data" Target="../diagrams/data51.xml"/><Relationship Id="rId11" Type="http://schemas.openxmlformats.org/officeDocument/2006/relationships/image" Target="../media/image49.png"/><Relationship Id="rId5" Type="http://schemas.openxmlformats.org/officeDocument/2006/relationships/image" Target="../media/image5.jpeg"/><Relationship Id="rId10" Type="http://schemas.microsoft.com/office/2007/relationships/diagramDrawing" Target="../diagrams/drawing51.xml"/><Relationship Id="rId4" Type="http://schemas.openxmlformats.org/officeDocument/2006/relationships/image" Target="../media/image4.png"/><Relationship Id="rId9" Type="http://schemas.openxmlformats.org/officeDocument/2006/relationships/diagramColors" Target="../diagrams/colors51.xml"/></Relationships>
</file>

<file path=ppt/slides/_rels/slide8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8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84.xml.rels><?xml version="1.0" encoding="UTF-8" standalone="yes"?>
<Relationships xmlns="http://schemas.openxmlformats.org/package/2006/relationships"><Relationship Id="rId8" Type="http://schemas.openxmlformats.org/officeDocument/2006/relationships/diagramQuickStyle" Target="../diagrams/quickStyle52.xml"/><Relationship Id="rId3" Type="http://schemas.openxmlformats.org/officeDocument/2006/relationships/image" Target="../media/image1.jpeg"/><Relationship Id="rId7" Type="http://schemas.openxmlformats.org/officeDocument/2006/relationships/diagramLayout" Target="../diagrams/layout52.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Data" Target="../diagrams/data52.xml"/><Relationship Id="rId5" Type="http://schemas.openxmlformats.org/officeDocument/2006/relationships/image" Target="../media/image5.jpeg"/><Relationship Id="rId10" Type="http://schemas.microsoft.com/office/2007/relationships/diagramDrawing" Target="../diagrams/drawing52.xml"/><Relationship Id="rId4" Type="http://schemas.openxmlformats.org/officeDocument/2006/relationships/image" Target="../media/image4.png"/><Relationship Id="rId9" Type="http://schemas.openxmlformats.org/officeDocument/2006/relationships/diagramColors" Target="../diagrams/colors52.xml"/></Relationships>
</file>

<file path=ppt/slides/_rels/slide8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1.jpeg"/></Relationships>
</file>

<file path=ppt/slides/_rels/slide8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jpeg"/><Relationship Id="rId4" Type="http://schemas.openxmlformats.org/officeDocument/2006/relationships/image" Target="../media/image4.png"/></Relationships>
</file>

<file path=ppt/slides/_rels/slide88.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Layout" Target="../diagrams/layout53.xml"/><Relationship Id="rId7" Type="http://schemas.openxmlformats.org/officeDocument/2006/relationships/image" Target="../media/image2.png"/><Relationship Id="rId2" Type="http://schemas.openxmlformats.org/officeDocument/2006/relationships/diagramData" Target="../diagrams/data53.xml"/><Relationship Id="rId1" Type="http://schemas.openxmlformats.org/officeDocument/2006/relationships/slideLayout" Target="../slideLayouts/slideLayout2.xml"/><Relationship Id="rId6" Type="http://schemas.microsoft.com/office/2007/relationships/diagramDrawing" Target="../diagrams/drawing53.xml"/><Relationship Id="rId5" Type="http://schemas.openxmlformats.org/officeDocument/2006/relationships/diagramColors" Target="../diagrams/colors53.xml"/><Relationship Id="rId10" Type="http://schemas.openxmlformats.org/officeDocument/2006/relationships/image" Target="../media/image5.jpeg"/><Relationship Id="rId4" Type="http://schemas.openxmlformats.org/officeDocument/2006/relationships/diagramQuickStyle" Target="../diagrams/quickStyle53.xml"/><Relationship Id="rId9" Type="http://schemas.openxmlformats.org/officeDocument/2006/relationships/image" Target="../media/image4.png"/></Relationships>
</file>

<file path=ppt/slides/_rels/slide8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hyperlink" Target="http://www.un.org/es/events/girlchild/" TargetMode="External"/><Relationship Id="rId3" Type="http://schemas.openxmlformats.org/officeDocument/2006/relationships/image" Target="../media/image1.jpeg"/><Relationship Id="rId7" Type="http://schemas.openxmlformats.org/officeDocument/2006/relationships/hyperlink" Target="http://www.un.org/es/events/womensday/"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www.un.org/sustainabledevelopment/es/la-agenda-de-desarrollo-sostenible/" TargetMode="External"/><Relationship Id="rId5" Type="http://schemas.openxmlformats.org/officeDocument/2006/relationships/image" Target="../media/image5.jpeg"/><Relationship Id="rId10" Type="http://schemas.openxmlformats.org/officeDocument/2006/relationships/image" Target="../media/image27.jpeg"/><Relationship Id="rId4" Type="http://schemas.openxmlformats.org/officeDocument/2006/relationships/image" Target="../media/image4.png"/><Relationship Id="rId9" Type="http://schemas.openxmlformats.org/officeDocument/2006/relationships/hyperlink" Target="http://www.un.org/sustainabledevelopment/es/gender-equality/" TargetMode="External"/></Relationships>
</file>

<file path=ppt/slides/_rels/slide90.xml.rels><?xml version="1.0" encoding="UTF-8" standalone="yes"?>
<Relationships xmlns="http://schemas.openxmlformats.org/package/2006/relationships"><Relationship Id="rId8" Type="http://schemas.openxmlformats.org/officeDocument/2006/relationships/diagramQuickStyle" Target="../diagrams/quickStyle54.xml"/><Relationship Id="rId3" Type="http://schemas.openxmlformats.org/officeDocument/2006/relationships/image" Target="../media/image1.jpeg"/><Relationship Id="rId7" Type="http://schemas.openxmlformats.org/officeDocument/2006/relationships/diagramLayout" Target="../diagrams/layout54.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Data" Target="../diagrams/data54.xml"/><Relationship Id="rId5" Type="http://schemas.openxmlformats.org/officeDocument/2006/relationships/image" Target="../media/image5.jpeg"/><Relationship Id="rId10" Type="http://schemas.microsoft.com/office/2007/relationships/diagramDrawing" Target="../diagrams/drawing54.xml"/><Relationship Id="rId4" Type="http://schemas.openxmlformats.org/officeDocument/2006/relationships/image" Target="../media/image4.png"/><Relationship Id="rId9" Type="http://schemas.openxmlformats.org/officeDocument/2006/relationships/diagramColors" Target="../diagrams/colors54.xml"/></Relationships>
</file>

<file path=ppt/slides/_rels/slide9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9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Layout" Target="../diagrams/layout55.xml"/><Relationship Id="rId7" Type="http://schemas.openxmlformats.org/officeDocument/2006/relationships/image" Target="../media/image2.png"/><Relationship Id="rId2" Type="http://schemas.openxmlformats.org/officeDocument/2006/relationships/diagramData" Target="../diagrams/data55.xml"/><Relationship Id="rId1" Type="http://schemas.openxmlformats.org/officeDocument/2006/relationships/slideLayout" Target="../slideLayouts/slideLayout2.xml"/><Relationship Id="rId6" Type="http://schemas.microsoft.com/office/2007/relationships/diagramDrawing" Target="../diagrams/drawing55.xml"/><Relationship Id="rId5" Type="http://schemas.openxmlformats.org/officeDocument/2006/relationships/diagramColors" Target="../diagrams/colors55.xml"/><Relationship Id="rId10" Type="http://schemas.openxmlformats.org/officeDocument/2006/relationships/image" Target="../media/image5.jpeg"/><Relationship Id="rId4" Type="http://schemas.openxmlformats.org/officeDocument/2006/relationships/diagramQuickStyle" Target="../diagrams/quickStyle55.xml"/><Relationship Id="rId9" Type="http://schemas.openxmlformats.org/officeDocument/2006/relationships/image" Target="../media/image4.png"/></Relationships>
</file>

<file path=ppt/slides/_rels/slide9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Layout" Target="../diagrams/layout56.xml"/><Relationship Id="rId7" Type="http://schemas.openxmlformats.org/officeDocument/2006/relationships/image" Target="../media/image2.png"/><Relationship Id="rId2" Type="http://schemas.openxmlformats.org/officeDocument/2006/relationships/diagramData" Target="../diagrams/data56.xml"/><Relationship Id="rId1" Type="http://schemas.openxmlformats.org/officeDocument/2006/relationships/slideLayout" Target="../slideLayouts/slideLayout2.xml"/><Relationship Id="rId6" Type="http://schemas.microsoft.com/office/2007/relationships/diagramDrawing" Target="../diagrams/drawing56.xml"/><Relationship Id="rId5" Type="http://schemas.openxmlformats.org/officeDocument/2006/relationships/diagramColors" Target="../diagrams/colors56.xml"/><Relationship Id="rId10" Type="http://schemas.openxmlformats.org/officeDocument/2006/relationships/image" Target="../media/image5.jpeg"/><Relationship Id="rId4" Type="http://schemas.openxmlformats.org/officeDocument/2006/relationships/diagramQuickStyle" Target="../diagrams/quickStyle56.xml"/><Relationship Id="rId9" Type="http://schemas.openxmlformats.org/officeDocument/2006/relationships/image" Target="../media/image4.png"/></Relationships>
</file>

<file path=ppt/slides/_rels/slide9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Layout" Target="../diagrams/layout57.xml"/><Relationship Id="rId7" Type="http://schemas.openxmlformats.org/officeDocument/2006/relationships/image" Target="../media/image2.png"/><Relationship Id="rId2" Type="http://schemas.openxmlformats.org/officeDocument/2006/relationships/diagramData" Target="../diagrams/data57.xml"/><Relationship Id="rId1" Type="http://schemas.openxmlformats.org/officeDocument/2006/relationships/slideLayout" Target="../slideLayouts/slideLayout2.xml"/><Relationship Id="rId6" Type="http://schemas.microsoft.com/office/2007/relationships/diagramDrawing" Target="../diagrams/drawing57.xml"/><Relationship Id="rId5" Type="http://schemas.openxmlformats.org/officeDocument/2006/relationships/diagramColors" Target="../diagrams/colors57.xml"/><Relationship Id="rId10" Type="http://schemas.openxmlformats.org/officeDocument/2006/relationships/image" Target="../media/image5.jpeg"/><Relationship Id="rId4" Type="http://schemas.openxmlformats.org/officeDocument/2006/relationships/diagramQuickStyle" Target="../diagrams/quickStyle57.xml"/><Relationship Id="rId9" Type="http://schemas.openxmlformats.org/officeDocument/2006/relationships/image" Target="../media/image4.png"/></Relationships>
</file>

<file path=ppt/slides/_rels/slide95.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Layout" Target="../diagrams/layout58.xml"/><Relationship Id="rId7" Type="http://schemas.openxmlformats.org/officeDocument/2006/relationships/image" Target="../media/image2.png"/><Relationship Id="rId2" Type="http://schemas.openxmlformats.org/officeDocument/2006/relationships/diagramData" Target="../diagrams/data58.xml"/><Relationship Id="rId1" Type="http://schemas.openxmlformats.org/officeDocument/2006/relationships/slideLayout" Target="../slideLayouts/slideLayout2.xml"/><Relationship Id="rId6" Type="http://schemas.microsoft.com/office/2007/relationships/diagramDrawing" Target="../diagrams/drawing58.xml"/><Relationship Id="rId5" Type="http://schemas.openxmlformats.org/officeDocument/2006/relationships/diagramColors" Target="../diagrams/colors58.xml"/><Relationship Id="rId10" Type="http://schemas.openxmlformats.org/officeDocument/2006/relationships/image" Target="../media/image5.jpeg"/><Relationship Id="rId4" Type="http://schemas.openxmlformats.org/officeDocument/2006/relationships/diagramQuickStyle" Target="../diagrams/quickStyle58.xml"/><Relationship Id="rId9" Type="http://schemas.openxmlformats.org/officeDocument/2006/relationships/image" Target="../media/image4.png"/></Relationships>
</file>

<file path=ppt/slides/_rels/slide96.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Layout" Target="../diagrams/layout59.xml"/><Relationship Id="rId7" Type="http://schemas.openxmlformats.org/officeDocument/2006/relationships/image" Target="../media/image2.png"/><Relationship Id="rId2" Type="http://schemas.openxmlformats.org/officeDocument/2006/relationships/diagramData" Target="../diagrams/data59.xml"/><Relationship Id="rId1" Type="http://schemas.openxmlformats.org/officeDocument/2006/relationships/slideLayout" Target="../slideLayouts/slideLayout2.xml"/><Relationship Id="rId6" Type="http://schemas.microsoft.com/office/2007/relationships/diagramDrawing" Target="../diagrams/drawing59.xml"/><Relationship Id="rId5" Type="http://schemas.openxmlformats.org/officeDocument/2006/relationships/diagramColors" Target="../diagrams/colors59.xml"/><Relationship Id="rId10" Type="http://schemas.openxmlformats.org/officeDocument/2006/relationships/image" Target="../media/image5.jpeg"/><Relationship Id="rId4" Type="http://schemas.openxmlformats.org/officeDocument/2006/relationships/diagramQuickStyle" Target="../diagrams/quickStyle59.xml"/><Relationship Id="rId9" Type="http://schemas.openxmlformats.org/officeDocument/2006/relationships/image" Target="../media/image4.png"/></Relationships>
</file>

<file path=ppt/slides/_rels/slide97.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Layout" Target="../diagrams/layout60.xml"/><Relationship Id="rId7" Type="http://schemas.openxmlformats.org/officeDocument/2006/relationships/image" Target="../media/image2.png"/><Relationship Id="rId2" Type="http://schemas.openxmlformats.org/officeDocument/2006/relationships/diagramData" Target="../diagrams/data60.xml"/><Relationship Id="rId1" Type="http://schemas.openxmlformats.org/officeDocument/2006/relationships/slideLayout" Target="../slideLayouts/slideLayout2.xml"/><Relationship Id="rId6" Type="http://schemas.microsoft.com/office/2007/relationships/diagramDrawing" Target="../diagrams/drawing60.xml"/><Relationship Id="rId5" Type="http://schemas.openxmlformats.org/officeDocument/2006/relationships/diagramColors" Target="../diagrams/colors60.xml"/><Relationship Id="rId10" Type="http://schemas.openxmlformats.org/officeDocument/2006/relationships/image" Target="../media/image5.jpeg"/><Relationship Id="rId4" Type="http://schemas.openxmlformats.org/officeDocument/2006/relationships/diagramQuickStyle" Target="../diagrams/quickStyle60.xml"/><Relationship Id="rId9" Type="http://schemas.openxmlformats.org/officeDocument/2006/relationships/image" Target="../media/image4.png"/></Relationships>
</file>

<file path=ppt/slides/_rels/slide98.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Layout" Target="../diagrams/layout61.xml"/><Relationship Id="rId7" Type="http://schemas.openxmlformats.org/officeDocument/2006/relationships/image" Target="../media/image2.png"/><Relationship Id="rId2" Type="http://schemas.openxmlformats.org/officeDocument/2006/relationships/diagramData" Target="../diagrams/data61.xml"/><Relationship Id="rId1" Type="http://schemas.openxmlformats.org/officeDocument/2006/relationships/slideLayout" Target="../slideLayouts/slideLayout2.xml"/><Relationship Id="rId6" Type="http://schemas.microsoft.com/office/2007/relationships/diagramDrawing" Target="../diagrams/drawing61.xml"/><Relationship Id="rId5" Type="http://schemas.openxmlformats.org/officeDocument/2006/relationships/diagramColors" Target="../diagrams/colors61.xml"/><Relationship Id="rId10" Type="http://schemas.openxmlformats.org/officeDocument/2006/relationships/image" Target="../media/image5.jpeg"/><Relationship Id="rId4" Type="http://schemas.openxmlformats.org/officeDocument/2006/relationships/diagramQuickStyle" Target="../diagrams/quickStyle61.xml"/><Relationship Id="rId9" Type="http://schemas.openxmlformats.org/officeDocument/2006/relationships/image" Target="../media/image4.png"/></Relationships>
</file>

<file path=ppt/slides/_rels/slide99.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Layout" Target="../diagrams/layout62.xml"/><Relationship Id="rId7" Type="http://schemas.openxmlformats.org/officeDocument/2006/relationships/image" Target="../media/image2.png"/><Relationship Id="rId2" Type="http://schemas.openxmlformats.org/officeDocument/2006/relationships/diagramData" Target="../diagrams/data62.xml"/><Relationship Id="rId1" Type="http://schemas.openxmlformats.org/officeDocument/2006/relationships/slideLayout" Target="../slideLayouts/slideLayout2.xml"/><Relationship Id="rId6" Type="http://schemas.microsoft.com/office/2007/relationships/diagramDrawing" Target="../diagrams/drawing62.xml"/><Relationship Id="rId5" Type="http://schemas.openxmlformats.org/officeDocument/2006/relationships/diagramColors" Target="../diagrams/colors62.xml"/><Relationship Id="rId10" Type="http://schemas.openxmlformats.org/officeDocument/2006/relationships/image" Target="../media/image5.jpeg"/><Relationship Id="rId4" Type="http://schemas.openxmlformats.org/officeDocument/2006/relationships/diagramQuickStyle" Target="../diagrams/quickStyle62.xm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6023067" y="0"/>
            <a:ext cx="3157445" cy="6858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00B0F0"/>
              </a:solidFill>
            </a:endParaRPr>
          </a:p>
        </p:txBody>
      </p:sp>
      <p:cxnSp>
        <p:nvCxnSpPr>
          <p:cNvPr id="7" name="6 Conector recto"/>
          <p:cNvCxnSpPr/>
          <p:nvPr/>
        </p:nvCxnSpPr>
        <p:spPr>
          <a:xfrm>
            <a:off x="251520" y="6237312"/>
            <a:ext cx="5771547"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4" name="13 Imagen" descr="MINCOMERCIO-fi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6280993"/>
            <a:ext cx="2196336" cy="460375"/>
          </a:xfrm>
          <a:prstGeom prst="rect">
            <a:avLst/>
          </a:prstGeom>
          <a:noFill/>
          <a:ln>
            <a:noFill/>
          </a:ln>
        </p:spPr>
      </p:pic>
      <p:pic>
        <p:nvPicPr>
          <p:cNvPr id="15" name="14 Imagen" descr="LEMA GOBIERNO 2014_logo-0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83968" y="6261521"/>
            <a:ext cx="1310976" cy="518658"/>
          </a:xfrm>
          <a:prstGeom prst="rect">
            <a:avLst/>
          </a:prstGeom>
          <a:noFill/>
          <a:ln>
            <a:noFill/>
          </a:ln>
        </p:spPr>
      </p:pic>
      <p:pic>
        <p:nvPicPr>
          <p:cNvPr id="16" name="15 Imagen"/>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23067" y="1916832"/>
            <a:ext cx="3157445" cy="2892068"/>
          </a:xfrm>
          <a:prstGeom prst="rect">
            <a:avLst/>
          </a:prstGeom>
        </p:spPr>
      </p:pic>
      <p:sp>
        <p:nvSpPr>
          <p:cNvPr id="17" name="16 CuadroTexto"/>
          <p:cNvSpPr txBox="1"/>
          <p:nvPr/>
        </p:nvSpPr>
        <p:spPr>
          <a:xfrm>
            <a:off x="179512" y="548680"/>
            <a:ext cx="5684707" cy="2677656"/>
          </a:xfrm>
          <a:prstGeom prst="rect">
            <a:avLst/>
          </a:prstGeom>
          <a:noFill/>
        </p:spPr>
        <p:txBody>
          <a:bodyPr wrap="square" rtlCol="0">
            <a:spAutoFit/>
          </a:bodyPr>
          <a:lstStyle/>
          <a:p>
            <a:pPr algn="ctr"/>
            <a:r>
              <a:rPr lang="es-CO" sz="2800" b="1" dirty="0">
                <a:solidFill>
                  <a:srgbClr val="0070C0"/>
                </a:solidFill>
              </a:rPr>
              <a:t>ACTUALIZACIÓN EN NORMAS DE INFORMACIÓN FINANCIERA Y ASEGURAM IENTO: </a:t>
            </a:r>
          </a:p>
          <a:p>
            <a:pPr algn="ctr"/>
            <a:r>
              <a:rPr lang="es-CO" sz="2800" b="1" dirty="0">
                <a:solidFill>
                  <a:srgbClr val="0070C0"/>
                </a:solidFill>
              </a:rPr>
              <a:t>Prospectiva de la Convergencia y Aplicación de las Normas de Control de Calidad y Código de Ética</a:t>
            </a:r>
          </a:p>
        </p:txBody>
      </p:sp>
      <p:sp>
        <p:nvSpPr>
          <p:cNvPr id="20" name="19 CuadroTexto"/>
          <p:cNvSpPr txBox="1"/>
          <p:nvPr/>
        </p:nvSpPr>
        <p:spPr>
          <a:xfrm>
            <a:off x="251520" y="5013176"/>
            <a:ext cx="3600400" cy="923330"/>
          </a:xfrm>
          <a:prstGeom prst="rect">
            <a:avLst/>
          </a:prstGeom>
          <a:noFill/>
        </p:spPr>
        <p:txBody>
          <a:bodyPr wrap="square" rtlCol="0">
            <a:spAutoFit/>
          </a:bodyPr>
          <a:lstStyle/>
          <a:p>
            <a:r>
              <a:rPr lang="es-CO" b="1" dirty="0"/>
              <a:t>Fecha: Abril 12 de 2018</a:t>
            </a:r>
          </a:p>
          <a:p>
            <a:r>
              <a:rPr lang="es-CO" b="1" dirty="0"/>
              <a:t>Lugar:  Universidad Autónoma de Bucaramanga “UNAB”</a:t>
            </a:r>
          </a:p>
        </p:txBody>
      </p:sp>
      <p:sp>
        <p:nvSpPr>
          <p:cNvPr id="3" name="Marcador de número de diapositiva 2"/>
          <p:cNvSpPr>
            <a:spLocks noGrp="1"/>
          </p:cNvSpPr>
          <p:nvPr>
            <p:ph type="sldNum" sz="quarter" idx="12"/>
          </p:nvPr>
        </p:nvSpPr>
        <p:spPr/>
        <p:txBody>
          <a:bodyPr/>
          <a:lstStyle/>
          <a:p>
            <a:fld id="{1D7E4244-D375-4F05-B678-C624FE293554}" type="slidenum">
              <a:rPr lang="es-CO" smtClean="0"/>
              <a:t>1</a:t>
            </a:fld>
            <a:endParaRPr lang="es-CO"/>
          </a:p>
        </p:txBody>
      </p:sp>
    </p:spTree>
    <p:extLst>
      <p:ext uri="{BB962C8B-B14F-4D97-AF65-F5344CB8AC3E}">
        <p14:creationId xmlns:p14="http://schemas.microsoft.com/office/powerpoint/2010/main" val="1849083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EMA GOBIERNO 2014_logo-0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5" name="4 Imagen" descr="MINCOMERCIO-fi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cxnSp>
        <p:nvCxnSpPr>
          <p:cNvPr id="7" name="6 Conector recto"/>
          <p:cNvCxnSpPr/>
          <p:nvPr/>
        </p:nvCxnSpPr>
        <p:spPr>
          <a:xfrm>
            <a:off x="251520" y="6237312"/>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 name="9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1" name="7 Marcador de contenid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cxnSp>
        <p:nvCxnSpPr>
          <p:cNvPr id="13" name="12 Conector recto"/>
          <p:cNvCxnSpPr/>
          <p:nvPr/>
        </p:nvCxnSpPr>
        <p:spPr>
          <a:xfrm>
            <a:off x="251520" y="548680"/>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251520" y="620688"/>
            <a:ext cx="7272808" cy="471807"/>
          </a:xfrm>
          <a:prstGeom prst="rect">
            <a:avLst/>
          </a:prstGeom>
          <a:noFill/>
        </p:spPr>
        <p:txBody>
          <a:bodyPr wrap="square" rtlCol="0">
            <a:spAutoFit/>
          </a:bodyPr>
          <a:lstStyle/>
          <a:p>
            <a:r>
              <a:rPr lang="es-CO" sz="2400" b="1" dirty="0">
                <a:solidFill>
                  <a:srgbClr val="0070C0"/>
                </a:solidFill>
              </a:rPr>
              <a:t>AGUA LIMPIA Y SANEAMIENTO</a:t>
            </a:r>
          </a:p>
        </p:txBody>
      </p:sp>
      <p:sp>
        <p:nvSpPr>
          <p:cNvPr id="15" name="14 CuadroTexto"/>
          <p:cNvSpPr txBox="1"/>
          <p:nvPr/>
        </p:nvSpPr>
        <p:spPr>
          <a:xfrm>
            <a:off x="251520" y="1092495"/>
            <a:ext cx="7496248" cy="646331"/>
          </a:xfrm>
          <a:prstGeom prst="rect">
            <a:avLst/>
          </a:prstGeom>
          <a:noFill/>
        </p:spPr>
        <p:txBody>
          <a:bodyPr wrap="square" rtlCol="0">
            <a:spAutoFit/>
          </a:bodyPr>
          <a:lstStyle/>
          <a:p>
            <a:r>
              <a:rPr lang="es-CO" b="1" dirty="0"/>
              <a:t>Objetivo 6: Garantizar la disponibilidad de agua y su gestión sostenible y el saneamiento para todos</a:t>
            </a:r>
          </a:p>
        </p:txBody>
      </p:sp>
      <p:sp>
        <p:nvSpPr>
          <p:cNvPr id="16" name="15 CuadroTexto"/>
          <p:cNvSpPr txBox="1"/>
          <p:nvPr/>
        </p:nvSpPr>
        <p:spPr>
          <a:xfrm>
            <a:off x="251520" y="1772816"/>
            <a:ext cx="8640960" cy="3570208"/>
          </a:xfrm>
          <a:prstGeom prst="rect">
            <a:avLst/>
          </a:prstGeom>
          <a:noFill/>
          <a:ln>
            <a:solidFill>
              <a:srgbClr val="0070C0"/>
            </a:solidFill>
          </a:ln>
        </p:spPr>
        <p:txBody>
          <a:bodyPr wrap="square" rtlCol="0">
            <a:spAutoFit/>
          </a:bodyPr>
          <a:lstStyle/>
          <a:p>
            <a:r>
              <a:rPr lang="es-CO" dirty="0"/>
              <a:t>El </a:t>
            </a:r>
            <a:r>
              <a:rPr lang="es-CO" dirty="0">
                <a:hlinkClick r:id="rId6"/>
              </a:rPr>
              <a:t>agua </a:t>
            </a:r>
            <a:r>
              <a:rPr lang="es-CO" dirty="0"/>
              <a:t>libre de impurezas y accesible para todos es parte esencial del mundo en que queremos vivir. Hay suficiente agua dulce en el planeta para lograr este sueño.</a:t>
            </a:r>
          </a:p>
          <a:p>
            <a:endParaRPr lang="es-CO" dirty="0"/>
          </a:p>
          <a:p>
            <a:r>
              <a:rPr lang="es-CO" dirty="0"/>
              <a:t>Sin embargo, actualmente el reparto del agua no es el adecuado y para el año 2050 se espera que al menos un 25% de la población mundial viva en un país afectado por escasez crónica y reiterada de agua dulce.</a:t>
            </a:r>
          </a:p>
          <a:p>
            <a:endParaRPr lang="es-CO" dirty="0"/>
          </a:p>
          <a:p>
            <a:r>
              <a:rPr lang="es-CO" dirty="0"/>
              <a:t>La sequía afecta a algunos de los países más pobres del mundo, recrudece el hambre y la desnutrición. Esa escasez de recursos hídricos, junto con la mala calidad del agua y el saneamiento inadecuado repercuten en la seguridad alimentaria, los medios de subsistencia y la oportunidad de educación para las familias pobres en todo el mundo.</a:t>
            </a:r>
          </a:p>
          <a:p>
            <a:pPr algn="just"/>
            <a:endParaRPr lang="es-CO" sz="2800" dirty="0"/>
          </a:p>
        </p:txBody>
      </p:sp>
      <p:pic>
        <p:nvPicPr>
          <p:cNvPr id="18" name="17 Imagen" descr="Objetivo 6 - AGUA LIMPIA Y SANEAMIENTO">
            <a:hlinkClick r:id="rId7" tgtFrame="&quot;_self&quot;"/>
          </p:cNvPr>
          <p:cNvPicPr/>
          <p:nvPr/>
        </p:nvPicPr>
        <p:blipFill>
          <a:blip r:embed="rId8" cstate="email">
            <a:extLst>
              <a:ext uri="{28A0092B-C50C-407E-A947-70E740481C1C}">
                <a14:useLocalDpi xmlns:a14="http://schemas.microsoft.com/office/drawing/2010/main"/>
              </a:ext>
            </a:extLst>
          </a:blip>
          <a:srcRect/>
          <a:stretch>
            <a:fillRect/>
          </a:stretch>
        </p:blipFill>
        <p:spPr bwMode="auto">
          <a:xfrm>
            <a:off x="7772331" y="548680"/>
            <a:ext cx="1120149" cy="1224136"/>
          </a:xfrm>
          <a:prstGeom prst="rect">
            <a:avLst/>
          </a:prstGeom>
          <a:noFill/>
          <a:ln>
            <a:noFill/>
          </a:ln>
        </p:spPr>
      </p:pic>
      <p:sp>
        <p:nvSpPr>
          <p:cNvPr id="2" name="Marcador de número de diapositiva 1"/>
          <p:cNvSpPr>
            <a:spLocks noGrp="1"/>
          </p:cNvSpPr>
          <p:nvPr>
            <p:ph type="sldNum" sz="quarter" idx="12"/>
          </p:nvPr>
        </p:nvSpPr>
        <p:spPr/>
        <p:txBody>
          <a:bodyPr/>
          <a:lstStyle/>
          <a:p>
            <a:fld id="{1D7E4244-D375-4F05-B678-C624FE293554}" type="slidenum">
              <a:rPr lang="es-CO" smtClean="0"/>
              <a:t>10</a:t>
            </a:fld>
            <a:endParaRPr lang="es-CO"/>
          </a:p>
        </p:txBody>
      </p:sp>
    </p:spTree>
    <p:extLst>
      <p:ext uri="{BB962C8B-B14F-4D97-AF65-F5344CB8AC3E}">
        <p14:creationId xmlns:p14="http://schemas.microsoft.com/office/powerpoint/2010/main" val="367383120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357831179"/>
              </p:ext>
            </p:extLst>
          </p:nvPr>
        </p:nvGraphicFramePr>
        <p:xfrm>
          <a:off x="618990" y="1340768"/>
          <a:ext cx="8300343" cy="46994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1 Título"/>
          <p:cNvSpPr>
            <a:spLocks noGrp="1"/>
          </p:cNvSpPr>
          <p:nvPr>
            <p:ph type="title"/>
          </p:nvPr>
        </p:nvSpPr>
        <p:spPr>
          <a:xfrm>
            <a:off x="1201934" y="206062"/>
            <a:ext cx="7462327" cy="60530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algn="r"/>
            <a:r>
              <a:rPr lang="es-CO" sz="3600" b="1" dirty="0">
                <a:solidFill>
                  <a:srgbClr val="C00000"/>
                </a:solidFill>
              </a:rPr>
              <a:t>Interacción entre la Ley 43/90 y el Decreto 302/15</a:t>
            </a:r>
          </a:p>
        </p:txBody>
      </p:sp>
      <p:pic>
        <p:nvPicPr>
          <p:cNvPr id="10" name="9 Imagen" descr="LEMA GOBIERNO 2014_logo-01"/>
          <p:cNvPicPr/>
          <p:nvPr/>
        </p:nvPicPr>
        <p:blipFill>
          <a:blip r:embed="rId7"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13" name="12 Imagen" descr="MINCOMERCIO-final"/>
          <p:cNvPicPr/>
          <p:nvPr/>
        </p:nvPicPr>
        <p:blipFill>
          <a:blip r:embed="rId8"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cxnSp>
        <p:nvCxnSpPr>
          <p:cNvPr id="14" name="13 Conector recto"/>
          <p:cNvCxnSpPr/>
          <p:nvPr/>
        </p:nvCxnSpPr>
        <p:spPr>
          <a:xfrm>
            <a:off x="251520" y="6237312"/>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5" name="14 Imagen"/>
          <p:cNvPicPr/>
          <p:nvPr/>
        </p:nvPicPr>
        <p:blipFill>
          <a:blip r:embed="rId9"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6" name="7 Marcador de contenido"/>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cxnSp>
        <p:nvCxnSpPr>
          <p:cNvPr id="17" name="16 Conector recto"/>
          <p:cNvCxnSpPr/>
          <p:nvPr/>
        </p:nvCxnSpPr>
        <p:spPr>
          <a:xfrm>
            <a:off x="251520" y="1052736"/>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1 Marcador de número de diapositiva"/>
          <p:cNvSpPr>
            <a:spLocks noGrp="1"/>
          </p:cNvSpPr>
          <p:nvPr>
            <p:ph type="sldNum" sz="quarter" idx="12"/>
          </p:nvPr>
        </p:nvSpPr>
        <p:spPr/>
        <p:txBody>
          <a:bodyPr/>
          <a:lstStyle/>
          <a:p>
            <a:fld id="{1D7E4244-D375-4F05-B678-C624FE293554}" type="slidenum">
              <a:rPr lang="es-CO" smtClean="0"/>
              <a:t>100</a:t>
            </a:fld>
            <a:endParaRPr lang="es-CO"/>
          </a:p>
        </p:txBody>
      </p:sp>
    </p:spTree>
    <p:extLst>
      <p:ext uri="{BB962C8B-B14F-4D97-AF65-F5344CB8AC3E}">
        <p14:creationId xmlns:p14="http://schemas.microsoft.com/office/powerpoint/2010/main" val="370634023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084393643"/>
              </p:ext>
            </p:extLst>
          </p:nvPr>
        </p:nvGraphicFramePr>
        <p:xfrm>
          <a:off x="618991" y="1556792"/>
          <a:ext cx="8057466" cy="45606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1 Título"/>
          <p:cNvSpPr>
            <a:spLocks noGrp="1"/>
          </p:cNvSpPr>
          <p:nvPr>
            <p:ph type="title"/>
          </p:nvPr>
        </p:nvSpPr>
        <p:spPr>
          <a:xfrm>
            <a:off x="1201934" y="206062"/>
            <a:ext cx="7462327" cy="60530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algn="r"/>
            <a:r>
              <a:rPr lang="es-CO" sz="3600" b="1" dirty="0">
                <a:solidFill>
                  <a:srgbClr val="C00000"/>
                </a:solidFill>
              </a:rPr>
              <a:t>Interacción entre la Ley 43/90 y el Decreto 302/15</a:t>
            </a:r>
          </a:p>
        </p:txBody>
      </p:sp>
      <p:pic>
        <p:nvPicPr>
          <p:cNvPr id="10" name="9 Imagen" descr="LEMA GOBIERNO 2014_logo-01"/>
          <p:cNvPicPr/>
          <p:nvPr/>
        </p:nvPicPr>
        <p:blipFill>
          <a:blip r:embed="rId7"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13" name="12 Imagen" descr="MINCOMERCIO-final"/>
          <p:cNvPicPr/>
          <p:nvPr/>
        </p:nvPicPr>
        <p:blipFill>
          <a:blip r:embed="rId8"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cxnSp>
        <p:nvCxnSpPr>
          <p:cNvPr id="14" name="13 Conector recto"/>
          <p:cNvCxnSpPr/>
          <p:nvPr/>
        </p:nvCxnSpPr>
        <p:spPr>
          <a:xfrm>
            <a:off x="251520" y="6237312"/>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5" name="14 Imagen"/>
          <p:cNvPicPr/>
          <p:nvPr/>
        </p:nvPicPr>
        <p:blipFill>
          <a:blip r:embed="rId9"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6" name="7 Marcador de contenido"/>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cxnSp>
        <p:nvCxnSpPr>
          <p:cNvPr id="17" name="16 Conector recto"/>
          <p:cNvCxnSpPr/>
          <p:nvPr/>
        </p:nvCxnSpPr>
        <p:spPr>
          <a:xfrm>
            <a:off x="251520" y="1052736"/>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1 Marcador de número de diapositiva"/>
          <p:cNvSpPr>
            <a:spLocks noGrp="1"/>
          </p:cNvSpPr>
          <p:nvPr>
            <p:ph type="sldNum" sz="quarter" idx="12"/>
          </p:nvPr>
        </p:nvSpPr>
        <p:spPr/>
        <p:txBody>
          <a:bodyPr/>
          <a:lstStyle/>
          <a:p>
            <a:fld id="{1D7E4244-D375-4F05-B678-C624FE293554}" type="slidenum">
              <a:rPr lang="es-CO" smtClean="0"/>
              <a:t>101</a:t>
            </a:fld>
            <a:endParaRPr lang="es-CO"/>
          </a:p>
        </p:txBody>
      </p:sp>
    </p:spTree>
    <p:extLst>
      <p:ext uri="{BB962C8B-B14F-4D97-AF65-F5344CB8AC3E}">
        <p14:creationId xmlns:p14="http://schemas.microsoft.com/office/powerpoint/2010/main" val="253442987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EMA GOBIERNO 2014_logo-0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5" name="4 Imagen" descr="MINCOMERCIO-fi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pic>
        <p:nvPicPr>
          <p:cNvPr id="10" name="9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1" name="7 Marcador de contenid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cxnSp>
        <p:nvCxnSpPr>
          <p:cNvPr id="13" name="12 Conector recto"/>
          <p:cNvCxnSpPr/>
          <p:nvPr/>
        </p:nvCxnSpPr>
        <p:spPr>
          <a:xfrm>
            <a:off x="251520" y="548680"/>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251519" y="548680"/>
            <a:ext cx="8365201" cy="461665"/>
          </a:xfrm>
          <a:prstGeom prst="rect">
            <a:avLst/>
          </a:prstGeom>
          <a:noFill/>
        </p:spPr>
        <p:txBody>
          <a:bodyPr wrap="square" rtlCol="0">
            <a:spAutoFit/>
          </a:bodyPr>
          <a:lstStyle/>
          <a:p>
            <a:r>
              <a:rPr lang="es-CO" sz="2400" b="1" dirty="0">
                <a:solidFill>
                  <a:srgbClr val="0070C0"/>
                </a:solidFill>
              </a:rPr>
              <a:t>AMENAZAS A LA ÉTICA</a:t>
            </a:r>
          </a:p>
        </p:txBody>
      </p:sp>
      <p:graphicFrame>
        <p:nvGraphicFramePr>
          <p:cNvPr id="9" name="5 Marcador de contenido">
            <a:extLst>
              <a:ext uri="{FF2B5EF4-FFF2-40B4-BE49-F238E27FC236}">
                <a16:creationId xmlns:a16="http://schemas.microsoft.com/office/drawing/2014/main" id="{5B283B7F-2BF2-4AD9-9D9D-4900286538D5}"/>
              </a:ext>
            </a:extLst>
          </p:cNvPr>
          <p:cNvGraphicFramePr>
            <a:graphicFrameLocks/>
          </p:cNvGraphicFramePr>
          <p:nvPr>
            <p:extLst>
              <p:ext uri="{D42A27DB-BD31-4B8C-83A1-F6EECF244321}">
                <p14:modId xmlns:p14="http://schemas.microsoft.com/office/powerpoint/2010/main" val="2340166074"/>
              </p:ext>
            </p:extLst>
          </p:nvPr>
        </p:nvGraphicFramePr>
        <p:xfrm>
          <a:off x="518864" y="1196752"/>
          <a:ext cx="8229600" cy="476780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 name="1 Marcador de número de diapositiva"/>
          <p:cNvSpPr>
            <a:spLocks noGrp="1"/>
          </p:cNvSpPr>
          <p:nvPr>
            <p:ph type="sldNum" sz="quarter" idx="12"/>
          </p:nvPr>
        </p:nvSpPr>
        <p:spPr/>
        <p:txBody>
          <a:bodyPr/>
          <a:lstStyle/>
          <a:p>
            <a:fld id="{1D7E4244-D375-4F05-B678-C624FE293554}" type="slidenum">
              <a:rPr lang="es-CO" smtClean="0"/>
              <a:t>102</a:t>
            </a:fld>
            <a:endParaRPr lang="es-CO"/>
          </a:p>
        </p:txBody>
      </p:sp>
    </p:spTree>
    <p:extLst>
      <p:ext uri="{BB962C8B-B14F-4D97-AF65-F5344CB8AC3E}">
        <p14:creationId xmlns:p14="http://schemas.microsoft.com/office/powerpoint/2010/main" val="427351337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EMA GOBIERNO 2014_logo-0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5" name="4 Imagen" descr="MINCOMERCIO-fi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pic>
        <p:nvPicPr>
          <p:cNvPr id="10" name="9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1" name="7 Marcador de contenid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cxnSp>
        <p:nvCxnSpPr>
          <p:cNvPr id="13" name="12 Conector recto"/>
          <p:cNvCxnSpPr/>
          <p:nvPr/>
        </p:nvCxnSpPr>
        <p:spPr>
          <a:xfrm>
            <a:off x="251520" y="548680"/>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251519" y="548680"/>
            <a:ext cx="8365201" cy="461665"/>
          </a:xfrm>
          <a:prstGeom prst="rect">
            <a:avLst/>
          </a:prstGeom>
          <a:noFill/>
        </p:spPr>
        <p:txBody>
          <a:bodyPr wrap="square" rtlCol="0">
            <a:spAutoFit/>
          </a:bodyPr>
          <a:lstStyle/>
          <a:p>
            <a:r>
              <a:rPr lang="es-CO" sz="2400" b="1" dirty="0">
                <a:solidFill>
                  <a:srgbClr val="0070C0"/>
                </a:solidFill>
              </a:rPr>
              <a:t>SALVAGUARDAS</a:t>
            </a:r>
          </a:p>
        </p:txBody>
      </p:sp>
      <p:graphicFrame>
        <p:nvGraphicFramePr>
          <p:cNvPr id="9" name="5 Marcador de contenido">
            <a:extLst>
              <a:ext uri="{FF2B5EF4-FFF2-40B4-BE49-F238E27FC236}">
                <a16:creationId xmlns:a16="http://schemas.microsoft.com/office/drawing/2014/main" id="{F0B2DEE5-3ECC-4A6D-95E7-0126D1AE90D4}"/>
              </a:ext>
            </a:extLst>
          </p:cNvPr>
          <p:cNvGraphicFramePr>
            <a:graphicFrameLocks/>
          </p:cNvGraphicFramePr>
          <p:nvPr>
            <p:extLst>
              <p:ext uri="{D42A27DB-BD31-4B8C-83A1-F6EECF244321}">
                <p14:modId xmlns:p14="http://schemas.microsoft.com/office/powerpoint/2010/main" val="1888892056"/>
              </p:ext>
            </p:extLst>
          </p:nvPr>
        </p:nvGraphicFramePr>
        <p:xfrm>
          <a:off x="457200" y="1700808"/>
          <a:ext cx="8229600" cy="462379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5" name="6 CuadroTexto">
            <a:extLst>
              <a:ext uri="{FF2B5EF4-FFF2-40B4-BE49-F238E27FC236}">
                <a16:creationId xmlns:a16="http://schemas.microsoft.com/office/drawing/2014/main" id="{1F2EDD4D-1762-4658-B1CB-03333D4151B8}"/>
              </a:ext>
            </a:extLst>
          </p:cNvPr>
          <p:cNvSpPr txBox="1"/>
          <p:nvPr/>
        </p:nvSpPr>
        <p:spPr>
          <a:xfrm rot="21257583">
            <a:off x="3593212" y="3573016"/>
            <a:ext cx="1338828" cy="384721"/>
          </a:xfrm>
          <a:prstGeom prst="rect">
            <a:avLst/>
          </a:prstGeom>
          <a:noFill/>
        </p:spPr>
        <p:txBody>
          <a:bodyPr wrap="none" rtlCol="0">
            <a:spAutoFit/>
          </a:bodyPr>
          <a:lstStyle/>
          <a:p>
            <a:r>
              <a:rPr lang="es-CO" dirty="0"/>
              <a:t>Amenazas</a:t>
            </a:r>
          </a:p>
        </p:txBody>
      </p:sp>
      <p:sp>
        <p:nvSpPr>
          <p:cNvPr id="2" name="1 Marcador de número de diapositiva"/>
          <p:cNvSpPr>
            <a:spLocks noGrp="1"/>
          </p:cNvSpPr>
          <p:nvPr>
            <p:ph type="sldNum" sz="quarter" idx="12"/>
          </p:nvPr>
        </p:nvSpPr>
        <p:spPr/>
        <p:txBody>
          <a:bodyPr/>
          <a:lstStyle/>
          <a:p>
            <a:fld id="{1D7E4244-D375-4F05-B678-C624FE293554}" type="slidenum">
              <a:rPr lang="es-CO" smtClean="0"/>
              <a:t>103</a:t>
            </a:fld>
            <a:endParaRPr lang="es-CO"/>
          </a:p>
        </p:txBody>
      </p:sp>
    </p:spTree>
    <p:extLst>
      <p:ext uri="{BB962C8B-B14F-4D97-AF65-F5344CB8AC3E}">
        <p14:creationId xmlns:p14="http://schemas.microsoft.com/office/powerpoint/2010/main" val="172497715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531253" y="324281"/>
            <a:ext cx="8181305" cy="56436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algn="r"/>
            <a:r>
              <a:rPr lang="es-CO" sz="5400" b="1" dirty="0">
                <a:solidFill>
                  <a:srgbClr val="C00000"/>
                </a:solidFill>
              </a:rPr>
              <a:t>Amenazas y Salvaguardas</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173715818"/>
              </p:ext>
            </p:extLst>
          </p:nvPr>
        </p:nvGraphicFramePr>
        <p:xfrm>
          <a:off x="550571" y="1484784"/>
          <a:ext cx="8368761" cy="44008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9 Imagen" descr="LEMA GOBIERNO 2014_logo-01"/>
          <p:cNvPicPr/>
          <p:nvPr/>
        </p:nvPicPr>
        <p:blipFill>
          <a:blip r:embed="rId7"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12" name="11 Imagen" descr="MINCOMERCIO-final"/>
          <p:cNvPicPr/>
          <p:nvPr/>
        </p:nvPicPr>
        <p:blipFill>
          <a:blip r:embed="rId8"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cxnSp>
        <p:nvCxnSpPr>
          <p:cNvPr id="13" name="12 Conector recto"/>
          <p:cNvCxnSpPr/>
          <p:nvPr/>
        </p:nvCxnSpPr>
        <p:spPr>
          <a:xfrm>
            <a:off x="251520" y="6237312"/>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4" name="13 Imagen"/>
          <p:cNvPicPr/>
          <p:nvPr/>
        </p:nvPicPr>
        <p:blipFill>
          <a:blip r:embed="rId9"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5" name="7 Marcador de contenido"/>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cxnSp>
        <p:nvCxnSpPr>
          <p:cNvPr id="16" name="15 Conector recto"/>
          <p:cNvCxnSpPr/>
          <p:nvPr/>
        </p:nvCxnSpPr>
        <p:spPr>
          <a:xfrm>
            <a:off x="251520" y="908720"/>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1 Marcador de número de diapositiva"/>
          <p:cNvSpPr>
            <a:spLocks noGrp="1"/>
          </p:cNvSpPr>
          <p:nvPr>
            <p:ph type="sldNum" sz="quarter" idx="12"/>
          </p:nvPr>
        </p:nvSpPr>
        <p:spPr/>
        <p:txBody>
          <a:bodyPr/>
          <a:lstStyle/>
          <a:p>
            <a:fld id="{1D7E4244-D375-4F05-B678-C624FE293554}" type="slidenum">
              <a:rPr lang="es-CO" smtClean="0"/>
              <a:t>104</a:t>
            </a:fld>
            <a:endParaRPr lang="es-CO"/>
          </a:p>
        </p:txBody>
      </p:sp>
    </p:spTree>
    <p:extLst>
      <p:ext uri="{BB962C8B-B14F-4D97-AF65-F5344CB8AC3E}">
        <p14:creationId xmlns:p14="http://schemas.microsoft.com/office/powerpoint/2010/main" val="66030104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4209961121"/>
              </p:ext>
            </p:extLst>
          </p:nvPr>
        </p:nvGraphicFramePr>
        <p:xfrm>
          <a:off x="550571" y="1071564"/>
          <a:ext cx="8445289" cy="4801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1 Título"/>
          <p:cNvSpPr>
            <a:spLocks noGrp="1"/>
          </p:cNvSpPr>
          <p:nvPr>
            <p:ph type="title"/>
          </p:nvPr>
        </p:nvSpPr>
        <p:spPr>
          <a:xfrm>
            <a:off x="569890" y="218941"/>
            <a:ext cx="8425970" cy="72121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algn="ctr"/>
            <a:r>
              <a:rPr lang="es-CO" b="1" dirty="0">
                <a:solidFill>
                  <a:srgbClr val="C00000"/>
                </a:solidFill>
              </a:rPr>
              <a:t>Salvaguardas (IESBA. Párr. 100.14)</a:t>
            </a:r>
          </a:p>
        </p:txBody>
      </p:sp>
      <p:pic>
        <p:nvPicPr>
          <p:cNvPr id="10" name="9 Imagen" descr="LEMA GOBIERNO 2014_logo-01"/>
          <p:cNvPicPr/>
          <p:nvPr/>
        </p:nvPicPr>
        <p:blipFill>
          <a:blip r:embed="rId7"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12" name="11 Imagen" descr="MINCOMERCIO-final"/>
          <p:cNvPicPr/>
          <p:nvPr/>
        </p:nvPicPr>
        <p:blipFill>
          <a:blip r:embed="rId8"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cxnSp>
        <p:nvCxnSpPr>
          <p:cNvPr id="13" name="12 Conector recto"/>
          <p:cNvCxnSpPr/>
          <p:nvPr/>
        </p:nvCxnSpPr>
        <p:spPr>
          <a:xfrm>
            <a:off x="251520" y="6237312"/>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4" name="13 Imagen"/>
          <p:cNvPicPr/>
          <p:nvPr/>
        </p:nvPicPr>
        <p:blipFill>
          <a:blip r:embed="rId9"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5" name="7 Marcador de contenido"/>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cxnSp>
        <p:nvCxnSpPr>
          <p:cNvPr id="16" name="15 Conector recto"/>
          <p:cNvCxnSpPr/>
          <p:nvPr/>
        </p:nvCxnSpPr>
        <p:spPr>
          <a:xfrm>
            <a:off x="251520" y="908720"/>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1 Marcador de número de diapositiva"/>
          <p:cNvSpPr>
            <a:spLocks noGrp="1"/>
          </p:cNvSpPr>
          <p:nvPr>
            <p:ph type="sldNum" sz="quarter" idx="12"/>
          </p:nvPr>
        </p:nvSpPr>
        <p:spPr/>
        <p:txBody>
          <a:bodyPr/>
          <a:lstStyle/>
          <a:p>
            <a:fld id="{1D7E4244-D375-4F05-B678-C624FE293554}" type="slidenum">
              <a:rPr lang="es-CO" smtClean="0"/>
              <a:t>105</a:t>
            </a:fld>
            <a:endParaRPr lang="es-CO"/>
          </a:p>
        </p:txBody>
      </p:sp>
    </p:spTree>
    <p:extLst>
      <p:ext uri="{BB962C8B-B14F-4D97-AF65-F5344CB8AC3E}">
        <p14:creationId xmlns:p14="http://schemas.microsoft.com/office/powerpoint/2010/main" val="6646731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602462346"/>
              </p:ext>
            </p:extLst>
          </p:nvPr>
        </p:nvGraphicFramePr>
        <p:xfrm>
          <a:off x="550572" y="1262125"/>
          <a:ext cx="8258577" cy="46106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1 Título"/>
          <p:cNvSpPr>
            <a:spLocks noGrp="1"/>
          </p:cNvSpPr>
          <p:nvPr>
            <p:ph type="title"/>
          </p:nvPr>
        </p:nvSpPr>
        <p:spPr>
          <a:xfrm>
            <a:off x="618186" y="401555"/>
            <a:ext cx="8094372" cy="61587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algn="ctr"/>
            <a:r>
              <a:rPr lang="es-CO" sz="4000" b="1" dirty="0">
                <a:solidFill>
                  <a:srgbClr val="C00000"/>
                </a:solidFill>
              </a:rPr>
              <a:t>Salvaguardas (IESBA, p. 200 y 300)</a:t>
            </a:r>
          </a:p>
        </p:txBody>
      </p:sp>
      <p:pic>
        <p:nvPicPr>
          <p:cNvPr id="10" name="9 Imagen" descr="LEMA GOBIERNO 2014_logo-01"/>
          <p:cNvPicPr/>
          <p:nvPr/>
        </p:nvPicPr>
        <p:blipFill>
          <a:blip r:embed="rId7"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12" name="11 Imagen" descr="MINCOMERCIO-final"/>
          <p:cNvPicPr/>
          <p:nvPr/>
        </p:nvPicPr>
        <p:blipFill>
          <a:blip r:embed="rId8"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cxnSp>
        <p:nvCxnSpPr>
          <p:cNvPr id="13" name="12 Conector recto"/>
          <p:cNvCxnSpPr/>
          <p:nvPr/>
        </p:nvCxnSpPr>
        <p:spPr>
          <a:xfrm>
            <a:off x="251520" y="6237312"/>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4" name="13 Imagen"/>
          <p:cNvPicPr/>
          <p:nvPr/>
        </p:nvPicPr>
        <p:blipFill>
          <a:blip r:embed="rId9"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5" name="7 Marcador de contenido"/>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cxnSp>
        <p:nvCxnSpPr>
          <p:cNvPr id="16" name="15 Conector recto"/>
          <p:cNvCxnSpPr/>
          <p:nvPr/>
        </p:nvCxnSpPr>
        <p:spPr>
          <a:xfrm>
            <a:off x="251520" y="980728"/>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1 Marcador de número de diapositiva"/>
          <p:cNvSpPr>
            <a:spLocks noGrp="1"/>
          </p:cNvSpPr>
          <p:nvPr>
            <p:ph type="sldNum" sz="quarter" idx="12"/>
          </p:nvPr>
        </p:nvSpPr>
        <p:spPr/>
        <p:txBody>
          <a:bodyPr/>
          <a:lstStyle/>
          <a:p>
            <a:fld id="{1D7E4244-D375-4F05-B678-C624FE293554}" type="slidenum">
              <a:rPr lang="es-CO" smtClean="0"/>
              <a:t>106</a:t>
            </a:fld>
            <a:endParaRPr lang="es-CO"/>
          </a:p>
        </p:txBody>
      </p:sp>
    </p:spTree>
    <p:extLst>
      <p:ext uri="{BB962C8B-B14F-4D97-AF65-F5344CB8AC3E}">
        <p14:creationId xmlns:p14="http://schemas.microsoft.com/office/powerpoint/2010/main" val="332041528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256109154"/>
              </p:ext>
            </p:extLst>
          </p:nvPr>
        </p:nvGraphicFramePr>
        <p:xfrm>
          <a:off x="550571" y="1071564"/>
          <a:ext cx="8445289" cy="4801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1 Título"/>
          <p:cNvSpPr>
            <a:spLocks noGrp="1"/>
          </p:cNvSpPr>
          <p:nvPr>
            <p:ph type="title"/>
          </p:nvPr>
        </p:nvSpPr>
        <p:spPr>
          <a:xfrm>
            <a:off x="569890" y="218941"/>
            <a:ext cx="8425970" cy="72121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algn="ctr"/>
            <a:r>
              <a:rPr lang="es-CO" sz="4000" b="1" dirty="0">
                <a:solidFill>
                  <a:srgbClr val="C00000"/>
                </a:solidFill>
              </a:rPr>
              <a:t>Salvaguardas (IESBA. Párr. 200.12)</a:t>
            </a:r>
          </a:p>
        </p:txBody>
      </p:sp>
      <p:pic>
        <p:nvPicPr>
          <p:cNvPr id="10" name="9 Imagen" descr="LEMA GOBIERNO 2014_logo-01"/>
          <p:cNvPicPr/>
          <p:nvPr/>
        </p:nvPicPr>
        <p:blipFill>
          <a:blip r:embed="rId7"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12" name="11 Imagen" descr="MINCOMERCIO-final"/>
          <p:cNvPicPr/>
          <p:nvPr/>
        </p:nvPicPr>
        <p:blipFill>
          <a:blip r:embed="rId8"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cxnSp>
        <p:nvCxnSpPr>
          <p:cNvPr id="13" name="12 Conector recto"/>
          <p:cNvCxnSpPr/>
          <p:nvPr/>
        </p:nvCxnSpPr>
        <p:spPr>
          <a:xfrm>
            <a:off x="251520" y="6237312"/>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4" name="13 Imagen"/>
          <p:cNvPicPr/>
          <p:nvPr/>
        </p:nvPicPr>
        <p:blipFill>
          <a:blip r:embed="rId9"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5" name="7 Marcador de contenido"/>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cxnSp>
        <p:nvCxnSpPr>
          <p:cNvPr id="16" name="15 Conector recto"/>
          <p:cNvCxnSpPr/>
          <p:nvPr/>
        </p:nvCxnSpPr>
        <p:spPr>
          <a:xfrm>
            <a:off x="251520" y="908720"/>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1 Marcador de número de diapositiva"/>
          <p:cNvSpPr>
            <a:spLocks noGrp="1"/>
          </p:cNvSpPr>
          <p:nvPr>
            <p:ph type="sldNum" sz="quarter" idx="12"/>
          </p:nvPr>
        </p:nvSpPr>
        <p:spPr/>
        <p:txBody>
          <a:bodyPr/>
          <a:lstStyle/>
          <a:p>
            <a:fld id="{1D7E4244-D375-4F05-B678-C624FE293554}" type="slidenum">
              <a:rPr lang="es-CO" smtClean="0"/>
              <a:t>107</a:t>
            </a:fld>
            <a:endParaRPr lang="es-CO"/>
          </a:p>
        </p:txBody>
      </p:sp>
    </p:spTree>
    <p:extLst>
      <p:ext uri="{BB962C8B-B14F-4D97-AF65-F5344CB8AC3E}">
        <p14:creationId xmlns:p14="http://schemas.microsoft.com/office/powerpoint/2010/main" val="414711242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618663688"/>
              </p:ext>
            </p:extLst>
          </p:nvPr>
        </p:nvGraphicFramePr>
        <p:xfrm>
          <a:off x="550571" y="1071564"/>
          <a:ext cx="8445289" cy="4801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1 Título"/>
          <p:cNvSpPr>
            <a:spLocks noGrp="1"/>
          </p:cNvSpPr>
          <p:nvPr>
            <p:ph type="title"/>
          </p:nvPr>
        </p:nvSpPr>
        <p:spPr>
          <a:xfrm>
            <a:off x="569890" y="218941"/>
            <a:ext cx="8425970" cy="72121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algn="ctr"/>
            <a:r>
              <a:rPr lang="es-CO" sz="4000" b="1" dirty="0">
                <a:solidFill>
                  <a:srgbClr val="C00000"/>
                </a:solidFill>
              </a:rPr>
              <a:t>Salvaguardas (IESBA. Párr. 200.12)</a:t>
            </a:r>
          </a:p>
        </p:txBody>
      </p:sp>
      <p:pic>
        <p:nvPicPr>
          <p:cNvPr id="10" name="9 Imagen" descr="LEMA GOBIERNO 2014_logo-01"/>
          <p:cNvPicPr/>
          <p:nvPr/>
        </p:nvPicPr>
        <p:blipFill>
          <a:blip r:embed="rId7"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12" name="11 Imagen" descr="MINCOMERCIO-final"/>
          <p:cNvPicPr/>
          <p:nvPr/>
        </p:nvPicPr>
        <p:blipFill>
          <a:blip r:embed="rId8"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cxnSp>
        <p:nvCxnSpPr>
          <p:cNvPr id="13" name="12 Conector recto"/>
          <p:cNvCxnSpPr/>
          <p:nvPr/>
        </p:nvCxnSpPr>
        <p:spPr>
          <a:xfrm>
            <a:off x="251520" y="6237312"/>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4" name="13 Imagen"/>
          <p:cNvPicPr/>
          <p:nvPr/>
        </p:nvPicPr>
        <p:blipFill>
          <a:blip r:embed="rId9"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5" name="7 Marcador de contenido"/>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cxnSp>
        <p:nvCxnSpPr>
          <p:cNvPr id="16" name="15 Conector recto"/>
          <p:cNvCxnSpPr/>
          <p:nvPr/>
        </p:nvCxnSpPr>
        <p:spPr>
          <a:xfrm>
            <a:off x="251520" y="836712"/>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1 Marcador de número de diapositiva"/>
          <p:cNvSpPr>
            <a:spLocks noGrp="1"/>
          </p:cNvSpPr>
          <p:nvPr>
            <p:ph type="sldNum" sz="quarter" idx="12"/>
          </p:nvPr>
        </p:nvSpPr>
        <p:spPr/>
        <p:txBody>
          <a:bodyPr/>
          <a:lstStyle/>
          <a:p>
            <a:fld id="{1D7E4244-D375-4F05-B678-C624FE293554}" type="slidenum">
              <a:rPr lang="es-CO" smtClean="0"/>
              <a:t>108</a:t>
            </a:fld>
            <a:endParaRPr lang="es-CO"/>
          </a:p>
        </p:txBody>
      </p:sp>
    </p:spTree>
    <p:extLst>
      <p:ext uri="{BB962C8B-B14F-4D97-AF65-F5344CB8AC3E}">
        <p14:creationId xmlns:p14="http://schemas.microsoft.com/office/powerpoint/2010/main" val="158648819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192771100"/>
              </p:ext>
            </p:extLst>
          </p:nvPr>
        </p:nvGraphicFramePr>
        <p:xfrm>
          <a:off x="550571" y="1071564"/>
          <a:ext cx="8445289" cy="4801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1 Título"/>
          <p:cNvSpPr>
            <a:spLocks noGrp="1"/>
          </p:cNvSpPr>
          <p:nvPr>
            <p:ph type="title"/>
          </p:nvPr>
        </p:nvSpPr>
        <p:spPr>
          <a:xfrm>
            <a:off x="569890" y="218941"/>
            <a:ext cx="8425970" cy="72121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algn="ctr"/>
            <a:r>
              <a:rPr lang="es-CO" sz="4000" b="1" dirty="0">
                <a:solidFill>
                  <a:srgbClr val="C00000"/>
                </a:solidFill>
              </a:rPr>
              <a:t>Salvaguardas (IESBA. Párr. 200.12)</a:t>
            </a:r>
          </a:p>
        </p:txBody>
      </p:sp>
      <p:pic>
        <p:nvPicPr>
          <p:cNvPr id="10" name="9 Imagen" descr="LEMA GOBIERNO 2014_logo-01"/>
          <p:cNvPicPr/>
          <p:nvPr/>
        </p:nvPicPr>
        <p:blipFill>
          <a:blip r:embed="rId7"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12" name="11 Imagen" descr="MINCOMERCIO-final"/>
          <p:cNvPicPr/>
          <p:nvPr/>
        </p:nvPicPr>
        <p:blipFill>
          <a:blip r:embed="rId8"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cxnSp>
        <p:nvCxnSpPr>
          <p:cNvPr id="13" name="12 Conector recto"/>
          <p:cNvCxnSpPr/>
          <p:nvPr/>
        </p:nvCxnSpPr>
        <p:spPr>
          <a:xfrm>
            <a:off x="251520" y="6237312"/>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4" name="13 Imagen"/>
          <p:cNvPicPr/>
          <p:nvPr/>
        </p:nvPicPr>
        <p:blipFill>
          <a:blip r:embed="rId9"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5" name="7 Marcador de contenido"/>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cxnSp>
        <p:nvCxnSpPr>
          <p:cNvPr id="16" name="15 Conector recto"/>
          <p:cNvCxnSpPr/>
          <p:nvPr/>
        </p:nvCxnSpPr>
        <p:spPr>
          <a:xfrm>
            <a:off x="251520" y="836712"/>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1 Marcador de número de diapositiva"/>
          <p:cNvSpPr>
            <a:spLocks noGrp="1"/>
          </p:cNvSpPr>
          <p:nvPr>
            <p:ph type="sldNum" sz="quarter" idx="12"/>
          </p:nvPr>
        </p:nvSpPr>
        <p:spPr/>
        <p:txBody>
          <a:bodyPr/>
          <a:lstStyle/>
          <a:p>
            <a:fld id="{1D7E4244-D375-4F05-B678-C624FE293554}" type="slidenum">
              <a:rPr lang="es-CO" smtClean="0"/>
              <a:t>109</a:t>
            </a:fld>
            <a:endParaRPr lang="es-CO"/>
          </a:p>
        </p:txBody>
      </p:sp>
    </p:spTree>
    <p:extLst>
      <p:ext uri="{BB962C8B-B14F-4D97-AF65-F5344CB8AC3E}">
        <p14:creationId xmlns:p14="http://schemas.microsoft.com/office/powerpoint/2010/main" val="2833699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EMA GOBIERNO 2014_logo-0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5" name="4 Imagen" descr="MINCOMERCIO-fi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cxnSp>
        <p:nvCxnSpPr>
          <p:cNvPr id="7" name="6 Conector recto"/>
          <p:cNvCxnSpPr/>
          <p:nvPr/>
        </p:nvCxnSpPr>
        <p:spPr>
          <a:xfrm>
            <a:off x="251520" y="6237312"/>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 name="9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1" name="7 Marcador de contenid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cxnSp>
        <p:nvCxnSpPr>
          <p:cNvPr id="13" name="12 Conector recto"/>
          <p:cNvCxnSpPr/>
          <p:nvPr/>
        </p:nvCxnSpPr>
        <p:spPr>
          <a:xfrm>
            <a:off x="251520" y="548680"/>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251520" y="620688"/>
            <a:ext cx="7272808" cy="471807"/>
          </a:xfrm>
          <a:prstGeom prst="rect">
            <a:avLst/>
          </a:prstGeom>
          <a:noFill/>
        </p:spPr>
        <p:txBody>
          <a:bodyPr wrap="square" rtlCol="0">
            <a:spAutoFit/>
          </a:bodyPr>
          <a:lstStyle/>
          <a:p>
            <a:r>
              <a:rPr lang="es-CO" sz="2400" b="1" dirty="0">
                <a:solidFill>
                  <a:srgbClr val="0070C0"/>
                </a:solidFill>
              </a:rPr>
              <a:t>ENERGIA ASEQUIBLE Y NO CONTAMINANTE</a:t>
            </a:r>
          </a:p>
        </p:txBody>
      </p:sp>
      <p:sp>
        <p:nvSpPr>
          <p:cNvPr id="15" name="14 CuadroTexto"/>
          <p:cNvSpPr txBox="1"/>
          <p:nvPr/>
        </p:nvSpPr>
        <p:spPr>
          <a:xfrm>
            <a:off x="251520" y="1092495"/>
            <a:ext cx="7437800" cy="646331"/>
          </a:xfrm>
          <a:prstGeom prst="rect">
            <a:avLst/>
          </a:prstGeom>
          <a:noFill/>
        </p:spPr>
        <p:txBody>
          <a:bodyPr wrap="square" rtlCol="0">
            <a:spAutoFit/>
          </a:bodyPr>
          <a:lstStyle/>
          <a:p>
            <a:r>
              <a:rPr lang="es-CO" b="1" dirty="0"/>
              <a:t>Objetivo 7: Garantizar el acceso a una energía asequible, segura, sostenible y moderna para todos</a:t>
            </a:r>
          </a:p>
        </p:txBody>
      </p:sp>
      <p:sp>
        <p:nvSpPr>
          <p:cNvPr id="16" name="15 CuadroTexto"/>
          <p:cNvSpPr txBox="1"/>
          <p:nvPr/>
        </p:nvSpPr>
        <p:spPr>
          <a:xfrm>
            <a:off x="251520" y="1772816"/>
            <a:ext cx="8640960" cy="3970318"/>
          </a:xfrm>
          <a:prstGeom prst="rect">
            <a:avLst/>
          </a:prstGeom>
          <a:noFill/>
          <a:ln>
            <a:solidFill>
              <a:srgbClr val="0070C0"/>
            </a:solidFill>
          </a:ln>
        </p:spPr>
        <p:txBody>
          <a:bodyPr wrap="square" rtlCol="0">
            <a:spAutoFit/>
          </a:bodyPr>
          <a:lstStyle/>
          <a:p>
            <a:r>
              <a:rPr lang="es-CO" sz="2000" dirty="0"/>
              <a:t>La energía es central para casi todos los grandes desafíos y oportunidades a los que hace frente el mundo actualmente. Ya sea para el empleo, la seguridad, el cambio climático, la producción de alimentos o para aumentar los ingresos. El acceso universal a la energía es esencial.</a:t>
            </a:r>
          </a:p>
          <a:p>
            <a:endParaRPr lang="es-CO" sz="2000" dirty="0"/>
          </a:p>
          <a:p>
            <a:r>
              <a:rPr lang="es-CO" sz="2000" dirty="0"/>
              <a:t>La energía sostenible es una oportunidad, que transforma la vida, la economía y el planeta.</a:t>
            </a:r>
          </a:p>
          <a:p>
            <a:endParaRPr lang="es-CO" sz="2000" dirty="0"/>
          </a:p>
          <a:p>
            <a:r>
              <a:rPr lang="es-CO" sz="2000" dirty="0"/>
              <a:t>Las Naciones Unidas apoyan las iniciativas que aseguran el acceso universal a los servicios de energía modernos, mejoran el rendimiento energético y aumentan el uso de fuentes renovables.</a:t>
            </a:r>
          </a:p>
          <a:p>
            <a:pPr algn="just"/>
            <a:endParaRPr lang="es-CO" sz="3200" dirty="0"/>
          </a:p>
        </p:txBody>
      </p:sp>
      <p:pic>
        <p:nvPicPr>
          <p:cNvPr id="18" name="17 Imagen" descr="Objetivo 7 - AGUA ENERGÍA ASEQUIBLE Y NO CONTAMINANTE. Foto ONU">
            <a:hlinkClick r:id="rId6" tgtFrame="&quot;_self&quot;"/>
          </p:cNvPr>
          <p:cNvPicPr/>
          <p:nvPr/>
        </p:nvPicPr>
        <p:blipFill>
          <a:blip r:embed="rId7" cstate="email">
            <a:extLst>
              <a:ext uri="{28A0092B-C50C-407E-A947-70E740481C1C}">
                <a14:useLocalDpi xmlns:a14="http://schemas.microsoft.com/office/drawing/2010/main"/>
              </a:ext>
            </a:extLst>
          </a:blip>
          <a:srcRect/>
          <a:stretch>
            <a:fillRect/>
          </a:stretch>
        </p:blipFill>
        <p:spPr bwMode="auto">
          <a:xfrm>
            <a:off x="7689320" y="548680"/>
            <a:ext cx="1181100" cy="1224136"/>
          </a:xfrm>
          <a:prstGeom prst="rect">
            <a:avLst/>
          </a:prstGeom>
          <a:noFill/>
          <a:ln>
            <a:noFill/>
          </a:ln>
        </p:spPr>
      </p:pic>
      <p:sp>
        <p:nvSpPr>
          <p:cNvPr id="2" name="Marcador de número de diapositiva 1"/>
          <p:cNvSpPr>
            <a:spLocks noGrp="1"/>
          </p:cNvSpPr>
          <p:nvPr>
            <p:ph type="sldNum" sz="quarter" idx="12"/>
          </p:nvPr>
        </p:nvSpPr>
        <p:spPr/>
        <p:txBody>
          <a:bodyPr/>
          <a:lstStyle/>
          <a:p>
            <a:fld id="{1D7E4244-D375-4F05-B678-C624FE293554}" type="slidenum">
              <a:rPr lang="es-CO" smtClean="0"/>
              <a:t>11</a:t>
            </a:fld>
            <a:endParaRPr lang="es-CO"/>
          </a:p>
        </p:txBody>
      </p:sp>
    </p:spTree>
    <p:extLst>
      <p:ext uri="{BB962C8B-B14F-4D97-AF65-F5344CB8AC3E}">
        <p14:creationId xmlns:p14="http://schemas.microsoft.com/office/powerpoint/2010/main" val="27584560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583960835"/>
              </p:ext>
            </p:extLst>
          </p:nvPr>
        </p:nvGraphicFramePr>
        <p:xfrm>
          <a:off x="550571" y="1071564"/>
          <a:ext cx="8445289" cy="4801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1 Título"/>
          <p:cNvSpPr>
            <a:spLocks noGrp="1"/>
          </p:cNvSpPr>
          <p:nvPr>
            <p:ph type="title"/>
          </p:nvPr>
        </p:nvSpPr>
        <p:spPr>
          <a:xfrm>
            <a:off x="569890" y="218941"/>
            <a:ext cx="8425970" cy="72121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algn="ctr"/>
            <a:r>
              <a:rPr lang="es-CO" sz="4000" b="1" dirty="0">
                <a:solidFill>
                  <a:srgbClr val="C00000"/>
                </a:solidFill>
              </a:rPr>
              <a:t>Salvaguardas (IESBA. Párr. 200.13)</a:t>
            </a:r>
          </a:p>
        </p:txBody>
      </p:sp>
      <p:pic>
        <p:nvPicPr>
          <p:cNvPr id="10" name="9 Imagen" descr="LEMA GOBIERNO 2014_logo-01"/>
          <p:cNvPicPr/>
          <p:nvPr/>
        </p:nvPicPr>
        <p:blipFill>
          <a:blip r:embed="rId7"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12" name="11 Imagen" descr="MINCOMERCIO-final"/>
          <p:cNvPicPr/>
          <p:nvPr/>
        </p:nvPicPr>
        <p:blipFill>
          <a:blip r:embed="rId8"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cxnSp>
        <p:nvCxnSpPr>
          <p:cNvPr id="13" name="12 Conector recto"/>
          <p:cNvCxnSpPr/>
          <p:nvPr/>
        </p:nvCxnSpPr>
        <p:spPr>
          <a:xfrm>
            <a:off x="251520" y="6237312"/>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4" name="13 Imagen"/>
          <p:cNvPicPr/>
          <p:nvPr/>
        </p:nvPicPr>
        <p:blipFill>
          <a:blip r:embed="rId9"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5" name="7 Marcador de contenido"/>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cxnSp>
        <p:nvCxnSpPr>
          <p:cNvPr id="16" name="15 Conector recto"/>
          <p:cNvCxnSpPr/>
          <p:nvPr/>
        </p:nvCxnSpPr>
        <p:spPr>
          <a:xfrm>
            <a:off x="251520" y="908720"/>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1 Marcador de número de diapositiva"/>
          <p:cNvSpPr>
            <a:spLocks noGrp="1"/>
          </p:cNvSpPr>
          <p:nvPr>
            <p:ph type="sldNum" sz="quarter" idx="12"/>
          </p:nvPr>
        </p:nvSpPr>
        <p:spPr/>
        <p:txBody>
          <a:bodyPr/>
          <a:lstStyle/>
          <a:p>
            <a:fld id="{1D7E4244-D375-4F05-B678-C624FE293554}" type="slidenum">
              <a:rPr lang="es-CO" smtClean="0"/>
              <a:t>110</a:t>
            </a:fld>
            <a:endParaRPr lang="es-CO"/>
          </a:p>
        </p:txBody>
      </p:sp>
    </p:spTree>
    <p:extLst>
      <p:ext uri="{BB962C8B-B14F-4D97-AF65-F5344CB8AC3E}">
        <p14:creationId xmlns:p14="http://schemas.microsoft.com/office/powerpoint/2010/main" val="85949702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480654522"/>
              </p:ext>
            </p:extLst>
          </p:nvPr>
        </p:nvGraphicFramePr>
        <p:xfrm>
          <a:off x="550571" y="1071564"/>
          <a:ext cx="8445289" cy="4801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1 Título"/>
          <p:cNvSpPr>
            <a:spLocks noGrp="1"/>
          </p:cNvSpPr>
          <p:nvPr>
            <p:ph type="title"/>
          </p:nvPr>
        </p:nvSpPr>
        <p:spPr>
          <a:xfrm>
            <a:off x="569890" y="218941"/>
            <a:ext cx="8425970" cy="72121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r>
              <a:rPr lang="es-CO" sz="4000" b="1" dirty="0">
                <a:solidFill>
                  <a:srgbClr val="C00000"/>
                </a:solidFill>
              </a:rPr>
              <a:t>Salvaguardas (IESBA. Párr. 200.13)</a:t>
            </a:r>
          </a:p>
        </p:txBody>
      </p:sp>
      <p:pic>
        <p:nvPicPr>
          <p:cNvPr id="10" name="9 Imagen" descr="LEMA GOBIERNO 2014_logo-01"/>
          <p:cNvPicPr/>
          <p:nvPr/>
        </p:nvPicPr>
        <p:blipFill>
          <a:blip r:embed="rId7"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12" name="11 Imagen" descr="MINCOMERCIO-final"/>
          <p:cNvPicPr/>
          <p:nvPr/>
        </p:nvPicPr>
        <p:blipFill>
          <a:blip r:embed="rId8"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cxnSp>
        <p:nvCxnSpPr>
          <p:cNvPr id="13" name="12 Conector recto"/>
          <p:cNvCxnSpPr/>
          <p:nvPr/>
        </p:nvCxnSpPr>
        <p:spPr>
          <a:xfrm>
            <a:off x="251520" y="6237312"/>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4" name="13 Imagen"/>
          <p:cNvPicPr/>
          <p:nvPr/>
        </p:nvPicPr>
        <p:blipFill>
          <a:blip r:embed="rId9"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5" name="7 Marcador de contenido"/>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cxnSp>
        <p:nvCxnSpPr>
          <p:cNvPr id="16" name="15 Conector recto"/>
          <p:cNvCxnSpPr/>
          <p:nvPr/>
        </p:nvCxnSpPr>
        <p:spPr>
          <a:xfrm>
            <a:off x="251520" y="836712"/>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1 Marcador de número de diapositiva"/>
          <p:cNvSpPr>
            <a:spLocks noGrp="1"/>
          </p:cNvSpPr>
          <p:nvPr>
            <p:ph type="sldNum" sz="quarter" idx="12"/>
          </p:nvPr>
        </p:nvSpPr>
        <p:spPr/>
        <p:txBody>
          <a:bodyPr/>
          <a:lstStyle/>
          <a:p>
            <a:fld id="{1D7E4244-D375-4F05-B678-C624FE293554}" type="slidenum">
              <a:rPr lang="es-CO" smtClean="0"/>
              <a:t>111</a:t>
            </a:fld>
            <a:endParaRPr lang="es-CO"/>
          </a:p>
        </p:txBody>
      </p:sp>
    </p:spTree>
    <p:extLst>
      <p:ext uri="{BB962C8B-B14F-4D97-AF65-F5344CB8AC3E}">
        <p14:creationId xmlns:p14="http://schemas.microsoft.com/office/powerpoint/2010/main" val="208078536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867241434"/>
              </p:ext>
            </p:extLst>
          </p:nvPr>
        </p:nvGraphicFramePr>
        <p:xfrm>
          <a:off x="550571" y="1071564"/>
          <a:ext cx="8445289" cy="4801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1 Título"/>
          <p:cNvSpPr>
            <a:spLocks noGrp="1"/>
          </p:cNvSpPr>
          <p:nvPr>
            <p:ph type="title"/>
          </p:nvPr>
        </p:nvSpPr>
        <p:spPr>
          <a:xfrm>
            <a:off x="569890" y="218941"/>
            <a:ext cx="8425970" cy="72121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algn="ctr"/>
            <a:r>
              <a:rPr lang="es-CO" sz="4000" b="1" dirty="0">
                <a:solidFill>
                  <a:srgbClr val="C00000"/>
                </a:solidFill>
              </a:rPr>
              <a:t>Salvaguardas (IESBA. Párr. 200.15)</a:t>
            </a:r>
          </a:p>
        </p:txBody>
      </p:sp>
      <p:pic>
        <p:nvPicPr>
          <p:cNvPr id="10" name="9 Imagen" descr="LEMA GOBIERNO 2014_logo-01"/>
          <p:cNvPicPr/>
          <p:nvPr/>
        </p:nvPicPr>
        <p:blipFill>
          <a:blip r:embed="rId7"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12" name="11 Imagen" descr="MINCOMERCIO-final"/>
          <p:cNvPicPr/>
          <p:nvPr/>
        </p:nvPicPr>
        <p:blipFill>
          <a:blip r:embed="rId8"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cxnSp>
        <p:nvCxnSpPr>
          <p:cNvPr id="13" name="12 Conector recto"/>
          <p:cNvCxnSpPr/>
          <p:nvPr/>
        </p:nvCxnSpPr>
        <p:spPr>
          <a:xfrm>
            <a:off x="251520" y="6237312"/>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4" name="13 Imagen"/>
          <p:cNvPicPr/>
          <p:nvPr/>
        </p:nvPicPr>
        <p:blipFill>
          <a:blip r:embed="rId9"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5" name="7 Marcador de contenido"/>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cxnSp>
        <p:nvCxnSpPr>
          <p:cNvPr id="16" name="15 Conector recto"/>
          <p:cNvCxnSpPr/>
          <p:nvPr/>
        </p:nvCxnSpPr>
        <p:spPr>
          <a:xfrm>
            <a:off x="251520" y="908720"/>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1 Marcador de número de diapositiva"/>
          <p:cNvSpPr>
            <a:spLocks noGrp="1"/>
          </p:cNvSpPr>
          <p:nvPr>
            <p:ph type="sldNum" sz="quarter" idx="12"/>
          </p:nvPr>
        </p:nvSpPr>
        <p:spPr/>
        <p:txBody>
          <a:bodyPr/>
          <a:lstStyle/>
          <a:p>
            <a:fld id="{1D7E4244-D375-4F05-B678-C624FE293554}" type="slidenum">
              <a:rPr lang="es-CO" smtClean="0"/>
              <a:t>112</a:t>
            </a:fld>
            <a:endParaRPr lang="es-CO"/>
          </a:p>
        </p:txBody>
      </p:sp>
    </p:spTree>
    <p:extLst>
      <p:ext uri="{BB962C8B-B14F-4D97-AF65-F5344CB8AC3E}">
        <p14:creationId xmlns:p14="http://schemas.microsoft.com/office/powerpoint/2010/main" val="178634719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EMA GOBIERNO 2014_logo-0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5" name="4 Imagen" descr="MINCOMERCIO-fi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pic>
        <p:nvPicPr>
          <p:cNvPr id="10" name="9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1" name="7 Marcador de contenid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cxnSp>
        <p:nvCxnSpPr>
          <p:cNvPr id="13" name="12 Conector recto"/>
          <p:cNvCxnSpPr/>
          <p:nvPr/>
        </p:nvCxnSpPr>
        <p:spPr>
          <a:xfrm>
            <a:off x="251520" y="548680"/>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251519" y="548680"/>
            <a:ext cx="8365201" cy="461665"/>
          </a:xfrm>
          <a:prstGeom prst="rect">
            <a:avLst/>
          </a:prstGeom>
          <a:noFill/>
        </p:spPr>
        <p:txBody>
          <a:bodyPr wrap="square" rtlCol="0">
            <a:spAutoFit/>
          </a:bodyPr>
          <a:lstStyle/>
          <a:p>
            <a:r>
              <a:rPr lang="es-CO" sz="2400" b="1" dirty="0">
                <a:solidFill>
                  <a:srgbClr val="0070C0"/>
                </a:solidFill>
              </a:rPr>
              <a:t>CICLO E EVALUACIÓN DEL CÓDIGO DE ÉTICA</a:t>
            </a:r>
          </a:p>
        </p:txBody>
      </p:sp>
      <p:graphicFrame>
        <p:nvGraphicFramePr>
          <p:cNvPr id="9" name="5 Marcador de contenido">
            <a:extLst>
              <a:ext uri="{FF2B5EF4-FFF2-40B4-BE49-F238E27FC236}">
                <a16:creationId xmlns:a16="http://schemas.microsoft.com/office/drawing/2014/main" id="{B8271D75-FEE2-4A69-893D-CCE24718C6A2}"/>
              </a:ext>
            </a:extLst>
          </p:cNvPr>
          <p:cNvGraphicFramePr>
            <a:graphicFrameLocks/>
          </p:cNvGraphicFramePr>
          <p:nvPr>
            <p:extLst>
              <p:ext uri="{D42A27DB-BD31-4B8C-83A1-F6EECF244321}">
                <p14:modId xmlns:p14="http://schemas.microsoft.com/office/powerpoint/2010/main" val="1054401055"/>
              </p:ext>
            </p:extLst>
          </p:nvPr>
        </p:nvGraphicFramePr>
        <p:xfrm>
          <a:off x="457200" y="1181472"/>
          <a:ext cx="8229600" cy="462379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 name="1 Marcador de número de diapositiva"/>
          <p:cNvSpPr>
            <a:spLocks noGrp="1"/>
          </p:cNvSpPr>
          <p:nvPr>
            <p:ph type="sldNum" sz="quarter" idx="12"/>
          </p:nvPr>
        </p:nvSpPr>
        <p:spPr/>
        <p:txBody>
          <a:bodyPr/>
          <a:lstStyle/>
          <a:p>
            <a:fld id="{1D7E4244-D375-4F05-B678-C624FE293554}" type="slidenum">
              <a:rPr lang="es-CO" smtClean="0"/>
              <a:t>113</a:t>
            </a:fld>
            <a:endParaRPr lang="es-CO"/>
          </a:p>
        </p:txBody>
      </p:sp>
    </p:spTree>
    <p:extLst>
      <p:ext uri="{BB962C8B-B14F-4D97-AF65-F5344CB8AC3E}">
        <p14:creationId xmlns:p14="http://schemas.microsoft.com/office/powerpoint/2010/main" val="320132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EMA GOBIERNO 2014_logo-0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5" name="4 Imagen" descr="MINCOMERCIO-fi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cxnSp>
        <p:nvCxnSpPr>
          <p:cNvPr id="7" name="6 Conector recto"/>
          <p:cNvCxnSpPr/>
          <p:nvPr/>
        </p:nvCxnSpPr>
        <p:spPr>
          <a:xfrm>
            <a:off x="251520" y="6237312"/>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 name="9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1" name="7 Marcador de contenid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cxnSp>
        <p:nvCxnSpPr>
          <p:cNvPr id="13" name="12 Conector recto"/>
          <p:cNvCxnSpPr/>
          <p:nvPr/>
        </p:nvCxnSpPr>
        <p:spPr>
          <a:xfrm>
            <a:off x="251520" y="548680"/>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5 Rectángulo"/>
          <p:cNvSpPr/>
          <p:nvPr/>
        </p:nvSpPr>
        <p:spPr>
          <a:xfrm>
            <a:off x="0" y="2564908"/>
            <a:ext cx="9144000" cy="86409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200" b="1" dirty="0">
                <a:solidFill>
                  <a:schemeClr val="bg1"/>
                </a:solidFill>
              </a:rPr>
              <a:t>CAMBIOS EN EL DECRETO 2170 DE 2017 </a:t>
            </a:r>
          </a:p>
        </p:txBody>
      </p:sp>
      <p:sp>
        <p:nvSpPr>
          <p:cNvPr id="2" name="1 Marcador de número de diapositiva"/>
          <p:cNvSpPr>
            <a:spLocks noGrp="1"/>
          </p:cNvSpPr>
          <p:nvPr>
            <p:ph type="sldNum" sz="quarter" idx="12"/>
          </p:nvPr>
        </p:nvSpPr>
        <p:spPr/>
        <p:txBody>
          <a:bodyPr/>
          <a:lstStyle/>
          <a:p>
            <a:fld id="{1D7E4244-D375-4F05-B678-C624FE293554}" type="slidenum">
              <a:rPr lang="es-CO" smtClean="0"/>
              <a:t>114</a:t>
            </a:fld>
            <a:endParaRPr lang="es-CO"/>
          </a:p>
        </p:txBody>
      </p:sp>
    </p:spTree>
    <p:extLst>
      <p:ext uri="{BB962C8B-B14F-4D97-AF65-F5344CB8AC3E}">
        <p14:creationId xmlns:p14="http://schemas.microsoft.com/office/powerpoint/2010/main" val="310171963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EMA GOBIERNO 2014_logo-0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5" name="4 Imagen" descr="MINCOMERCIO-fi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pic>
        <p:nvPicPr>
          <p:cNvPr id="10" name="9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1" name="7 Marcador de contenid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cxnSp>
        <p:nvCxnSpPr>
          <p:cNvPr id="13" name="12 Conector recto"/>
          <p:cNvCxnSpPr/>
          <p:nvPr/>
        </p:nvCxnSpPr>
        <p:spPr>
          <a:xfrm>
            <a:off x="251520" y="548680"/>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251519" y="548680"/>
            <a:ext cx="8365201" cy="461665"/>
          </a:xfrm>
          <a:prstGeom prst="rect">
            <a:avLst/>
          </a:prstGeom>
          <a:noFill/>
        </p:spPr>
        <p:txBody>
          <a:bodyPr wrap="square" rtlCol="0">
            <a:spAutoFit/>
          </a:bodyPr>
          <a:lstStyle/>
          <a:p>
            <a:r>
              <a:rPr lang="es-CO" sz="2400" b="1" dirty="0">
                <a:solidFill>
                  <a:srgbClr val="0070C0"/>
                </a:solidFill>
              </a:rPr>
              <a:t>CAMBIOS EN EL DECRETO 2170 DE 2017</a:t>
            </a:r>
          </a:p>
        </p:txBody>
      </p:sp>
      <p:graphicFrame>
        <p:nvGraphicFramePr>
          <p:cNvPr id="107" name="Diagrama 106">
            <a:extLst>
              <a:ext uri="{FF2B5EF4-FFF2-40B4-BE49-F238E27FC236}">
                <a16:creationId xmlns:a16="http://schemas.microsoft.com/office/drawing/2014/main" id="{89AF2BE7-13E6-4926-927B-3244F9A49CCA}"/>
              </a:ext>
            </a:extLst>
          </p:cNvPr>
          <p:cNvGraphicFramePr/>
          <p:nvPr>
            <p:extLst>
              <p:ext uri="{D42A27DB-BD31-4B8C-83A1-F6EECF244321}">
                <p14:modId xmlns:p14="http://schemas.microsoft.com/office/powerpoint/2010/main" val="3256662273"/>
              </p:ext>
            </p:extLst>
          </p:nvPr>
        </p:nvGraphicFramePr>
        <p:xfrm>
          <a:off x="987910" y="1081295"/>
          <a:ext cx="7415346" cy="510774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 name="1 Marcador de número de diapositiva"/>
          <p:cNvSpPr>
            <a:spLocks noGrp="1"/>
          </p:cNvSpPr>
          <p:nvPr>
            <p:ph type="sldNum" sz="quarter" idx="12"/>
          </p:nvPr>
        </p:nvSpPr>
        <p:spPr/>
        <p:txBody>
          <a:bodyPr/>
          <a:lstStyle/>
          <a:p>
            <a:fld id="{1D7E4244-D375-4F05-B678-C624FE293554}" type="slidenum">
              <a:rPr lang="es-CO" smtClean="0"/>
              <a:t>115</a:t>
            </a:fld>
            <a:endParaRPr lang="es-CO"/>
          </a:p>
        </p:txBody>
      </p:sp>
    </p:spTree>
    <p:extLst>
      <p:ext uri="{BB962C8B-B14F-4D97-AF65-F5344CB8AC3E}">
        <p14:creationId xmlns:p14="http://schemas.microsoft.com/office/powerpoint/2010/main" val="228919211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EMA GOBIERNO 2014_logo-0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5" name="4 Imagen" descr="MINCOMERCIO-fi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cxnSp>
        <p:nvCxnSpPr>
          <p:cNvPr id="7" name="6 Conector recto"/>
          <p:cNvCxnSpPr/>
          <p:nvPr/>
        </p:nvCxnSpPr>
        <p:spPr>
          <a:xfrm>
            <a:off x="251520" y="6237312"/>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 name="9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1" name="7 Marcador de contenid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cxnSp>
        <p:nvCxnSpPr>
          <p:cNvPr id="13" name="12 Conector recto"/>
          <p:cNvCxnSpPr/>
          <p:nvPr/>
        </p:nvCxnSpPr>
        <p:spPr>
          <a:xfrm>
            <a:off x="251520" y="548680"/>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5 Rectángulo"/>
          <p:cNvSpPr/>
          <p:nvPr/>
        </p:nvSpPr>
        <p:spPr>
          <a:xfrm>
            <a:off x="0" y="2564908"/>
            <a:ext cx="9144000" cy="86409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200" b="1" dirty="0">
                <a:solidFill>
                  <a:schemeClr val="bg1"/>
                </a:solidFill>
              </a:rPr>
              <a:t>NOVEDADES DE LAS NORMAS DE AUDITORÍA Y ASEGURAMIENTO</a:t>
            </a:r>
          </a:p>
        </p:txBody>
      </p:sp>
      <p:sp>
        <p:nvSpPr>
          <p:cNvPr id="2" name="1 Marcador de número de diapositiva"/>
          <p:cNvSpPr>
            <a:spLocks noGrp="1"/>
          </p:cNvSpPr>
          <p:nvPr>
            <p:ph type="sldNum" sz="quarter" idx="12"/>
          </p:nvPr>
        </p:nvSpPr>
        <p:spPr/>
        <p:txBody>
          <a:bodyPr/>
          <a:lstStyle/>
          <a:p>
            <a:fld id="{1D7E4244-D375-4F05-B678-C624FE293554}" type="slidenum">
              <a:rPr lang="es-CO" smtClean="0"/>
              <a:t>116</a:t>
            </a:fld>
            <a:endParaRPr lang="es-CO"/>
          </a:p>
        </p:txBody>
      </p:sp>
    </p:spTree>
    <p:extLst>
      <p:ext uri="{BB962C8B-B14F-4D97-AF65-F5344CB8AC3E}">
        <p14:creationId xmlns:p14="http://schemas.microsoft.com/office/powerpoint/2010/main" val="403675497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EMA GOBIERNO 2014_logo-0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5" name="4 Imagen" descr="MINCOMERCIO-fi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pic>
        <p:nvPicPr>
          <p:cNvPr id="10" name="9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1" name="7 Marcador de contenid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cxnSp>
        <p:nvCxnSpPr>
          <p:cNvPr id="13" name="12 Conector recto"/>
          <p:cNvCxnSpPr/>
          <p:nvPr/>
        </p:nvCxnSpPr>
        <p:spPr>
          <a:xfrm>
            <a:off x="251520" y="548680"/>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251519" y="548680"/>
            <a:ext cx="8365201" cy="461665"/>
          </a:xfrm>
          <a:prstGeom prst="rect">
            <a:avLst/>
          </a:prstGeom>
          <a:noFill/>
        </p:spPr>
        <p:txBody>
          <a:bodyPr wrap="square" rtlCol="0">
            <a:spAutoFit/>
          </a:bodyPr>
          <a:lstStyle/>
          <a:p>
            <a:r>
              <a:rPr lang="es-CO" sz="2400" b="1" dirty="0">
                <a:solidFill>
                  <a:srgbClr val="0070C0"/>
                </a:solidFill>
              </a:rPr>
              <a:t>NOVEDADES EN LAS NAI</a:t>
            </a:r>
          </a:p>
        </p:txBody>
      </p:sp>
      <p:sp>
        <p:nvSpPr>
          <p:cNvPr id="17" name="Rectángulo 16">
            <a:extLst>
              <a:ext uri="{FF2B5EF4-FFF2-40B4-BE49-F238E27FC236}">
                <a16:creationId xmlns:a16="http://schemas.microsoft.com/office/drawing/2014/main" id="{6BE24E1A-EE76-4DC1-A739-8DAD101FA5A9}"/>
              </a:ext>
            </a:extLst>
          </p:cNvPr>
          <p:cNvSpPr/>
          <p:nvPr/>
        </p:nvSpPr>
        <p:spPr>
          <a:xfrm>
            <a:off x="363132" y="1988840"/>
            <a:ext cx="1800200" cy="432048"/>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a:solidFill>
                  <a:schemeClr val="tx1"/>
                </a:solidFill>
              </a:rPr>
              <a:t>NIA 701</a:t>
            </a:r>
          </a:p>
        </p:txBody>
      </p:sp>
      <p:sp>
        <p:nvSpPr>
          <p:cNvPr id="18" name="Rectángulo 17">
            <a:extLst>
              <a:ext uri="{FF2B5EF4-FFF2-40B4-BE49-F238E27FC236}">
                <a16:creationId xmlns:a16="http://schemas.microsoft.com/office/drawing/2014/main" id="{57D1B0DC-9304-4297-B52F-A08CAC300560}"/>
              </a:ext>
            </a:extLst>
          </p:cNvPr>
          <p:cNvSpPr/>
          <p:nvPr/>
        </p:nvSpPr>
        <p:spPr>
          <a:xfrm>
            <a:off x="2811404" y="1988840"/>
            <a:ext cx="5760640" cy="432048"/>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altLang="es-CO" sz="1200" dirty="0">
                <a:solidFill>
                  <a:schemeClr val="tx1"/>
                </a:solidFill>
                <a:latin typeface="inherit"/>
              </a:rPr>
              <a:t>Comunicación de cuestiones clave de auditoría en el informe del auditor independiente</a:t>
            </a:r>
            <a:endParaRPr lang="es-CO" sz="1200" dirty="0">
              <a:solidFill>
                <a:schemeClr val="tx1"/>
              </a:solidFill>
            </a:endParaRPr>
          </a:p>
        </p:txBody>
      </p:sp>
      <p:sp>
        <p:nvSpPr>
          <p:cNvPr id="19" name="Rectángulo 18">
            <a:extLst>
              <a:ext uri="{FF2B5EF4-FFF2-40B4-BE49-F238E27FC236}">
                <a16:creationId xmlns:a16="http://schemas.microsoft.com/office/drawing/2014/main" id="{9CE49C89-5197-46E1-BC0A-870DAAE35FBB}"/>
              </a:ext>
            </a:extLst>
          </p:cNvPr>
          <p:cNvSpPr/>
          <p:nvPr/>
        </p:nvSpPr>
        <p:spPr>
          <a:xfrm>
            <a:off x="363132" y="2513470"/>
            <a:ext cx="1800200" cy="432048"/>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a:solidFill>
                  <a:schemeClr val="tx1"/>
                </a:solidFill>
              </a:rPr>
              <a:t>NIA 700 (R)</a:t>
            </a:r>
          </a:p>
        </p:txBody>
      </p:sp>
      <p:sp>
        <p:nvSpPr>
          <p:cNvPr id="20" name="Rectángulo 19">
            <a:extLst>
              <a:ext uri="{FF2B5EF4-FFF2-40B4-BE49-F238E27FC236}">
                <a16:creationId xmlns:a16="http://schemas.microsoft.com/office/drawing/2014/main" id="{6142AF68-A0F7-42E3-844B-5322DDE298FA}"/>
              </a:ext>
            </a:extLst>
          </p:cNvPr>
          <p:cNvSpPr/>
          <p:nvPr/>
        </p:nvSpPr>
        <p:spPr>
          <a:xfrm>
            <a:off x="2811404" y="2513470"/>
            <a:ext cx="5760640" cy="432048"/>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altLang="es-CO" sz="1200" dirty="0">
                <a:solidFill>
                  <a:schemeClr val="tx1"/>
                </a:solidFill>
                <a:latin typeface="inherit"/>
              </a:rPr>
              <a:t>Formando una opinión y emisión del informe de auditoria de estados financieros</a:t>
            </a:r>
            <a:endParaRPr lang="es-CO" sz="1200" dirty="0">
              <a:solidFill>
                <a:schemeClr val="tx1"/>
              </a:solidFill>
              <a:latin typeface="inherit"/>
            </a:endParaRPr>
          </a:p>
        </p:txBody>
      </p:sp>
      <p:sp>
        <p:nvSpPr>
          <p:cNvPr id="21" name="Rectángulo 20">
            <a:extLst>
              <a:ext uri="{FF2B5EF4-FFF2-40B4-BE49-F238E27FC236}">
                <a16:creationId xmlns:a16="http://schemas.microsoft.com/office/drawing/2014/main" id="{762EC11F-D63A-4E26-A731-13E2FD44A45C}"/>
              </a:ext>
            </a:extLst>
          </p:cNvPr>
          <p:cNvSpPr/>
          <p:nvPr/>
        </p:nvSpPr>
        <p:spPr>
          <a:xfrm>
            <a:off x="363132" y="4611990"/>
            <a:ext cx="1800200" cy="432048"/>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a:solidFill>
                  <a:schemeClr val="tx1"/>
                </a:solidFill>
              </a:rPr>
              <a:t>NIA  570 (R)</a:t>
            </a:r>
          </a:p>
        </p:txBody>
      </p:sp>
      <p:sp>
        <p:nvSpPr>
          <p:cNvPr id="22" name="Rectángulo 21">
            <a:extLst>
              <a:ext uri="{FF2B5EF4-FFF2-40B4-BE49-F238E27FC236}">
                <a16:creationId xmlns:a16="http://schemas.microsoft.com/office/drawing/2014/main" id="{C383699F-3AA7-4BC5-B965-FD3F14C36F57}"/>
              </a:ext>
            </a:extLst>
          </p:cNvPr>
          <p:cNvSpPr/>
          <p:nvPr/>
        </p:nvSpPr>
        <p:spPr>
          <a:xfrm>
            <a:off x="2811404" y="4611990"/>
            <a:ext cx="5760640" cy="432048"/>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altLang="es-CO" sz="1200" dirty="0">
                <a:solidFill>
                  <a:schemeClr val="tx1"/>
                </a:solidFill>
                <a:latin typeface="inherit"/>
              </a:rPr>
              <a:t>Empresa en Funcionamiento</a:t>
            </a:r>
            <a:endParaRPr lang="es-CO" sz="1200" dirty="0">
              <a:solidFill>
                <a:schemeClr val="tx1"/>
              </a:solidFill>
              <a:latin typeface="inherit"/>
            </a:endParaRPr>
          </a:p>
        </p:txBody>
      </p:sp>
      <p:sp>
        <p:nvSpPr>
          <p:cNvPr id="23" name="Rectángulo 22">
            <a:extLst>
              <a:ext uri="{FF2B5EF4-FFF2-40B4-BE49-F238E27FC236}">
                <a16:creationId xmlns:a16="http://schemas.microsoft.com/office/drawing/2014/main" id="{166D57A0-40AA-499A-84A6-EDD712224029}"/>
              </a:ext>
            </a:extLst>
          </p:cNvPr>
          <p:cNvSpPr/>
          <p:nvPr/>
        </p:nvSpPr>
        <p:spPr>
          <a:xfrm>
            <a:off x="363132" y="5661248"/>
            <a:ext cx="1800200" cy="432048"/>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a:solidFill>
                  <a:schemeClr val="tx1"/>
                </a:solidFill>
              </a:rPr>
              <a:t>NIA  800 (R)</a:t>
            </a:r>
          </a:p>
        </p:txBody>
      </p:sp>
      <p:sp>
        <p:nvSpPr>
          <p:cNvPr id="24" name="Rectángulo 23">
            <a:extLst>
              <a:ext uri="{FF2B5EF4-FFF2-40B4-BE49-F238E27FC236}">
                <a16:creationId xmlns:a16="http://schemas.microsoft.com/office/drawing/2014/main" id="{F0CE8E3A-3986-4D31-BF36-E65640968F01}"/>
              </a:ext>
            </a:extLst>
          </p:cNvPr>
          <p:cNvSpPr/>
          <p:nvPr/>
        </p:nvSpPr>
        <p:spPr>
          <a:xfrm>
            <a:off x="2811404" y="5661248"/>
            <a:ext cx="5760640" cy="432048"/>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sz="1200" dirty="0">
                <a:solidFill>
                  <a:schemeClr val="tx1"/>
                </a:solidFill>
                <a:latin typeface="inherit"/>
              </a:rPr>
              <a:t>Consideraciones especiales – auditorías de estados financieros preparados de conformidad con un marco de información con fines específicos</a:t>
            </a:r>
          </a:p>
        </p:txBody>
      </p:sp>
      <p:sp>
        <p:nvSpPr>
          <p:cNvPr id="25" name="Rectángulo 24">
            <a:extLst>
              <a:ext uri="{FF2B5EF4-FFF2-40B4-BE49-F238E27FC236}">
                <a16:creationId xmlns:a16="http://schemas.microsoft.com/office/drawing/2014/main" id="{EF677405-771C-45C9-B30F-2B99EC90CCE9}"/>
              </a:ext>
            </a:extLst>
          </p:cNvPr>
          <p:cNvSpPr/>
          <p:nvPr/>
        </p:nvSpPr>
        <p:spPr>
          <a:xfrm>
            <a:off x="363132" y="5136620"/>
            <a:ext cx="1800200" cy="432048"/>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a:solidFill>
                  <a:schemeClr val="tx1"/>
                </a:solidFill>
              </a:rPr>
              <a:t>NIA  805 (R)</a:t>
            </a:r>
          </a:p>
        </p:txBody>
      </p:sp>
      <p:sp>
        <p:nvSpPr>
          <p:cNvPr id="26" name="Rectángulo 25">
            <a:extLst>
              <a:ext uri="{FF2B5EF4-FFF2-40B4-BE49-F238E27FC236}">
                <a16:creationId xmlns:a16="http://schemas.microsoft.com/office/drawing/2014/main" id="{48F60291-5339-4AE3-A6E0-715B1ADA0241}"/>
              </a:ext>
            </a:extLst>
          </p:cNvPr>
          <p:cNvSpPr/>
          <p:nvPr/>
        </p:nvSpPr>
        <p:spPr>
          <a:xfrm>
            <a:off x="2811404" y="5136620"/>
            <a:ext cx="5760640" cy="432048"/>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sz="1200" dirty="0">
                <a:solidFill>
                  <a:schemeClr val="tx1"/>
                </a:solidFill>
                <a:latin typeface="inherit"/>
              </a:rPr>
              <a:t>Consideraciones especiales – auditorías de un solo estado financiero de un elemento, cuenta o partida específicos de un estado financiero</a:t>
            </a:r>
          </a:p>
        </p:txBody>
      </p:sp>
      <p:sp>
        <p:nvSpPr>
          <p:cNvPr id="27" name="Rectángulo 26">
            <a:extLst>
              <a:ext uri="{FF2B5EF4-FFF2-40B4-BE49-F238E27FC236}">
                <a16:creationId xmlns:a16="http://schemas.microsoft.com/office/drawing/2014/main" id="{CD92F4AC-8B6E-4BDF-9C52-41EF2A0ADDB1}"/>
              </a:ext>
            </a:extLst>
          </p:cNvPr>
          <p:cNvSpPr/>
          <p:nvPr/>
        </p:nvSpPr>
        <p:spPr>
          <a:xfrm>
            <a:off x="363132" y="3038100"/>
            <a:ext cx="1800200" cy="432048"/>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a:solidFill>
                  <a:schemeClr val="tx1"/>
                </a:solidFill>
              </a:rPr>
              <a:t>NIA 705 (R)</a:t>
            </a:r>
          </a:p>
        </p:txBody>
      </p:sp>
      <p:sp>
        <p:nvSpPr>
          <p:cNvPr id="28" name="Rectángulo 27">
            <a:extLst>
              <a:ext uri="{FF2B5EF4-FFF2-40B4-BE49-F238E27FC236}">
                <a16:creationId xmlns:a16="http://schemas.microsoft.com/office/drawing/2014/main" id="{ACA9435D-8F77-481D-A6C2-9A8019306F9C}"/>
              </a:ext>
            </a:extLst>
          </p:cNvPr>
          <p:cNvSpPr/>
          <p:nvPr/>
        </p:nvSpPr>
        <p:spPr>
          <a:xfrm>
            <a:off x="2811404" y="3038100"/>
            <a:ext cx="5760640" cy="432048"/>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altLang="es-CO" sz="1200" dirty="0">
                <a:solidFill>
                  <a:schemeClr val="tx1"/>
                </a:solidFill>
                <a:latin typeface="inherit"/>
              </a:rPr>
              <a:t>Opinión modificada en el informe de auditoria emitido por un auditor independiente</a:t>
            </a:r>
            <a:endParaRPr lang="es-CO" sz="1200" dirty="0">
              <a:solidFill>
                <a:schemeClr val="tx1"/>
              </a:solidFill>
              <a:latin typeface="inherit"/>
            </a:endParaRPr>
          </a:p>
        </p:txBody>
      </p:sp>
      <p:sp>
        <p:nvSpPr>
          <p:cNvPr id="29" name="Rectángulo 28">
            <a:extLst>
              <a:ext uri="{FF2B5EF4-FFF2-40B4-BE49-F238E27FC236}">
                <a16:creationId xmlns:a16="http://schemas.microsoft.com/office/drawing/2014/main" id="{6E397AB6-C819-4FD0-8CCE-72A83526116B}"/>
              </a:ext>
            </a:extLst>
          </p:cNvPr>
          <p:cNvSpPr/>
          <p:nvPr/>
        </p:nvSpPr>
        <p:spPr>
          <a:xfrm>
            <a:off x="363132" y="3562730"/>
            <a:ext cx="1800200" cy="432048"/>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a:solidFill>
                  <a:schemeClr val="tx1"/>
                </a:solidFill>
              </a:rPr>
              <a:t>NIA 706 (R)</a:t>
            </a:r>
          </a:p>
        </p:txBody>
      </p:sp>
      <p:sp>
        <p:nvSpPr>
          <p:cNvPr id="30" name="Rectángulo 29">
            <a:extLst>
              <a:ext uri="{FF2B5EF4-FFF2-40B4-BE49-F238E27FC236}">
                <a16:creationId xmlns:a16="http://schemas.microsoft.com/office/drawing/2014/main" id="{62A7E7A1-7086-48F4-B9BB-F686D99B59B1}"/>
              </a:ext>
            </a:extLst>
          </p:cNvPr>
          <p:cNvSpPr/>
          <p:nvPr/>
        </p:nvSpPr>
        <p:spPr>
          <a:xfrm>
            <a:off x="2811404" y="3562730"/>
            <a:ext cx="5760640" cy="432048"/>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altLang="es-CO" sz="1200" dirty="0">
                <a:solidFill>
                  <a:schemeClr val="tx1"/>
                </a:solidFill>
                <a:latin typeface="inherit"/>
              </a:rPr>
              <a:t>Párrafos de énfasis y párrafos sobre otras cuestiones en el informe de auditoría emitido por un auditor independiente</a:t>
            </a:r>
            <a:endParaRPr lang="es-CO" sz="1200" dirty="0">
              <a:solidFill>
                <a:schemeClr val="tx1"/>
              </a:solidFill>
              <a:latin typeface="inherit"/>
            </a:endParaRPr>
          </a:p>
        </p:txBody>
      </p:sp>
      <p:sp>
        <p:nvSpPr>
          <p:cNvPr id="31" name="Rectángulo 30">
            <a:extLst>
              <a:ext uri="{FF2B5EF4-FFF2-40B4-BE49-F238E27FC236}">
                <a16:creationId xmlns:a16="http://schemas.microsoft.com/office/drawing/2014/main" id="{1B0A102B-0A2A-4BF7-9715-211757474BE6}"/>
              </a:ext>
            </a:extLst>
          </p:cNvPr>
          <p:cNvSpPr/>
          <p:nvPr/>
        </p:nvSpPr>
        <p:spPr>
          <a:xfrm>
            <a:off x="363132" y="4087360"/>
            <a:ext cx="1800200" cy="432048"/>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a:solidFill>
                  <a:schemeClr val="tx1"/>
                </a:solidFill>
              </a:rPr>
              <a:t>NIA 260 (R)</a:t>
            </a:r>
          </a:p>
        </p:txBody>
      </p:sp>
      <p:sp>
        <p:nvSpPr>
          <p:cNvPr id="32" name="Rectángulo 31">
            <a:extLst>
              <a:ext uri="{FF2B5EF4-FFF2-40B4-BE49-F238E27FC236}">
                <a16:creationId xmlns:a16="http://schemas.microsoft.com/office/drawing/2014/main" id="{0A935829-A892-4A46-9483-63A92EFE213F}"/>
              </a:ext>
            </a:extLst>
          </p:cNvPr>
          <p:cNvSpPr/>
          <p:nvPr/>
        </p:nvSpPr>
        <p:spPr>
          <a:xfrm>
            <a:off x="2811404" y="4087360"/>
            <a:ext cx="5760640" cy="432048"/>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altLang="es-CO" sz="1200" dirty="0">
                <a:solidFill>
                  <a:schemeClr val="tx1"/>
                </a:solidFill>
                <a:latin typeface="inherit"/>
              </a:rPr>
              <a:t>Comunicación con los responsables del gobierno de la entidad</a:t>
            </a:r>
            <a:endParaRPr lang="es-CO" sz="1200" dirty="0">
              <a:solidFill>
                <a:schemeClr val="tx1"/>
              </a:solidFill>
              <a:latin typeface="inherit"/>
            </a:endParaRPr>
          </a:p>
        </p:txBody>
      </p:sp>
      <p:sp>
        <p:nvSpPr>
          <p:cNvPr id="33" name="Rectángulo 32">
            <a:extLst>
              <a:ext uri="{FF2B5EF4-FFF2-40B4-BE49-F238E27FC236}">
                <a16:creationId xmlns:a16="http://schemas.microsoft.com/office/drawing/2014/main" id="{7094A78F-2D2E-4A62-BCFF-5F1A8D5ED278}"/>
              </a:ext>
            </a:extLst>
          </p:cNvPr>
          <p:cNvSpPr/>
          <p:nvPr/>
        </p:nvSpPr>
        <p:spPr>
          <a:xfrm>
            <a:off x="755576" y="1484784"/>
            <a:ext cx="7776864" cy="36004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solidFill>
                  <a:srgbClr val="081F03"/>
                </a:solidFill>
              </a:rPr>
              <a:t>Normas Nuevas y Revisadas</a:t>
            </a:r>
          </a:p>
        </p:txBody>
      </p:sp>
      <p:sp>
        <p:nvSpPr>
          <p:cNvPr id="2" name="1 Marcador de número de diapositiva"/>
          <p:cNvSpPr>
            <a:spLocks noGrp="1"/>
          </p:cNvSpPr>
          <p:nvPr>
            <p:ph type="sldNum" sz="quarter" idx="12"/>
          </p:nvPr>
        </p:nvSpPr>
        <p:spPr/>
        <p:txBody>
          <a:bodyPr/>
          <a:lstStyle/>
          <a:p>
            <a:fld id="{1D7E4244-D375-4F05-B678-C624FE293554}" type="slidenum">
              <a:rPr lang="es-CO" sz="1100" smtClean="0"/>
              <a:t>117</a:t>
            </a:fld>
            <a:endParaRPr lang="es-CO" sz="1100"/>
          </a:p>
        </p:txBody>
      </p:sp>
    </p:spTree>
    <p:extLst>
      <p:ext uri="{BB962C8B-B14F-4D97-AF65-F5344CB8AC3E}">
        <p14:creationId xmlns:p14="http://schemas.microsoft.com/office/powerpoint/2010/main" val="283081496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EMA GOBIERNO 2014_logo-0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5" name="4 Imagen" descr="MINCOMERCIO-fi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pic>
        <p:nvPicPr>
          <p:cNvPr id="10" name="9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1" name="7 Marcador de contenid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cxnSp>
        <p:nvCxnSpPr>
          <p:cNvPr id="13" name="12 Conector recto"/>
          <p:cNvCxnSpPr/>
          <p:nvPr/>
        </p:nvCxnSpPr>
        <p:spPr>
          <a:xfrm>
            <a:off x="251520" y="548680"/>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251519" y="548680"/>
            <a:ext cx="8365201" cy="830997"/>
          </a:xfrm>
          <a:prstGeom prst="rect">
            <a:avLst/>
          </a:prstGeom>
          <a:noFill/>
        </p:spPr>
        <p:txBody>
          <a:bodyPr wrap="square" rtlCol="0">
            <a:spAutoFit/>
          </a:bodyPr>
          <a:lstStyle/>
          <a:p>
            <a:r>
              <a:rPr lang="es-CO" sz="2400" b="1" dirty="0">
                <a:solidFill>
                  <a:srgbClr val="0070C0"/>
                </a:solidFill>
              </a:rPr>
              <a:t>NOVEDADES EN LAS NORMAS DE ASEGURAMIENTO DE LA INFORMACIÓN</a:t>
            </a:r>
          </a:p>
        </p:txBody>
      </p:sp>
      <p:sp>
        <p:nvSpPr>
          <p:cNvPr id="34" name="Rectángulo 33">
            <a:extLst>
              <a:ext uri="{FF2B5EF4-FFF2-40B4-BE49-F238E27FC236}">
                <a16:creationId xmlns:a16="http://schemas.microsoft.com/office/drawing/2014/main" id="{0F5C625A-1FF8-4464-B991-DC670C6D98B3}"/>
              </a:ext>
            </a:extLst>
          </p:cNvPr>
          <p:cNvSpPr/>
          <p:nvPr/>
        </p:nvSpPr>
        <p:spPr>
          <a:xfrm>
            <a:off x="363132" y="2132856"/>
            <a:ext cx="1800200" cy="432048"/>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solidFill>
                  <a:schemeClr val="tx1"/>
                </a:solidFill>
              </a:rPr>
              <a:t>NIA  210</a:t>
            </a:r>
          </a:p>
        </p:txBody>
      </p:sp>
      <p:sp>
        <p:nvSpPr>
          <p:cNvPr id="35" name="Rectángulo 34">
            <a:extLst>
              <a:ext uri="{FF2B5EF4-FFF2-40B4-BE49-F238E27FC236}">
                <a16:creationId xmlns:a16="http://schemas.microsoft.com/office/drawing/2014/main" id="{C7E991CE-A66C-48EA-8472-9DEA00FB592D}"/>
              </a:ext>
            </a:extLst>
          </p:cNvPr>
          <p:cNvSpPr/>
          <p:nvPr/>
        </p:nvSpPr>
        <p:spPr>
          <a:xfrm>
            <a:off x="2811404" y="2132856"/>
            <a:ext cx="5760640" cy="432048"/>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ltLang="es-CO" sz="1400" dirty="0">
                <a:solidFill>
                  <a:schemeClr val="tx1"/>
                </a:solidFill>
              </a:rPr>
              <a:t>Acuerdo de los términos del encargo de auditoría</a:t>
            </a:r>
            <a:endParaRPr lang="es-CO" sz="1400" dirty="0">
              <a:solidFill>
                <a:schemeClr val="tx1"/>
              </a:solidFill>
            </a:endParaRPr>
          </a:p>
        </p:txBody>
      </p:sp>
      <p:sp>
        <p:nvSpPr>
          <p:cNvPr id="36" name="Rectángulo 35">
            <a:extLst>
              <a:ext uri="{FF2B5EF4-FFF2-40B4-BE49-F238E27FC236}">
                <a16:creationId xmlns:a16="http://schemas.microsoft.com/office/drawing/2014/main" id="{A7F4367C-CEA9-4FA1-A5AD-1C75D750FF87}"/>
              </a:ext>
            </a:extLst>
          </p:cNvPr>
          <p:cNvSpPr/>
          <p:nvPr/>
        </p:nvSpPr>
        <p:spPr>
          <a:xfrm>
            <a:off x="363132" y="2657486"/>
            <a:ext cx="1800200" cy="432048"/>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solidFill>
                  <a:schemeClr val="tx1"/>
                </a:solidFill>
              </a:rPr>
              <a:t>NIA 220</a:t>
            </a:r>
          </a:p>
        </p:txBody>
      </p:sp>
      <p:sp>
        <p:nvSpPr>
          <p:cNvPr id="37" name="Rectángulo 36">
            <a:extLst>
              <a:ext uri="{FF2B5EF4-FFF2-40B4-BE49-F238E27FC236}">
                <a16:creationId xmlns:a16="http://schemas.microsoft.com/office/drawing/2014/main" id="{8549BCC0-8F39-4E98-93AE-0B20099CE2AD}"/>
              </a:ext>
            </a:extLst>
          </p:cNvPr>
          <p:cNvSpPr/>
          <p:nvPr/>
        </p:nvSpPr>
        <p:spPr>
          <a:xfrm>
            <a:off x="2811404" y="2657486"/>
            <a:ext cx="5760640" cy="432048"/>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sz="1400" dirty="0">
                <a:solidFill>
                  <a:schemeClr val="tx1"/>
                </a:solidFill>
                <a:latin typeface="inherit"/>
              </a:rPr>
              <a:t>Control de calidad de la auditoría de los estados financieros</a:t>
            </a:r>
          </a:p>
        </p:txBody>
      </p:sp>
      <p:sp>
        <p:nvSpPr>
          <p:cNvPr id="38" name="Rectángulo 37">
            <a:extLst>
              <a:ext uri="{FF2B5EF4-FFF2-40B4-BE49-F238E27FC236}">
                <a16:creationId xmlns:a16="http://schemas.microsoft.com/office/drawing/2014/main" id="{18BC5BC8-A7E9-49FA-A837-A88A2D152692}"/>
              </a:ext>
            </a:extLst>
          </p:cNvPr>
          <p:cNvSpPr/>
          <p:nvPr/>
        </p:nvSpPr>
        <p:spPr>
          <a:xfrm>
            <a:off x="363132" y="4756006"/>
            <a:ext cx="1800200" cy="432048"/>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solidFill>
                  <a:schemeClr val="tx1"/>
                </a:solidFill>
              </a:rPr>
              <a:t>NIA 580</a:t>
            </a:r>
          </a:p>
        </p:txBody>
      </p:sp>
      <p:sp>
        <p:nvSpPr>
          <p:cNvPr id="39" name="Rectángulo 38">
            <a:extLst>
              <a:ext uri="{FF2B5EF4-FFF2-40B4-BE49-F238E27FC236}">
                <a16:creationId xmlns:a16="http://schemas.microsoft.com/office/drawing/2014/main" id="{AF053069-E2A9-48B1-AD07-A8A43833BC1F}"/>
              </a:ext>
            </a:extLst>
          </p:cNvPr>
          <p:cNvSpPr/>
          <p:nvPr/>
        </p:nvSpPr>
        <p:spPr>
          <a:xfrm>
            <a:off x="2811404" y="4756006"/>
            <a:ext cx="5760640" cy="432048"/>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dirty="0">
                <a:solidFill>
                  <a:schemeClr val="tx1"/>
                </a:solidFill>
                <a:latin typeface="inherit"/>
              </a:rPr>
              <a:t>Manifestaciones escritas</a:t>
            </a:r>
            <a:endParaRPr lang="es-CO" sz="1400" dirty="0">
              <a:solidFill>
                <a:schemeClr val="tx1"/>
              </a:solidFill>
              <a:latin typeface="inherit"/>
            </a:endParaRPr>
          </a:p>
        </p:txBody>
      </p:sp>
      <p:sp>
        <p:nvSpPr>
          <p:cNvPr id="40" name="Rectángulo 39">
            <a:extLst>
              <a:ext uri="{FF2B5EF4-FFF2-40B4-BE49-F238E27FC236}">
                <a16:creationId xmlns:a16="http://schemas.microsoft.com/office/drawing/2014/main" id="{D20ABEA5-54BC-46BF-B63E-54E95032F16A}"/>
              </a:ext>
            </a:extLst>
          </p:cNvPr>
          <p:cNvSpPr/>
          <p:nvPr/>
        </p:nvSpPr>
        <p:spPr>
          <a:xfrm>
            <a:off x="363132" y="5280636"/>
            <a:ext cx="1800200" cy="432048"/>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solidFill>
                  <a:schemeClr val="tx1"/>
                </a:solidFill>
              </a:rPr>
              <a:t>NIA  600</a:t>
            </a:r>
          </a:p>
        </p:txBody>
      </p:sp>
      <p:sp>
        <p:nvSpPr>
          <p:cNvPr id="41" name="Rectángulo 40">
            <a:extLst>
              <a:ext uri="{FF2B5EF4-FFF2-40B4-BE49-F238E27FC236}">
                <a16:creationId xmlns:a16="http://schemas.microsoft.com/office/drawing/2014/main" id="{3A95561F-64F5-4000-A3B5-55C2D7CF2598}"/>
              </a:ext>
            </a:extLst>
          </p:cNvPr>
          <p:cNvSpPr/>
          <p:nvPr/>
        </p:nvSpPr>
        <p:spPr>
          <a:xfrm>
            <a:off x="2811404" y="5280636"/>
            <a:ext cx="5760640" cy="432048"/>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sz="1400" dirty="0">
                <a:solidFill>
                  <a:schemeClr val="tx1"/>
                </a:solidFill>
                <a:latin typeface="inherit"/>
              </a:rPr>
              <a:t>Consideraciones especiales – Auditoría de estados financieros de grupos (incluido el trabajo de los auditores de los componentes)</a:t>
            </a:r>
          </a:p>
        </p:txBody>
      </p:sp>
      <p:sp>
        <p:nvSpPr>
          <p:cNvPr id="42" name="Rectángulo 41">
            <a:extLst>
              <a:ext uri="{FF2B5EF4-FFF2-40B4-BE49-F238E27FC236}">
                <a16:creationId xmlns:a16="http://schemas.microsoft.com/office/drawing/2014/main" id="{A4229B17-86A5-40B9-B064-758639FBF953}"/>
              </a:ext>
            </a:extLst>
          </p:cNvPr>
          <p:cNvSpPr/>
          <p:nvPr/>
        </p:nvSpPr>
        <p:spPr>
          <a:xfrm>
            <a:off x="363132" y="3182116"/>
            <a:ext cx="1800200" cy="432048"/>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solidFill>
                  <a:schemeClr val="tx1"/>
                </a:solidFill>
              </a:rPr>
              <a:t>NIA  230</a:t>
            </a:r>
          </a:p>
        </p:txBody>
      </p:sp>
      <p:sp>
        <p:nvSpPr>
          <p:cNvPr id="43" name="Rectángulo 42">
            <a:extLst>
              <a:ext uri="{FF2B5EF4-FFF2-40B4-BE49-F238E27FC236}">
                <a16:creationId xmlns:a16="http://schemas.microsoft.com/office/drawing/2014/main" id="{8BAC1C87-5C17-446E-AB80-F2B6EF0F2414}"/>
              </a:ext>
            </a:extLst>
          </p:cNvPr>
          <p:cNvSpPr/>
          <p:nvPr/>
        </p:nvSpPr>
        <p:spPr>
          <a:xfrm>
            <a:off x="2811404" y="3182116"/>
            <a:ext cx="5760640" cy="432048"/>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altLang="es-CO" sz="1400" dirty="0">
                <a:solidFill>
                  <a:schemeClr val="tx1"/>
                </a:solidFill>
                <a:latin typeface="inherit"/>
              </a:rPr>
              <a:t>Documentación de Auditoría</a:t>
            </a:r>
            <a:endParaRPr lang="es-CO" sz="1400" dirty="0">
              <a:solidFill>
                <a:schemeClr val="tx1"/>
              </a:solidFill>
              <a:latin typeface="inherit"/>
            </a:endParaRPr>
          </a:p>
        </p:txBody>
      </p:sp>
      <p:sp>
        <p:nvSpPr>
          <p:cNvPr id="44" name="Rectángulo 43">
            <a:extLst>
              <a:ext uri="{FF2B5EF4-FFF2-40B4-BE49-F238E27FC236}">
                <a16:creationId xmlns:a16="http://schemas.microsoft.com/office/drawing/2014/main" id="{C94E9347-9D69-4094-A1D7-4F14CC002B24}"/>
              </a:ext>
            </a:extLst>
          </p:cNvPr>
          <p:cNvSpPr/>
          <p:nvPr/>
        </p:nvSpPr>
        <p:spPr>
          <a:xfrm>
            <a:off x="363132" y="3706746"/>
            <a:ext cx="1800200" cy="432048"/>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solidFill>
                  <a:schemeClr val="tx1"/>
                </a:solidFill>
              </a:rPr>
              <a:t>NIA 510</a:t>
            </a:r>
          </a:p>
        </p:txBody>
      </p:sp>
      <p:sp>
        <p:nvSpPr>
          <p:cNvPr id="45" name="Rectángulo 44">
            <a:extLst>
              <a:ext uri="{FF2B5EF4-FFF2-40B4-BE49-F238E27FC236}">
                <a16:creationId xmlns:a16="http://schemas.microsoft.com/office/drawing/2014/main" id="{D3662F16-77DC-490D-A906-39F61D293952}"/>
              </a:ext>
            </a:extLst>
          </p:cNvPr>
          <p:cNvSpPr/>
          <p:nvPr/>
        </p:nvSpPr>
        <p:spPr>
          <a:xfrm>
            <a:off x="2811404" y="3706746"/>
            <a:ext cx="5760640" cy="432048"/>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altLang="es-CO" sz="1400" dirty="0">
                <a:solidFill>
                  <a:schemeClr val="tx1"/>
                </a:solidFill>
                <a:latin typeface="inherit"/>
              </a:rPr>
              <a:t>Encargos iniciales de auditoría – Saldos de Apertura</a:t>
            </a:r>
            <a:endParaRPr lang="es-CO" sz="1400" dirty="0">
              <a:solidFill>
                <a:schemeClr val="tx1"/>
              </a:solidFill>
              <a:latin typeface="inherit"/>
            </a:endParaRPr>
          </a:p>
        </p:txBody>
      </p:sp>
      <p:sp>
        <p:nvSpPr>
          <p:cNvPr id="46" name="Rectángulo 45">
            <a:extLst>
              <a:ext uri="{FF2B5EF4-FFF2-40B4-BE49-F238E27FC236}">
                <a16:creationId xmlns:a16="http://schemas.microsoft.com/office/drawing/2014/main" id="{3287D8DB-9043-429C-9142-F93F5561FC1A}"/>
              </a:ext>
            </a:extLst>
          </p:cNvPr>
          <p:cNvSpPr/>
          <p:nvPr/>
        </p:nvSpPr>
        <p:spPr>
          <a:xfrm>
            <a:off x="363132" y="4231376"/>
            <a:ext cx="1800200" cy="432048"/>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solidFill>
                  <a:schemeClr val="tx1"/>
                </a:solidFill>
              </a:rPr>
              <a:t>NIA 540</a:t>
            </a:r>
          </a:p>
        </p:txBody>
      </p:sp>
      <p:sp>
        <p:nvSpPr>
          <p:cNvPr id="47" name="Rectángulo 46">
            <a:extLst>
              <a:ext uri="{FF2B5EF4-FFF2-40B4-BE49-F238E27FC236}">
                <a16:creationId xmlns:a16="http://schemas.microsoft.com/office/drawing/2014/main" id="{B22759CD-34DB-45BF-A56D-F183F23C2E58}"/>
              </a:ext>
            </a:extLst>
          </p:cNvPr>
          <p:cNvSpPr/>
          <p:nvPr/>
        </p:nvSpPr>
        <p:spPr>
          <a:xfrm>
            <a:off x="2811404" y="4231376"/>
            <a:ext cx="5760640" cy="432048"/>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altLang="es-CO" sz="1400" dirty="0">
                <a:solidFill>
                  <a:schemeClr val="tx1"/>
                </a:solidFill>
                <a:latin typeface="inherit"/>
              </a:rPr>
              <a:t>Auditoría de estimaciones contables, incluidas las del valor razonable, y de la información relacionada a revelar</a:t>
            </a:r>
            <a:endParaRPr lang="es-CO" sz="1400" dirty="0">
              <a:solidFill>
                <a:schemeClr val="tx1"/>
              </a:solidFill>
              <a:latin typeface="inherit"/>
            </a:endParaRPr>
          </a:p>
        </p:txBody>
      </p:sp>
      <p:sp>
        <p:nvSpPr>
          <p:cNvPr id="48" name="Rectángulo 47">
            <a:extLst>
              <a:ext uri="{FF2B5EF4-FFF2-40B4-BE49-F238E27FC236}">
                <a16:creationId xmlns:a16="http://schemas.microsoft.com/office/drawing/2014/main" id="{DBED53B6-D535-4559-98D1-F6E944DD5191}"/>
              </a:ext>
            </a:extLst>
          </p:cNvPr>
          <p:cNvSpPr/>
          <p:nvPr/>
        </p:nvSpPr>
        <p:spPr>
          <a:xfrm>
            <a:off x="755576" y="1412776"/>
            <a:ext cx="7776864" cy="36004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rgbClr val="081F03"/>
                </a:solidFill>
              </a:rPr>
              <a:t>Modificaciones de concordancia con otras NIA</a:t>
            </a:r>
          </a:p>
        </p:txBody>
      </p:sp>
      <p:sp>
        <p:nvSpPr>
          <p:cNvPr id="49" name="Rectángulo 48">
            <a:extLst>
              <a:ext uri="{FF2B5EF4-FFF2-40B4-BE49-F238E27FC236}">
                <a16:creationId xmlns:a16="http://schemas.microsoft.com/office/drawing/2014/main" id="{EB00923B-6FE4-43AA-A1FB-AD4495F81878}"/>
              </a:ext>
            </a:extLst>
          </p:cNvPr>
          <p:cNvSpPr/>
          <p:nvPr/>
        </p:nvSpPr>
        <p:spPr>
          <a:xfrm>
            <a:off x="363132" y="5805264"/>
            <a:ext cx="1800200" cy="432048"/>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solidFill>
                  <a:schemeClr val="tx1"/>
                </a:solidFill>
              </a:rPr>
              <a:t>NIA  710</a:t>
            </a:r>
          </a:p>
        </p:txBody>
      </p:sp>
      <p:sp>
        <p:nvSpPr>
          <p:cNvPr id="50" name="Rectángulo 49">
            <a:extLst>
              <a:ext uri="{FF2B5EF4-FFF2-40B4-BE49-F238E27FC236}">
                <a16:creationId xmlns:a16="http://schemas.microsoft.com/office/drawing/2014/main" id="{96401BC1-38EC-4022-AEE3-25803CE1E5AA}"/>
              </a:ext>
            </a:extLst>
          </p:cNvPr>
          <p:cNvSpPr/>
          <p:nvPr/>
        </p:nvSpPr>
        <p:spPr>
          <a:xfrm>
            <a:off x="2811404" y="5805264"/>
            <a:ext cx="5760640" cy="432048"/>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sz="1400" dirty="0">
                <a:solidFill>
                  <a:schemeClr val="tx1"/>
                </a:solidFill>
                <a:latin typeface="inherit"/>
              </a:rPr>
              <a:t>Información comparativa – cifras correspondientes de períodos anteriores y estados financieros comparativos.</a:t>
            </a:r>
          </a:p>
        </p:txBody>
      </p:sp>
      <p:sp>
        <p:nvSpPr>
          <p:cNvPr id="2" name="1 Marcador de número de diapositiva"/>
          <p:cNvSpPr>
            <a:spLocks noGrp="1"/>
          </p:cNvSpPr>
          <p:nvPr>
            <p:ph type="sldNum" sz="quarter" idx="12"/>
          </p:nvPr>
        </p:nvSpPr>
        <p:spPr/>
        <p:txBody>
          <a:bodyPr/>
          <a:lstStyle/>
          <a:p>
            <a:fld id="{1D7E4244-D375-4F05-B678-C624FE293554}" type="slidenum">
              <a:rPr lang="es-CO" smtClean="0"/>
              <a:t>118</a:t>
            </a:fld>
            <a:endParaRPr lang="es-CO"/>
          </a:p>
        </p:txBody>
      </p:sp>
    </p:spTree>
    <p:extLst>
      <p:ext uri="{BB962C8B-B14F-4D97-AF65-F5344CB8AC3E}">
        <p14:creationId xmlns:p14="http://schemas.microsoft.com/office/powerpoint/2010/main" val="416379461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EMA GOBIERNO 2014_logo-0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5" name="4 Imagen" descr="MINCOMERCIO-fi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cxnSp>
        <p:nvCxnSpPr>
          <p:cNvPr id="7" name="6 Conector recto"/>
          <p:cNvCxnSpPr/>
          <p:nvPr/>
        </p:nvCxnSpPr>
        <p:spPr>
          <a:xfrm>
            <a:off x="251520" y="6237312"/>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 name="9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1" name="7 Marcador de contenid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cxnSp>
        <p:nvCxnSpPr>
          <p:cNvPr id="13" name="12 Conector recto"/>
          <p:cNvCxnSpPr/>
          <p:nvPr/>
        </p:nvCxnSpPr>
        <p:spPr>
          <a:xfrm>
            <a:off x="251520" y="548680"/>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5 Rectángulo"/>
          <p:cNvSpPr/>
          <p:nvPr/>
        </p:nvSpPr>
        <p:spPr>
          <a:xfrm>
            <a:off x="0" y="2708920"/>
            <a:ext cx="9144000" cy="72008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200" b="1" dirty="0">
                <a:solidFill>
                  <a:schemeClr val="bg1"/>
                </a:solidFill>
              </a:rPr>
              <a:t>PRINCIPALES CAMBIOS DE LA NIA 701</a:t>
            </a:r>
          </a:p>
        </p:txBody>
      </p:sp>
      <p:sp>
        <p:nvSpPr>
          <p:cNvPr id="2" name="1 Marcador de número de diapositiva"/>
          <p:cNvSpPr>
            <a:spLocks noGrp="1"/>
          </p:cNvSpPr>
          <p:nvPr>
            <p:ph type="sldNum" sz="quarter" idx="12"/>
          </p:nvPr>
        </p:nvSpPr>
        <p:spPr/>
        <p:txBody>
          <a:bodyPr/>
          <a:lstStyle/>
          <a:p>
            <a:fld id="{1D7E4244-D375-4F05-B678-C624FE293554}" type="slidenum">
              <a:rPr lang="es-CO" smtClean="0"/>
              <a:t>119</a:t>
            </a:fld>
            <a:endParaRPr lang="es-CO"/>
          </a:p>
        </p:txBody>
      </p:sp>
    </p:spTree>
    <p:extLst>
      <p:ext uri="{BB962C8B-B14F-4D97-AF65-F5344CB8AC3E}">
        <p14:creationId xmlns:p14="http://schemas.microsoft.com/office/powerpoint/2010/main" val="2156766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EMA GOBIERNO 2014_logo-0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5" name="4 Imagen" descr="MINCOMERCIO-fi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cxnSp>
        <p:nvCxnSpPr>
          <p:cNvPr id="7" name="6 Conector recto"/>
          <p:cNvCxnSpPr/>
          <p:nvPr/>
        </p:nvCxnSpPr>
        <p:spPr>
          <a:xfrm>
            <a:off x="251520" y="6237312"/>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 name="9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1" name="7 Marcador de contenid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cxnSp>
        <p:nvCxnSpPr>
          <p:cNvPr id="13" name="12 Conector recto"/>
          <p:cNvCxnSpPr/>
          <p:nvPr/>
        </p:nvCxnSpPr>
        <p:spPr>
          <a:xfrm>
            <a:off x="251520" y="548680"/>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251520" y="620688"/>
            <a:ext cx="7128792" cy="471807"/>
          </a:xfrm>
          <a:prstGeom prst="rect">
            <a:avLst/>
          </a:prstGeom>
          <a:noFill/>
        </p:spPr>
        <p:txBody>
          <a:bodyPr wrap="square" rtlCol="0">
            <a:spAutoFit/>
          </a:bodyPr>
          <a:lstStyle/>
          <a:p>
            <a:r>
              <a:rPr lang="es-CO" sz="2400" b="1" dirty="0">
                <a:solidFill>
                  <a:srgbClr val="0070C0"/>
                </a:solidFill>
              </a:rPr>
              <a:t>TRABAJO DECENTE Y CRECIMIENTO ECONÓMICO</a:t>
            </a:r>
          </a:p>
        </p:txBody>
      </p:sp>
      <p:sp>
        <p:nvSpPr>
          <p:cNvPr id="15" name="14 CuadroTexto"/>
          <p:cNvSpPr txBox="1"/>
          <p:nvPr/>
        </p:nvSpPr>
        <p:spPr>
          <a:xfrm>
            <a:off x="251519" y="1092495"/>
            <a:ext cx="7420317" cy="646331"/>
          </a:xfrm>
          <a:prstGeom prst="rect">
            <a:avLst/>
          </a:prstGeom>
          <a:noFill/>
        </p:spPr>
        <p:txBody>
          <a:bodyPr wrap="square" rtlCol="0">
            <a:spAutoFit/>
          </a:bodyPr>
          <a:lstStyle/>
          <a:p>
            <a:r>
              <a:rPr lang="es-CO" b="1" dirty="0"/>
              <a:t>Objetivo 8: Promover el crecimiento económico sostenido, inclusivo y sostenible, el empleo pleno y productivo y el trabajo decente para todos</a:t>
            </a:r>
          </a:p>
        </p:txBody>
      </p:sp>
      <p:sp>
        <p:nvSpPr>
          <p:cNvPr id="16" name="15 CuadroTexto"/>
          <p:cNvSpPr txBox="1"/>
          <p:nvPr/>
        </p:nvSpPr>
        <p:spPr>
          <a:xfrm>
            <a:off x="251520" y="1772816"/>
            <a:ext cx="8640960" cy="4247317"/>
          </a:xfrm>
          <a:prstGeom prst="rect">
            <a:avLst/>
          </a:prstGeom>
          <a:noFill/>
          <a:ln>
            <a:solidFill>
              <a:srgbClr val="0070C0"/>
            </a:solidFill>
          </a:ln>
        </p:spPr>
        <p:txBody>
          <a:bodyPr wrap="square" rtlCol="0">
            <a:spAutoFit/>
          </a:bodyPr>
          <a:lstStyle/>
          <a:p>
            <a:r>
              <a:rPr lang="es-CO" dirty="0"/>
              <a:t>Aproximadamente la mitad de la población mundial todavía vive con el equivalente a unos 2 dólares de los Estados Unidos diarios, y en muchos lugares el hecho de tener un </a:t>
            </a:r>
            <a:r>
              <a:rPr lang="es-CO" dirty="0">
                <a:hlinkClick r:id="rId6"/>
              </a:rPr>
              <a:t>empleo</a:t>
            </a:r>
            <a:r>
              <a:rPr lang="es-CO" dirty="0"/>
              <a:t> no garantiza la capacidad para escapar de la pobreza. Debemos reflexionar sobre este progreso lento y desigual, y revisar nuestras políticas económicas y sociales destinadas a </a:t>
            </a:r>
            <a:r>
              <a:rPr lang="es-CO" dirty="0">
                <a:hlinkClick r:id="rId7"/>
              </a:rPr>
              <a:t>erradicar la pobreza</a:t>
            </a:r>
            <a:r>
              <a:rPr lang="es-CO" dirty="0"/>
              <a:t>.</a:t>
            </a:r>
          </a:p>
          <a:p>
            <a:endParaRPr lang="es-CO" dirty="0"/>
          </a:p>
          <a:p>
            <a:r>
              <a:rPr lang="es-CO" dirty="0"/>
              <a:t>La continua falta de oportunidades de </a:t>
            </a:r>
            <a:r>
              <a:rPr lang="es-CO" dirty="0">
                <a:hlinkClick r:id="rId8"/>
              </a:rPr>
              <a:t>trabajo decente</a:t>
            </a:r>
            <a:r>
              <a:rPr lang="es-CO" dirty="0"/>
              <a:t>, la insuficiente inversión y el bajo consumo producen una erosión del contrato social básico subyacente en las sociedades democráticas: el derecho de todos a compartir el progreso. La creación de empleos de calidad sigue constituyendo un gran desafío para casi todas las economías.</a:t>
            </a:r>
          </a:p>
          <a:p>
            <a:endParaRPr lang="es-CO" dirty="0"/>
          </a:p>
          <a:p>
            <a:r>
              <a:rPr lang="es-CO" dirty="0"/>
              <a:t>Para conseguir el desarrollo económico sostenible, las sociedades deberán crear las condiciones necesarias para que las personas accedan a empleos de calidad, estimulando la </a:t>
            </a:r>
            <a:r>
              <a:rPr lang="es-CO" dirty="0">
                <a:hlinkClick r:id="rId9"/>
              </a:rPr>
              <a:t>economía sin dañar el medio ambiente</a:t>
            </a:r>
            <a:r>
              <a:rPr lang="es-CO" dirty="0"/>
              <a:t>. También tendrá que haber oportunidades laborales para toda la población en edad de trabajar, con condiciones de trabajo decentes.</a:t>
            </a:r>
            <a:endParaRPr lang="es-CO" sz="2800" dirty="0"/>
          </a:p>
        </p:txBody>
      </p:sp>
      <p:pic>
        <p:nvPicPr>
          <p:cNvPr id="18" name="17 Imagen" descr="Objetivo 8 - AGUA TRABAJO DECENTE Y CRECIMIENTO ECONÓMICO. Foto ONU">
            <a:hlinkClick r:id="rId10" tgtFrame="&quot;_self&quot;"/>
          </p:cNvPr>
          <p:cNvPicPr/>
          <p:nvPr/>
        </p:nvPicPr>
        <p:blipFill>
          <a:blip r:embed="rId11" cstate="email">
            <a:extLst>
              <a:ext uri="{28A0092B-C50C-407E-A947-70E740481C1C}">
                <a14:useLocalDpi xmlns:a14="http://schemas.microsoft.com/office/drawing/2010/main"/>
              </a:ext>
            </a:extLst>
          </a:blip>
          <a:srcRect/>
          <a:stretch>
            <a:fillRect/>
          </a:stretch>
        </p:blipFill>
        <p:spPr bwMode="auto">
          <a:xfrm>
            <a:off x="7671837" y="548681"/>
            <a:ext cx="1220644" cy="1224136"/>
          </a:xfrm>
          <a:prstGeom prst="rect">
            <a:avLst/>
          </a:prstGeom>
          <a:noFill/>
          <a:ln>
            <a:noFill/>
          </a:ln>
        </p:spPr>
      </p:pic>
      <p:sp>
        <p:nvSpPr>
          <p:cNvPr id="2" name="Marcador de número de diapositiva 1"/>
          <p:cNvSpPr>
            <a:spLocks noGrp="1"/>
          </p:cNvSpPr>
          <p:nvPr>
            <p:ph type="sldNum" sz="quarter" idx="12"/>
          </p:nvPr>
        </p:nvSpPr>
        <p:spPr/>
        <p:txBody>
          <a:bodyPr/>
          <a:lstStyle/>
          <a:p>
            <a:fld id="{1D7E4244-D375-4F05-B678-C624FE293554}" type="slidenum">
              <a:rPr lang="es-CO" smtClean="0"/>
              <a:t>12</a:t>
            </a:fld>
            <a:endParaRPr lang="es-CO"/>
          </a:p>
        </p:txBody>
      </p:sp>
    </p:spTree>
    <p:extLst>
      <p:ext uri="{BB962C8B-B14F-4D97-AF65-F5344CB8AC3E}">
        <p14:creationId xmlns:p14="http://schemas.microsoft.com/office/powerpoint/2010/main" val="412833028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EMA GOBIERNO 2014_logo-0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5" name="4 Imagen" descr="MINCOMERCIO-fi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pic>
        <p:nvPicPr>
          <p:cNvPr id="10" name="9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1" name="7 Marcador de contenid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cxnSp>
        <p:nvCxnSpPr>
          <p:cNvPr id="13" name="12 Conector recto"/>
          <p:cNvCxnSpPr/>
          <p:nvPr/>
        </p:nvCxnSpPr>
        <p:spPr>
          <a:xfrm>
            <a:off x="251520" y="548680"/>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251519" y="548680"/>
            <a:ext cx="8365201" cy="461665"/>
          </a:xfrm>
          <a:prstGeom prst="rect">
            <a:avLst/>
          </a:prstGeom>
          <a:noFill/>
        </p:spPr>
        <p:txBody>
          <a:bodyPr wrap="square" rtlCol="0">
            <a:spAutoFit/>
          </a:bodyPr>
          <a:lstStyle/>
          <a:p>
            <a:r>
              <a:rPr lang="es-CO" sz="2400" b="1" dirty="0">
                <a:solidFill>
                  <a:srgbClr val="0070C0"/>
                </a:solidFill>
              </a:rPr>
              <a:t>PORQUE CAMBIAR EL INFORME DE AUDITORÍA?</a:t>
            </a:r>
          </a:p>
        </p:txBody>
      </p:sp>
      <p:sp>
        <p:nvSpPr>
          <p:cNvPr id="9" name="Rectángulo 8">
            <a:extLst>
              <a:ext uri="{FF2B5EF4-FFF2-40B4-BE49-F238E27FC236}">
                <a16:creationId xmlns:a16="http://schemas.microsoft.com/office/drawing/2014/main" id="{061F3992-C4D9-41B6-8BBA-0A95BB3E2E6C}"/>
              </a:ext>
            </a:extLst>
          </p:cNvPr>
          <p:cNvSpPr/>
          <p:nvPr/>
        </p:nvSpPr>
        <p:spPr>
          <a:xfrm>
            <a:off x="363132" y="1412776"/>
            <a:ext cx="1800200" cy="432048"/>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solidFill>
                  <a:schemeClr val="tx1"/>
                </a:solidFill>
              </a:rPr>
              <a:t>NIA 701</a:t>
            </a:r>
          </a:p>
        </p:txBody>
      </p:sp>
      <p:sp>
        <p:nvSpPr>
          <p:cNvPr id="15" name="Rectángulo 14">
            <a:extLst>
              <a:ext uri="{FF2B5EF4-FFF2-40B4-BE49-F238E27FC236}">
                <a16:creationId xmlns:a16="http://schemas.microsoft.com/office/drawing/2014/main" id="{D844BB10-D7CA-4823-92DC-3B0AE4CBC010}"/>
              </a:ext>
            </a:extLst>
          </p:cNvPr>
          <p:cNvSpPr/>
          <p:nvPr/>
        </p:nvSpPr>
        <p:spPr>
          <a:xfrm>
            <a:off x="2811404" y="1412776"/>
            <a:ext cx="5760640" cy="432048"/>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altLang="es-CO" sz="1400" dirty="0">
                <a:solidFill>
                  <a:schemeClr val="tx1"/>
                </a:solidFill>
              </a:rPr>
              <a:t>Comunicación de cuestiones clave de auditoría en el informe del auditor independiente</a:t>
            </a:r>
            <a:endParaRPr lang="es-CO" sz="1400" dirty="0">
              <a:solidFill>
                <a:schemeClr val="tx1"/>
              </a:solidFill>
            </a:endParaRPr>
          </a:p>
        </p:txBody>
      </p:sp>
      <p:graphicFrame>
        <p:nvGraphicFramePr>
          <p:cNvPr id="16" name="Diagrama 15">
            <a:extLst>
              <a:ext uri="{FF2B5EF4-FFF2-40B4-BE49-F238E27FC236}">
                <a16:creationId xmlns:a16="http://schemas.microsoft.com/office/drawing/2014/main" id="{6196847E-DEEF-497F-AFB3-3049D96B2127}"/>
              </a:ext>
            </a:extLst>
          </p:cNvPr>
          <p:cNvGraphicFramePr/>
          <p:nvPr>
            <p:extLst>
              <p:ext uri="{D42A27DB-BD31-4B8C-83A1-F6EECF244321}">
                <p14:modId xmlns:p14="http://schemas.microsoft.com/office/powerpoint/2010/main" val="408346942"/>
              </p:ext>
            </p:extLst>
          </p:nvPr>
        </p:nvGraphicFramePr>
        <p:xfrm>
          <a:off x="467544" y="2009067"/>
          <a:ext cx="8104500" cy="42092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 name="1 Marcador de número de diapositiva"/>
          <p:cNvSpPr>
            <a:spLocks noGrp="1"/>
          </p:cNvSpPr>
          <p:nvPr>
            <p:ph type="sldNum" sz="quarter" idx="12"/>
          </p:nvPr>
        </p:nvSpPr>
        <p:spPr/>
        <p:txBody>
          <a:bodyPr/>
          <a:lstStyle/>
          <a:p>
            <a:fld id="{1D7E4244-D375-4F05-B678-C624FE293554}" type="slidenum">
              <a:rPr lang="es-CO" smtClean="0"/>
              <a:t>120</a:t>
            </a:fld>
            <a:endParaRPr lang="es-CO"/>
          </a:p>
        </p:txBody>
      </p:sp>
    </p:spTree>
    <p:extLst>
      <p:ext uri="{BB962C8B-B14F-4D97-AF65-F5344CB8AC3E}">
        <p14:creationId xmlns:p14="http://schemas.microsoft.com/office/powerpoint/2010/main" val="381705485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EMA GOBIERNO 2014_logo-0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5" name="4 Imagen" descr="MINCOMERCIO-fi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pic>
        <p:nvPicPr>
          <p:cNvPr id="10" name="9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1" name="7 Marcador de contenid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cxnSp>
        <p:nvCxnSpPr>
          <p:cNvPr id="13" name="12 Conector recto"/>
          <p:cNvCxnSpPr/>
          <p:nvPr/>
        </p:nvCxnSpPr>
        <p:spPr>
          <a:xfrm>
            <a:off x="251520" y="548680"/>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251519" y="548680"/>
            <a:ext cx="8365201" cy="461665"/>
          </a:xfrm>
          <a:prstGeom prst="rect">
            <a:avLst/>
          </a:prstGeom>
          <a:noFill/>
        </p:spPr>
        <p:txBody>
          <a:bodyPr wrap="square" rtlCol="0">
            <a:spAutoFit/>
          </a:bodyPr>
          <a:lstStyle/>
          <a:p>
            <a:r>
              <a:rPr lang="es-CO" sz="2400" b="1" dirty="0">
                <a:solidFill>
                  <a:srgbClr val="0070C0"/>
                </a:solidFill>
              </a:rPr>
              <a:t>CAMBIOS EN EL INFORME</a:t>
            </a:r>
          </a:p>
        </p:txBody>
      </p:sp>
      <p:sp>
        <p:nvSpPr>
          <p:cNvPr id="9" name="38 Rectángulo redondeado">
            <a:extLst>
              <a:ext uri="{FF2B5EF4-FFF2-40B4-BE49-F238E27FC236}">
                <a16:creationId xmlns:a16="http://schemas.microsoft.com/office/drawing/2014/main" id="{14A68D5A-5E4E-41A8-9F8C-9ED8A6FC5121}"/>
              </a:ext>
            </a:extLst>
          </p:cNvPr>
          <p:cNvSpPr/>
          <p:nvPr/>
        </p:nvSpPr>
        <p:spPr bwMode="auto">
          <a:xfrm>
            <a:off x="451202" y="2370746"/>
            <a:ext cx="2603749" cy="278616"/>
          </a:xfrm>
          <a:prstGeom prst="roundRect">
            <a:avLst/>
          </a:prstGeom>
          <a:solidFill>
            <a:schemeClr val="bg1">
              <a:lumMod val="95000"/>
            </a:schemeClr>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VE" sz="1050" dirty="0">
              <a:solidFill>
                <a:schemeClr val="tx1"/>
              </a:solidFill>
            </a:endParaRPr>
          </a:p>
          <a:p>
            <a:pPr algn="ctr">
              <a:defRPr/>
            </a:pPr>
            <a:r>
              <a:rPr lang="es-VE" sz="1050" b="1" dirty="0">
                <a:solidFill>
                  <a:schemeClr val="tx1"/>
                </a:solidFill>
              </a:rPr>
              <a:t>Destinatario</a:t>
            </a:r>
          </a:p>
          <a:p>
            <a:pPr algn="ctr">
              <a:defRPr/>
            </a:pPr>
            <a:endParaRPr lang="es-VE" sz="1050" dirty="0">
              <a:solidFill>
                <a:schemeClr val="tx1"/>
              </a:solidFill>
            </a:endParaRPr>
          </a:p>
        </p:txBody>
      </p:sp>
      <p:sp>
        <p:nvSpPr>
          <p:cNvPr id="15" name="40 Rectángulo redondeado">
            <a:extLst>
              <a:ext uri="{FF2B5EF4-FFF2-40B4-BE49-F238E27FC236}">
                <a16:creationId xmlns:a16="http://schemas.microsoft.com/office/drawing/2014/main" id="{43F89895-F1C0-4ECD-B530-ACC1FE03BA61}"/>
              </a:ext>
            </a:extLst>
          </p:cNvPr>
          <p:cNvSpPr/>
          <p:nvPr/>
        </p:nvSpPr>
        <p:spPr bwMode="auto">
          <a:xfrm>
            <a:off x="451202" y="2741870"/>
            <a:ext cx="2603749" cy="278616"/>
          </a:xfrm>
          <a:prstGeom prst="roundRect">
            <a:avLst/>
          </a:prstGeom>
          <a:solidFill>
            <a:schemeClr val="bg1">
              <a:lumMod val="95000"/>
            </a:schemeClr>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s-AR" sz="1050" b="1" dirty="0">
                <a:solidFill>
                  <a:schemeClr val="tx1"/>
                </a:solidFill>
              </a:rPr>
              <a:t>Párrafo introductorio</a:t>
            </a:r>
            <a:endParaRPr lang="es-CO" sz="1050" b="1" dirty="0">
              <a:solidFill>
                <a:schemeClr val="tx1"/>
              </a:solidFill>
            </a:endParaRPr>
          </a:p>
        </p:txBody>
      </p:sp>
      <p:sp>
        <p:nvSpPr>
          <p:cNvPr id="16" name="41 Rectángulo redondeado">
            <a:extLst>
              <a:ext uri="{FF2B5EF4-FFF2-40B4-BE49-F238E27FC236}">
                <a16:creationId xmlns:a16="http://schemas.microsoft.com/office/drawing/2014/main" id="{954BBB11-20B8-47D9-9872-2B9A36C6AA79}"/>
              </a:ext>
            </a:extLst>
          </p:cNvPr>
          <p:cNvSpPr/>
          <p:nvPr/>
        </p:nvSpPr>
        <p:spPr bwMode="auto">
          <a:xfrm>
            <a:off x="451202" y="3112994"/>
            <a:ext cx="2603749" cy="278616"/>
          </a:xfrm>
          <a:prstGeom prst="roundRect">
            <a:avLst/>
          </a:prstGeom>
          <a:solidFill>
            <a:schemeClr val="bg1">
              <a:lumMod val="95000"/>
            </a:schemeClr>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s-VE" sz="1050" b="1" dirty="0">
                <a:solidFill>
                  <a:schemeClr val="tx1"/>
                </a:solidFill>
              </a:rPr>
              <a:t>Resp Gerencia de los E.F</a:t>
            </a:r>
          </a:p>
        </p:txBody>
      </p:sp>
      <p:sp>
        <p:nvSpPr>
          <p:cNvPr id="17" name="42 Rectángulo redondeado">
            <a:extLst>
              <a:ext uri="{FF2B5EF4-FFF2-40B4-BE49-F238E27FC236}">
                <a16:creationId xmlns:a16="http://schemas.microsoft.com/office/drawing/2014/main" id="{39ECE40A-FEA4-4E00-A7C1-8359AE3ECD49}"/>
              </a:ext>
            </a:extLst>
          </p:cNvPr>
          <p:cNvSpPr/>
          <p:nvPr/>
        </p:nvSpPr>
        <p:spPr bwMode="auto">
          <a:xfrm>
            <a:off x="451202" y="3484118"/>
            <a:ext cx="2603749" cy="278616"/>
          </a:xfrm>
          <a:prstGeom prst="roundRect">
            <a:avLst/>
          </a:prstGeom>
          <a:solidFill>
            <a:schemeClr val="bg1">
              <a:lumMod val="95000"/>
            </a:schemeClr>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s-VE" sz="1050" b="1" dirty="0">
                <a:solidFill>
                  <a:schemeClr val="tx1"/>
                </a:solidFill>
              </a:rPr>
              <a:t>Resp. Del  Auditor</a:t>
            </a:r>
          </a:p>
        </p:txBody>
      </p:sp>
      <p:sp>
        <p:nvSpPr>
          <p:cNvPr id="18" name="43 Rectángulo redondeado">
            <a:extLst>
              <a:ext uri="{FF2B5EF4-FFF2-40B4-BE49-F238E27FC236}">
                <a16:creationId xmlns:a16="http://schemas.microsoft.com/office/drawing/2014/main" id="{67B3A574-57CA-44E3-A2C5-F423E2314C0C}"/>
              </a:ext>
            </a:extLst>
          </p:cNvPr>
          <p:cNvSpPr/>
          <p:nvPr/>
        </p:nvSpPr>
        <p:spPr bwMode="auto">
          <a:xfrm>
            <a:off x="451202" y="3855242"/>
            <a:ext cx="2603749" cy="278616"/>
          </a:xfrm>
          <a:prstGeom prst="roundRect">
            <a:avLst/>
          </a:prstGeom>
          <a:solidFill>
            <a:schemeClr val="bg1">
              <a:lumMod val="95000"/>
            </a:schemeClr>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s-VE" sz="1050" b="1" dirty="0">
                <a:solidFill>
                  <a:schemeClr val="tx1"/>
                </a:solidFill>
              </a:rPr>
              <a:t>Opinión del Auditor</a:t>
            </a:r>
          </a:p>
        </p:txBody>
      </p:sp>
      <p:sp>
        <p:nvSpPr>
          <p:cNvPr id="19" name="44 Rectángulo redondeado">
            <a:extLst>
              <a:ext uri="{FF2B5EF4-FFF2-40B4-BE49-F238E27FC236}">
                <a16:creationId xmlns:a16="http://schemas.microsoft.com/office/drawing/2014/main" id="{22FB8BFD-BBC8-4D6A-8931-C38294B1085F}"/>
              </a:ext>
            </a:extLst>
          </p:cNvPr>
          <p:cNvSpPr/>
          <p:nvPr/>
        </p:nvSpPr>
        <p:spPr bwMode="auto">
          <a:xfrm>
            <a:off x="451202" y="4226366"/>
            <a:ext cx="2603749" cy="278616"/>
          </a:xfrm>
          <a:prstGeom prst="roundRect">
            <a:avLst/>
          </a:prstGeom>
          <a:solidFill>
            <a:schemeClr val="bg1">
              <a:lumMod val="95000"/>
            </a:schemeClr>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s-VE" sz="1050" b="1" dirty="0">
                <a:solidFill>
                  <a:schemeClr val="tx1"/>
                </a:solidFill>
              </a:rPr>
              <a:t>Otras Resp. Reporte  Aud</a:t>
            </a:r>
          </a:p>
        </p:txBody>
      </p:sp>
      <p:sp>
        <p:nvSpPr>
          <p:cNvPr id="20" name="45 Rectángulo redondeado">
            <a:extLst>
              <a:ext uri="{FF2B5EF4-FFF2-40B4-BE49-F238E27FC236}">
                <a16:creationId xmlns:a16="http://schemas.microsoft.com/office/drawing/2014/main" id="{BDA71A33-894F-47E8-A254-F3CABC2CA69F}"/>
              </a:ext>
            </a:extLst>
          </p:cNvPr>
          <p:cNvSpPr/>
          <p:nvPr/>
        </p:nvSpPr>
        <p:spPr bwMode="auto">
          <a:xfrm>
            <a:off x="451202" y="4597490"/>
            <a:ext cx="2603749" cy="278616"/>
          </a:xfrm>
          <a:prstGeom prst="roundRect">
            <a:avLst/>
          </a:prstGeom>
          <a:solidFill>
            <a:schemeClr val="bg1">
              <a:lumMod val="95000"/>
            </a:schemeClr>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s-VE" sz="1050" b="1" dirty="0">
                <a:solidFill>
                  <a:schemeClr val="tx1"/>
                </a:solidFill>
              </a:rPr>
              <a:t>Párrafo de énfasis NIA 706</a:t>
            </a:r>
          </a:p>
        </p:txBody>
      </p:sp>
      <p:sp>
        <p:nvSpPr>
          <p:cNvPr id="21" name="46 Rectángulo redondeado">
            <a:extLst>
              <a:ext uri="{FF2B5EF4-FFF2-40B4-BE49-F238E27FC236}">
                <a16:creationId xmlns:a16="http://schemas.microsoft.com/office/drawing/2014/main" id="{ACB3C4E3-ABAB-4F64-84FD-B0996B50F6E1}"/>
              </a:ext>
            </a:extLst>
          </p:cNvPr>
          <p:cNvSpPr/>
          <p:nvPr/>
        </p:nvSpPr>
        <p:spPr bwMode="auto">
          <a:xfrm>
            <a:off x="451202" y="4968614"/>
            <a:ext cx="2603749" cy="278616"/>
          </a:xfrm>
          <a:prstGeom prst="roundRect">
            <a:avLst/>
          </a:prstGeom>
          <a:solidFill>
            <a:schemeClr val="bg1">
              <a:lumMod val="95000"/>
            </a:schemeClr>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s-VE" sz="1050" b="1" dirty="0">
                <a:solidFill>
                  <a:schemeClr val="tx1"/>
                </a:solidFill>
              </a:rPr>
              <a:t>Firma del  Auditor</a:t>
            </a:r>
          </a:p>
        </p:txBody>
      </p:sp>
      <p:sp>
        <p:nvSpPr>
          <p:cNvPr id="22" name="47 Rectángulo redondeado">
            <a:extLst>
              <a:ext uri="{FF2B5EF4-FFF2-40B4-BE49-F238E27FC236}">
                <a16:creationId xmlns:a16="http://schemas.microsoft.com/office/drawing/2014/main" id="{F849833E-E597-48BA-BB0F-BC176A4ADAA6}"/>
              </a:ext>
            </a:extLst>
          </p:cNvPr>
          <p:cNvSpPr/>
          <p:nvPr/>
        </p:nvSpPr>
        <p:spPr bwMode="auto">
          <a:xfrm>
            <a:off x="451202" y="5339738"/>
            <a:ext cx="2603749" cy="278616"/>
          </a:xfrm>
          <a:prstGeom prst="roundRect">
            <a:avLst/>
          </a:prstGeom>
          <a:solidFill>
            <a:schemeClr val="bg1">
              <a:lumMod val="95000"/>
            </a:schemeClr>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s-VE" sz="1050" b="1" dirty="0">
                <a:solidFill>
                  <a:schemeClr val="tx1"/>
                </a:solidFill>
              </a:rPr>
              <a:t>Fecha del Informe </a:t>
            </a:r>
          </a:p>
        </p:txBody>
      </p:sp>
      <p:sp>
        <p:nvSpPr>
          <p:cNvPr id="23" name="53 Rectángulo redondeado">
            <a:extLst>
              <a:ext uri="{FF2B5EF4-FFF2-40B4-BE49-F238E27FC236}">
                <a16:creationId xmlns:a16="http://schemas.microsoft.com/office/drawing/2014/main" id="{5F5EE4C3-310B-4465-A98D-BDC15EC8D4C0}"/>
              </a:ext>
            </a:extLst>
          </p:cNvPr>
          <p:cNvSpPr/>
          <p:nvPr/>
        </p:nvSpPr>
        <p:spPr bwMode="auto">
          <a:xfrm>
            <a:off x="451202" y="5710862"/>
            <a:ext cx="2603749" cy="278616"/>
          </a:xfrm>
          <a:prstGeom prst="roundRect">
            <a:avLst/>
          </a:prstGeom>
          <a:solidFill>
            <a:schemeClr val="bg1">
              <a:lumMod val="95000"/>
            </a:schemeClr>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s-VE" sz="1050" b="1" dirty="0">
                <a:solidFill>
                  <a:schemeClr val="tx1"/>
                </a:solidFill>
              </a:rPr>
              <a:t>Domicilio del Auditor </a:t>
            </a:r>
          </a:p>
        </p:txBody>
      </p:sp>
      <p:sp>
        <p:nvSpPr>
          <p:cNvPr id="24" name="55 Rectángulo redondeado">
            <a:extLst>
              <a:ext uri="{FF2B5EF4-FFF2-40B4-BE49-F238E27FC236}">
                <a16:creationId xmlns:a16="http://schemas.microsoft.com/office/drawing/2014/main" id="{BC0AC1F0-708F-4B40-8152-8DF42A7B061A}"/>
              </a:ext>
            </a:extLst>
          </p:cNvPr>
          <p:cNvSpPr/>
          <p:nvPr/>
        </p:nvSpPr>
        <p:spPr bwMode="auto">
          <a:xfrm>
            <a:off x="293561" y="1069992"/>
            <a:ext cx="2910287" cy="306771"/>
          </a:xfrm>
          <a:prstGeom prst="roundRect">
            <a:avLst/>
          </a:prstGeom>
          <a:solidFill>
            <a:srgbClr val="FFC000"/>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VE" sz="1050" dirty="0">
                <a:solidFill>
                  <a:schemeClr val="tx1"/>
                </a:solidFill>
                <a:latin typeface="Arial Rounded MT Bold" pitchFamily="34" charset="0"/>
              </a:rPr>
              <a:t>INFORME O DICTAMEN DE AUDITORIA</a:t>
            </a:r>
          </a:p>
        </p:txBody>
      </p:sp>
      <p:sp>
        <p:nvSpPr>
          <p:cNvPr id="25" name="60 Rectángulo redondeado">
            <a:extLst>
              <a:ext uri="{FF2B5EF4-FFF2-40B4-BE49-F238E27FC236}">
                <a16:creationId xmlns:a16="http://schemas.microsoft.com/office/drawing/2014/main" id="{755EE8C7-5E34-4D7B-A745-46D4F5A7A655}"/>
              </a:ext>
            </a:extLst>
          </p:cNvPr>
          <p:cNvSpPr/>
          <p:nvPr/>
        </p:nvSpPr>
        <p:spPr bwMode="auto">
          <a:xfrm>
            <a:off x="1072165" y="1525192"/>
            <a:ext cx="1536502" cy="373062"/>
          </a:xfrm>
          <a:prstGeom prst="roundRect">
            <a:avLst/>
          </a:prstGeom>
          <a:solidFill>
            <a:schemeClr val="accent4">
              <a:lumMod val="40000"/>
              <a:lumOff val="60000"/>
            </a:schemeClr>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s-VE" sz="1050" b="1" dirty="0">
                <a:solidFill>
                  <a:schemeClr val="tx1"/>
                </a:solidFill>
                <a:latin typeface="+mj-lt"/>
              </a:rPr>
              <a:t>NIA 700 </a:t>
            </a:r>
          </a:p>
        </p:txBody>
      </p:sp>
      <p:sp>
        <p:nvSpPr>
          <p:cNvPr id="26" name="64 Rectángulo redondeado">
            <a:extLst>
              <a:ext uri="{FF2B5EF4-FFF2-40B4-BE49-F238E27FC236}">
                <a16:creationId xmlns:a16="http://schemas.microsoft.com/office/drawing/2014/main" id="{C79B0B33-1236-4C13-BF14-9A1EB26BF846}"/>
              </a:ext>
            </a:extLst>
          </p:cNvPr>
          <p:cNvSpPr/>
          <p:nvPr/>
        </p:nvSpPr>
        <p:spPr bwMode="auto">
          <a:xfrm>
            <a:off x="179512" y="1459329"/>
            <a:ext cx="3010053" cy="4801962"/>
          </a:xfrm>
          <a:prstGeom prst="roundRect">
            <a:avLst/>
          </a:prstGeom>
          <a:no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VE" sz="1050">
              <a:latin typeface="Arial Rounded MT Bold" pitchFamily="34" charset="0"/>
            </a:endParaRPr>
          </a:p>
        </p:txBody>
      </p:sp>
      <p:sp>
        <p:nvSpPr>
          <p:cNvPr id="27" name="68 Rectángulo redondeado">
            <a:extLst>
              <a:ext uri="{FF2B5EF4-FFF2-40B4-BE49-F238E27FC236}">
                <a16:creationId xmlns:a16="http://schemas.microsoft.com/office/drawing/2014/main" id="{145C65BD-B49B-42F0-A3E5-041B9C1E0B8A}"/>
              </a:ext>
            </a:extLst>
          </p:cNvPr>
          <p:cNvSpPr/>
          <p:nvPr/>
        </p:nvSpPr>
        <p:spPr bwMode="auto">
          <a:xfrm>
            <a:off x="451202" y="1999622"/>
            <a:ext cx="2603749" cy="278616"/>
          </a:xfrm>
          <a:prstGeom prst="roundRect">
            <a:avLst/>
          </a:prstGeom>
          <a:solidFill>
            <a:schemeClr val="bg1">
              <a:lumMod val="95000"/>
            </a:schemeClr>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VE" sz="1050" dirty="0">
              <a:solidFill>
                <a:schemeClr val="tx1"/>
              </a:solidFill>
            </a:endParaRPr>
          </a:p>
          <a:p>
            <a:pPr algn="ctr">
              <a:defRPr/>
            </a:pPr>
            <a:r>
              <a:rPr lang="es-VE" sz="1050" b="1" dirty="0">
                <a:solidFill>
                  <a:schemeClr val="tx1"/>
                </a:solidFill>
              </a:rPr>
              <a:t>Titulo</a:t>
            </a:r>
          </a:p>
          <a:p>
            <a:pPr algn="ctr">
              <a:defRPr/>
            </a:pPr>
            <a:endParaRPr lang="es-VE" sz="1050" dirty="0">
              <a:solidFill>
                <a:schemeClr val="tx1"/>
              </a:solidFill>
            </a:endParaRPr>
          </a:p>
        </p:txBody>
      </p:sp>
      <p:sp>
        <p:nvSpPr>
          <p:cNvPr id="28" name="71 Rectángulo redondeado">
            <a:extLst>
              <a:ext uri="{FF2B5EF4-FFF2-40B4-BE49-F238E27FC236}">
                <a16:creationId xmlns:a16="http://schemas.microsoft.com/office/drawing/2014/main" id="{E3B8EF71-3631-4BBA-9637-7294C4A6A630}"/>
              </a:ext>
            </a:extLst>
          </p:cNvPr>
          <p:cNvSpPr/>
          <p:nvPr/>
        </p:nvSpPr>
        <p:spPr bwMode="auto">
          <a:xfrm>
            <a:off x="5652120" y="1052736"/>
            <a:ext cx="2912427" cy="307742"/>
          </a:xfrm>
          <a:prstGeom prst="roundRect">
            <a:avLst/>
          </a:prstGeom>
          <a:solidFill>
            <a:srgbClr val="FFC000"/>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VE" sz="1050" dirty="0">
                <a:solidFill>
                  <a:schemeClr val="tx1"/>
                </a:solidFill>
                <a:latin typeface="Arial Rounded MT Bold" pitchFamily="34" charset="0"/>
              </a:rPr>
              <a:t>INFORME O DICTAMEN DE AUDITORIA</a:t>
            </a:r>
          </a:p>
        </p:txBody>
      </p:sp>
      <p:sp>
        <p:nvSpPr>
          <p:cNvPr id="29" name="72 Rectángulo redondeado">
            <a:extLst>
              <a:ext uri="{FF2B5EF4-FFF2-40B4-BE49-F238E27FC236}">
                <a16:creationId xmlns:a16="http://schemas.microsoft.com/office/drawing/2014/main" id="{FD88ED48-011E-4C72-9CF4-EFCF9F53040B}"/>
              </a:ext>
            </a:extLst>
          </p:cNvPr>
          <p:cNvSpPr/>
          <p:nvPr/>
        </p:nvSpPr>
        <p:spPr bwMode="auto">
          <a:xfrm>
            <a:off x="5856546" y="1940660"/>
            <a:ext cx="2847850" cy="237751"/>
          </a:xfrm>
          <a:prstGeom prst="roundRect">
            <a:avLst/>
          </a:prstGeom>
          <a:solidFill>
            <a:schemeClr val="bg1">
              <a:lumMod val="95000"/>
            </a:schemeClr>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VE" sz="1050" b="1" dirty="0">
              <a:solidFill>
                <a:schemeClr val="tx1"/>
              </a:solidFill>
            </a:endParaRPr>
          </a:p>
          <a:p>
            <a:pPr algn="ctr">
              <a:defRPr/>
            </a:pPr>
            <a:r>
              <a:rPr lang="es-VE" sz="1050" b="1" dirty="0">
                <a:solidFill>
                  <a:schemeClr val="tx1"/>
                </a:solidFill>
              </a:rPr>
              <a:t>Titulo</a:t>
            </a:r>
          </a:p>
          <a:p>
            <a:pPr algn="ctr">
              <a:defRPr/>
            </a:pPr>
            <a:endParaRPr lang="es-VE" sz="1050" b="1" dirty="0">
              <a:solidFill>
                <a:schemeClr val="tx1"/>
              </a:solidFill>
            </a:endParaRPr>
          </a:p>
        </p:txBody>
      </p:sp>
      <p:sp>
        <p:nvSpPr>
          <p:cNvPr id="30" name="74 Rectángulo redondeado">
            <a:extLst>
              <a:ext uri="{FF2B5EF4-FFF2-40B4-BE49-F238E27FC236}">
                <a16:creationId xmlns:a16="http://schemas.microsoft.com/office/drawing/2014/main" id="{CEC9BEF7-21E0-44E0-82DA-FB74439D7E4A}"/>
              </a:ext>
            </a:extLst>
          </p:cNvPr>
          <p:cNvSpPr/>
          <p:nvPr/>
        </p:nvSpPr>
        <p:spPr bwMode="auto">
          <a:xfrm>
            <a:off x="5856546" y="2239929"/>
            <a:ext cx="2847850" cy="252083"/>
          </a:xfrm>
          <a:prstGeom prst="roundRect">
            <a:avLst/>
          </a:prstGeom>
          <a:solidFill>
            <a:schemeClr val="bg1">
              <a:lumMod val="95000"/>
            </a:schemeClr>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VE" sz="1050" b="1" dirty="0">
              <a:solidFill>
                <a:schemeClr val="tx1"/>
              </a:solidFill>
            </a:endParaRPr>
          </a:p>
          <a:p>
            <a:pPr algn="ctr">
              <a:defRPr/>
            </a:pPr>
            <a:r>
              <a:rPr lang="es-VE" sz="1050" b="1" dirty="0">
                <a:solidFill>
                  <a:schemeClr val="tx1"/>
                </a:solidFill>
              </a:rPr>
              <a:t>Destinatario</a:t>
            </a:r>
          </a:p>
          <a:p>
            <a:pPr algn="ctr">
              <a:defRPr/>
            </a:pPr>
            <a:endParaRPr lang="es-VE" sz="1050" b="1" dirty="0">
              <a:solidFill>
                <a:schemeClr val="tx1"/>
              </a:solidFill>
            </a:endParaRPr>
          </a:p>
        </p:txBody>
      </p:sp>
      <p:sp>
        <p:nvSpPr>
          <p:cNvPr id="31" name="75 Rectángulo redondeado">
            <a:extLst>
              <a:ext uri="{FF2B5EF4-FFF2-40B4-BE49-F238E27FC236}">
                <a16:creationId xmlns:a16="http://schemas.microsoft.com/office/drawing/2014/main" id="{FDA3A1AA-FBB6-4A89-9533-67B5319436D2}"/>
              </a:ext>
            </a:extLst>
          </p:cNvPr>
          <p:cNvSpPr/>
          <p:nvPr/>
        </p:nvSpPr>
        <p:spPr bwMode="auto">
          <a:xfrm>
            <a:off x="5856546" y="2553530"/>
            <a:ext cx="2847850" cy="252083"/>
          </a:xfrm>
          <a:prstGeom prst="roundRect">
            <a:avLst/>
          </a:prstGeom>
          <a:solidFill>
            <a:schemeClr val="bg1">
              <a:lumMod val="95000"/>
            </a:schemeClr>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s-AR" sz="1050" b="1" dirty="0">
                <a:solidFill>
                  <a:schemeClr val="tx1"/>
                </a:solidFill>
              </a:rPr>
              <a:t>Párrafo introductorio</a:t>
            </a:r>
            <a:endParaRPr lang="es-CO" sz="1050" b="1" dirty="0">
              <a:solidFill>
                <a:schemeClr val="tx1"/>
              </a:solidFill>
            </a:endParaRPr>
          </a:p>
        </p:txBody>
      </p:sp>
      <p:sp>
        <p:nvSpPr>
          <p:cNvPr id="32" name="76 Rectángulo redondeado">
            <a:extLst>
              <a:ext uri="{FF2B5EF4-FFF2-40B4-BE49-F238E27FC236}">
                <a16:creationId xmlns:a16="http://schemas.microsoft.com/office/drawing/2014/main" id="{1378D8DC-3B3D-4291-995B-E237E6A22B03}"/>
              </a:ext>
            </a:extLst>
          </p:cNvPr>
          <p:cNvSpPr/>
          <p:nvPr/>
        </p:nvSpPr>
        <p:spPr bwMode="auto">
          <a:xfrm>
            <a:off x="5844017" y="3525987"/>
            <a:ext cx="2868856" cy="300698"/>
          </a:xfrm>
          <a:prstGeom prst="roundRect">
            <a:avLst/>
          </a:prstGeom>
          <a:solidFill>
            <a:srgbClr val="FFFF00"/>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s-VE" sz="1050" b="1" dirty="0">
                <a:solidFill>
                  <a:schemeClr val="tx1"/>
                </a:solidFill>
              </a:rPr>
              <a:t>Cuestión clave de Auditoria</a:t>
            </a:r>
          </a:p>
        </p:txBody>
      </p:sp>
      <p:sp>
        <p:nvSpPr>
          <p:cNvPr id="33" name="77 Rectángulo redondeado">
            <a:extLst>
              <a:ext uri="{FF2B5EF4-FFF2-40B4-BE49-F238E27FC236}">
                <a16:creationId xmlns:a16="http://schemas.microsoft.com/office/drawing/2014/main" id="{2AA3A938-D520-4B1A-B392-ED0D36FFD712}"/>
              </a:ext>
            </a:extLst>
          </p:cNvPr>
          <p:cNvSpPr/>
          <p:nvPr/>
        </p:nvSpPr>
        <p:spPr bwMode="auto">
          <a:xfrm>
            <a:off x="5856546" y="2867131"/>
            <a:ext cx="2847850" cy="252083"/>
          </a:xfrm>
          <a:prstGeom prst="roundRect">
            <a:avLst/>
          </a:prstGeom>
          <a:solidFill>
            <a:srgbClr val="FFFF00"/>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s-VE" sz="1050" b="1" dirty="0">
                <a:solidFill>
                  <a:schemeClr val="tx1"/>
                </a:solidFill>
              </a:rPr>
              <a:t>Opinión del Auditor</a:t>
            </a:r>
          </a:p>
        </p:txBody>
      </p:sp>
      <p:sp>
        <p:nvSpPr>
          <p:cNvPr id="34" name="78 Rectángulo redondeado">
            <a:extLst>
              <a:ext uri="{FF2B5EF4-FFF2-40B4-BE49-F238E27FC236}">
                <a16:creationId xmlns:a16="http://schemas.microsoft.com/office/drawing/2014/main" id="{E17DA829-7B7C-40BB-9149-5EB8A3095745}"/>
              </a:ext>
            </a:extLst>
          </p:cNvPr>
          <p:cNvSpPr/>
          <p:nvPr/>
        </p:nvSpPr>
        <p:spPr bwMode="auto">
          <a:xfrm>
            <a:off x="5856546" y="4279358"/>
            <a:ext cx="2847850" cy="331334"/>
          </a:xfrm>
          <a:prstGeom prst="roundRect">
            <a:avLst/>
          </a:prstGeom>
          <a:solidFill>
            <a:schemeClr val="bg1">
              <a:lumMod val="95000"/>
            </a:schemeClr>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s-VE" sz="1050" b="1" dirty="0">
                <a:solidFill>
                  <a:schemeClr val="tx1"/>
                </a:solidFill>
              </a:rPr>
              <a:t>Resp. Del  Auditor</a:t>
            </a:r>
          </a:p>
        </p:txBody>
      </p:sp>
      <p:sp>
        <p:nvSpPr>
          <p:cNvPr id="35" name="79 Rectángulo redondeado">
            <a:extLst>
              <a:ext uri="{FF2B5EF4-FFF2-40B4-BE49-F238E27FC236}">
                <a16:creationId xmlns:a16="http://schemas.microsoft.com/office/drawing/2014/main" id="{B5F0A979-7607-46C2-956E-B1031FC761A3}"/>
              </a:ext>
            </a:extLst>
          </p:cNvPr>
          <p:cNvSpPr/>
          <p:nvPr/>
        </p:nvSpPr>
        <p:spPr bwMode="auto">
          <a:xfrm>
            <a:off x="5856546" y="4672210"/>
            <a:ext cx="2847850" cy="400622"/>
          </a:xfrm>
          <a:prstGeom prst="roundRect">
            <a:avLst/>
          </a:prstGeom>
          <a:solidFill>
            <a:schemeClr val="bg1">
              <a:lumMod val="95000"/>
            </a:schemeClr>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s-CO" sz="1050" b="1" dirty="0">
                <a:solidFill>
                  <a:schemeClr val="tx1"/>
                </a:solidFill>
              </a:rPr>
              <a:t>Informe sobre otros requerimientos legales o regulatorios.</a:t>
            </a:r>
            <a:endParaRPr lang="es-VE" sz="1050" b="1" dirty="0">
              <a:solidFill>
                <a:schemeClr val="tx1"/>
              </a:solidFill>
            </a:endParaRPr>
          </a:p>
        </p:txBody>
      </p:sp>
      <p:sp>
        <p:nvSpPr>
          <p:cNvPr id="36" name="81 Rectángulo redondeado">
            <a:extLst>
              <a:ext uri="{FF2B5EF4-FFF2-40B4-BE49-F238E27FC236}">
                <a16:creationId xmlns:a16="http://schemas.microsoft.com/office/drawing/2014/main" id="{24C3114B-70D4-4148-82C8-AD6C373674D4}"/>
              </a:ext>
            </a:extLst>
          </p:cNvPr>
          <p:cNvSpPr/>
          <p:nvPr/>
        </p:nvSpPr>
        <p:spPr bwMode="auto">
          <a:xfrm>
            <a:off x="5856546" y="5134350"/>
            <a:ext cx="2847850" cy="331334"/>
          </a:xfrm>
          <a:prstGeom prst="roundRect">
            <a:avLst/>
          </a:prstGeom>
          <a:solidFill>
            <a:schemeClr val="bg1">
              <a:lumMod val="95000"/>
            </a:schemeClr>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s-VE" sz="1050" b="1" dirty="0">
                <a:solidFill>
                  <a:schemeClr val="tx1"/>
                </a:solidFill>
              </a:rPr>
              <a:t>Firma del  Auditor</a:t>
            </a:r>
          </a:p>
        </p:txBody>
      </p:sp>
      <p:sp>
        <p:nvSpPr>
          <p:cNvPr id="37" name="82 Rectángulo redondeado">
            <a:extLst>
              <a:ext uri="{FF2B5EF4-FFF2-40B4-BE49-F238E27FC236}">
                <a16:creationId xmlns:a16="http://schemas.microsoft.com/office/drawing/2014/main" id="{25E83625-07C4-4F9D-A38B-AE120E17C001}"/>
              </a:ext>
            </a:extLst>
          </p:cNvPr>
          <p:cNvSpPr/>
          <p:nvPr/>
        </p:nvSpPr>
        <p:spPr bwMode="auto">
          <a:xfrm>
            <a:off x="5856546" y="5527202"/>
            <a:ext cx="2847850" cy="270142"/>
          </a:xfrm>
          <a:prstGeom prst="roundRect">
            <a:avLst/>
          </a:prstGeom>
          <a:solidFill>
            <a:schemeClr val="bg1">
              <a:lumMod val="95000"/>
            </a:schemeClr>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s-VE" sz="1050" b="1" dirty="0">
                <a:solidFill>
                  <a:schemeClr val="tx1"/>
                </a:solidFill>
              </a:rPr>
              <a:t>Fecha del Informe </a:t>
            </a:r>
          </a:p>
        </p:txBody>
      </p:sp>
      <p:sp>
        <p:nvSpPr>
          <p:cNvPr id="38" name="83 Rectángulo redondeado">
            <a:extLst>
              <a:ext uri="{FF2B5EF4-FFF2-40B4-BE49-F238E27FC236}">
                <a16:creationId xmlns:a16="http://schemas.microsoft.com/office/drawing/2014/main" id="{8F89DE2E-9F48-4C3A-8AF5-E1F4ACBB3B91}"/>
              </a:ext>
            </a:extLst>
          </p:cNvPr>
          <p:cNvSpPr/>
          <p:nvPr/>
        </p:nvSpPr>
        <p:spPr bwMode="auto">
          <a:xfrm>
            <a:off x="5856546" y="5858857"/>
            <a:ext cx="2847850" cy="294967"/>
          </a:xfrm>
          <a:prstGeom prst="roundRect">
            <a:avLst/>
          </a:prstGeom>
          <a:solidFill>
            <a:schemeClr val="bg1">
              <a:lumMod val="95000"/>
            </a:schemeClr>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s-VE" sz="1050" b="1" dirty="0">
                <a:solidFill>
                  <a:schemeClr val="tx1"/>
                </a:solidFill>
              </a:rPr>
              <a:t>Domicilio del Auditor </a:t>
            </a:r>
          </a:p>
        </p:txBody>
      </p:sp>
      <p:sp>
        <p:nvSpPr>
          <p:cNvPr id="39" name="86 CuadroTexto">
            <a:extLst>
              <a:ext uri="{FF2B5EF4-FFF2-40B4-BE49-F238E27FC236}">
                <a16:creationId xmlns:a16="http://schemas.microsoft.com/office/drawing/2014/main" id="{377DB3B2-BAAF-44D2-AB8A-E6EC1EE38D94}"/>
              </a:ext>
            </a:extLst>
          </p:cNvPr>
          <p:cNvSpPr txBox="1"/>
          <p:nvPr/>
        </p:nvSpPr>
        <p:spPr>
          <a:xfrm>
            <a:off x="3275857" y="3100636"/>
            <a:ext cx="1755356" cy="41549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es-CO"/>
            </a:defPPr>
            <a:lvl1pPr algn="ctr">
              <a:spcBef>
                <a:spcPct val="0"/>
              </a:spcBef>
              <a:buFontTx/>
              <a:buNone/>
              <a:defRPr sz="1400">
                <a:latin typeface="Arial" panose="020B0604020202020204" pitchFamily="34"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s-CO" sz="1050" dirty="0"/>
              <a:t>Cambios de importancia en la NIA 701 (Nueva)</a:t>
            </a:r>
          </a:p>
        </p:txBody>
      </p:sp>
      <p:sp>
        <p:nvSpPr>
          <p:cNvPr id="40" name="88 CuadroTexto">
            <a:extLst>
              <a:ext uri="{FF2B5EF4-FFF2-40B4-BE49-F238E27FC236}">
                <a16:creationId xmlns:a16="http://schemas.microsoft.com/office/drawing/2014/main" id="{E9479692-DCD8-4EF9-879E-F321B2A3C468}"/>
              </a:ext>
            </a:extLst>
          </p:cNvPr>
          <p:cNvSpPr txBox="1">
            <a:spLocks noChangeArrowheads="1"/>
          </p:cNvSpPr>
          <p:nvPr/>
        </p:nvSpPr>
        <p:spPr bwMode="auto">
          <a:xfrm>
            <a:off x="3491880" y="1947738"/>
            <a:ext cx="1539332" cy="57708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s-MX" altLang="es-CO" sz="1050" dirty="0">
                <a:latin typeface="Arial" panose="020B0604020202020204" pitchFamily="34" charset="0"/>
              </a:rPr>
              <a:t>Indicar Informe o Dictamen Auditor Independiente</a:t>
            </a:r>
            <a:endParaRPr lang="es-CO" altLang="es-CO" sz="1050" dirty="0">
              <a:latin typeface="Arial" panose="020B0604020202020204" pitchFamily="34" charset="0"/>
            </a:endParaRPr>
          </a:p>
        </p:txBody>
      </p:sp>
      <p:sp>
        <p:nvSpPr>
          <p:cNvPr id="41" name="97 Rectángulo redondeado">
            <a:extLst>
              <a:ext uri="{FF2B5EF4-FFF2-40B4-BE49-F238E27FC236}">
                <a16:creationId xmlns:a16="http://schemas.microsoft.com/office/drawing/2014/main" id="{503F7DCC-F605-42F4-B580-665AD592EF3B}"/>
              </a:ext>
            </a:extLst>
          </p:cNvPr>
          <p:cNvSpPr/>
          <p:nvPr/>
        </p:nvSpPr>
        <p:spPr bwMode="auto">
          <a:xfrm>
            <a:off x="5436096" y="1480948"/>
            <a:ext cx="3417252" cy="4780343"/>
          </a:xfrm>
          <a:prstGeom prst="roundRect">
            <a:avLst/>
          </a:prstGeom>
          <a:no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VE" sz="1050">
              <a:latin typeface="Arial Rounded MT Bold" pitchFamily="34" charset="0"/>
            </a:endParaRPr>
          </a:p>
        </p:txBody>
      </p:sp>
      <p:sp>
        <p:nvSpPr>
          <p:cNvPr id="42" name="98 Rectángulo redondeado">
            <a:extLst>
              <a:ext uri="{FF2B5EF4-FFF2-40B4-BE49-F238E27FC236}">
                <a16:creationId xmlns:a16="http://schemas.microsoft.com/office/drawing/2014/main" id="{4F8B93E4-3FAD-4C3D-9DD1-08F4C6A743F7}"/>
              </a:ext>
            </a:extLst>
          </p:cNvPr>
          <p:cNvSpPr/>
          <p:nvPr/>
        </p:nvSpPr>
        <p:spPr bwMode="auto">
          <a:xfrm>
            <a:off x="5856546" y="3180732"/>
            <a:ext cx="2847850" cy="283737"/>
          </a:xfrm>
          <a:prstGeom prst="roundRect">
            <a:avLst/>
          </a:prstGeom>
          <a:solidFill>
            <a:schemeClr val="bg1">
              <a:lumMod val="95000"/>
            </a:schemeClr>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s-VE" sz="1050" b="1" dirty="0">
                <a:solidFill>
                  <a:schemeClr val="tx1"/>
                </a:solidFill>
              </a:rPr>
              <a:t>Fundamentos de la Opinión </a:t>
            </a:r>
          </a:p>
        </p:txBody>
      </p:sp>
      <p:sp>
        <p:nvSpPr>
          <p:cNvPr id="43" name="101 Rectángulo redondeado">
            <a:extLst>
              <a:ext uri="{FF2B5EF4-FFF2-40B4-BE49-F238E27FC236}">
                <a16:creationId xmlns:a16="http://schemas.microsoft.com/office/drawing/2014/main" id="{A64DF63A-7BDB-4E39-BF8D-7E177949220E}"/>
              </a:ext>
            </a:extLst>
          </p:cNvPr>
          <p:cNvSpPr/>
          <p:nvPr/>
        </p:nvSpPr>
        <p:spPr bwMode="auto">
          <a:xfrm>
            <a:off x="5844017" y="3888203"/>
            <a:ext cx="2868856" cy="329637"/>
          </a:xfrm>
          <a:prstGeom prst="roundRect">
            <a:avLst/>
          </a:prstGeom>
          <a:solidFill>
            <a:schemeClr val="bg1">
              <a:lumMod val="95000"/>
            </a:schemeClr>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s-VE" sz="1050" b="1" dirty="0">
                <a:solidFill>
                  <a:schemeClr val="tx1"/>
                </a:solidFill>
              </a:rPr>
              <a:t>Resp. De la Dirección y de los encargos  del Gob. De la Entidad </a:t>
            </a:r>
          </a:p>
        </p:txBody>
      </p:sp>
      <p:cxnSp>
        <p:nvCxnSpPr>
          <p:cNvPr id="44" name="Conector: angular 43">
            <a:extLst>
              <a:ext uri="{FF2B5EF4-FFF2-40B4-BE49-F238E27FC236}">
                <a16:creationId xmlns:a16="http://schemas.microsoft.com/office/drawing/2014/main" id="{787D1CD4-7D0D-4FBA-8F9D-6D81FED7E499}"/>
              </a:ext>
            </a:extLst>
          </p:cNvPr>
          <p:cNvCxnSpPr>
            <a:cxnSpLocks/>
            <a:stCxn id="40" idx="1"/>
            <a:endCxn id="24" idx="3"/>
          </p:cNvCxnSpPr>
          <p:nvPr/>
        </p:nvCxnSpPr>
        <p:spPr>
          <a:xfrm rot="10800000">
            <a:off x="3203848" y="1223379"/>
            <a:ext cx="288032" cy="1012901"/>
          </a:xfrm>
          <a:prstGeom prst="bentConnector3">
            <a:avLst>
              <a:gd name="adj1" fmla="val 50000"/>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onector: angular 44">
            <a:extLst>
              <a:ext uri="{FF2B5EF4-FFF2-40B4-BE49-F238E27FC236}">
                <a16:creationId xmlns:a16="http://schemas.microsoft.com/office/drawing/2014/main" id="{BDE42671-5BDF-44A5-9163-0BC9E4C032FE}"/>
              </a:ext>
            </a:extLst>
          </p:cNvPr>
          <p:cNvCxnSpPr>
            <a:cxnSpLocks/>
            <a:stCxn id="40" idx="3"/>
            <a:endCxn id="28" idx="1"/>
          </p:cNvCxnSpPr>
          <p:nvPr/>
        </p:nvCxnSpPr>
        <p:spPr>
          <a:xfrm flipV="1">
            <a:off x="5031212" y="1206607"/>
            <a:ext cx="620908" cy="1029672"/>
          </a:xfrm>
          <a:prstGeom prst="bentConnector3">
            <a:avLst>
              <a:gd name="adj1" fmla="val 50000"/>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6" name="60 Rectángulo redondeado">
            <a:extLst>
              <a:ext uri="{FF2B5EF4-FFF2-40B4-BE49-F238E27FC236}">
                <a16:creationId xmlns:a16="http://schemas.microsoft.com/office/drawing/2014/main" id="{6E716EF2-88C1-46CC-B433-A42E8E2BB301}"/>
              </a:ext>
            </a:extLst>
          </p:cNvPr>
          <p:cNvSpPr/>
          <p:nvPr/>
        </p:nvSpPr>
        <p:spPr bwMode="auto">
          <a:xfrm>
            <a:off x="6491512" y="1531977"/>
            <a:ext cx="1536502" cy="373062"/>
          </a:xfrm>
          <a:prstGeom prst="roundRect">
            <a:avLst/>
          </a:prstGeom>
          <a:solidFill>
            <a:schemeClr val="accent4">
              <a:lumMod val="40000"/>
              <a:lumOff val="60000"/>
            </a:schemeClr>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s-VE" sz="1050" b="1" dirty="0">
                <a:solidFill>
                  <a:schemeClr val="tx1"/>
                </a:solidFill>
                <a:latin typeface="+mj-lt"/>
              </a:rPr>
              <a:t>NIA 701 (Nueva) </a:t>
            </a:r>
          </a:p>
        </p:txBody>
      </p:sp>
      <p:cxnSp>
        <p:nvCxnSpPr>
          <p:cNvPr id="47" name="Conector: angular 46">
            <a:extLst>
              <a:ext uri="{FF2B5EF4-FFF2-40B4-BE49-F238E27FC236}">
                <a16:creationId xmlns:a16="http://schemas.microsoft.com/office/drawing/2014/main" id="{1E664101-AFF5-4C77-A2AD-BAF27FD156F7}"/>
              </a:ext>
            </a:extLst>
          </p:cNvPr>
          <p:cNvCxnSpPr>
            <a:cxnSpLocks/>
            <a:stCxn id="39" idx="3"/>
            <a:endCxn id="33" idx="1"/>
          </p:cNvCxnSpPr>
          <p:nvPr/>
        </p:nvCxnSpPr>
        <p:spPr>
          <a:xfrm flipV="1">
            <a:off x="5031213" y="2993173"/>
            <a:ext cx="825333" cy="315212"/>
          </a:xfrm>
          <a:prstGeom prst="bentConnector3">
            <a:avLst>
              <a:gd name="adj1" fmla="val 30157"/>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ector: angular 47">
            <a:extLst>
              <a:ext uri="{FF2B5EF4-FFF2-40B4-BE49-F238E27FC236}">
                <a16:creationId xmlns:a16="http://schemas.microsoft.com/office/drawing/2014/main" id="{AEA1AF1E-7B46-4750-A8FF-E3E0B1A933F9}"/>
              </a:ext>
            </a:extLst>
          </p:cNvPr>
          <p:cNvCxnSpPr>
            <a:cxnSpLocks/>
            <a:stCxn id="39" idx="3"/>
            <a:endCxn id="32" idx="1"/>
          </p:cNvCxnSpPr>
          <p:nvPr/>
        </p:nvCxnSpPr>
        <p:spPr>
          <a:xfrm>
            <a:off x="5031213" y="3308385"/>
            <a:ext cx="812804" cy="367951"/>
          </a:xfrm>
          <a:prstGeom prst="bentConnector3">
            <a:avLst>
              <a:gd name="adj1" fmla="val 2985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1 Marcador de número de diapositiva"/>
          <p:cNvSpPr>
            <a:spLocks noGrp="1"/>
          </p:cNvSpPr>
          <p:nvPr>
            <p:ph type="sldNum" sz="quarter" idx="12"/>
          </p:nvPr>
        </p:nvSpPr>
        <p:spPr/>
        <p:txBody>
          <a:bodyPr/>
          <a:lstStyle/>
          <a:p>
            <a:fld id="{1D7E4244-D375-4F05-B678-C624FE293554}" type="slidenum">
              <a:rPr lang="es-CO" smtClean="0"/>
              <a:t>121</a:t>
            </a:fld>
            <a:endParaRPr lang="es-CO"/>
          </a:p>
        </p:txBody>
      </p:sp>
    </p:spTree>
    <p:extLst>
      <p:ext uri="{BB962C8B-B14F-4D97-AF65-F5344CB8AC3E}">
        <p14:creationId xmlns:p14="http://schemas.microsoft.com/office/powerpoint/2010/main" val="256795535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EMA GOBIERNO 2014_logo-0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5" name="4 Imagen" descr="MINCOMERCIO-fi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cxnSp>
        <p:nvCxnSpPr>
          <p:cNvPr id="7" name="6 Conector recto"/>
          <p:cNvCxnSpPr/>
          <p:nvPr/>
        </p:nvCxnSpPr>
        <p:spPr>
          <a:xfrm>
            <a:off x="251520" y="6237312"/>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 name="9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1" name="7 Marcador de contenid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cxnSp>
        <p:nvCxnSpPr>
          <p:cNvPr id="13" name="12 Conector recto"/>
          <p:cNvCxnSpPr/>
          <p:nvPr/>
        </p:nvCxnSpPr>
        <p:spPr>
          <a:xfrm>
            <a:off x="251520" y="548680"/>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5 Rectángulo"/>
          <p:cNvSpPr/>
          <p:nvPr/>
        </p:nvSpPr>
        <p:spPr>
          <a:xfrm>
            <a:off x="0" y="2708920"/>
            <a:ext cx="9144000" cy="72008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200" b="1" dirty="0">
                <a:solidFill>
                  <a:schemeClr val="bg1"/>
                </a:solidFill>
              </a:rPr>
              <a:t>PRINCIPALES CAMBIOS NIA 260</a:t>
            </a:r>
          </a:p>
        </p:txBody>
      </p:sp>
      <p:sp>
        <p:nvSpPr>
          <p:cNvPr id="2" name="1 Marcador de número de diapositiva"/>
          <p:cNvSpPr>
            <a:spLocks noGrp="1"/>
          </p:cNvSpPr>
          <p:nvPr>
            <p:ph type="sldNum" sz="quarter" idx="12"/>
          </p:nvPr>
        </p:nvSpPr>
        <p:spPr/>
        <p:txBody>
          <a:bodyPr/>
          <a:lstStyle/>
          <a:p>
            <a:fld id="{1D7E4244-D375-4F05-B678-C624FE293554}" type="slidenum">
              <a:rPr lang="es-CO" smtClean="0"/>
              <a:t>122</a:t>
            </a:fld>
            <a:endParaRPr lang="es-CO"/>
          </a:p>
        </p:txBody>
      </p:sp>
    </p:spTree>
    <p:extLst>
      <p:ext uri="{BB962C8B-B14F-4D97-AF65-F5344CB8AC3E}">
        <p14:creationId xmlns:p14="http://schemas.microsoft.com/office/powerpoint/2010/main" val="350894854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EMA GOBIERNO 2014_logo-0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5" name="4 Imagen" descr="MINCOMERCIO-fi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pic>
        <p:nvPicPr>
          <p:cNvPr id="10" name="9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1" name="7 Marcador de contenid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cxnSp>
        <p:nvCxnSpPr>
          <p:cNvPr id="13" name="12 Conector recto"/>
          <p:cNvCxnSpPr/>
          <p:nvPr/>
        </p:nvCxnSpPr>
        <p:spPr>
          <a:xfrm>
            <a:off x="251520" y="548680"/>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251519" y="548680"/>
            <a:ext cx="8365201" cy="461665"/>
          </a:xfrm>
          <a:prstGeom prst="rect">
            <a:avLst/>
          </a:prstGeom>
          <a:noFill/>
        </p:spPr>
        <p:txBody>
          <a:bodyPr wrap="square" rtlCol="0">
            <a:spAutoFit/>
          </a:bodyPr>
          <a:lstStyle/>
          <a:p>
            <a:r>
              <a:rPr lang="es-CO" sz="2400" b="1" dirty="0">
                <a:solidFill>
                  <a:srgbClr val="0070C0"/>
                </a:solidFill>
              </a:rPr>
              <a:t>PRINCIPALES CAMBIOS NIA 260</a:t>
            </a:r>
          </a:p>
        </p:txBody>
      </p:sp>
      <p:sp>
        <p:nvSpPr>
          <p:cNvPr id="9" name="Rectángulo 8">
            <a:extLst>
              <a:ext uri="{FF2B5EF4-FFF2-40B4-BE49-F238E27FC236}">
                <a16:creationId xmlns:a16="http://schemas.microsoft.com/office/drawing/2014/main" id="{7A56D92D-C0C7-405F-AA8D-8ED797CFCFF0}"/>
              </a:ext>
            </a:extLst>
          </p:cNvPr>
          <p:cNvSpPr/>
          <p:nvPr/>
        </p:nvSpPr>
        <p:spPr>
          <a:xfrm>
            <a:off x="363132" y="1124744"/>
            <a:ext cx="1800200" cy="43204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t>NIA 260 (R)</a:t>
            </a:r>
          </a:p>
        </p:txBody>
      </p:sp>
      <p:sp>
        <p:nvSpPr>
          <p:cNvPr id="15" name="Rectángulo 14">
            <a:extLst>
              <a:ext uri="{FF2B5EF4-FFF2-40B4-BE49-F238E27FC236}">
                <a16:creationId xmlns:a16="http://schemas.microsoft.com/office/drawing/2014/main" id="{1AF7DB0F-BF50-4D78-B0A2-11FDA2371BCF}"/>
              </a:ext>
            </a:extLst>
          </p:cNvPr>
          <p:cNvSpPr/>
          <p:nvPr/>
        </p:nvSpPr>
        <p:spPr>
          <a:xfrm>
            <a:off x="2811404" y="1124744"/>
            <a:ext cx="5760640" cy="43204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altLang="es-CO" sz="1400" dirty="0">
                <a:solidFill>
                  <a:schemeClr val="bg1"/>
                </a:solidFill>
                <a:latin typeface="inherit"/>
              </a:rPr>
              <a:t>Comunicación con los responsables del gobierno de la entidad</a:t>
            </a:r>
            <a:endParaRPr lang="es-CO" sz="1400" dirty="0">
              <a:solidFill>
                <a:schemeClr val="bg1"/>
              </a:solidFill>
              <a:latin typeface="inherit"/>
            </a:endParaRPr>
          </a:p>
        </p:txBody>
      </p:sp>
      <p:graphicFrame>
        <p:nvGraphicFramePr>
          <p:cNvPr id="16" name="Diagrama 15">
            <a:extLst>
              <a:ext uri="{FF2B5EF4-FFF2-40B4-BE49-F238E27FC236}">
                <a16:creationId xmlns:a16="http://schemas.microsoft.com/office/drawing/2014/main" id="{7D2031F6-3B6A-4288-A2F9-019AB9D82F5E}"/>
              </a:ext>
            </a:extLst>
          </p:cNvPr>
          <p:cNvGraphicFramePr/>
          <p:nvPr>
            <p:extLst>
              <p:ext uri="{D42A27DB-BD31-4B8C-83A1-F6EECF244321}">
                <p14:modId xmlns:p14="http://schemas.microsoft.com/office/powerpoint/2010/main" val="716440264"/>
              </p:ext>
            </p:extLst>
          </p:nvPr>
        </p:nvGraphicFramePr>
        <p:xfrm>
          <a:off x="683568" y="1878133"/>
          <a:ext cx="7888476"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 name="1 Marcador de número de diapositiva"/>
          <p:cNvSpPr>
            <a:spLocks noGrp="1"/>
          </p:cNvSpPr>
          <p:nvPr>
            <p:ph type="sldNum" sz="quarter" idx="12"/>
          </p:nvPr>
        </p:nvSpPr>
        <p:spPr/>
        <p:txBody>
          <a:bodyPr/>
          <a:lstStyle/>
          <a:p>
            <a:fld id="{1D7E4244-D375-4F05-B678-C624FE293554}" type="slidenum">
              <a:rPr lang="es-CO" smtClean="0"/>
              <a:t>123</a:t>
            </a:fld>
            <a:endParaRPr lang="es-CO"/>
          </a:p>
        </p:txBody>
      </p:sp>
    </p:spTree>
    <p:extLst>
      <p:ext uri="{BB962C8B-B14F-4D97-AF65-F5344CB8AC3E}">
        <p14:creationId xmlns:p14="http://schemas.microsoft.com/office/powerpoint/2010/main" val="372841925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EMA GOBIERNO 2014_logo-0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5" name="4 Imagen" descr="MINCOMERCIO-fi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pic>
        <p:nvPicPr>
          <p:cNvPr id="10" name="9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1" name="7 Marcador de contenid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cxnSp>
        <p:nvCxnSpPr>
          <p:cNvPr id="13" name="12 Conector recto"/>
          <p:cNvCxnSpPr/>
          <p:nvPr/>
        </p:nvCxnSpPr>
        <p:spPr>
          <a:xfrm>
            <a:off x="251520" y="548680"/>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251519" y="548680"/>
            <a:ext cx="8365201" cy="461665"/>
          </a:xfrm>
          <a:prstGeom prst="rect">
            <a:avLst/>
          </a:prstGeom>
          <a:noFill/>
        </p:spPr>
        <p:txBody>
          <a:bodyPr wrap="square" rtlCol="0">
            <a:spAutoFit/>
          </a:bodyPr>
          <a:lstStyle/>
          <a:p>
            <a:r>
              <a:rPr lang="es-CO" sz="2400" b="1" dirty="0">
                <a:solidFill>
                  <a:srgbClr val="0070C0"/>
                </a:solidFill>
              </a:rPr>
              <a:t>PRINCIPALES CAMBIOS NIA 570</a:t>
            </a:r>
          </a:p>
        </p:txBody>
      </p:sp>
      <p:graphicFrame>
        <p:nvGraphicFramePr>
          <p:cNvPr id="17" name="Diagrama 16">
            <a:extLst>
              <a:ext uri="{FF2B5EF4-FFF2-40B4-BE49-F238E27FC236}">
                <a16:creationId xmlns:a16="http://schemas.microsoft.com/office/drawing/2014/main" id="{3C5E7CDD-FF4D-4349-801B-1622AEC4AC13}"/>
              </a:ext>
            </a:extLst>
          </p:cNvPr>
          <p:cNvGraphicFramePr/>
          <p:nvPr>
            <p:extLst>
              <p:ext uri="{D42A27DB-BD31-4B8C-83A1-F6EECF244321}">
                <p14:modId xmlns:p14="http://schemas.microsoft.com/office/powerpoint/2010/main" val="3960311005"/>
              </p:ext>
            </p:extLst>
          </p:nvPr>
        </p:nvGraphicFramePr>
        <p:xfrm>
          <a:off x="683568" y="1878133"/>
          <a:ext cx="7888476"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8" name="Rectángulo 17">
            <a:extLst>
              <a:ext uri="{FF2B5EF4-FFF2-40B4-BE49-F238E27FC236}">
                <a16:creationId xmlns:a16="http://schemas.microsoft.com/office/drawing/2014/main" id="{8C2B9110-8D82-427C-A579-EE3E92B6ADEC}"/>
              </a:ext>
            </a:extLst>
          </p:cNvPr>
          <p:cNvSpPr/>
          <p:nvPr/>
        </p:nvSpPr>
        <p:spPr>
          <a:xfrm>
            <a:off x="363132" y="1124744"/>
            <a:ext cx="1800200" cy="43204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t>NIA  570 (R)</a:t>
            </a:r>
          </a:p>
        </p:txBody>
      </p:sp>
      <p:sp>
        <p:nvSpPr>
          <p:cNvPr id="19" name="Rectángulo 18">
            <a:extLst>
              <a:ext uri="{FF2B5EF4-FFF2-40B4-BE49-F238E27FC236}">
                <a16:creationId xmlns:a16="http://schemas.microsoft.com/office/drawing/2014/main" id="{77A67C6C-57D1-44A6-B14F-BDD164DA46AF}"/>
              </a:ext>
            </a:extLst>
          </p:cNvPr>
          <p:cNvSpPr/>
          <p:nvPr/>
        </p:nvSpPr>
        <p:spPr>
          <a:xfrm>
            <a:off x="2811404" y="1124744"/>
            <a:ext cx="5760640" cy="43204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ltLang="es-CO" sz="1400" dirty="0"/>
              <a:t>Empresa en Funcionamiento</a:t>
            </a:r>
            <a:endParaRPr lang="es-CO" sz="1400" dirty="0"/>
          </a:p>
        </p:txBody>
      </p:sp>
      <p:sp>
        <p:nvSpPr>
          <p:cNvPr id="2" name="1 Marcador de número de diapositiva"/>
          <p:cNvSpPr>
            <a:spLocks noGrp="1"/>
          </p:cNvSpPr>
          <p:nvPr>
            <p:ph type="sldNum" sz="quarter" idx="12"/>
          </p:nvPr>
        </p:nvSpPr>
        <p:spPr/>
        <p:txBody>
          <a:bodyPr/>
          <a:lstStyle/>
          <a:p>
            <a:fld id="{1D7E4244-D375-4F05-B678-C624FE293554}" type="slidenum">
              <a:rPr lang="es-CO" smtClean="0"/>
              <a:t>124</a:t>
            </a:fld>
            <a:endParaRPr lang="es-CO"/>
          </a:p>
        </p:txBody>
      </p:sp>
    </p:spTree>
    <p:extLst>
      <p:ext uri="{BB962C8B-B14F-4D97-AF65-F5344CB8AC3E}">
        <p14:creationId xmlns:p14="http://schemas.microsoft.com/office/powerpoint/2010/main" val="27702528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EMA GOBIERNO 2014_logo-0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5" name="4 Imagen" descr="MINCOMERCIO-fi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pic>
        <p:nvPicPr>
          <p:cNvPr id="10" name="9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1" name="7 Marcador de contenid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cxnSp>
        <p:nvCxnSpPr>
          <p:cNvPr id="13" name="12 Conector recto"/>
          <p:cNvCxnSpPr/>
          <p:nvPr/>
        </p:nvCxnSpPr>
        <p:spPr>
          <a:xfrm>
            <a:off x="251520" y="548680"/>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251519" y="548680"/>
            <a:ext cx="8365201" cy="461665"/>
          </a:xfrm>
          <a:prstGeom prst="rect">
            <a:avLst/>
          </a:prstGeom>
          <a:noFill/>
        </p:spPr>
        <p:txBody>
          <a:bodyPr wrap="square" rtlCol="0">
            <a:spAutoFit/>
          </a:bodyPr>
          <a:lstStyle/>
          <a:p>
            <a:r>
              <a:rPr lang="es-CO" sz="2400" b="1" dirty="0">
                <a:solidFill>
                  <a:srgbClr val="0070C0"/>
                </a:solidFill>
              </a:rPr>
              <a:t>NORMAS INTERNACIONALES DE AUDITORIA</a:t>
            </a:r>
          </a:p>
        </p:txBody>
      </p:sp>
      <p:sp>
        <p:nvSpPr>
          <p:cNvPr id="15" name="Rounded Rectangle 6">
            <a:extLst>
              <a:ext uri="{FF2B5EF4-FFF2-40B4-BE49-F238E27FC236}">
                <a16:creationId xmlns:a16="http://schemas.microsoft.com/office/drawing/2014/main" id="{6D5CCCAA-9967-4E5A-B761-77522A223C19}"/>
              </a:ext>
            </a:extLst>
          </p:cNvPr>
          <p:cNvSpPr/>
          <p:nvPr/>
        </p:nvSpPr>
        <p:spPr>
          <a:xfrm>
            <a:off x="4194175" y="923710"/>
            <a:ext cx="755650" cy="212725"/>
          </a:xfrm>
          <a:prstGeom prst="roundRect">
            <a:avLst/>
          </a:prstGeom>
          <a:solidFill>
            <a:srgbClr val="0070C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dirty="0">
                <a:solidFill>
                  <a:schemeClr val="bg1"/>
                </a:solidFill>
              </a:rPr>
              <a:t>NIAs</a:t>
            </a:r>
          </a:p>
        </p:txBody>
      </p:sp>
      <p:sp>
        <p:nvSpPr>
          <p:cNvPr id="16" name="Rounded Rectangle 7">
            <a:extLst>
              <a:ext uri="{FF2B5EF4-FFF2-40B4-BE49-F238E27FC236}">
                <a16:creationId xmlns:a16="http://schemas.microsoft.com/office/drawing/2014/main" id="{D32E73EE-A472-4CE2-A587-7FB1AE90B40E}"/>
              </a:ext>
            </a:extLst>
          </p:cNvPr>
          <p:cNvSpPr/>
          <p:nvPr/>
        </p:nvSpPr>
        <p:spPr>
          <a:xfrm>
            <a:off x="692150" y="1550215"/>
            <a:ext cx="1123950" cy="612775"/>
          </a:xfrm>
          <a:prstGeom prst="roundRect">
            <a:avLst/>
          </a:prstGeom>
          <a:solidFill>
            <a:srgbClr val="0070C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a:spcBef>
                <a:spcPts val="0"/>
              </a:spcBef>
              <a:spcAft>
                <a:spcPts val="0"/>
              </a:spcAft>
              <a:defRPr/>
            </a:pPr>
            <a:r>
              <a:rPr lang="es-CL" sz="900" dirty="0">
                <a:solidFill>
                  <a:schemeClr val="bg1"/>
                </a:solidFill>
              </a:rPr>
              <a:t>Principios </a:t>
            </a:r>
          </a:p>
          <a:p>
            <a:pPr algn="ctr" fontAlgn="auto">
              <a:spcBef>
                <a:spcPts val="0"/>
              </a:spcBef>
              <a:spcAft>
                <a:spcPts val="0"/>
              </a:spcAft>
              <a:defRPr/>
            </a:pPr>
            <a:r>
              <a:rPr lang="es-CL" sz="900" dirty="0">
                <a:solidFill>
                  <a:schemeClr val="bg1"/>
                </a:solidFill>
              </a:rPr>
              <a:t>Generales y Responsabilidades</a:t>
            </a:r>
          </a:p>
        </p:txBody>
      </p:sp>
      <p:sp>
        <p:nvSpPr>
          <p:cNvPr id="17" name="Rounded Rectangle 13">
            <a:extLst>
              <a:ext uri="{FF2B5EF4-FFF2-40B4-BE49-F238E27FC236}">
                <a16:creationId xmlns:a16="http://schemas.microsoft.com/office/drawing/2014/main" id="{49C94E37-EF23-4303-9F76-25CE12E38540}"/>
              </a:ext>
            </a:extLst>
          </p:cNvPr>
          <p:cNvSpPr/>
          <p:nvPr/>
        </p:nvSpPr>
        <p:spPr>
          <a:xfrm>
            <a:off x="1993900" y="1550215"/>
            <a:ext cx="1123950" cy="612775"/>
          </a:xfrm>
          <a:prstGeom prst="roundRect">
            <a:avLst/>
          </a:prstGeom>
          <a:solidFill>
            <a:srgbClr val="0070C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a:spcBef>
                <a:spcPts val="0"/>
              </a:spcBef>
              <a:spcAft>
                <a:spcPts val="0"/>
              </a:spcAft>
              <a:defRPr/>
            </a:pPr>
            <a:r>
              <a:rPr lang="es-CL" sz="1000" dirty="0">
                <a:solidFill>
                  <a:schemeClr val="bg1"/>
                </a:solidFill>
              </a:rPr>
              <a:t>Determinación de Riesgos y Respuestas</a:t>
            </a:r>
          </a:p>
        </p:txBody>
      </p:sp>
      <p:sp>
        <p:nvSpPr>
          <p:cNvPr id="20" name="Rounded Rectangle 15">
            <a:extLst>
              <a:ext uri="{FF2B5EF4-FFF2-40B4-BE49-F238E27FC236}">
                <a16:creationId xmlns:a16="http://schemas.microsoft.com/office/drawing/2014/main" id="{D4B8A17A-4564-441A-9B16-C8E354040AA1}"/>
              </a:ext>
            </a:extLst>
          </p:cNvPr>
          <p:cNvSpPr/>
          <p:nvPr/>
        </p:nvSpPr>
        <p:spPr>
          <a:xfrm>
            <a:off x="3330575" y="1550215"/>
            <a:ext cx="1123950" cy="612775"/>
          </a:xfrm>
          <a:prstGeom prst="roundRect">
            <a:avLst/>
          </a:prstGeom>
          <a:solidFill>
            <a:srgbClr val="0070C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a:spcBef>
                <a:spcPts val="0"/>
              </a:spcBef>
              <a:spcAft>
                <a:spcPts val="0"/>
              </a:spcAft>
              <a:defRPr/>
            </a:pPr>
            <a:r>
              <a:rPr lang="es-PY" sz="1000" dirty="0">
                <a:solidFill>
                  <a:schemeClr val="bg1"/>
                </a:solidFill>
              </a:rPr>
              <a:t>Evidencia</a:t>
            </a:r>
          </a:p>
        </p:txBody>
      </p:sp>
      <p:sp>
        <p:nvSpPr>
          <p:cNvPr id="21" name="Rounded Rectangle 16">
            <a:extLst>
              <a:ext uri="{FF2B5EF4-FFF2-40B4-BE49-F238E27FC236}">
                <a16:creationId xmlns:a16="http://schemas.microsoft.com/office/drawing/2014/main" id="{5215275D-425E-43A4-98AC-1A36856F332A}"/>
              </a:ext>
            </a:extLst>
          </p:cNvPr>
          <p:cNvSpPr/>
          <p:nvPr/>
        </p:nvSpPr>
        <p:spPr>
          <a:xfrm>
            <a:off x="4651375" y="1550215"/>
            <a:ext cx="1123950" cy="612775"/>
          </a:xfrm>
          <a:prstGeom prst="roundRect">
            <a:avLst/>
          </a:prstGeom>
          <a:solidFill>
            <a:srgbClr val="0070C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a:spcBef>
                <a:spcPts val="0"/>
              </a:spcBef>
              <a:spcAft>
                <a:spcPts val="0"/>
              </a:spcAft>
              <a:defRPr/>
            </a:pPr>
            <a:r>
              <a:rPr lang="es-CL" sz="1000" dirty="0">
                <a:solidFill>
                  <a:schemeClr val="bg1"/>
                </a:solidFill>
              </a:rPr>
              <a:t>Usando el trabajo de otros</a:t>
            </a:r>
          </a:p>
        </p:txBody>
      </p:sp>
      <p:sp>
        <p:nvSpPr>
          <p:cNvPr id="22" name="Rounded Rectangle 17">
            <a:extLst>
              <a:ext uri="{FF2B5EF4-FFF2-40B4-BE49-F238E27FC236}">
                <a16:creationId xmlns:a16="http://schemas.microsoft.com/office/drawing/2014/main" id="{290E214B-8007-4D1B-9432-42FD1EF264E1}"/>
              </a:ext>
            </a:extLst>
          </p:cNvPr>
          <p:cNvSpPr/>
          <p:nvPr/>
        </p:nvSpPr>
        <p:spPr>
          <a:xfrm>
            <a:off x="5970588" y="1550215"/>
            <a:ext cx="1123950" cy="612775"/>
          </a:xfrm>
          <a:prstGeom prst="roundRect">
            <a:avLst/>
          </a:prstGeom>
          <a:solidFill>
            <a:srgbClr val="0070C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a:spcBef>
                <a:spcPts val="0"/>
              </a:spcBef>
              <a:spcAft>
                <a:spcPts val="0"/>
              </a:spcAft>
              <a:defRPr/>
            </a:pPr>
            <a:r>
              <a:rPr lang="es-CL" sz="1000" dirty="0">
                <a:solidFill>
                  <a:schemeClr val="bg1"/>
                </a:solidFill>
              </a:rPr>
              <a:t>Conclusiones y Reportes</a:t>
            </a:r>
          </a:p>
        </p:txBody>
      </p:sp>
      <p:sp>
        <p:nvSpPr>
          <p:cNvPr id="23" name="Rounded Rectangle 18">
            <a:extLst>
              <a:ext uri="{FF2B5EF4-FFF2-40B4-BE49-F238E27FC236}">
                <a16:creationId xmlns:a16="http://schemas.microsoft.com/office/drawing/2014/main" id="{2ADC18E4-31CB-4148-8830-A3DDE19B6827}"/>
              </a:ext>
            </a:extLst>
          </p:cNvPr>
          <p:cNvSpPr/>
          <p:nvPr/>
        </p:nvSpPr>
        <p:spPr>
          <a:xfrm>
            <a:off x="7289800" y="1550215"/>
            <a:ext cx="1123950" cy="612775"/>
          </a:xfrm>
          <a:prstGeom prst="roundRect">
            <a:avLst/>
          </a:prstGeom>
          <a:solidFill>
            <a:srgbClr val="0070C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a:spcBef>
                <a:spcPts val="0"/>
              </a:spcBef>
              <a:spcAft>
                <a:spcPts val="0"/>
              </a:spcAft>
              <a:defRPr/>
            </a:pPr>
            <a:r>
              <a:rPr lang="es-CL" sz="1000" dirty="0">
                <a:solidFill>
                  <a:schemeClr val="bg1"/>
                </a:solidFill>
              </a:rPr>
              <a:t>Áreas Especializadas</a:t>
            </a:r>
          </a:p>
        </p:txBody>
      </p:sp>
      <p:sp>
        <p:nvSpPr>
          <p:cNvPr id="24" name="Rounded Rectangle 19">
            <a:extLst>
              <a:ext uri="{FF2B5EF4-FFF2-40B4-BE49-F238E27FC236}">
                <a16:creationId xmlns:a16="http://schemas.microsoft.com/office/drawing/2014/main" id="{3137F452-D67D-4B22-9A22-104E3C2F3758}"/>
              </a:ext>
            </a:extLst>
          </p:cNvPr>
          <p:cNvSpPr/>
          <p:nvPr/>
        </p:nvSpPr>
        <p:spPr>
          <a:xfrm>
            <a:off x="1096963" y="2494778"/>
            <a:ext cx="719137" cy="241300"/>
          </a:xfrm>
          <a:prstGeom prst="round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solidFill>
                  <a:srgbClr val="080808"/>
                </a:solidFill>
              </a:rPr>
              <a:t>NIA 200</a:t>
            </a:r>
          </a:p>
        </p:txBody>
      </p:sp>
      <p:sp>
        <p:nvSpPr>
          <p:cNvPr id="25" name="Rounded Rectangle 20">
            <a:extLst>
              <a:ext uri="{FF2B5EF4-FFF2-40B4-BE49-F238E27FC236}">
                <a16:creationId xmlns:a16="http://schemas.microsoft.com/office/drawing/2014/main" id="{EF6492D2-CB38-46AC-9B02-7C204A885622}"/>
              </a:ext>
            </a:extLst>
          </p:cNvPr>
          <p:cNvSpPr/>
          <p:nvPr/>
        </p:nvSpPr>
        <p:spPr>
          <a:xfrm>
            <a:off x="1096963" y="2813865"/>
            <a:ext cx="719137" cy="241300"/>
          </a:xfrm>
          <a:prstGeom prst="round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solidFill>
                  <a:srgbClr val="080808"/>
                </a:solidFill>
              </a:rPr>
              <a:t>NIA 210</a:t>
            </a:r>
          </a:p>
        </p:txBody>
      </p:sp>
      <p:sp>
        <p:nvSpPr>
          <p:cNvPr id="26" name="Rounded Rectangle 21">
            <a:extLst>
              <a:ext uri="{FF2B5EF4-FFF2-40B4-BE49-F238E27FC236}">
                <a16:creationId xmlns:a16="http://schemas.microsoft.com/office/drawing/2014/main" id="{CFFD88C2-E544-48C9-9CC6-A5E4D25D4D01}"/>
              </a:ext>
            </a:extLst>
          </p:cNvPr>
          <p:cNvSpPr/>
          <p:nvPr/>
        </p:nvSpPr>
        <p:spPr>
          <a:xfrm>
            <a:off x="1096963" y="3139303"/>
            <a:ext cx="719137" cy="241300"/>
          </a:xfrm>
          <a:prstGeom prst="round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solidFill>
                  <a:srgbClr val="080808"/>
                </a:solidFill>
              </a:rPr>
              <a:t>NIA 220</a:t>
            </a:r>
          </a:p>
        </p:txBody>
      </p:sp>
      <p:sp>
        <p:nvSpPr>
          <p:cNvPr id="27" name="Rounded Rectangle 22">
            <a:extLst>
              <a:ext uri="{FF2B5EF4-FFF2-40B4-BE49-F238E27FC236}">
                <a16:creationId xmlns:a16="http://schemas.microsoft.com/office/drawing/2014/main" id="{1B7D4551-44E0-4B90-9E1F-E3DC57639BC7}"/>
              </a:ext>
            </a:extLst>
          </p:cNvPr>
          <p:cNvSpPr/>
          <p:nvPr/>
        </p:nvSpPr>
        <p:spPr>
          <a:xfrm>
            <a:off x="1096963" y="3485378"/>
            <a:ext cx="719137" cy="241300"/>
          </a:xfrm>
          <a:prstGeom prst="round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solidFill>
                  <a:srgbClr val="080808"/>
                </a:solidFill>
              </a:rPr>
              <a:t>NIA 230</a:t>
            </a:r>
          </a:p>
        </p:txBody>
      </p:sp>
      <p:sp>
        <p:nvSpPr>
          <p:cNvPr id="28" name="Rounded Rectangle 23">
            <a:extLst>
              <a:ext uri="{FF2B5EF4-FFF2-40B4-BE49-F238E27FC236}">
                <a16:creationId xmlns:a16="http://schemas.microsoft.com/office/drawing/2014/main" id="{FE7E54C9-CE71-4E95-8C52-1D730C9AEABC}"/>
              </a:ext>
            </a:extLst>
          </p:cNvPr>
          <p:cNvSpPr/>
          <p:nvPr/>
        </p:nvSpPr>
        <p:spPr>
          <a:xfrm>
            <a:off x="1096963" y="3825103"/>
            <a:ext cx="719137" cy="239712"/>
          </a:xfrm>
          <a:prstGeom prst="round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solidFill>
                  <a:srgbClr val="080808"/>
                </a:solidFill>
              </a:rPr>
              <a:t>NIA 240</a:t>
            </a:r>
          </a:p>
        </p:txBody>
      </p:sp>
      <p:sp>
        <p:nvSpPr>
          <p:cNvPr id="29" name="Rounded Rectangle 24">
            <a:extLst>
              <a:ext uri="{FF2B5EF4-FFF2-40B4-BE49-F238E27FC236}">
                <a16:creationId xmlns:a16="http://schemas.microsoft.com/office/drawing/2014/main" id="{E3231763-A0F2-45E5-BA05-AAD00EA7A859}"/>
              </a:ext>
            </a:extLst>
          </p:cNvPr>
          <p:cNvSpPr/>
          <p:nvPr/>
        </p:nvSpPr>
        <p:spPr>
          <a:xfrm>
            <a:off x="1096963" y="4161653"/>
            <a:ext cx="719137" cy="241300"/>
          </a:xfrm>
          <a:prstGeom prst="round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solidFill>
                  <a:srgbClr val="080808"/>
                </a:solidFill>
              </a:rPr>
              <a:t>NIA 250</a:t>
            </a:r>
          </a:p>
        </p:txBody>
      </p:sp>
      <p:sp>
        <p:nvSpPr>
          <p:cNvPr id="30" name="Rounded Rectangle 25">
            <a:extLst>
              <a:ext uri="{FF2B5EF4-FFF2-40B4-BE49-F238E27FC236}">
                <a16:creationId xmlns:a16="http://schemas.microsoft.com/office/drawing/2014/main" id="{CE274C19-7724-4176-98B8-0961611380DF}"/>
              </a:ext>
            </a:extLst>
          </p:cNvPr>
          <p:cNvSpPr/>
          <p:nvPr/>
        </p:nvSpPr>
        <p:spPr>
          <a:xfrm>
            <a:off x="1096963" y="4501378"/>
            <a:ext cx="719137" cy="241300"/>
          </a:xfrm>
          <a:prstGeom prst="round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solidFill>
                  <a:srgbClr val="080808"/>
                </a:solidFill>
              </a:rPr>
              <a:t>NIA 260</a:t>
            </a:r>
          </a:p>
        </p:txBody>
      </p:sp>
      <p:sp>
        <p:nvSpPr>
          <p:cNvPr id="31" name="Rounded Rectangle 26">
            <a:extLst>
              <a:ext uri="{FF2B5EF4-FFF2-40B4-BE49-F238E27FC236}">
                <a16:creationId xmlns:a16="http://schemas.microsoft.com/office/drawing/2014/main" id="{B93ADB16-AADF-4E36-B675-133F2922A0CD}"/>
              </a:ext>
            </a:extLst>
          </p:cNvPr>
          <p:cNvSpPr/>
          <p:nvPr/>
        </p:nvSpPr>
        <p:spPr>
          <a:xfrm>
            <a:off x="1096963" y="4839515"/>
            <a:ext cx="719137" cy="241300"/>
          </a:xfrm>
          <a:prstGeom prst="round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solidFill>
                  <a:schemeClr val="tx1"/>
                </a:solidFill>
              </a:rPr>
              <a:t>NIA 265</a:t>
            </a:r>
          </a:p>
        </p:txBody>
      </p:sp>
      <p:sp>
        <p:nvSpPr>
          <p:cNvPr id="32" name="Rounded Rectangle 27">
            <a:extLst>
              <a:ext uri="{FF2B5EF4-FFF2-40B4-BE49-F238E27FC236}">
                <a16:creationId xmlns:a16="http://schemas.microsoft.com/office/drawing/2014/main" id="{4EECFCE3-0B80-4717-8A84-EE7F24CFB005}"/>
              </a:ext>
            </a:extLst>
          </p:cNvPr>
          <p:cNvSpPr/>
          <p:nvPr/>
        </p:nvSpPr>
        <p:spPr>
          <a:xfrm>
            <a:off x="2398713" y="2494778"/>
            <a:ext cx="719137" cy="241300"/>
          </a:xfrm>
          <a:prstGeom prst="round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solidFill>
                  <a:srgbClr val="080808"/>
                </a:solidFill>
              </a:rPr>
              <a:t>NIA 300</a:t>
            </a:r>
          </a:p>
        </p:txBody>
      </p:sp>
      <p:sp>
        <p:nvSpPr>
          <p:cNvPr id="33" name="Rounded Rectangle 28">
            <a:extLst>
              <a:ext uri="{FF2B5EF4-FFF2-40B4-BE49-F238E27FC236}">
                <a16:creationId xmlns:a16="http://schemas.microsoft.com/office/drawing/2014/main" id="{2B74ADCD-963B-4836-92F7-4F71DFE16C7F}"/>
              </a:ext>
            </a:extLst>
          </p:cNvPr>
          <p:cNvSpPr/>
          <p:nvPr/>
        </p:nvSpPr>
        <p:spPr>
          <a:xfrm>
            <a:off x="2398713" y="2813865"/>
            <a:ext cx="719137" cy="241300"/>
          </a:xfrm>
          <a:prstGeom prst="round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solidFill>
                  <a:srgbClr val="080808"/>
                </a:solidFill>
              </a:rPr>
              <a:t>NIA 315</a:t>
            </a:r>
          </a:p>
        </p:txBody>
      </p:sp>
      <p:sp>
        <p:nvSpPr>
          <p:cNvPr id="34" name="Rounded Rectangle 29">
            <a:extLst>
              <a:ext uri="{FF2B5EF4-FFF2-40B4-BE49-F238E27FC236}">
                <a16:creationId xmlns:a16="http://schemas.microsoft.com/office/drawing/2014/main" id="{727F7297-0DC7-4A07-BC2A-82608181A4E7}"/>
              </a:ext>
            </a:extLst>
          </p:cNvPr>
          <p:cNvSpPr/>
          <p:nvPr/>
        </p:nvSpPr>
        <p:spPr>
          <a:xfrm>
            <a:off x="2398713" y="3139303"/>
            <a:ext cx="719137" cy="241300"/>
          </a:xfrm>
          <a:prstGeom prst="round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solidFill>
                  <a:srgbClr val="080808"/>
                </a:solidFill>
              </a:rPr>
              <a:t>NIA 320</a:t>
            </a:r>
          </a:p>
        </p:txBody>
      </p:sp>
      <p:sp>
        <p:nvSpPr>
          <p:cNvPr id="35" name="Rounded Rectangle 30">
            <a:extLst>
              <a:ext uri="{FF2B5EF4-FFF2-40B4-BE49-F238E27FC236}">
                <a16:creationId xmlns:a16="http://schemas.microsoft.com/office/drawing/2014/main" id="{3799693C-E70B-426F-8023-5EDC1935D134}"/>
              </a:ext>
            </a:extLst>
          </p:cNvPr>
          <p:cNvSpPr/>
          <p:nvPr/>
        </p:nvSpPr>
        <p:spPr>
          <a:xfrm>
            <a:off x="2398713" y="3485378"/>
            <a:ext cx="719137" cy="241300"/>
          </a:xfrm>
          <a:prstGeom prst="round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solidFill>
                  <a:srgbClr val="080808"/>
                </a:solidFill>
              </a:rPr>
              <a:t>NIA 330</a:t>
            </a:r>
          </a:p>
        </p:txBody>
      </p:sp>
      <p:sp>
        <p:nvSpPr>
          <p:cNvPr id="36" name="Rounded Rectangle 31">
            <a:extLst>
              <a:ext uri="{FF2B5EF4-FFF2-40B4-BE49-F238E27FC236}">
                <a16:creationId xmlns:a16="http://schemas.microsoft.com/office/drawing/2014/main" id="{BAE377C9-4B69-4CF0-99C5-05ED27849E55}"/>
              </a:ext>
            </a:extLst>
          </p:cNvPr>
          <p:cNvSpPr/>
          <p:nvPr/>
        </p:nvSpPr>
        <p:spPr>
          <a:xfrm>
            <a:off x="2398713" y="3825103"/>
            <a:ext cx="719137" cy="241300"/>
          </a:xfrm>
          <a:prstGeom prst="round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solidFill>
                  <a:srgbClr val="080808"/>
                </a:solidFill>
              </a:rPr>
              <a:t>NIA 402</a:t>
            </a:r>
          </a:p>
        </p:txBody>
      </p:sp>
      <p:sp>
        <p:nvSpPr>
          <p:cNvPr id="37" name="Rounded Rectangle 32">
            <a:extLst>
              <a:ext uri="{FF2B5EF4-FFF2-40B4-BE49-F238E27FC236}">
                <a16:creationId xmlns:a16="http://schemas.microsoft.com/office/drawing/2014/main" id="{989F3D3C-C73F-48DA-B088-E8D158FB21C1}"/>
              </a:ext>
            </a:extLst>
          </p:cNvPr>
          <p:cNvSpPr/>
          <p:nvPr/>
        </p:nvSpPr>
        <p:spPr>
          <a:xfrm>
            <a:off x="2398713" y="4161653"/>
            <a:ext cx="719137" cy="239712"/>
          </a:xfrm>
          <a:prstGeom prst="round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solidFill>
                  <a:srgbClr val="080808"/>
                </a:solidFill>
              </a:rPr>
              <a:t>NIA 450</a:t>
            </a:r>
          </a:p>
        </p:txBody>
      </p:sp>
      <p:sp>
        <p:nvSpPr>
          <p:cNvPr id="38" name="Rounded Rectangle 35">
            <a:extLst>
              <a:ext uri="{FF2B5EF4-FFF2-40B4-BE49-F238E27FC236}">
                <a16:creationId xmlns:a16="http://schemas.microsoft.com/office/drawing/2014/main" id="{D097F4F6-2BB3-4224-B242-AF996F069619}"/>
              </a:ext>
            </a:extLst>
          </p:cNvPr>
          <p:cNvSpPr/>
          <p:nvPr/>
        </p:nvSpPr>
        <p:spPr>
          <a:xfrm>
            <a:off x="3735388" y="2494778"/>
            <a:ext cx="719137" cy="241300"/>
          </a:xfrm>
          <a:prstGeom prst="round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solidFill>
                  <a:srgbClr val="080808"/>
                </a:solidFill>
              </a:rPr>
              <a:t>NIA 500</a:t>
            </a:r>
          </a:p>
        </p:txBody>
      </p:sp>
      <p:sp>
        <p:nvSpPr>
          <p:cNvPr id="39" name="Rounded Rectangle 36">
            <a:extLst>
              <a:ext uri="{FF2B5EF4-FFF2-40B4-BE49-F238E27FC236}">
                <a16:creationId xmlns:a16="http://schemas.microsoft.com/office/drawing/2014/main" id="{42BF5EE3-ECFB-4101-9DFA-940E269960F6}"/>
              </a:ext>
            </a:extLst>
          </p:cNvPr>
          <p:cNvSpPr/>
          <p:nvPr/>
        </p:nvSpPr>
        <p:spPr>
          <a:xfrm>
            <a:off x="3735388" y="2813865"/>
            <a:ext cx="719137" cy="239713"/>
          </a:xfrm>
          <a:prstGeom prst="round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solidFill>
                  <a:srgbClr val="080808"/>
                </a:solidFill>
              </a:rPr>
              <a:t>NIA 501</a:t>
            </a:r>
          </a:p>
        </p:txBody>
      </p:sp>
      <p:sp>
        <p:nvSpPr>
          <p:cNvPr id="40" name="Rounded Rectangle 37">
            <a:extLst>
              <a:ext uri="{FF2B5EF4-FFF2-40B4-BE49-F238E27FC236}">
                <a16:creationId xmlns:a16="http://schemas.microsoft.com/office/drawing/2014/main" id="{A00E568E-CFA2-4744-B834-3AEEA71A43AC}"/>
              </a:ext>
            </a:extLst>
          </p:cNvPr>
          <p:cNvSpPr/>
          <p:nvPr/>
        </p:nvSpPr>
        <p:spPr>
          <a:xfrm>
            <a:off x="3735388" y="3139303"/>
            <a:ext cx="719137" cy="241300"/>
          </a:xfrm>
          <a:prstGeom prst="round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solidFill>
                  <a:srgbClr val="080808"/>
                </a:solidFill>
              </a:rPr>
              <a:t>NIA 505</a:t>
            </a:r>
          </a:p>
        </p:txBody>
      </p:sp>
      <p:sp>
        <p:nvSpPr>
          <p:cNvPr id="41" name="Rounded Rectangle 38">
            <a:extLst>
              <a:ext uri="{FF2B5EF4-FFF2-40B4-BE49-F238E27FC236}">
                <a16:creationId xmlns:a16="http://schemas.microsoft.com/office/drawing/2014/main" id="{A7AFE5BA-C5D6-4E20-91CF-A0980E6224A7}"/>
              </a:ext>
            </a:extLst>
          </p:cNvPr>
          <p:cNvSpPr/>
          <p:nvPr/>
        </p:nvSpPr>
        <p:spPr>
          <a:xfrm>
            <a:off x="3735388" y="3485378"/>
            <a:ext cx="719137" cy="241300"/>
          </a:xfrm>
          <a:prstGeom prst="round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solidFill>
                  <a:srgbClr val="080808"/>
                </a:solidFill>
              </a:rPr>
              <a:t>NIA 510</a:t>
            </a:r>
          </a:p>
        </p:txBody>
      </p:sp>
      <p:sp>
        <p:nvSpPr>
          <p:cNvPr id="42" name="Rounded Rectangle 39">
            <a:extLst>
              <a:ext uri="{FF2B5EF4-FFF2-40B4-BE49-F238E27FC236}">
                <a16:creationId xmlns:a16="http://schemas.microsoft.com/office/drawing/2014/main" id="{2F9370E8-2574-4A58-AD4C-8BC7912E5AB0}"/>
              </a:ext>
            </a:extLst>
          </p:cNvPr>
          <p:cNvSpPr/>
          <p:nvPr/>
        </p:nvSpPr>
        <p:spPr>
          <a:xfrm>
            <a:off x="3735388" y="3825103"/>
            <a:ext cx="719137" cy="241300"/>
          </a:xfrm>
          <a:prstGeom prst="round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solidFill>
                  <a:srgbClr val="080808"/>
                </a:solidFill>
              </a:rPr>
              <a:t>NIA 520</a:t>
            </a:r>
          </a:p>
        </p:txBody>
      </p:sp>
      <p:sp>
        <p:nvSpPr>
          <p:cNvPr id="43" name="Rounded Rectangle 40">
            <a:extLst>
              <a:ext uri="{FF2B5EF4-FFF2-40B4-BE49-F238E27FC236}">
                <a16:creationId xmlns:a16="http://schemas.microsoft.com/office/drawing/2014/main" id="{55504918-E01F-4333-8FEF-ED16D850C7F2}"/>
              </a:ext>
            </a:extLst>
          </p:cNvPr>
          <p:cNvSpPr/>
          <p:nvPr/>
        </p:nvSpPr>
        <p:spPr>
          <a:xfrm>
            <a:off x="3735388" y="4161653"/>
            <a:ext cx="719137" cy="241300"/>
          </a:xfrm>
          <a:prstGeom prst="round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solidFill>
                  <a:srgbClr val="080808"/>
                </a:solidFill>
              </a:rPr>
              <a:t>NIA 530</a:t>
            </a:r>
          </a:p>
        </p:txBody>
      </p:sp>
      <p:sp>
        <p:nvSpPr>
          <p:cNvPr id="44" name="Rounded Rectangle 41">
            <a:extLst>
              <a:ext uri="{FF2B5EF4-FFF2-40B4-BE49-F238E27FC236}">
                <a16:creationId xmlns:a16="http://schemas.microsoft.com/office/drawing/2014/main" id="{A0731FBB-FEDC-4B3B-9B07-39A50D42EFE0}"/>
              </a:ext>
            </a:extLst>
          </p:cNvPr>
          <p:cNvSpPr/>
          <p:nvPr/>
        </p:nvSpPr>
        <p:spPr>
          <a:xfrm>
            <a:off x="3735388" y="4501378"/>
            <a:ext cx="719137" cy="241300"/>
          </a:xfrm>
          <a:prstGeom prst="round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solidFill>
                  <a:srgbClr val="080808"/>
                </a:solidFill>
              </a:rPr>
              <a:t>NIA 540</a:t>
            </a:r>
          </a:p>
        </p:txBody>
      </p:sp>
      <p:sp>
        <p:nvSpPr>
          <p:cNvPr id="45" name="Rounded Rectangle 42">
            <a:extLst>
              <a:ext uri="{FF2B5EF4-FFF2-40B4-BE49-F238E27FC236}">
                <a16:creationId xmlns:a16="http://schemas.microsoft.com/office/drawing/2014/main" id="{E8FDF535-838B-450C-97F3-C07B1FBD93F3}"/>
              </a:ext>
            </a:extLst>
          </p:cNvPr>
          <p:cNvSpPr/>
          <p:nvPr/>
        </p:nvSpPr>
        <p:spPr>
          <a:xfrm>
            <a:off x="3735388" y="4839515"/>
            <a:ext cx="719137" cy="241300"/>
          </a:xfrm>
          <a:prstGeom prst="round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solidFill>
                  <a:srgbClr val="080808"/>
                </a:solidFill>
              </a:rPr>
              <a:t>NIA 550</a:t>
            </a:r>
          </a:p>
        </p:txBody>
      </p:sp>
      <p:sp>
        <p:nvSpPr>
          <p:cNvPr id="46" name="Rounded Rectangle 43">
            <a:extLst>
              <a:ext uri="{FF2B5EF4-FFF2-40B4-BE49-F238E27FC236}">
                <a16:creationId xmlns:a16="http://schemas.microsoft.com/office/drawing/2014/main" id="{5340170F-5B61-48CE-91BD-9466E2378711}"/>
              </a:ext>
            </a:extLst>
          </p:cNvPr>
          <p:cNvSpPr/>
          <p:nvPr/>
        </p:nvSpPr>
        <p:spPr>
          <a:xfrm>
            <a:off x="3735388" y="5179240"/>
            <a:ext cx="719137" cy="241300"/>
          </a:xfrm>
          <a:prstGeom prst="round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solidFill>
                  <a:srgbClr val="080808"/>
                </a:solidFill>
              </a:rPr>
              <a:t>NIA 560</a:t>
            </a:r>
          </a:p>
        </p:txBody>
      </p:sp>
      <p:sp>
        <p:nvSpPr>
          <p:cNvPr id="47" name="Rounded Rectangle 44">
            <a:extLst>
              <a:ext uri="{FF2B5EF4-FFF2-40B4-BE49-F238E27FC236}">
                <a16:creationId xmlns:a16="http://schemas.microsoft.com/office/drawing/2014/main" id="{226A3154-BF8A-45C3-906B-7D450D8D5BFB}"/>
              </a:ext>
            </a:extLst>
          </p:cNvPr>
          <p:cNvSpPr/>
          <p:nvPr/>
        </p:nvSpPr>
        <p:spPr>
          <a:xfrm>
            <a:off x="3735388" y="5517378"/>
            <a:ext cx="719137" cy="241300"/>
          </a:xfrm>
          <a:prstGeom prst="round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solidFill>
                  <a:srgbClr val="080808"/>
                </a:solidFill>
              </a:rPr>
              <a:t>NIA 570</a:t>
            </a:r>
          </a:p>
        </p:txBody>
      </p:sp>
      <p:sp>
        <p:nvSpPr>
          <p:cNvPr id="48" name="Rounded Rectangle 45">
            <a:extLst>
              <a:ext uri="{FF2B5EF4-FFF2-40B4-BE49-F238E27FC236}">
                <a16:creationId xmlns:a16="http://schemas.microsoft.com/office/drawing/2014/main" id="{8A7091CD-C5D5-4A81-AC09-EA5B0E650699}"/>
              </a:ext>
            </a:extLst>
          </p:cNvPr>
          <p:cNvSpPr/>
          <p:nvPr/>
        </p:nvSpPr>
        <p:spPr>
          <a:xfrm>
            <a:off x="3735388" y="5853928"/>
            <a:ext cx="719137" cy="241300"/>
          </a:xfrm>
          <a:prstGeom prst="round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solidFill>
                  <a:srgbClr val="080808"/>
                </a:solidFill>
              </a:rPr>
              <a:t>NIA 580</a:t>
            </a:r>
          </a:p>
        </p:txBody>
      </p:sp>
      <p:sp>
        <p:nvSpPr>
          <p:cNvPr id="49" name="Rounded Rectangle 59">
            <a:extLst>
              <a:ext uri="{FF2B5EF4-FFF2-40B4-BE49-F238E27FC236}">
                <a16:creationId xmlns:a16="http://schemas.microsoft.com/office/drawing/2014/main" id="{DB6C16BA-2C21-46AC-A9A5-74AA3670793D}"/>
              </a:ext>
            </a:extLst>
          </p:cNvPr>
          <p:cNvSpPr/>
          <p:nvPr/>
        </p:nvSpPr>
        <p:spPr>
          <a:xfrm>
            <a:off x="5056188" y="2494778"/>
            <a:ext cx="719137" cy="241300"/>
          </a:xfrm>
          <a:prstGeom prst="round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solidFill>
                  <a:srgbClr val="080808"/>
                </a:solidFill>
              </a:rPr>
              <a:t>NIA 600</a:t>
            </a:r>
          </a:p>
        </p:txBody>
      </p:sp>
      <p:sp>
        <p:nvSpPr>
          <p:cNvPr id="50" name="Rounded Rectangle 60">
            <a:extLst>
              <a:ext uri="{FF2B5EF4-FFF2-40B4-BE49-F238E27FC236}">
                <a16:creationId xmlns:a16="http://schemas.microsoft.com/office/drawing/2014/main" id="{1CB6EA80-EFB8-4C18-9A09-A5B595A65B18}"/>
              </a:ext>
            </a:extLst>
          </p:cNvPr>
          <p:cNvSpPr/>
          <p:nvPr/>
        </p:nvSpPr>
        <p:spPr>
          <a:xfrm>
            <a:off x="5056188" y="2813865"/>
            <a:ext cx="719137" cy="241300"/>
          </a:xfrm>
          <a:prstGeom prst="round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solidFill>
                  <a:srgbClr val="080808"/>
                </a:solidFill>
              </a:rPr>
              <a:t>NIA 610</a:t>
            </a:r>
          </a:p>
        </p:txBody>
      </p:sp>
      <p:sp>
        <p:nvSpPr>
          <p:cNvPr id="51" name="Rounded Rectangle 61">
            <a:extLst>
              <a:ext uri="{FF2B5EF4-FFF2-40B4-BE49-F238E27FC236}">
                <a16:creationId xmlns:a16="http://schemas.microsoft.com/office/drawing/2014/main" id="{05E65A70-F15C-43CE-9883-47ADFF0B31F6}"/>
              </a:ext>
            </a:extLst>
          </p:cNvPr>
          <p:cNvSpPr/>
          <p:nvPr/>
        </p:nvSpPr>
        <p:spPr>
          <a:xfrm>
            <a:off x="5056188" y="3139303"/>
            <a:ext cx="719137" cy="241300"/>
          </a:xfrm>
          <a:prstGeom prst="round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solidFill>
                  <a:srgbClr val="080808"/>
                </a:solidFill>
              </a:rPr>
              <a:t>NIA 620</a:t>
            </a:r>
          </a:p>
        </p:txBody>
      </p:sp>
      <p:sp>
        <p:nvSpPr>
          <p:cNvPr id="52" name="Rounded Rectangle 67">
            <a:extLst>
              <a:ext uri="{FF2B5EF4-FFF2-40B4-BE49-F238E27FC236}">
                <a16:creationId xmlns:a16="http://schemas.microsoft.com/office/drawing/2014/main" id="{92ACAC67-EA54-4EA8-894F-BE3FC6F2457E}"/>
              </a:ext>
            </a:extLst>
          </p:cNvPr>
          <p:cNvSpPr/>
          <p:nvPr/>
        </p:nvSpPr>
        <p:spPr>
          <a:xfrm>
            <a:off x="6373813" y="2494778"/>
            <a:ext cx="720725" cy="241300"/>
          </a:xfrm>
          <a:prstGeom prst="round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solidFill>
                  <a:srgbClr val="080808"/>
                </a:solidFill>
              </a:rPr>
              <a:t>NIA 700</a:t>
            </a:r>
          </a:p>
        </p:txBody>
      </p:sp>
      <p:sp>
        <p:nvSpPr>
          <p:cNvPr id="53" name="Rounded Rectangle 68">
            <a:extLst>
              <a:ext uri="{FF2B5EF4-FFF2-40B4-BE49-F238E27FC236}">
                <a16:creationId xmlns:a16="http://schemas.microsoft.com/office/drawing/2014/main" id="{476D6630-8E5C-4B44-8B0C-D49A2082BB27}"/>
              </a:ext>
            </a:extLst>
          </p:cNvPr>
          <p:cNvSpPr/>
          <p:nvPr/>
        </p:nvSpPr>
        <p:spPr>
          <a:xfrm>
            <a:off x="6373813" y="3112566"/>
            <a:ext cx="720725" cy="239713"/>
          </a:xfrm>
          <a:prstGeom prst="round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solidFill>
                  <a:srgbClr val="080808"/>
                </a:solidFill>
              </a:rPr>
              <a:t>NIA 705</a:t>
            </a:r>
          </a:p>
        </p:txBody>
      </p:sp>
      <p:sp>
        <p:nvSpPr>
          <p:cNvPr id="54" name="Rounded Rectangle 69">
            <a:extLst>
              <a:ext uri="{FF2B5EF4-FFF2-40B4-BE49-F238E27FC236}">
                <a16:creationId xmlns:a16="http://schemas.microsoft.com/office/drawing/2014/main" id="{0F09C440-EEDD-41A6-9A3D-99B1D9BB6931}"/>
              </a:ext>
            </a:extLst>
          </p:cNvPr>
          <p:cNvSpPr/>
          <p:nvPr/>
        </p:nvSpPr>
        <p:spPr>
          <a:xfrm>
            <a:off x="6373813" y="3438004"/>
            <a:ext cx="720725" cy="241300"/>
          </a:xfrm>
          <a:prstGeom prst="round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solidFill>
                  <a:srgbClr val="080808"/>
                </a:solidFill>
              </a:rPr>
              <a:t>NIA 706</a:t>
            </a:r>
          </a:p>
        </p:txBody>
      </p:sp>
      <p:sp>
        <p:nvSpPr>
          <p:cNvPr id="55" name="Rounded Rectangle 70">
            <a:extLst>
              <a:ext uri="{FF2B5EF4-FFF2-40B4-BE49-F238E27FC236}">
                <a16:creationId xmlns:a16="http://schemas.microsoft.com/office/drawing/2014/main" id="{7932009A-9B50-431A-A860-5C2750050EE6}"/>
              </a:ext>
            </a:extLst>
          </p:cNvPr>
          <p:cNvSpPr/>
          <p:nvPr/>
        </p:nvSpPr>
        <p:spPr>
          <a:xfrm>
            <a:off x="6373813" y="3784079"/>
            <a:ext cx="720725" cy="241300"/>
          </a:xfrm>
          <a:prstGeom prst="round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solidFill>
                  <a:srgbClr val="080808"/>
                </a:solidFill>
              </a:rPr>
              <a:t>NIA 710</a:t>
            </a:r>
          </a:p>
        </p:txBody>
      </p:sp>
      <p:sp>
        <p:nvSpPr>
          <p:cNvPr id="56" name="Rounded Rectangle 71">
            <a:extLst>
              <a:ext uri="{FF2B5EF4-FFF2-40B4-BE49-F238E27FC236}">
                <a16:creationId xmlns:a16="http://schemas.microsoft.com/office/drawing/2014/main" id="{FA3453E9-6E30-4AFB-8A4B-206F28B45783}"/>
              </a:ext>
            </a:extLst>
          </p:cNvPr>
          <p:cNvSpPr/>
          <p:nvPr/>
        </p:nvSpPr>
        <p:spPr>
          <a:xfrm>
            <a:off x="6373813" y="4123804"/>
            <a:ext cx="720725" cy="241300"/>
          </a:xfrm>
          <a:prstGeom prst="round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solidFill>
                  <a:srgbClr val="080808"/>
                </a:solidFill>
              </a:rPr>
              <a:t>NIA 720</a:t>
            </a:r>
          </a:p>
        </p:txBody>
      </p:sp>
      <p:sp>
        <p:nvSpPr>
          <p:cNvPr id="57" name="Rounded Rectangle 72">
            <a:extLst>
              <a:ext uri="{FF2B5EF4-FFF2-40B4-BE49-F238E27FC236}">
                <a16:creationId xmlns:a16="http://schemas.microsoft.com/office/drawing/2014/main" id="{DC771F66-367E-4810-AA5E-653A434AF011}"/>
              </a:ext>
            </a:extLst>
          </p:cNvPr>
          <p:cNvSpPr/>
          <p:nvPr/>
        </p:nvSpPr>
        <p:spPr>
          <a:xfrm>
            <a:off x="7693025" y="2494778"/>
            <a:ext cx="720725" cy="241300"/>
          </a:xfrm>
          <a:prstGeom prst="round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solidFill>
                  <a:srgbClr val="080808"/>
                </a:solidFill>
              </a:rPr>
              <a:t>NIA 800</a:t>
            </a:r>
          </a:p>
        </p:txBody>
      </p:sp>
      <p:sp>
        <p:nvSpPr>
          <p:cNvPr id="58" name="Rounded Rectangle 73">
            <a:extLst>
              <a:ext uri="{FF2B5EF4-FFF2-40B4-BE49-F238E27FC236}">
                <a16:creationId xmlns:a16="http://schemas.microsoft.com/office/drawing/2014/main" id="{AA761B59-F38D-48FC-A68B-E60F6573A997}"/>
              </a:ext>
            </a:extLst>
          </p:cNvPr>
          <p:cNvSpPr/>
          <p:nvPr/>
        </p:nvSpPr>
        <p:spPr>
          <a:xfrm>
            <a:off x="7693025" y="2813865"/>
            <a:ext cx="720725" cy="241300"/>
          </a:xfrm>
          <a:prstGeom prst="round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solidFill>
                  <a:srgbClr val="080808"/>
                </a:solidFill>
              </a:rPr>
              <a:t>NIA 805</a:t>
            </a:r>
          </a:p>
        </p:txBody>
      </p:sp>
      <p:sp>
        <p:nvSpPr>
          <p:cNvPr id="59" name="Rounded Rectangle 74">
            <a:extLst>
              <a:ext uri="{FF2B5EF4-FFF2-40B4-BE49-F238E27FC236}">
                <a16:creationId xmlns:a16="http://schemas.microsoft.com/office/drawing/2014/main" id="{BDC1B537-50BF-48D3-806D-6AC57FEA55A2}"/>
              </a:ext>
            </a:extLst>
          </p:cNvPr>
          <p:cNvSpPr/>
          <p:nvPr/>
        </p:nvSpPr>
        <p:spPr>
          <a:xfrm>
            <a:off x="7693025" y="3139303"/>
            <a:ext cx="720725" cy="241300"/>
          </a:xfrm>
          <a:prstGeom prst="round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solidFill>
                  <a:srgbClr val="080808"/>
                </a:solidFill>
              </a:rPr>
              <a:t>NIA 810</a:t>
            </a:r>
          </a:p>
        </p:txBody>
      </p:sp>
      <p:cxnSp>
        <p:nvCxnSpPr>
          <p:cNvPr id="60" name="Straight Connector 81">
            <a:extLst>
              <a:ext uri="{FF2B5EF4-FFF2-40B4-BE49-F238E27FC236}">
                <a16:creationId xmlns:a16="http://schemas.microsoft.com/office/drawing/2014/main" id="{77303067-6A2D-4920-87B5-B1824D104F45}"/>
              </a:ext>
            </a:extLst>
          </p:cNvPr>
          <p:cNvCxnSpPr>
            <a:stCxn id="15" idx="2"/>
          </p:cNvCxnSpPr>
          <p:nvPr/>
        </p:nvCxnSpPr>
        <p:spPr>
          <a:xfrm rot="5400000">
            <a:off x="4475957" y="1230891"/>
            <a:ext cx="190500" cy="1587"/>
          </a:xfrm>
          <a:prstGeom prst="line">
            <a:avLst/>
          </a:prstGeom>
          <a:ln cmpd="sng">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1" name="Straight Connector 86">
            <a:extLst>
              <a:ext uri="{FF2B5EF4-FFF2-40B4-BE49-F238E27FC236}">
                <a16:creationId xmlns:a16="http://schemas.microsoft.com/office/drawing/2014/main" id="{55CE1B38-3B4A-4862-8371-460B4D425433}"/>
              </a:ext>
            </a:extLst>
          </p:cNvPr>
          <p:cNvCxnSpPr/>
          <p:nvPr/>
        </p:nvCxnSpPr>
        <p:spPr>
          <a:xfrm rot="5400000">
            <a:off x="1150938" y="1445440"/>
            <a:ext cx="207962" cy="1588"/>
          </a:xfrm>
          <a:prstGeom prst="line">
            <a:avLst/>
          </a:prstGeom>
          <a:ln cmpd="sng">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2" name="Straight Connector 89">
            <a:extLst>
              <a:ext uri="{FF2B5EF4-FFF2-40B4-BE49-F238E27FC236}">
                <a16:creationId xmlns:a16="http://schemas.microsoft.com/office/drawing/2014/main" id="{E3ED5452-582B-4D39-824C-4F6D5F51A2ED}"/>
              </a:ext>
            </a:extLst>
          </p:cNvPr>
          <p:cNvCxnSpPr>
            <a:stCxn id="17" idx="0"/>
          </p:cNvCxnSpPr>
          <p:nvPr/>
        </p:nvCxnSpPr>
        <p:spPr>
          <a:xfrm rot="5400000" flipH="1" flipV="1">
            <a:off x="2454275" y="1447028"/>
            <a:ext cx="204787" cy="1588"/>
          </a:xfrm>
          <a:prstGeom prst="line">
            <a:avLst/>
          </a:prstGeom>
          <a:ln cmpd="sng">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3" name="Straight Connector 92">
            <a:extLst>
              <a:ext uri="{FF2B5EF4-FFF2-40B4-BE49-F238E27FC236}">
                <a16:creationId xmlns:a16="http://schemas.microsoft.com/office/drawing/2014/main" id="{A5DB887D-BA7C-465F-9DF8-78BF223E168C}"/>
              </a:ext>
            </a:extLst>
          </p:cNvPr>
          <p:cNvCxnSpPr>
            <a:stCxn id="20" idx="0"/>
          </p:cNvCxnSpPr>
          <p:nvPr/>
        </p:nvCxnSpPr>
        <p:spPr>
          <a:xfrm rot="5400000" flipH="1" flipV="1">
            <a:off x="3788569" y="1444646"/>
            <a:ext cx="209550" cy="1588"/>
          </a:xfrm>
          <a:prstGeom prst="line">
            <a:avLst/>
          </a:prstGeom>
          <a:ln cmpd="sng">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4" name="Straight Connector 95">
            <a:extLst>
              <a:ext uri="{FF2B5EF4-FFF2-40B4-BE49-F238E27FC236}">
                <a16:creationId xmlns:a16="http://schemas.microsoft.com/office/drawing/2014/main" id="{0F5AADC1-7798-4FCE-B77F-27A057F38532}"/>
              </a:ext>
            </a:extLst>
          </p:cNvPr>
          <p:cNvCxnSpPr>
            <a:stCxn id="21" idx="0"/>
          </p:cNvCxnSpPr>
          <p:nvPr/>
        </p:nvCxnSpPr>
        <p:spPr>
          <a:xfrm rot="5400000" flipH="1" flipV="1">
            <a:off x="5107782" y="1444646"/>
            <a:ext cx="209550" cy="1587"/>
          </a:xfrm>
          <a:prstGeom prst="line">
            <a:avLst/>
          </a:prstGeom>
          <a:ln cmpd="sng">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5" name="Straight Connector 98">
            <a:extLst>
              <a:ext uri="{FF2B5EF4-FFF2-40B4-BE49-F238E27FC236}">
                <a16:creationId xmlns:a16="http://schemas.microsoft.com/office/drawing/2014/main" id="{98CF0D3E-2AF1-41CD-978B-B6A2AB031655}"/>
              </a:ext>
            </a:extLst>
          </p:cNvPr>
          <p:cNvCxnSpPr>
            <a:stCxn id="22" idx="0"/>
          </p:cNvCxnSpPr>
          <p:nvPr/>
        </p:nvCxnSpPr>
        <p:spPr>
          <a:xfrm rot="5400000" flipH="1" flipV="1">
            <a:off x="6426994" y="1444646"/>
            <a:ext cx="209550" cy="1588"/>
          </a:xfrm>
          <a:prstGeom prst="line">
            <a:avLst/>
          </a:prstGeom>
          <a:ln cmpd="sng">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6" name="Straight Connector 102">
            <a:extLst>
              <a:ext uri="{FF2B5EF4-FFF2-40B4-BE49-F238E27FC236}">
                <a16:creationId xmlns:a16="http://schemas.microsoft.com/office/drawing/2014/main" id="{21DF9407-1359-48E6-A4F4-C0981F59B741}"/>
              </a:ext>
            </a:extLst>
          </p:cNvPr>
          <p:cNvCxnSpPr>
            <a:stCxn id="23" idx="0"/>
          </p:cNvCxnSpPr>
          <p:nvPr/>
        </p:nvCxnSpPr>
        <p:spPr>
          <a:xfrm rot="5400000" flipH="1" flipV="1">
            <a:off x="7747001" y="1443852"/>
            <a:ext cx="209550" cy="3175"/>
          </a:xfrm>
          <a:prstGeom prst="line">
            <a:avLst/>
          </a:prstGeom>
          <a:ln cmpd="sng">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7" name="Straight Connector 57">
            <a:extLst>
              <a:ext uri="{FF2B5EF4-FFF2-40B4-BE49-F238E27FC236}">
                <a16:creationId xmlns:a16="http://schemas.microsoft.com/office/drawing/2014/main" id="{FF6BC7F4-E572-46C0-BAC0-8EDBE3A5249B}"/>
              </a:ext>
            </a:extLst>
          </p:cNvPr>
          <p:cNvCxnSpPr>
            <a:stCxn id="31" idx="1"/>
          </p:cNvCxnSpPr>
          <p:nvPr/>
        </p:nvCxnSpPr>
        <p:spPr>
          <a:xfrm rot="10800000">
            <a:off x="887413" y="4960165"/>
            <a:ext cx="209550" cy="1588"/>
          </a:xfrm>
          <a:prstGeom prst="line">
            <a:avLst/>
          </a:prstGeom>
          <a:ln cmpd="sng">
            <a:solidFill>
              <a:schemeClr val="tx1"/>
            </a:solidFill>
          </a:ln>
          <a:effectLst/>
        </p:spPr>
        <p:style>
          <a:lnRef idx="1">
            <a:schemeClr val="dk1"/>
          </a:lnRef>
          <a:fillRef idx="0">
            <a:schemeClr val="dk1"/>
          </a:fillRef>
          <a:effectRef idx="0">
            <a:schemeClr val="dk1"/>
          </a:effectRef>
          <a:fontRef idx="minor">
            <a:schemeClr val="tx1"/>
          </a:fontRef>
        </p:style>
      </p:cxnSp>
      <p:cxnSp>
        <p:nvCxnSpPr>
          <p:cNvPr id="68" name="Straight Connector 62">
            <a:extLst>
              <a:ext uri="{FF2B5EF4-FFF2-40B4-BE49-F238E27FC236}">
                <a16:creationId xmlns:a16="http://schemas.microsoft.com/office/drawing/2014/main" id="{487A2974-CE73-411C-BFFB-C30E855CAF74}"/>
              </a:ext>
            </a:extLst>
          </p:cNvPr>
          <p:cNvCxnSpPr/>
          <p:nvPr/>
        </p:nvCxnSpPr>
        <p:spPr>
          <a:xfrm rot="5400000">
            <a:off x="-510381" y="3562371"/>
            <a:ext cx="2800350" cy="1588"/>
          </a:xfrm>
          <a:prstGeom prst="line">
            <a:avLst/>
          </a:prstGeom>
          <a:ln cmpd="sng">
            <a:solidFill>
              <a:schemeClr val="tx1"/>
            </a:solidFill>
          </a:ln>
          <a:effectLst/>
        </p:spPr>
        <p:style>
          <a:lnRef idx="1">
            <a:schemeClr val="dk1"/>
          </a:lnRef>
          <a:fillRef idx="0">
            <a:schemeClr val="dk1"/>
          </a:fillRef>
          <a:effectRef idx="0">
            <a:schemeClr val="dk1"/>
          </a:effectRef>
          <a:fontRef idx="minor">
            <a:schemeClr val="tx1"/>
          </a:fontRef>
        </p:style>
      </p:cxnSp>
      <p:cxnSp>
        <p:nvCxnSpPr>
          <p:cNvPr id="69" name="Straight Connector 64">
            <a:extLst>
              <a:ext uri="{FF2B5EF4-FFF2-40B4-BE49-F238E27FC236}">
                <a16:creationId xmlns:a16="http://schemas.microsoft.com/office/drawing/2014/main" id="{8CC21663-1248-47CA-B629-52754D0BE18C}"/>
              </a:ext>
            </a:extLst>
          </p:cNvPr>
          <p:cNvCxnSpPr/>
          <p:nvPr/>
        </p:nvCxnSpPr>
        <p:spPr>
          <a:xfrm rot="5400000">
            <a:off x="1118394" y="3221059"/>
            <a:ext cx="2119313" cy="3175"/>
          </a:xfrm>
          <a:prstGeom prst="line">
            <a:avLst/>
          </a:prstGeom>
          <a:ln cmpd="sng">
            <a:solidFill>
              <a:schemeClr val="tx1"/>
            </a:solidFill>
          </a:ln>
          <a:effectLst/>
        </p:spPr>
        <p:style>
          <a:lnRef idx="1">
            <a:schemeClr val="dk1"/>
          </a:lnRef>
          <a:fillRef idx="0">
            <a:schemeClr val="dk1"/>
          </a:fillRef>
          <a:effectRef idx="0">
            <a:schemeClr val="dk1"/>
          </a:effectRef>
          <a:fontRef idx="minor">
            <a:schemeClr val="tx1"/>
          </a:fontRef>
        </p:style>
      </p:cxnSp>
      <p:cxnSp>
        <p:nvCxnSpPr>
          <p:cNvPr id="70" name="Straight Connector 66">
            <a:extLst>
              <a:ext uri="{FF2B5EF4-FFF2-40B4-BE49-F238E27FC236}">
                <a16:creationId xmlns:a16="http://schemas.microsoft.com/office/drawing/2014/main" id="{EA2871A0-FE78-469B-938E-789CD58134A7}"/>
              </a:ext>
            </a:extLst>
          </p:cNvPr>
          <p:cNvCxnSpPr/>
          <p:nvPr/>
        </p:nvCxnSpPr>
        <p:spPr>
          <a:xfrm rot="5400000">
            <a:off x="1653382" y="4067196"/>
            <a:ext cx="3811588" cy="3175"/>
          </a:xfrm>
          <a:prstGeom prst="line">
            <a:avLst/>
          </a:prstGeom>
          <a:ln cmpd="sng">
            <a:solidFill>
              <a:schemeClr val="tx1"/>
            </a:solidFill>
          </a:ln>
          <a:effectLst/>
        </p:spPr>
        <p:style>
          <a:lnRef idx="1">
            <a:schemeClr val="dk1"/>
          </a:lnRef>
          <a:fillRef idx="0">
            <a:schemeClr val="dk1"/>
          </a:fillRef>
          <a:effectRef idx="0">
            <a:schemeClr val="dk1"/>
          </a:effectRef>
          <a:fontRef idx="minor">
            <a:schemeClr val="tx1"/>
          </a:fontRef>
        </p:style>
      </p:cxnSp>
      <p:cxnSp>
        <p:nvCxnSpPr>
          <p:cNvPr id="71" name="Straight Connector 77">
            <a:extLst>
              <a:ext uri="{FF2B5EF4-FFF2-40B4-BE49-F238E27FC236}">
                <a16:creationId xmlns:a16="http://schemas.microsoft.com/office/drawing/2014/main" id="{7D596A0E-6927-442B-9987-E0E2EAF6EE52}"/>
              </a:ext>
            </a:extLst>
          </p:cNvPr>
          <p:cNvCxnSpPr/>
          <p:nvPr/>
        </p:nvCxnSpPr>
        <p:spPr>
          <a:xfrm rot="5400000">
            <a:off x="4300537" y="2710678"/>
            <a:ext cx="1096963" cy="1588"/>
          </a:xfrm>
          <a:prstGeom prst="line">
            <a:avLst/>
          </a:prstGeom>
          <a:ln cmpd="sng">
            <a:solidFill>
              <a:schemeClr val="tx1"/>
            </a:solidFill>
          </a:ln>
          <a:effectLst/>
        </p:spPr>
        <p:style>
          <a:lnRef idx="1">
            <a:schemeClr val="dk1"/>
          </a:lnRef>
          <a:fillRef idx="0">
            <a:schemeClr val="dk1"/>
          </a:fillRef>
          <a:effectRef idx="0">
            <a:schemeClr val="dk1"/>
          </a:effectRef>
          <a:fontRef idx="minor">
            <a:schemeClr val="tx1"/>
          </a:fontRef>
        </p:style>
      </p:cxnSp>
      <p:cxnSp>
        <p:nvCxnSpPr>
          <p:cNvPr id="72" name="Straight Connector 80">
            <a:extLst>
              <a:ext uri="{FF2B5EF4-FFF2-40B4-BE49-F238E27FC236}">
                <a16:creationId xmlns:a16="http://schemas.microsoft.com/office/drawing/2014/main" id="{0F5900DE-DBE1-4913-BC0D-26B05963A0A9}"/>
              </a:ext>
            </a:extLst>
          </p:cNvPr>
          <p:cNvCxnSpPr>
            <a:cxnSpLocks/>
          </p:cNvCxnSpPr>
          <p:nvPr/>
        </p:nvCxnSpPr>
        <p:spPr>
          <a:xfrm flipH="1">
            <a:off x="6228184" y="2162990"/>
            <a:ext cx="2754" cy="2081466"/>
          </a:xfrm>
          <a:prstGeom prst="line">
            <a:avLst/>
          </a:prstGeom>
          <a:ln cmpd="sng">
            <a:solidFill>
              <a:schemeClr val="tx1"/>
            </a:solidFill>
          </a:ln>
          <a:effectLst/>
        </p:spPr>
        <p:style>
          <a:lnRef idx="1">
            <a:schemeClr val="dk1"/>
          </a:lnRef>
          <a:fillRef idx="0">
            <a:schemeClr val="dk1"/>
          </a:fillRef>
          <a:effectRef idx="0">
            <a:schemeClr val="dk1"/>
          </a:effectRef>
          <a:fontRef idx="minor">
            <a:schemeClr val="tx1"/>
          </a:fontRef>
        </p:style>
      </p:cxnSp>
      <p:cxnSp>
        <p:nvCxnSpPr>
          <p:cNvPr id="73" name="Straight Connector 83">
            <a:extLst>
              <a:ext uri="{FF2B5EF4-FFF2-40B4-BE49-F238E27FC236}">
                <a16:creationId xmlns:a16="http://schemas.microsoft.com/office/drawing/2014/main" id="{2FC07BC3-4447-4628-B622-BC6B49F38D53}"/>
              </a:ext>
            </a:extLst>
          </p:cNvPr>
          <p:cNvCxnSpPr/>
          <p:nvPr/>
        </p:nvCxnSpPr>
        <p:spPr>
          <a:xfrm rot="5400000">
            <a:off x="6966744" y="2714646"/>
            <a:ext cx="1104900" cy="1588"/>
          </a:xfrm>
          <a:prstGeom prst="line">
            <a:avLst/>
          </a:prstGeom>
          <a:ln cmpd="sng">
            <a:solidFill>
              <a:schemeClr val="tx1"/>
            </a:solidFill>
          </a:ln>
          <a:effectLst/>
        </p:spPr>
        <p:style>
          <a:lnRef idx="1">
            <a:schemeClr val="dk1"/>
          </a:lnRef>
          <a:fillRef idx="0">
            <a:schemeClr val="dk1"/>
          </a:fillRef>
          <a:effectRef idx="0">
            <a:schemeClr val="dk1"/>
          </a:effectRef>
          <a:fontRef idx="minor">
            <a:schemeClr val="tx1"/>
          </a:fontRef>
        </p:style>
      </p:cxnSp>
      <p:cxnSp>
        <p:nvCxnSpPr>
          <p:cNvPr id="74" name="Straight Connector 91">
            <a:extLst>
              <a:ext uri="{FF2B5EF4-FFF2-40B4-BE49-F238E27FC236}">
                <a16:creationId xmlns:a16="http://schemas.microsoft.com/office/drawing/2014/main" id="{D83A9BEA-9637-444B-8DCD-13739606EEDA}"/>
              </a:ext>
            </a:extLst>
          </p:cNvPr>
          <p:cNvCxnSpPr>
            <a:stCxn id="24" idx="1"/>
          </p:cNvCxnSpPr>
          <p:nvPr/>
        </p:nvCxnSpPr>
        <p:spPr>
          <a:xfrm rot="10800000">
            <a:off x="887413" y="2615428"/>
            <a:ext cx="209550" cy="1587"/>
          </a:xfrm>
          <a:prstGeom prst="line">
            <a:avLst/>
          </a:prstGeom>
          <a:ln cmpd="sng">
            <a:solidFill>
              <a:schemeClr val="tx1"/>
            </a:solidFill>
          </a:ln>
          <a:effectLst/>
        </p:spPr>
        <p:style>
          <a:lnRef idx="1">
            <a:schemeClr val="dk1"/>
          </a:lnRef>
          <a:fillRef idx="0">
            <a:schemeClr val="dk1"/>
          </a:fillRef>
          <a:effectRef idx="0">
            <a:schemeClr val="dk1"/>
          </a:effectRef>
          <a:fontRef idx="minor">
            <a:schemeClr val="tx1"/>
          </a:fontRef>
        </p:style>
      </p:cxnSp>
      <p:cxnSp>
        <p:nvCxnSpPr>
          <p:cNvPr id="75" name="Straight Connector 94">
            <a:extLst>
              <a:ext uri="{FF2B5EF4-FFF2-40B4-BE49-F238E27FC236}">
                <a16:creationId xmlns:a16="http://schemas.microsoft.com/office/drawing/2014/main" id="{E5730AE3-6FE0-4E0E-BAE8-431968ED001B}"/>
              </a:ext>
            </a:extLst>
          </p:cNvPr>
          <p:cNvCxnSpPr/>
          <p:nvPr/>
        </p:nvCxnSpPr>
        <p:spPr>
          <a:xfrm rot="10800000">
            <a:off x="890588" y="2936103"/>
            <a:ext cx="207962" cy="1587"/>
          </a:xfrm>
          <a:prstGeom prst="line">
            <a:avLst/>
          </a:prstGeom>
          <a:ln cmpd="sng">
            <a:solidFill>
              <a:schemeClr val="tx1"/>
            </a:solidFill>
          </a:ln>
          <a:effectLst/>
        </p:spPr>
        <p:style>
          <a:lnRef idx="1">
            <a:schemeClr val="dk1"/>
          </a:lnRef>
          <a:fillRef idx="0">
            <a:schemeClr val="dk1"/>
          </a:fillRef>
          <a:effectRef idx="0">
            <a:schemeClr val="dk1"/>
          </a:effectRef>
          <a:fontRef idx="minor">
            <a:schemeClr val="tx1"/>
          </a:fontRef>
        </p:style>
      </p:cxnSp>
      <p:cxnSp>
        <p:nvCxnSpPr>
          <p:cNvPr id="76" name="Straight Connector 97">
            <a:extLst>
              <a:ext uri="{FF2B5EF4-FFF2-40B4-BE49-F238E27FC236}">
                <a16:creationId xmlns:a16="http://schemas.microsoft.com/office/drawing/2014/main" id="{DE10E513-ED5E-4454-A855-50643FEDD6D6}"/>
              </a:ext>
            </a:extLst>
          </p:cNvPr>
          <p:cNvCxnSpPr>
            <a:stCxn id="26" idx="1"/>
          </p:cNvCxnSpPr>
          <p:nvPr/>
        </p:nvCxnSpPr>
        <p:spPr>
          <a:xfrm rot="10800000">
            <a:off x="887413" y="3259953"/>
            <a:ext cx="209550" cy="1587"/>
          </a:xfrm>
          <a:prstGeom prst="line">
            <a:avLst/>
          </a:prstGeom>
          <a:ln cmpd="sng">
            <a:solidFill>
              <a:schemeClr val="tx1"/>
            </a:solidFill>
          </a:ln>
          <a:effectLst/>
        </p:spPr>
        <p:style>
          <a:lnRef idx="1">
            <a:schemeClr val="dk1"/>
          </a:lnRef>
          <a:fillRef idx="0">
            <a:schemeClr val="dk1"/>
          </a:fillRef>
          <a:effectRef idx="0">
            <a:schemeClr val="dk1"/>
          </a:effectRef>
          <a:fontRef idx="minor">
            <a:schemeClr val="tx1"/>
          </a:fontRef>
        </p:style>
      </p:cxnSp>
      <p:cxnSp>
        <p:nvCxnSpPr>
          <p:cNvPr id="77" name="Straight Connector 100">
            <a:extLst>
              <a:ext uri="{FF2B5EF4-FFF2-40B4-BE49-F238E27FC236}">
                <a16:creationId xmlns:a16="http://schemas.microsoft.com/office/drawing/2014/main" id="{C0B023E0-007E-43C3-BB58-EF2FEC8C23FC}"/>
              </a:ext>
            </a:extLst>
          </p:cNvPr>
          <p:cNvCxnSpPr>
            <a:stCxn id="27" idx="1"/>
          </p:cNvCxnSpPr>
          <p:nvPr/>
        </p:nvCxnSpPr>
        <p:spPr>
          <a:xfrm rot="10800000">
            <a:off x="887413" y="3606028"/>
            <a:ext cx="209550" cy="0"/>
          </a:xfrm>
          <a:prstGeom prst="line">
            <a:avLst/>
          </a:prstGeom>
          <a:ln cmpd="sng">
            <a:solidFill>
              <a:schemeClr val="tx1"/>
            </a:solidFill>
          </a:ln>
          <a:effectLst/>
        </p:spPr>
        <p:style>
          <a:lnRef idx="1">
            <a:schemeClr val="dk1"/>
          </a:lnRef>
          <a:fillRef idx="0">
            <a:schemeClr val="dk1"/>
          </a:fillRef>
          <a:effectRef idx="0">
            <a:schemeClr val="dk1"/>
          </a:effectRef>
          <a:fontRef idx="minor">
            <a:schemeClr val="tx1"/>
          </a:fontRef>
        </p:style>
      </p:cxnSp>
      <p:cxnSp>
        <p:nvCxnSpPr>
          <p:cNvPr id="78" name="Straight Connector 104">
            <a:extLst>
              <a:ext uri="{FF2B5EF4-FFF2-40B4-BE49-F238E27FC236}">
                <a16:creationId xmlns:a16="http://schemas.microsoft.com/office/drawing/2014/main" id="{4EF846F6-F9E4-4818-8E2F-3F6A1022A016}"/>
              </a:ext>
            </a:extLst>
          </p:cNvPr>
          <p:cNvCxnSpPr/>
          <p:nvPr/>
        </p:nvCxnSpPr>
        <p:spPr>
          <a:xfrm rot="10800000">
            <a:off x="887413" y="3912415"/>
            <a:ext cx="209550" cy="1588"/>
          </a:xfrm>
          <a:prstGeom prst="line">
            <a:avLst/>
          </a:prstGeom>
          <a:ln cmpd="sng">
            <a:solidFill>
              <a:schemeClr val="tx1"/>
            </a:solidFill>
          </a:ln>
          <a:effectLst/>
        </p:spPr>
        <p:style>
          <a:lnRef idx="1">
            <a:schemeClr val="dk1"/>
          </a:lnRef>
          <a:fillRef idx="0">
            <a:schemeClr val="dk1"/>
          </a:fillRef>
          <a:effectRef idx="0">
            <a:schemeClr val="dk1"/>
          </a:effectRef>
          <a:fontRef idx="minor">
            <a:schemeClr val="tx1"/>
          </a:fontRef>
        </p:style>
      </p:cxnSp>
      <p:cxnSp>
        <p:nvCxnSpPr>
          <p:cNvPr id="79" name="Straight Connector 107">
            <a:extLst>
              <a:ext uri="{FF2B5EF4-FFF2-40B4-BE49-F238E27FC236}">
                <a16:creationId xmlns:a16="http://schemas.microsoft.com/office/drawing/2014/main" id="{9A7544F8-51BE-4F94-A526-802D554B9997}"/>
              </a:ext>
            </a:extLst>
          </p:cNvPr>
          <p:cNvCxnSpPr>
            <a:stCxn id="29" idx="1"/>
          </p:cNvCxnSpPr>
          <p:nvPr/>
        </p:nvCxnSpPr>
        <p:spPr>
          <a:xfrm rot="10800000">
            <a:off x="889000" y="4282303"/>
            <a:ext cx="207963" cy="1587"/>
          </a:xfrm>
          <a:prstGeom prst="line">
            <a:avLst/>
          </a:prstGeom>
          <a:ln cmpd="sng">
            <a:solidFill>
              <a:schemeClr val="tx1"/>
            </a:solidFill>
          </a:ln>
          <a:effectLst/>
        </p:spPr>
        <p:style>
          <a:lnRef idx="1">
            <a:schemeClr val="dk1"/>
          </a:lnRef>
          <a:fillRef idx="0">
            <a:schemeClr val="dk1"/>
          </a:fillRef>
          <a:effectRef idx="0">
            <a:schemeClr val="dk1"/>
          </a:effectRef>
          <a:fontRef idx="minor">
            <a:schemeClr val="tx1"/>
          </a:fontRef>
        </p:style>
      </p:cxnSp>
      <p:cxnSp>
        <p:nvCxnSpPr>
          <p:cNvPr id="80" name="Straight Connector 109">
            <a:extLst>
              <a:ext uri="{FF2B5EF4-FFF2-40B4-BE49-F238E27FC236}">
                <a16:creationId xmlns:a16="http://schemas.microsoft.com/office/drawing/2014/main" id="{58212BD0-6B21-42A1-AD7E-B37E5E346549}"/>
              </a:ext>
            </a:extLst>
          </p:cNvPr>
          <p:cNvCxnSpPr>
            <a:stCxn id="30" idx="1"/>
          </p:cNvCxnSpPr>
          <p:nvPr/>
        </p:nvCxnSpPr>
        <p:spPr>
          <a:xfrm rot="10800000">
            <a:off x="890588" y="4622028"/>
            <a:ext cx="206375" cy="1587"/>
          </a:xfrm>
          <a:prstGeom prst="line">
            <a:avLst/>
          </a:prstGeom>
          <a:ln cmpd="sng">
            <a:solidFill>
              <a:schemeClr val="tx1"/>
            </a:solidFill>
          </a:ln>
          <a:effectLst/>
        </p:spPr>
        <p:style>
          <a:lnRef idx="1">
            <a:schemeClr val="dk1"/>
          </a:lnRef>
          <a:fillRef idx="0">
            <a:schemeClr val="dk1"/>
          </a:fillRef>
          <a:effectRef idx="0">
            <a:schemeClr val="dk1"/>
          </a:effectRef>
          <a:fontRef idx="minor">
            <a:schemeClr val="tx1"/>
          </a:fontRef>
        </p:style>
      </p:cxnSp>
      <p:cxnSp>
        <p:nvCxnSpPr>
          <p:cNvPr id="81" name="Straight Connector 122">
            <a:extLst>
              <a:ext uri="{FF2B5EF4-FFF2-40B4-BE49-F238E27FC236}">
                <a16:creationId xmlns:a16="http://schemas.microsoft.com/office/drawing/2014/main" id="{1D51B409-24CC-4B85-91E6-EEF9CE3345A2}"/>
              </a:ext>
            </a:extLst>
          </p:cNvPr>
          <p:cNvCxnSpPr>
            <a:stCxn id="32" idx="1"/>
          </p:cNvCxnSpPr>
          <p:nvPr/>
        </p:nvCxnSpPr>
        <p:spPr>
          <a:xfrm rot="10800000" flipV="1">
            <a:off x="2179638" y="2615428"/>
            <a:ext cx="219075" cy="1587"/>
          </a:xfrm>
          <a:prstGeom prst="line">
            <a:avLst/>
          </a:prstGeom>
          <a:ln w="3175" cmpd="sng">
            <a:solidFill>
              <a:schemeClr val="tx1"/>
            </a:solidFill>
          </a:ln>
          <a:effectLst/>
        </p:spPr>
        <p:style>
          <a:lnRef idx="1">
            <a:schemeClr val="dk1"/>
          </a:lnRef>
          <a:fillRef idx="0">
            <a:schemeClr val="dk1"/>
          </a:fillRef>
          <a:effectRef idx="0">
            <a:schemeClr val="dk1"/>
          </a:effectRef>
          <a:fontRef idx="minor">
            <a:schemeClr val="tx1"/>
          </a:fontRef>
        </p:style>
      </p:cxnSp>
      <p:cxnSp>
        <p:nvCxnSpPr>
          <p:cNvPr id="82" name="Straight Connector 124">
            <a:extLst>
              <a:ext uri="{FF2B5EF4-FFF2-40B4-BE49-F238E27FC236}">
                <a16:creationId xmlns:a16="http://schemas.microsoft.com/office/drawing/2014/main" id="{EC924B4E-A152-41CC-B674-C2895807A771}"/>
              </a:ext>
            </a:extLst>
          </p:cNvPr>
          <p:cNvCxnSpPr>
            <a:stCxn id="33" idx="1"/>
          </p:cNvCxnSpPr>
          <p:nvPr/>
        </p:nvCxnSpPr>
        <p:spPr>
          <a:xfrm rot="10800000">
            <a:off x="2176463" y="2934515"/>
            <a:ext cx="222250" cy="1588"/>
          </a:xfrm>
          <a:prstGeom prst="line">
            <a:avLst/>
          </a:prstGeom>
          <a:ln w="3175" cmpd="sng">
            <a:solidFill>
              <a:schemeClr val="tx1"/>
            </a:solidFill>
          </a:ln>
          <a:effectLst/>
        </p:spPr>
        <p:style>
          <a:lnRef idx="1">
            <a:schemeClr val="dk1"/>
          </a:lnRef>
          <a:fillRef idx="0">
            <a:schemeClr val="dk1"/>
          </a:fillRef>
          <a:effectRef idx="0">
            <a:schemeClr val="dk1"/>
          </a:effectRef>
          <a:fontRef idx="minor">
            <a:schemeClr val="tx1"/>
          </a:fontRef>
        </p:style>
      </p:cxnSp>
      <p:cxnSp>
        <p:nvCxnSpPr>
          <p:cNvPr id="83" name="Straight Connector 126">
            <a:extLst>
              <a:ext uri="{FF2B5EF4-FFF2-40B4-BE49-F238E27FC236}">
                <a16:creationId xmlns:a16="http://schemas.microsoft.com/office/drawing/2014/main" id="{F1DBA50C-BD5F-4F9B-B4B9-B19D5893CF41}"/>
              </a:ext>
            </a:extLst>
          </p:cNvPr>
          <p:cNvCxnSpPr>
            <a:stCxn id="34" idx="1"/>
          </p:cNvCxnSpPr>
          <p:nvPr/>
        </p:nvCxnSpPr>
        <p:spPr>
          <a:xfrm rot="10800000">
            <a:off x="2179638" y="3259953"/>
            <a:ext cx="219075" cy="1587"/>
          </a:xfrm>
          <a:prstGeom prst="line">
            <a:avLst/>
          </a:prstGeom>
          <a:ln w="3175" cmpd="sng">
            <a:solidFill>
              <a:schemeClr val="tx1"/>
            </a:solidFill>
          </a:ln>
          <a:effectLst/>
        </p:spPr>
        <p:style>
          <a:lnRef idx="1">
            <a:schemeClr val="dk1"/>
          </a:lnRef>
          <a:fillRef idx="0">
            <a:schemeClr val="dk1"/>
          </a:fillRef>
          <a:effectRef idx="0">
            <a:schemeClr val="dk1"/>
          </a:effectRef>
          <a:fontRef idx="minor">
            <a:schemeClr val="tx1"/>
          </a:fontRef>
        </p:style>
      </p:cxnSp>
      <p:cxnSp>
        <p:nvCxnSpPr>
          <p:cNvPr id="84" name="Straight Connector 131">
            <a:extLst>
              <a:ext uri="{FF2B5EF4-FFF2-40B4-BE49-F238E27FC236}">
                <a16:creationId xmlns:a16="http://schemas.microsoft.com/office/drawing/2014/main" id="{61E818F8-10C3-4AF1-9808-46152A786318}"/>
              </a:ext>
            </a:extLst>
          </p:cNvPr>
          <p:cNvCxnSpPr>
            <a:stCxn id="35" idx="1"/>
          </p:cNvCxnSpPr>
          <p:nvPr/>
        </p:nvCxnSpPr>
        <p:spPr>
          <a:xfrm rot="10800000" flipV="1">
            <a:off x="2179638" y="3606028"/>
            <a:ext cx="219075" cy="0"/>
          </a:xfrm>
          <a:prstGeom prst="line">
            <a:avLst/>
          </a:prstGeom>
          <a:ln w="3175" cmpd="sng">
            <a:solidFill>
              <a:schemeClr val="tx1"/>
            </a:solidFill>
          </a:ln>
          <a:effectLst/>
        </p:spPr>
        <p:style>
          <a:lnRef idx="1">
            <a:schemeClr val="dk1"/>
          </a:lnRef>
          <a:fillRef idx="0">
            <a:schemeClr val="dk1"/>
          </a:fillRef>
          <a:effectRef idx="0">
            <a:schemeClr val="dk1"/>
          </a:effectRef>
          <a:fontRef idx="minor">
            <a:schemeClr val="tx1"/>
          </a:fontRef>
        </p:style>
      </p:cxnSp>
      <p:cxnSp>
        <p:nvCxnSpPr>
          <p:cNvPr id="85" name="Straight Connector 133">
            <a:extLst>
              <a:ext uri="{FF2B5EF4-FFF2-40B4-BE49-F238E27FC236}">
                <a16:creationId xmlns:a16="http://schemas.microsoft.com/office/drawing/2014/main" id="{4302F560-C322-4517-9000-61DFBCB25BC0}"/>
              </a:ext>
            </a:extLst>
          </p:cNvPr>
          <p:cNvCxnSpPr>
            <a:stCxn id="36" idx="1"/>
          </p:cNvCxnSpPr>
          <p:nvPr/>
        </p:nvCxnSpPr>
        <p:spPr>
          <a:xfrm rot="10800000" flipV="1">
            <a:off x="2179638" y="3945753"/>
            <a:ext cx="219075" cy="0"/>
          </a:xfrm>
          <a:prstGeom prst="line">
            <a:avLst/>
          </a:prstGeom>
          <a:ln w="3175" cmpd="sng">
            <a:solidFill>
              <a:schemeClr val="tx1"/>
            </a:solidFill>
          </a:ln>
          <a:effectLst/>
        </p:spPr>
        <p:style>
          <a:lnRef idx="1">
            <a:schemeClr val="dk1"/>
          </a:lnRef>
          <a:fillRef idx="0">
            <a:schemeClr val="dk1"/>
          </a:fillRef>
          <a:effectRef idx="0">
            <a:schemeClr val="dk1"/>
          </a:effectRef>
          <a:fontRef idx="minor">
            <a:schemeClr val="tx1"/>
          </a:fontRef>
        </p:style>
      </p:cxnSp>
      <p:cxnSp>
        <p:nvCxnSpPr>
          <p:cNvPr id="86" name="Straight Connector 135">
            <a:extLst>
              <a:ext uri="{FF2B5EF4-FFF2-40B4-BE49-F238E27FC236}">
                <a16:creationId xmlns:a16="http://schemas.microsoft.com/office/drawing/2014/main" id="{0E704FC0-DA5C-4E0D-B0DD-49E05D41921B}"/>
              </a:ext>
            </a:extLst>
          </p:cNvPr>
          <p:cNvCxnSpPr>
            <a:stCxn id="37" idx="1"/>
          </p:cNvCxnSpPr>
          <p:nvPr/>
        </p:nvCxnSpPr>
        <p:spPr>
          <a:xfrm rot="10800000" flipV="1">
            <a:off x="2179638" y="4282303"/>
            <a:ext cx="219075" cy="0"/>
          </a:xfrm>
          <a:prstGeom prst="line">
            <a:avLst/>
          </a:prstGeom>
          <a:ln w="3175" cmpd="sng">
            <a:solidFill>
              <a:schemeClr val="tx1"/>
            </a:solidFill>
          </a:ln>
          <a:effectLst/>
        </p:spPr>
        <p:style>
          <a:lnRef idx="1">
            <a:schemeClr val="dk1"/>
          </a:lnRef>
          <a:fillRef idx="0">
            <a:schemeClr val="dk1"/>
          </a:fillRef>
          <a:effectRef idx="0">
            <a:schemeClr val="dk1"/>
          </a:effectRef>
          <a:fontRef idx="minor">
            <a:schemeClr val="tx1"/>
          </a:fontRef>
        </p:style>
      </p:cxnSp>
      <p:cxnSp>
        <p:nvCxnSpPr>
          <p:cNvPr id="87" name="Straight Connector 145">
            <a:extLst>
              <a:ext uri="{FF2B5EF4-FFF2-40B4-BE49-F238E27FC236}">
                <a16:creationId xmlns:a16="http://schemas.microsoft.com/office/drawing/2014/main" id="{E9F6CC91-BE5D-49F6-A45D-FD8C22BA9A18}"/>
              </a:ext>
            </a:extLst>
          </p:cNvPr>
          <p:cNvCxnSpPr>
            <a:stCxn id="38" idx="1"/>
          </p:cNvCxnSpPr>
          <p:nvPr/>
        </p:nvCxnSpPr>
        <p:spPr>
          <a:xfrm rot="10800000">
            <a:off x="3557588" y="2615428"/>
            <a:ext cx="177800" cy="0"/>
          </a:xfrm>
          <a:prstGeom prst="line">
            <a:avLst/>
          </a:prstGeom>
          <a:ln w="3175" cmpd="sng">
            <a:solidFill>
              <a:schemeClr val="tx1"/>
            </a:solidFill>
          </a:ln>
          <a:effectLst/>
        </p:spPr>
        <p:style>
          <a:lnRef idx="1">
            <a:schemeClr val="dk1"/>
          </a:lnRef>
          <a:fillRef idx="0">
            <a:schemeClr val="dk1"/>
          </a:fillRef>
          <a:effectRef idx="0">
            <a:schemeClr val="dk1"/>
          </a:effectRef>
          <a:fontRef idx="minor">
            <a:schemeClr val="tx1"/>
          </a:fontRef>
        </p:style>
      </p:cxnSp>
      <p:cxnSp>
        <p:nvCxnSpPr>
          <p:cNvPr id="88" name="Straight Connector 147">
            <a:extLst>
              <a:ext uri="{FF2B5EF4-FFF2-40B4-BE49-F238E27FC236}">
                <a16:creationId xmlns:a16="http://schemas.microsoft.com/office/drawing/2014/main" id="{3B15C6B8-B106-4FA7-B4CC-461A0A01B5B0}"/>
              </a:ext>
            </a:extLst>
          </p:cNvPr>
          <p:cNvCxnSpPr>
            <a:stCxn id="39" idx="1"/>
          </p:cNvCxnSpPr>
          <p:nvPr/>
        </p:nvCxnSpPr>
        <p:spPr>
          <a:xfrm rot="10800000" flipV="1">
            <a:off x="3557588" y="2932928"/>
            <a:ext cx="177800" cy="1587"/>
          </a:xfrm>
          <a:prstGeom prst="line">
            <a:avLst/>
          </a:prstGeom>
          <a:ln w="3175" cmpd="sng">
            <a:solidFill>
              <a:schemeClr val="tx1"/>
            </a:solidFill>
          </a:ln>
          <a:effectLst/>
        </p:spPr>
        <p:style>
          <a:lnRef idx="1">
            <a:schemeClr val="dk1"/>
          </a:lnRef>
          <a:fillRef idx="0">
            <a:schemeClr val="dk1"/>
          </a:fillRef>
          <a:effectRef idx="0">
            <a:schemeClr val="dk1"/>
          </a:effectRef>
          <a:fontRef idx="minor">
            <a:schemeClr val="tx1"/>
          </a:fontRef>
        </p:style>
      </p:cxnSp>
      <p:cxnSp>
        <p:nvCxnSpPr>
          <p:cNvPr id="89" name="Straight Connector 149">
            <a:extLst>
              <a:ext uri="{FF2B5EF4-FFF2-40B4-BE49-F238E27FC236}">
                <a16:creationId xmlns:a16="http://schemas.microsoft.com/office/drawing/2014/main" id="{4A9B9819-094F-417E-9B94-85679702D4EC}"/>
              </a:ext>
            </a:extLst>
          </p:cNvPr>
          <p:cNvCxnSpPr>
            <a:stCxn id="40" idx="1"/>
          </p:cNvCxnSpPr>
          <p:nvPr/>
        </p:nvCxnSpPr>
        <p:spPr>
          <a:xfrm rot="10800000">
            <a:off x="3557588" y="3259953"/>
            <a:ext cx="177800" cy="1587"/>
          </a:xfrm>
          <a:prstGeom prst="line">
            <a:avLst/>
          </a:prstGeom>
          <a:ln w="3175" cmpd="sng">
            <a:solidFill>
              <a:schemeClr val="tx1"/>
            </a:solidFill>
          </a:ln>
          <a:effectLst/>
        </p:spPr>
        <p:style>
          <a:lnRef idx="1">
            <a:schemeClr val="dk1"/>
          </a:lnRef>
          <a:fillRef idx="0">
            <a:schemeClr val="dk1"/>
          </a:fillRef>
          <a:effectRef idx="0">
            <a:schemeClr val="dk1"/>
          </a:effectRef>
          <a:fontRef idx="minor">
            <a:schemeClr val="tx1"/>
          </a:fontRef>
        </p:style>
      </p:cxnSp>
      <p:cxnSp>
        <p:nvCxnSpPr>
          <p:cNvPr id="90" name="Straight Connector 151">
            <a:extLst>
              <a:ext uri="{FF2B5EF4-FFF2-40B4-BE49-F238E27FC236}">
                <a16:creationId xmlns:a16="http://schemas.microsoft.com/office/drawing/2014/main" id="{ADDF2E61-0024-4E75-8C96-23522DA3FAAA}"/>
              </a:ext>
            </a:extLst>
          </p:cNvPr>
          <p:cNvCxnSpPr>
            <a:stCxn id="41" idx="1"/>
          </p:cNvCxnSpPr>
          <p:nvPr/>
        </p:nvCxnSpPr>
        <p:spPr>
          <a:xfrm rot="10800000">
            <a:off x="3557588" y="3606028"/>
            <a:ext cx="177800" cy="0"/>
          </a:xfrm>
          <a:prstGeom prst="line">
            <a:avLst/>
          </a:prstGeom>
          <a:ln w="3175" cmpd="sng">
            <a:solidFill>
              <a:schemeClr val="tx1"/>
            </a:solidFill>
          </a:ln>
          <a:effectLst/>
        </p:spPr>
        <p:style>
          <a:lnRef idx="1">
            <a:schemeClr val="dk1"/>
          </a:lnRef>
          <a:fillRef idx="0">
            <a:schemeClr val="dk1"/>
          </a:fillRef>
          <a:effectRef idx="0">
            <a:schemeClr val="dk1"/>
          </a:effectRef>
          <a:fontRef idx="minor">
            <a:schemeClr val="tx1"/>
          </a:fontRef>
        </p:style>
      </p:cxnSp>
      <p:cxnSp>
        <p:nvCxnSpPr>
          <p:cNvPr id="91" name="Straight Connector 153">
            <a:extLst>
              <a:ext uri="{FF2B5EF4-FFF2-40B4-BE49-F238E27FC236}">
                <a16:creationId xmlns:a16="http://schemas.microsoft.com/office/drawing/2014/main" id="{1372AA51-18F1-469B-B72A-3296645153A7}"/>
              </a:ext>
            </a:extLst>
          </p:cNvPr>
          <p:cNvCxnSpPr>
            <a:stCxn id="42" idx="1"/>
          </p:cNvCxnSpPr>
          <p:nvPr/>
        </p:nvCxnSpPr>
        <p:spPr>
          <a:xfrm rot="10800000">
            <a:off x="3560763" y="3945753"/>
            <a:ext cx="174625" cy="0"/>
          </a:xfrm>
          <a:prstGeom prst="line">
            <a:avLst/>
          </a:prstGeom>
          <a:ln w="3175" cmpd="sng">
            <a:solidFill>
              <a:schemeClr val="tx1"/>
            </a:solidFill>
          </a:ln>
          <a:effectLst/>
        </p:spPr>
        <p:style>
          <a:lnRef idx="1">
            <a:schemeClr val="dk1"/>
          </a:lnRef>
          <a:fillRef idx="0">
            <a:schemeClr val="dk1"/>
          </a:fillRef>
          <a:effectRef idx="0">
            <a:schemeClr val="dk1"/>
          </a:effectRef>
          <a:fontRef idx="minor">
            <a:schemeClr val="tx1"/>
          </a:fontRef>
        </p:style>
      </p:cxnSp>
      <p:cxnSp>
        <p:nvCxnSpPr>
          <p:cNvPr id="92" name="Straight Connector 155">
            <a:extLst>
              <a:ext uri="{FF2B5EF4-FFF2-40B4-BE49-F238E27FC236}">
                <a16:creationId xmlns:a16="http://schemas.microsoft.com/office/drawing/2014/main" id="{3AC2A4EF-029A-4B73-B851-EAD51ECB11CE}"/>
              </a:ext>
            </a:extLst>
          </p:cNvPr>
          <p:cNvCxnSpPr>
            <a:stCxn id="43" idx="1"/>
          </p:cNvCxnSpPr>
          <p:nvPr/>
        </p:nvCxnSpPr>
        <p:spPr>
          <a:xfrm rot="10800000">
            <a:off x="3560763" y="4282303"/>
            <a:ext cx="174625" cy="0"/>
          </a:xfrm>
          <a:prstGeom prst="line">
            <a:avLst/>
          </a:prstGeom>
          <a:ln w="3175" cmpd="sng">
            <a:solidFill>
              <a:schemeClr val="tx1"/>
            </a:solidFill>
          </a:ln>
          <a:effectLst/>
        </p:spPr>
        <p:style>
          <a:lnRef idx="1">
            <a:schemeClr val="dk1"/>
          </a:lnRef>
          <a:fillRef idx="0">
            <a:schemeClr val="dk1"/>
          </a:fillRef>
          <a:effectRef idx="0">
            <a:schemeClr val="dk1"/>
          </a:effectRef>
          <a:fontRef idx="minor">
            <a:schemeClr val="tx1"/>
          </a:fontRef>
        </p:style>
      </p:cxnSp>
      <p:cxnSp>
        <p:nvCxnSpPr>
          <p:cNvPr id="93" name="Straight Connector 157">
            <a:extLst>
              <a:ext uri="{FF2B5EF4-FFF2-40B4-BE49-F238E27FC236}">
                <a16:creationId xmlns:a16="http://schemas.microsoft.com/office/drawing/2014/main" id="{F660C57D-E015-44FB-B2DF-3B9A31543CF1}"/>
              </a:ext>
            </a:extLst>
          </p:cNvPr>
          <p:cNvCxnSpPr>
            <a:stCxn id="44" idx="1"/>
          </p:cNvCxnSpPr>
          <p:nvPr/>
        </p:nvCxnSpPr>
        <p:spPr>
          <a:xfrm rot="10800000" flipV="1">
            <a:off x="3557588" y="4622028"/>
            <a:ext cx="177800" cy="1587"/>
          </a:xfrm>
          <a:prstGeom prst="line">
            <a:avLst/>
          </a:prstGeom>
          <a:ln w="3175" cmpd="sng">
            <a:solidFill>
              <a:schemeClr val="tx1"/>
            </a:solidFill>
          </a:ln>
          <a:effectLst/>
        </p:spPr>
        <p:style>
          <a:lnRef idx="1">
            <a:schemeClr val="dk1"/>
          </a:lnRef>
          <a:fillRef idx="0">
            <a:schemeClr val="dk1"/>
          </a:fillRef>
          <a:effectRef idx="0">
            <a:schemeClr val="dk1"/>
          </a:effectRef>
          <a:fontRef idx="minor">
            <a:schemeClr val="tx1"/>
          </a:fontRef>
        </p:style>
      </p:cxnSp>
      <p:cxnSp>
        <p:nvCxnSpPr>
          <p:cNvPr id="94" name="Straight Connector 159">
            <a:extLst>
              <a:ext uri="{FF2B5EF4-FFF2-40B4-BE49-F238E27FC236}">
                <a16:creationId xmlns:a16="http://schemas.microsoft.com/office/drawing/2014/main" id="{00791B05-0F0A-4EC0-841B-F269DAFFC46D}"/>
              </a:ext>
            </a:extLst>
          </p:cNvPr>
          <p:cNvCxnSpPr>
            <a:stCxn id="45" idx="1"/>
          </p:cNvCxnSpPr>
          <p:nvPr/>
        </p:nvCxnSpPr>
        <p:spPr>
          <a:xfrm rot="10800000">
            <a:off x="3560763" y="4960165"/>
            <a:ext cx="174625" cy="1588"/>
          </a:xfrm>
          <a:prstGeom prst="line">
            <a:avLst/>
          </a:prstGeom>
          <a:ln w="3175" cmpd="sng">
            <a:solidFill>
              <a:schemeClr val="tx1"/>
            </a:solidFill>
          </a:ln>
          <a:effectLst/>
        </p:spPr>
        <p:style>
          <a:lnRef idx="1">
            <a:schemeClr val="dk1"/>
          </a:lnRef>
          <a:fillRef idx="0">
            <a:schemeClr val="dk1"/>
          </a:fillRef>
          <a:effectRef idx="0">
            <a:schemeClr val="dk1"/>
          </a:effectRef>
          <a:fontRef idx="minor">
            <a:schemeClr val="tx1"/>
          </a:fontRef>
        </p:style>
      </p:cxnSp>
      <p:cxnSp>
        <p:nvCxnSpPr>
          <p:cNvPr id="95" name="Straight Connector 161">
            <a:extLst>
              <a:ext uri="{FF2B5EF4-FFF2-40B4-BE49-F238E27FC236}">
                <a16:creationId xmlns:a16="http://schemas.microsoft.com/office/drawing/2014/main" id="{785496F6-6DA4-439E-B9F3-2E00F31D2FAE}"/>
              </a:ext>
            </a:extLst>
          </p:cNvPr>
          <p:cNvCxnSpPr>
            <a:stCxn id="46" idx="1"/>
          </p:cNvCxnSpPr>
          <p:nvPr/>
        </p:nvCxnSpPr>
        <p:spPr>
          <a:xfrm rot="10800000">
            <a:off x="3557588" y="5299890"/>
            <a:ext cx="177800" cy="1588"/>
          </a:xfrm>
          <a:prstGeom prst="line">
            <a:avLst/>
          </a:prstGeom>
          <a:ln w="3175" cmpd="sng">
            <a:solidFill>
              <a:schemeClr val="tx1"/>
            </a:solidFill>
          </a:ln>
          <a:effectLst/>
        </p:spPr>
        <p:style>
          <a:lnRef idx="1">
            <a:schemeClr val="dk1"/>
          </a:lnRef>
          <a:fillRef idx="0">
            <a:schemeClr val="dk1"/>
          </a:fillRef>
          <a:effectRef idx="0">
            <a:schemeClr val="dk1"/>
          </a:effectRef>
          <a:fontRef idx="minor">
            <a:schemeClr val="tx1"/>
          </a:fontRef>
        </p:style>
      </p:cxnSp>
      <p:cxnSp>
        <p:nvCxnSpPr>
          <p:cNvPr id="96" name="Straight Connector 163">
            <a:extLst>
              <a:ext uri="{FF2B5EF4-FFF2-40B4-BE49-F238E27FC236}">
                <a16:creationId xmlns:a16="http://schemas.microsoft.com/office/drawing/2014/main" id="{0DF85B29-A8EE-4E5B-90A9-7A60C53CE958}"/>
              </a:ext>
            </a:extLst>
          </p:cNvPr>
          <p:cNvCxnSpPr>
            <a:stCxn id="47" idx="1"/>
          </p:cNvCxnSpPr>
          <p:nvPr/>
        </p:nvCxnSpPr>
        <p:spPr>
          <a:xfrm rot="10800000">
            <a:off x="3557588" y="5638028"/>
            <a:ext cx="177800" cy="1587"/>
          </a:xfrm>
          <a:prstGeom prst="line">
            <a:avLst/>
          </a:prstGeom>
          <a:ln w="3175" cmpd="sng">
            <a:solidFill>
              <a:schemeClr val="tx1"/>
            </a:solidFill>
          </a:ln>
          <a:effectLst/>
        </p:spPr>
        <p:style>
          <a:lnRef idx="1">
            <a:schemeClr val="dk1"/>
          </a:lnRef>
          <a:fillRef idx="0">
            <a:schemeClr val="dk1"/>
          </a:fillRef>
          <a:effectRef idx="0">
            <a:schemeClr val="dk1"/>
          </a:effectRef>
          <a:fontRef idx="minor">
            <a:schemeClr val="tx1"/>
          </a:fontRef>
        </p:style>
      </p:cxnSp>
      <p:cxnSp>
        <p:nvCxnSpPr>
          <p:cNvPr id="97" name="Straight Connector 165">
            <a:extLst>
              <a:ext uri="{FF2B5EF4-FFF2-40B4-BE49-F238E27FC236}">
                <a16:creationId xmlns:a16="http://schemas.microsoft.com/office/drawing/2014/main" id="{67765B55-8A5B-481F-A691-C34488515A42}"/>
              </a:ext>
            </a:extLst>
          </p:cNvPr>
          <p:cNvCxnSpPr>
            <a:stCxn id="48" idx="1"/>
          </p:cNvCxnSpPr>
          <p:nvPr/>
        </p:nvCxnSpPr>
        <p:spPr>
          <a:xfrm rot="10800000">
            <a:off x="3557588" y="5974578"/>
            <a:ext cx="177800" cy="1587"/>
          </a:xfrm>
          <a:prstGeom prst="line">
            <a:avLst/>
          </a:prstGeom>
          <a:ln w="3175" cmpd="sng">
            <a:solidFill>
              <a:schemeClr val="tx1"/>
            </a:solidFill>
          </a:ln>
          <a:effectLst/>
        </p:spPr>
        <p:style>
          <a:lnRef idx="1">
            <a:schemeClr val="dk1"/>
          </a:lnRef>
          <a:fillRef idx="0">
            <a:schemeClr val="dk1"/>
          </a:fillRef>
          <a:effectRef idx="0">
            <a:schemeClr val="dk1"/>
          </a:effectRef>
          <a:fontRef idx="minor">
            <a:schemeClr val="tx1"/>
          </a:fontRef>
        </p:style>
      </p:cxnSp>
      <p:cxnSp>
        <p:nvCxnSpPr>
          <p:cNvPr id="98" name="Straight Connector 179">
            <a:extLst>
              <a:ext uri="{FF2B5EF4-FFF2-40B4-BE49-F238E27FC236}">
                <a16:creationId xmlns:a16="http://schemas.microsoft.com/office/drawing/2014/main" id="{0C1D440F-F7F4-4D4A-BB1B-FA99342F2E33}"/>
              </a:ext>
            </a:extLst>
          </p:cNvPr>
          <p:cNvCxnSpPr>
            <a:stCxn id="49" idx="1"/>
          </p:cNvCxnSpPr>
          <p:nvPr/>
        </p:nvCxnSpPr>
        <p:spPr>
          <a:xfrm rot="10800000">
            <a:off x="4849813" y="2615428"/>
            <a:ext cx="206375" cy="0"/>
          </a:xfrm>
          <a:prstGeom prst="line">
            <a:avLst/>
          </a:prstGeom>
          <a:ln w="3175" cmpd="sng">
            <a:solidFill>
              <a:schemeClr val="tx1"/>
            </a:solidFill>
          </a:ln>
          <a:effectLst/>
        </p:spPr>
        <p:style>
          <a:lnRef idx="1">
            <a:schemeClr val="dk1"/>
          </a:lnRef>
          <a:fillRef idx="0">
            <a:schemeClr val="dk1"/>
          </a:fillRef>
          <a:effectRef idx="0">
            <a:schemeClr val="dk1"/>
          </a:effectRef>
          <a:fontRef idx="minor">
            <a:schemeClr val="tx1"/>
          </a:fontRef>
        </p:style>
      </p:cxnSp>
      <p:cxnSp>
        <p:nvCxnSpPr>
          <p:cNvPr id="99" name="Straight Connector 181">
            <a:extLst>
              <a:ext uri="{FF2B5EF4-FFF2-40B4-BE49-F238E27FC236}">
                <a16:creationId xmlns:a16="http://schemas.microsoft.com/office/drawing/2014/main" id="{74B171EF-5367-4DD9-B7D2-A78D6668D3D0}"/>
              </a:ext>
            </a:extLst>
          </p:cNvPr>
          <p:cNvCxnSpPr>
            <a:stCxn id="50" idx="1"/>
          </p:cNvCxnSpPr>
          <p:nvPr/>
        </p:nvCxnSpPr>
        <p:spPr>
          <a:xfrm rot="10800000" flipV="1">
            <a:off x="4849813" y="2934515"/>
            <a:ext cx="206375" cy="1588"/>
          </a:xfrm>
          <a:prstGeom prst="line">
            <a:avLst/>
          </a:prstGeom>
          <a:ln w="3175" cmpd="sng">
            <a:solidFill>
              <a:schemeClr val="tx1"/>
            </a:solidFill>
          </a:ln>
          <a:effectLst/>
        </p:spPr>
        <p:style>
          <a:lnRef idx="1">
            <a:schemeClr val="dk1"/>
          </a:lnRef>
          <a:fillRef idx="0">
            <a:schemeClr val="dk1"/>
          </a:fillRef>
          <a:effectRef idx="0">
            <a:schemeClr val="dk1"/>
          </a:effectRef>
          <a:fontRef idx="minor">
            <a:schemeClr val="tx1"/>
          </a:fontRef>
        </p:style>
      </p:cxnSp>
      <p:cxnSp>
        <p:nvCxnSpPr>
          <p:cNvPr id="100" name="Straight Connector 183">
            <a:extLst>
              <a:ext uri="{FF2B5EF4-FFF2-40B4-BE49-F238E27FC236}">
                <a16:creationId xmlns:a16="http://schemas.microsoft.com/office/drawing/2014/main" id="{3029B484-67D8-4E31-8DAA-76760B194916}"/>
              </a:ext>
            </a:extLst>
          </p:cNvPr>
          <p:cNvCxnSpPr>
            <a:stCxn id="51" idx="1"/>
          </p:cNvCxnSpPr>
          <p:nvPr/>
        </p:nvCxnSpPr>
        <p:spPr>
          <a:xfrm rot="10800000">
            <a:off x="4849813" y="3259953"/>
            <a:ext cx="206375" cy="1587"/>
          </a:xfrm>
          <a:prstGeom prst="line">
            <a:avLst/>
          </a:prstGeom>
          <a:ln w="3175" cmpd="sng">
            <a:solidFill>
              <a:schemeClr val="tx1"/>
            </a:solidFill>
          </a:ln>
          <a:effectLst/>
        </p:spPr>
        <p:style>
          <a:lnRef idx="1">
            <a:schemeClr val="dk1"/>
          </a:lnRef>
          <a:fillRef idx="0">
            <a:schemeClr val="dk1"/>
          </a:fillRef>
          <a:effectRef idx="0">
            <a:schemeClr val="dk1"/>
          </a:effectRef>
          <a:fontRef idx="minor">
            <a:schemeClr val="tx1"/>
          </a:fontRef>
        </p:style>
      </p:cxnSp>
      <p:cxnSp>
        <p:nvCxnSpPr>
          <p:cNvPr id="101" name="Straight Connector 193">
            <a:extLst>
              <a:ext uri="{FF2B5EF4-FFF2-40B4-BE49-F238E27FC236}">
                <a16:creationId xmlns:a16="http://schemas.microsoft.com/office/drawing/2014/main" id="{DE6C4527-E813-48C4-B2CE-70329D8AEDA0}"/>
              </a:ext>
            </a:extLst>
          </p:cNvPr>
          <p:cNvCxnSpPr>
            <a:stCxn id="52" idx="1"/>
          </p:cNvCxnSpPr>
          <p:nvPr/>
        </p:nvCxnSpPr>
        <p:spPr>
          <a:xfrm rot="10800000">
            <a:off x="6230938" y="2615428"/>
            <a:ext cx="142875" cy="0"/>
          </a:xfrm>
          <a:prstGeom prst="line">
            <a:avLst/>
          </a:prstGeom>
          <a:ln cmpd="sng">
            <a:solidFill>
              <a:schemeClr val="tx1"/>
            </a:solidFill>
          </a:ln>
          <a:effectLst/>
        </p:spPr>
        <p:style>
          <a:lnRef idx="1">
            <a:schemeClr val="dk1"/>
          </a:lnRef>
          <a:fillRef idx="0">
            <a:schemeClr val="dk1"/>
          </a:fillRef>
          <a:effectRef idx="0">
            <a:schemeClr val="dk1"/>
          </a:effectRef>
          <a:fontRef idx="minor">
            <a:schemeClr val="tx1"/>
          </a:fontRef>
        </p:style>
      </p:cxnSp>
      <p:cxnSp>
        <p:nvCxnSpPr>
          <p:cNvPr id="102" name="Straight Connector 195">
            <a:extLst>
              <a:ext uri="{FF2B5EF4-FFF2-40B4-BE49-F238E27FC236}">
                <a16:creationId xmlns:a16="http://schemas.microsoft.com/office/drawing/2014/main" id="{12C18ABB-8E1E-41CB-B4B3-513088A247F3}"/>
              </a:ext>
            </a:extLst>
          </p:cNvPr>
          <p:cNvCxnSpPr>
            <a:stCxn id="53" idx="1"/>
          </p:cNvCxnSpPr>
          <p:nvPr/>
        </p:nvCxnSpPr>
        <p:spPr>
          <a:xfrm rot="10800000" flipV="1">
            <a:off x="6230938" y="3231629"/>
            <a:ext cx="142875" cy="0"/>
          </a:xfrm>
          <a:prstGeom prst="line">
            <a:avLst/>
          </a:prstGeom>
          <a:ln cmpd="sng">
            <a:solidFill>
              <a:schemeClr val="tx1"/>
            </a:solidFill>
          </a:ln>
          <a:effectLst/>
        </p:spPr>
        <p:style>
          <a:lnRef idx="1">
            <a:schemeClr val="dk1"/>
          </a:lnRef>
          <a:fillRef idx="0">
            <a:schemeClr val="dk1"/>
          </a:fillRef>
          <a:effectRef idx="0">
            <a:schemeClr val="dk1"/>
          </a:effectRef>
          <a:fontRef idx="minor">
            <a:schemeClr val="tx1"/>
          </a:fontRef>
        </p:style>
      </p:cxnSp>
      <p:cxnSp>
        <p:nvCxnSpPr>
          <p:cNvPr id="103" name="Straight Connector 197">
            <a:extLst>
              <a:ext uri="{FF2B5EF4-FFF2-40B4-BE49-F238E27FC236}">
                <a16:creationId xmlns:a16="http://schemas.microsoft.com/office/drawing/2014/main" id="{A3039C2A-3E47-45A7-80CD-F532FC9DF326}"/>
              </a:ext>
            </a:extLst>
          </p:cNvPr>
          <p:cNvCxnSpPr>
            <a:stCxn id="54" idx="1"/>
          </p:cNvCxnSpPr>
          <p:nvPr/>
        </p:nvCxnSpPr>
        <p:spPr>
          <a:xfrm rot="10800000">
            <a:off x="6229350" y="3558654"/>
            <a:ext cx="144463" cy="1587"/>
          </a:xfrm>
          <a:prstGeom prst="line">
            <a:avLst/>
          </a:prstGeom>
          <a:ln cmpd="sng">
            <a:solidFill>
              <a:schemeClr val="tx1"/>
            </a:solidFill>
          </a:ln>
          <a:effectLst/>
        </p:spPr>
        <p:style>
          <a:lnRef idx="1">
            <a:schemeClr val="dk1"/>
          </a:lnRef>
          <a:fillRef idx="0">
            <a:schemeClr val="dk1"/>
          </a:fillRef>
          <a:effectRef idx="0">
            <a:schemeClr val="dk1"/>
          </a:effectRef>
          <a:fontRef idx="minor">
            <a:schemeClr val="tx1"/>
          </a:fontRef>
        </p:style>
      </p:cxnSp>
      <p:cxnSp>
        <p:nvCxnSpPr>
          <p:cNvPr id="104" name="Straight Connector 202">
            <a:extLst>
              <a:ext uri="{FF2B5EF4-FFF2-40B4-BE49-F238E27FC236}">
                <a16:creationId xmlns:a16="http://schemas.microsoft.com/office/drawing/2014/main" id="{CC2C78BE-65E5-42AE-B8CF-9910786E5459}"/>
              </a:ext>
            </a:extLst>
          </p:cNvPr>
          <p:cNvCxnSpPr>
            <a:stCxn id="56" idx="1"/>
          </p:cNvCxnSpPr>
          <p:nvPr/>
        </p:nvCxnSpPr>
        <p:spPr>
          <a:xfrm rot="10800000">
            <a:off x="6229350" y="4244454"/>
            <a:ext cx="144463" cy="0"/>
          </a:xfrm>
          <a:prstGeom prst="line">
            <a:avLst/>
          </a:prstGeom>
          <a:ln cmpd="sng">
            <a:solidFill>
              <a:schemeClr val="tx1"/>
            </a:solidFill>
          </a:ln>
          <a:effectLst/>
        </p:spPr>
        <p:style>
          <a:lnRef idx="1">
            <a:schemeClr val="dk1"/>
          </a:lnRef>
          <a:fillRef idx="0">
            <a:schemeClr val="dk1"/>
          </a:fillRef>
          <a:effectRef idx="0">
            <a:schemeClr val="dk1"/>
          </a:effectRef>
          <a:fontRef idx="minor">
            <a:schemeClr val="tx1"/>
          </a:fontRef>
        </p:style>
      </p:cxnSp>
      <p:cxnSp>
        <p:nvCxnSpPr>
          <p:cNvPr id="105" name="Straight Connector 206">
            <a:extLst>
              <a:ext uri="{FF2B5EF4-FFF2-40B4-BE49-F238E27FC236}">
                <a16:creationId xmlns:a16="http://schemas.microsoft.com/office/drawing/2014/main" id="{2F350E69-8C05-4C24-A3C1-E62040BE6446}"/>
              </a:ext>
            </a:extLst>
          </p:cNvPr>
          <p:cNvCxnSpPr>
            <a:stCxn id="57" idx="1"/>
          </p:cNvCxnSpPr>
          <p:nvPr/>
        </p:nvCxnSpPr>
        <p:spPr>
          <a:xfrm rot="10800000">
            <a:off x="7518400" y="2615428"/>
            <a:ext cx="174625" cy="0"/>
          </a:xfrm>
          <a:prstGeom prst="line">
            <a:avLst/>
          </a:prstGeom>
          <a:ln w="3175" cmpd="sng">
            <a:solidFill>
              <a:schemeClr val="tx1"/>
            </a:solidFill>
          </a:ln>
          <a:effectLst/>
        </p:spPr>
        <p:style>
          <a:lnRef idx="1">
            <a:schemeClr val="dk1"/>
          </a:lnRef>
          <a:fillRef idx="0">
            <a:schemeClr val="dk1"/>
          </a:fillRef>
          <a:effectRef idx="0">
            <a:schemeClr val="dk1"/>
          </a:effectRef>
          <a:fontRef idx="minor">
            <a:schemeClr val="tx1"/>
          </a:fontRef>
        </p:style>
      </p:cxnSp>
      <p:cxnSp>
        <p:nvCxnSpPr>
          <p:cNvPr id="106" name="Straight Connector 208">
            <a:extLst>
              <a:ext uri="{FF2B5EF4-FFF2-40B4-BE49-F238E27FC236}">
                <a16:creationId xmlns:a16="http://schemas.microsoft.com/office/drawing/2014/main" id="{1EB31264-53C2-4789-86C0-48C045C10C37}"/>
              </a:ext>
            </a:extLst>
          </p:cNvPr>
          <p:cNvCxnSpPr>
            <a:cxnSpLocks/>
          </p:cNvCxnSpPr>
          <p:nvPr/>
        </p:nvCxnSpPr>
        <p:spPr>
          <a:xfrm rot="10800000">
            <a:off x="7519988" y="3231629"/>
            <a:ext cx="173037" cy="1587"/>
          </a:xfrm>
          <a:prstGeom prst="line">
            <a:avLst/>
          </a:prstGeom>
          <a:ln w="3175" cmpd="sng">
            <a:solidFill>
              <a:schemeClr val="tx1"/>
            </a:solidFill>
          </a:ln>
          <a:effectLst/>
        </p:spPr>
        <p:style>
          <a:lnRef idx="1">
            <a:schemeClr val="dk1"/>
          </a:lnRef>
          <a:fillRef idx="0">
            <a:schemeClr val="dk1"/>
          </a:fillRef>
          <a:effectRef idx="0">
            <a:schemeClr val="dk1"/>
          </a:effectRef>
          <a:fontRef idx="minor">
            <a:schemeClr val="tx1"/>
          </a:fontRef>
        </p:style>
      </p:cxnSp>
      <p:sp>
        <p:nvSpPr>
          <p:cNvPr id="108" name="Rounded Rectangle 67">
            <a:extLst>
              <a:ext uri="{FF2B5EF4-FFF2-40B4-BE49-F238E27FC236}">
                <a16:creationId xmlns:a16="http://schemas.microsoft.com/office/drawing/2014/main" id="{3E84AE06-C2F6-4AF8-9BB7-9EDCB50B8E8E}"/>
              </a:ext>
            </a:extLst>
          </p:cNvPr>
          <p:cNvSpPr/>
          <p:nvPr/>
        </p:nvSpPr>
        <p:spPr>
          <a:xfrm>
            <a:off x="6372200" y="2799524"/>
            <a:ext cx="720725" cy="241300"/>
          </a:xfrm>
          <a:prstGeom prst="round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solidFill>
                  <a:srgbClr val="080808"/>
                </a:solidFill>
              </a:rPr>
              <a:t>NIA 701</a:t>
            </a:r>
          </a:p>
        </p:txBody>
      </p:sp>
      <p:cxnSp>
        <p:nvCxnSpPr>
          <p:cNvPr id="109" name="Straight Connector 193">
            <a:extLst>
              <a:ext uri="{FF2B5EF4-FFF2-40B4-BE49-F238E27FC236}">
                <a16:creationId xmlns:a16="http://schemas.microsoft.com/office/drawing/2014/main" id="{B71ED354-91FC-484A-AAB9-9AC71EA28D25}"/>
              </a:ext>
            </a:extLst>
          </p:cNvPr>
          <p:cNvCxnSpPr/>
          <p:nvPr/>
        </p:nvCxnSpPr>
        <p:spPr>
          <a:xfrm rot="10800000">
            <a:off x="6228184" y="2910876"/>
            <a:ext cx="142875" cy="0"/>
          </a:xfrm>
          <a:prstGeom prst="line">
            <a:avLst/>
          </a:prstGeom>
          <a:ln cmpd="sng">
            <a:solidFill>
              <a:schemeClr val="tx1"/>
            </a:solidFill>
          </a:ln>
          <a:effectLst/>
        </p:spPr>
        <p:style>
          <a:lnRef idx="1">
            <a:schemeClr val="dk1"/>
          </a:lnRef>
          <a:fillRef idx="0">
            <a:schemeClr val="dk1"/>
          </a:fillRef>
          <a:effectRef idx="0">
            <a:schemeClr val="dk1"/>
          </a:effectRef>
          <a:fontRef idx="minor">
            <a:schemeClr val="tx1"/>
          </a:fontRef>
        </p:style>
      </p:cxnSp>
      <p:cxnSp>
        <p:nvCxnSpPr>
          <p:cNvPr id="110" name="Straight Connector 197">
            <a:extLst>
              <a:ext uri="{FF2B5EF4-FFF2-40B4-BE49-F238E27FC236}">
                <a16:creationId xmlns:a16="http://schemas.microsoft.com/office/drawing/2014/main" id="{A1746AE8-2D11-4575-A279-09F032E790A5}"/>
              </a:ext>
            </a:extLst>
          </p:cNvPr>
          <p:cNvCxnSpPr/>
          <p:nvPr/>
        </p:nvCxnSpPr>
        <p:spPr>
          <a:xfrm rot="10800000">
            <a:off x="6228184" y="3889265"/>
            <a:ext cx="144463" cy="1587"/>
          </a:xfrm>
          <a:prstGeom prst="line">
            <a:avLst/>
          </a:prstGeom>
          <a:ln cmpd="sng">
            <a:solidFill>
              <a:schemeClr val="tx1"/>
            </a:solidFill>
          </a:ln>
          <a:effectLst/>
        </p:spPr>
        <p:style>
          <a:lnRef idx="1">
            <a:schemeClr val="dk1"/>
          </a:lnRef>
          <a:fillRef idx="0">
            <a:schemeClr val="dk1"/>
          </a:fillRef>
          <a:effectRef idx="0">
            <a:schemeClr val="dk1"/>
          </a:effectRef>
          <a:fontRef idx="minor">
            <a:schemeClr val="tx1"/>
          </a:fontRef>
        </p:style>
      </p:cxnSp>
      <p:sp>
        <p:nvSpPr>
          <p:cNvPr id="111" name="CuadroTexto 110">
            <a:extLst>
              <a:ext uri="{FF2B5EF4-FFF2-40B4-BE49-F238E27FC236}">
                <a16:creationId xmlns:a16="http://schemas.microsoft.com/office/drawing/2014/main" id="{7E815930-7002-4585-BAE7-83A284B5837A}"/>
              </a:ext>
            </a:extLst>
          </p:cNvPr>
          <p:cNvSpPr txBox="1"/>
          <p:nvPr/>
        </p:nvSpPr>
        <p:spPr>
          <a:xfrm>
            <a:off x="5909281" y="5346742"/>
            <a:ext cx="2585935" cy="523220"/>
          </a:xfrm>
          <a:prstGeom prst="rect">
            <a:avLst/>
          </a:prstGeom>
          <a:solidFill>
            <a:srgbClr val="FFC000"/>
          </a:solidFill>
        </p:spPr>
        <p:txBody>
          <a:bodyPr wrap="square" rtlCol="0">
            <a:spAutoFit/>
          </a:bodyPr>
          <a:lstStyle/>
          <a:p>
            <a:pPr algn="just"/>
            <a:r>
              <a:rPr lang="es-CO" sz="1400" i="1" dirty="0"/>
              <a:t>Obligatoria para Colombia a partir del 1 de enero de 2019</a:t>
            </a:r>
          </a:p>
        </p:txBody>
      </p:sp>
      <p:cxnSp>
        <p:nvCxnSpPr>
          <p:cNvPr id="3" name="Conector recto 2">
            <a:extLst>
              <a:ext uri="{FF2B5EF4-FFF2-40B4-BE49-F238E27FC236}">
                <a16:creationId xmlns:a16="http://schemas.microsoft.com/office/drawing/2014/main" id="{25A68CD7-7996-4337-BB0F-2477FF807133}"/>
              </a:ext>
            </a:extLst>
          </p:cNvPr>
          <p:cNvCxnSpPr/>
          <p:nvPr/>
        </p:nvCxnSpPr>
        <p:spPr>
          <a:xfrm>
            <a:off x="1254125" y="1340664"/>
            <a:ext cx="663575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1 Marcador de número de diapositiva"/>
          <p:cNvSpPr>
            <a:spLocks noGrp="1"/>
          </p:cNvSpPr>
          <p:nvPr>
            <p:ph type="sldNum" sz="quarter" idx="12"/>
          </p:nvPr>
        </p:nvSpPr>
        <p:spPr/>
        <p:txBody>
          <a:bodyPr/>
          <a:lstStyle/>
          <a:p>
            <a:fld id="{1D7E4244-D375-4F05-B678-C624FE293554}" type="slidenum">
              <a:rPr lang="es-CO" smtClean="0"/>
              <a:t>125</a:t>
            </a:fld>
            <a:endParaRPr lang="es-CO"/>
          </a:p>
        </p:txBody>
      </p:sp>
    </p:spTree>
    <p:extLst>
      <p:ext uri="{BB962C8B-B14F-4D97-AF65-F5344CB8AC3E}">
        <p14:creationId xmlns:p14="http://schemas.microsoft.com/office/powerpoint/2010/main" val="12139347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EMA GOBIERNO 2014_logo-0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5" name="4 Imagen" descr="MINCOMERCIO-fi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pic>
        <p:nvPicPr>
          <p:cNvPr id="10" name="9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1" name="7 Marcador de contenid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sp>
        <p:nvSpPr>
          <p:cNvPr id="2" name="1 Marcador de número de diapositiva"/>
          <p:cNvSpPr>
            <a:spLocks noGrp="1"/>
          </p:cNvSpPr>
          <p:nvPr>
            <p:ph type="sldNum" sz="quarter" idx="12"/>
          </p:nvPr>
        </p:nvSpPr>
        <p:spPr>
          <a:xfrm>
            <a:off x="6758880" y="6356350"/>
            <a:ext cx="2133600" cy="365125"/>
          </a:xfrm>
        </p:spPr>
        <p:txBody>
          <a:bodyPr/>
          <a:lstStyle/>
          <a:p>
            <a:fld id="{1D7E4244-D375-4F05-B678-C624FE293554}" type="slidenum">
              <a:rPr lang="es-CO" smtClean="0"/>
              <a:t>126</a:t>
            </a:fld>
            <a:endParaRPr lang="es-CO" dirty="0"/>
          </a:p>
        </p:txBody>
      </p:sp>
      <p:cxnSp>
        <p:nvCxnSpPr>
          <p:cNvPr id="107" name="6 Conector recto"/>
          <p:cNvCxnSpPr/>
          <p:nvPr/>
        </p:nvCxnSpPr>
        <p:spPr>
          <a:xfrm>
            <a:off x="251520" y="6237312"/>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2" name="12 Conector recto"/>
          <p:cNvCxnSpPr/>
          <p:nvPr/>
        </p:nvCxnSpPr>
        <p:spPr>
          <a:xfrm>
            <a:off x="251520" y="548680"/>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3" name="1 Rectángulo"/>
          <p:cNvSpPr/>
          <p:nvPr/>
        </p:nvSpPr>
        <p:spPr>
          <a:xfrm>
            <a:off x="2513691" y="1628800"/>
            <a:ext cx="3728906" cy="584775"/>
          </a:xfrm>
          <a:prstGeom prst="rect">
            <a:avLst/>
          </a:prstGeom>
        </p:spPr>
        <p:txBody>
          <a:bodyPr wrap="none">
            <a:spAutoFit/>
          </a:bodyPr>
          <a:lstStyle/>
          <a:p>
            <a:pPr algn="ctr"/>
            <a:r>
              <a:rPr lang="es-CO" sz="3200" b="1" dirty="0">
                <a:solidFill>
                  <a:srgbClr val="0070C0"/>
                </a:solidFill>
              </a:rPr>
              <a:t>MUCHAS GRACIAS¡¡¡</a:t>
            </a:r>
          </a:p>
        </p:txBody>
      </p:sp>
      <p:pic>
        <p:nvPicPr>
          <p:cNvPr id="114" name="2 Imagen"/>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9007" y="5301208"/>
            <a:ext cx="360040" cy="360040"/>
          </a:xfrm>
          <a:prstGeom prst="rect">
            <a:avLst/>
          </a:prstGeom>
        </p:spPr>
      </p:pic>
      <p:pic>
        <p:nvPicPr>
          <p:cNvPr id="115" name="7 Imagen"/>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99803" y="5661248"/>
            <a:ext cx="369860" cy="361054"/>
          </a:xfrm>
          <a:prstGeom prst="rect">
            <a:avLst/>
          </a:prstGeom>
        </p:spPr>
      </p:pic>
      <p:sp>
        <p:nvSpPr>
          <p:cNvPr id="116" name="15 CuadroTexto"/>
          <p:cNvSpPr txBox="1"/>
          <p:nvPr/>
        </p:nvSpPr>
        <p:spPr>
          <a:xfrm>
            <a:off x="869663" y="5373216"/>
            <a:ext cx="3270289" cy="276999"/>
          </a:xfrm>
          <a:prstGeom prst="rect">
            <a:avLst/>
          </a:prstGeom>
          <a:noFill/>
        </p:spPr>
        <p:txBody>
          <a:bodyPr wrap="square" rtlCol="0">
            <a:spAutoFit/>
          </a:bodyPr>
          <a:lstStyle/>
          <a:p>
            <a:r>
              <a:rPr lang="es-CO" sz="1200" b="1" dirty="0"/>
              <a:t>Facebook /Consejo Técnico CTCP</a:t>
            </a:r>
          </a:p>
        </p:txBody>
      </p:sp>
      <p:sp>
        <p:nvSpPr>
          <p:cNvPr id="117" name="16 CuadroTexto"/>
          <p:cNvSpPr txBox="1"/>
          <p:nvPr/>
        </p:nvSpPr>
        <p:spPr>
          <a:xfrm>
            <a:off x="869663" y="5733256"/>
            <a:ext cx="3270289" cy="276999"/>
          </a:xfrm>
          <a:prstGeom prst="rect">
            <a:avLst/>
          </a:prstGeom>
          <a:solidFill>
            <a:srgbClr val="0070C0"/>
          </a:solidFill>
        </p:spPr>
        <p:txBody>
          <a:bodyPr wrap="square" rtlCol="0">
            <a:spAutoFit/>
          </a:bodyPr>
          <a:lstStyle/>
          <a:p>
            <a:r>
              <a:rPr lang="es-CO" sz="1200" b="1" dirty="0">
                <a:solidFill>
                  <a:schemeClr val="bg1"/>
                </a:solidFill>
              </a:rPr>
              <a:t>@CTCP_</a:t>
            </a:r>
          </a:p>
        </p:txBody>
      </p:sp>
      <p:sp>
        <p:nvSpPr>
          <p:cNvPr id="118" name="17 CuadroTexto"/>
          <p:cNvSpPr txBox="1"/>
          <p:nvPr/>
        </p:nvSpPr>
        <p:spPr>
          <a:xfrm>
            <a:off x="5292080" y="5373216"/>
            <a:ext cx="3270289" cy="276999"/>
          </a:xfrm>
          <a:prstGeom prst="rect">
            <a:avLst/>
          </a:prstGeom>
          <a:solidFill>
            <a:srgbClr val="0070C0"/>
          </a:solidFill>
        </p:spPr>
        <p:txBody>
          <a:bodyPr wrap="square" rtlCol="0">
            <a:spAutoFit/>
          </a:bodyPr>
          <a:lstStyle/>
          <a:p>
            <a:pPr algn="r"/>
            <a:r>
              <a:rPr lang="es-CO" sz="1200" b="1" dirty="0">
                <a:solidFill>
                  <a:schemeClr val="bg1"/>
                </a:solidFill>
              </a:rPr>
              <a:t>www.ctcp.gov.co</a:t>
            </a:r>
          </a:p>
        </p:txBody>
      </p:sp>
      <p:sp>
        <p:nvSpPr>
          <p:cNvPr id="119" name="18 CuadroTexto"/>
          <p:cNvSpPr txBox="1"/>
          <p:nvPr/>
        </p:nvSpPr>
        <p:spPr>
          <a:xfrm>
            <a:off x="5292080" y="5672281"/>
            <a:ext cx="3270289" cy="276999"/>
          </a:xfrm>
          <a:prstGeom prst="rect">
            <a:avLst/>
          </a:prstGeom>
          <a:noFill/>
        </p:spPr>
        <p:txBody>
          <a:bodyPr wrap="square" rtlCol="0">
            <a:spAutoFit/>
          </a:bodyPr>
          <a:lstStyle/>
          <a:p>
            <a:pPr algn="r"/>
            <a:r>
              <a:rPr lang="es-CO" sz="1200" b="1" dirty="0"/>
              <a:t>consultasctcp@mincit.gov.co</a:t>
            </a:r>
          </a:p>
        </p:txBody>
      </p:sp>
      <p:sp>
        <p:nvSpPr>
          <p:cNvPr id="120" name="1 CuadroTexto"/>
          <p:cNvSpPr txBox="1"/>
          <p:nvPr/>
        </p:nvSpPr>
        <p:spPr>
          <a:xfrm>
            <a:off x="670830" y="3140968"/>
            <a:ext cx="2058577" cy="1938992"/>
          </a:xfrm>
          <a:prstGeom prst="rect">
            <a:avLst/>
          </a:prstGeom>
          <a:solidFill>
            <a:schemeClr val="bg1"/>
          </a:solidFill>
        </p:spPr>
        <p:txBody>
          <a:bodyPr wrap="none" rtlCol="0">
            <a:spAutoFit/>
          </a:bodyPr>
          <a:lstStyle/>
          <a:p>
            <a:r>
              <a:rPr lang="es-CO" sz="1200" b="1" dirty="0">
                <a:solidFill>
                  <a:srgbClr val="7030A0"/>
                </a:solidFill>
              </a:rPr>
              <a:t>Miembros del Consejo:</a:t>
            </a:r>
          </a:p>
          <a:p>
            <a:endParaRPr lang="es-CO" sz="1200" b="1" dirty="0">
              <a:solidFill>
                <a:srgbClr val="7030A0"/>
              </a:solidFill>
            </a:endParaRPr>
          </a:p>
          <a:p>
            <a:r>
              <a:rPr lang="es-CO" sz="1200" b="1" i="1" dirty="0"/>
              <a:t>Wilmar Franco </a:t>
            </a:r>
            <a:r>
              <a:rPr lang="es-CO" sz="1200" b="1" i="1" dirty="0" err="1"/>
              <a:t>Franco</a:t>
            </a:r>
            <a:endParaRPr lang="es-CO" sz="1200" b="1" i="1" dirty="0"/>
          </a:p>
          <a:p>
            <a:r>
              <a:rPr lang="es-CO" sz="1200" i="1" u="sng" dirty="0">
                <a:solidFill>
                  <a:srgbClr val="081F03"/>
                </a:solidFill>
                <a:hlinkClick r:id="rId8"/>
              </a:rPr>
              <a:t>wfranco@mincit.gov.co</a:t>
            </a:r>
            <a:endParaRPr lang="es-CO" sz="1200" i="1" u="sng" dirty="0">
              <a:solidFill>
                <a:srgbClr val="081F03"/>
              </a:solidFill>
            </a:endParaRPr>
          </a:p>
          <a:p>
            <a:r>
              <a:rPr lang="es-CO" sz="1200" b="1" i="1" dirty="0"/>
              <a:t>Leonardo Varón Garcia</a:t>
            </a:r>
          </a:p>
          <a:p>
            <a:r>
              <a:rPr lang="es-MX" sz="1200" b="1" i="1" u="sng" dirty="0">
                <a:solidFill>
                  <a:srgbClr val="081F03"/>
                </a:solidFill>
                <a:hlinkClick r:id="rId9"/>
              </a:rPr>
              <a:t>lvaron@mincit.gov.co</a:t>
            </a:r>
            <a:endParaRPr lang="es-CO" sz="1200" i="1" u="sng" dirty="0">
              <a:solidFill>
                <a:srgbClr val="081F03"/>
              </a:solidFill>
            </a:endParaRPr>
          </a:p>
          <a:p>
            <a:r>
              <a:rPr lang="es-CO" sz="1200" b="1" i="1" dirty="0"/>
              <a:t>Gabriel Gaitan León</a:t>
            </a:r>
          </a:p>
          <a:p>
            <a:r>
              <a:rPr lang="es-CO" sz="1200" i="1" u="sng" dirty="0">
                <a:solidFill>
                  <a:srgbClr val="081F03"/>
                </a:solidFill>
                <a:hlinkClick r:id="rId10"/>
              </a:rPr>
              <a:t>ggaitan@mincit.gov.co</a:t>
            </a:r>
            <a:endParaRPr lang="es-CO" sz="1200" b="1" dirty="0">
              <a:solidFill>
                <a:srgbClr val="7030A0"/>
              </a:solidFill>
            </a:endParaRPr>
          </a:p>
          <a:p>
            <a:r>
              <a:rPr lang="es-CO" sz="1200" b="1" i="1" dirty="0"/>
              <a:t>Luís Henry Moya Moreno.</a:t>
            </a:r>
          </a:p>
          <a:p>
            <a:r>
              <a:rPr lang="es-CO" sz="1200" i="1" u="sng" dirty="0">
                <a:solidFill>
                  <a:srgbClr val="081F03"/>
                </a:solidFill>
                <a:hlinkClick r:id="rId11"/>
              </a:rPr>
              <a:t>lmoya@mincit.gov.co</a:t>
            </a:r>
            <a:endParaRPr lang="es-CO" sz="1200" i="1" u="sng" dirty="0">
              <a:solidFill>
                <a:srgbClr val="081F03"/>
              </a:solidFill>
            </a:endParaRPr>
          </a:p>
        </p:txBody>
      </p:sp>
      <p:sp>
        <p:nvSpPr>
          <p:cNvPr id="121" name="20 CuadroTexto"/>
          <p:cNvSpPr txBox="1"/>
          <p:nvPr/>
        </p:nvSpPr>
        <p:spPr>
          <a:xfrm>
            <a:off x="5424941" y="4113901"/>
            <a:ext cx="2885773" cy="369332"/>
          </a:xfrm>
          <a:prstGeom prst="rect">
            <a:avLst/>
          </a:prstGeom>
          <a:noFill/>
        </p:spPr>
        <p:txBody>
          <a:bodyPr wrap="square" rtlCol="0">
            <a:spAutoFit/>
          </a:bodyPr>
          <a:lstStyle/>
          <a:p>
            <a:r>
              <a:rPr lang="es-CO" b="1" u="sng" dirty="0"/>
              <a:t>AUTORES</a:t>
            </a:r>
          </a:p>
        </p:txBody>
      </p:sp>
      <p:sp>
        <p:nvSpPr>
          <p:cNvPr id="122" name="21 CuadroTexto"/>
          <p:cNvSpPr txBox="1"/>
          <p:nvPr/>
        </p:nvSpPr>
        <p:spPr>
          <a:xfrm>
            <a:off x="5436096" y="4483233"/>
            <a:ext cx="3456384" cy="646331"/>
          </a:xfrm>
          <a:prstGeom prst="rect">
            <a:avLst/>
          </a:prstGeom>
          <a:noFill/>
        </p:spPr>
        <p:txBody>
          <a:bodyPr wrap="square" rtlCol="0">
            <a:spAutoFit/>
          </a:bodyPr>
          <a:lstStyle/>
          <a:p>
            <a:r>
              <a:rPr lang="es-CO" b="1" dirty="0"/>
              <a:t>E-MAIL: </a:t>
            </a:r>
            <a:r>
              <a:rPr lang="es-CO" b="1" dirty="0">
                <a:hlinkClick r:id="rId8"/>
              </a:rPr>
              <a:t>wfranco@mincit.gov.co</a:t>
            </a:r>
            <a:r>
              <a:rPr lang="es-CO" b="1" dirty="0"/>
              <a:t>; </a:t>
            </a:r>
            <a:r>
              <a:rPr lang="es-CO" b="1" dirty="0">
                <a:hlinkClick r:id="rId11"/>
              </a:rPr>
              <a:t>lmoya@mincit.gov.co</a:t>
            </a:r>
            <a:r>
              <a:rPr lang="es-CO" b="1" dirty="0"/>
              <a:t>.</a:t>
            </a:r>
          </a:p>
        </p:txBody>
      </p:sp>
    </p:spTree>
    <p:extLst>
      <p:ext uri="{BB962C8B-B14F-4D97-AF65-F5344CB8AC3E}">
        <p14:creationId xmlns:p14="http://schemas.microsoft.com/office/powerpoint/2010/main" val="465204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EMA GOBIERNO 2014_logo-0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5" name="4 Imagen" descr="MINCOMERCIO-fi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cxnSp>
        <p:nvCxnSpPr>
          <p:cNvPr id="7" name="6 Conector recto"/>
          <p:cNvCxnSpPr/>
          <p:nvPr/>
        </p:nvCxnSpPr>
        <p:spPr>
          <a:xfrm>
            <a:off x="251520" y="6237312"/>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 name="9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1" name="7 Marcador de contenid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cxnSp>
        <p:nvCxnSpPr>
          <p:cNvPr id="13" name="12 Conector recto"/>
          <p:cNvCxnSpPr/>
          <p:nvPr/>
        </p:nvCxnSpPr>
        <p:spPr>
          <a:xfrm>
            <a:off x="251520" y="548680"/>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251520" y="620688"/>
            <a:ext cx="7056784" cy="471807"/>
          </a:xfrm>
          <a:prstGeom prst="rect">
            <a:avLst/>
          </a:prstGeom>
          <a:noFill/>
        </p:spPr>
        <p:txBody>
          <a:bodyPr wrap="square" rtlCol="0">
            <a:spAutoFit/>
          </a:bodyPr>
          <a:lstStyle/>
          <a:p>
            <a:r>
              <a:rPr lang="es-CO" sz="2400" b="1" dirty="0">
                <a:solidFill>
                  <a:srgbClr val="0070C0"/>
                </a:solidFill>
              </a:rPr>
              <a:t>INDUSTRIA, INNOVACIÓN E INFRAESTRUCTURA</a:t>
            </a:r>
          </a:p>
        </p:txBody>
      </p:sp>
      <p:sp>
        <p:nvSpPr>
          <p:cNvPr id="15" name="14 CuadroTexto"/>
          <p:cNvSpPr txBox="1"/>
          <p:nvPr/>
        </p:nvSpPr>
        <p:spPr>
          <a:xfrm>
            <a:off x="251519" y="1092495"/>
            <a:ext cx="7167143" cy="646331"/>
          </a:xfrm>
          <a:prstGeom prst="rect">
            <a:avLst/>
          </a:prstGeom>
          <a:noFill/>
        </p:spPr>
        <p:txBody>
          <a:bodyPr wrap="square" rtlCol="0">
            <a:spAutoFit/>
          </a:bodyPr>
          <a:lstStyle/>
          <a:p>
            <a:r>
              <a:rPr lang="es-CO" b="1" dirty="0"/>
              <a:t>Objetivo 9: Construir infraestructuras resilientes, promover la industrialización inclusiva y sostenible y fomentar la innovación</a:t>
            </a:r>
          </a:p>
        </p:txBody>
      </p:sp>
      <p:sp>
        <p:nvSpPr>
          <p:cNvPr id="16" name="15 CuadroTexto"/>
          <p:cNvSpPr txBox="1"/>
          <p:nvPr/>
        </p:nvSpPr>
        <p:spPr>
          <a:xfrm>
            <a:off x="251520" y="1772816"/>
            <a:ext cx="8640960" cy="4524315"/>
          </a:xfrm>
          <a:prstGeom prst="rect">
            <a:avLst/>
          </a:prstGeom>
          <a:noFill/>
          <a:ln>
            <a:solidFill>
              <a:srgbClr val="0070C0"/>
            </a:solidFill>
          </a:ln>
        </p:spPr>
        <p:txBody>
          <a:bodyPr wrap="square" rtlCol="0">
            <a:spAutoFit/>
          </a:bodyPr>
          <a:lstStyle/>
          <a:p>
            <a:r>
              <a:rPr lang="es-CO" sz="2400" dirty="0"/>
              <a:t>Desde hace tiempo se reconoce que para conseguir una economía robusta se necesitan inversiones en infraestructura. Las inversiones en infraestructura (transporte, energía,  comunicaciones, </a:t>
            </a:r>
            <a:r>
              <a:rPr lang="es-CO" sz="2400" dirty="0" err="1"/>
              <a:t>etc</a:t>
            </a:r>
            <a:r>
              <a:rPr lang="es-CO" sz="2400" dirty="0"/>
              <a:t>) son fundamentales para lograr un desarrollo sostenible, empoderar a las  sociedades de numerosos países, fomentar una mayor estabilidad social y conseguir ciudades más resistentes al cambio climático.</a:t>
            </a:r>
          </a:p>
          <a:p>
            <a:endParaRPr lang="es-CO" sz="2400" dirty="0"/>
          </a:p>
          <a:p>
            <a:r>
              <a:rPr lang="es-CO" sz="2400" dirty="0"/>
              <a:t>Además de los fondos gubernamentales y de la asistencia oficial para el desarrollo, también se está promoviendo la inversión del sector privado para los países que necesitan recursos financieros y tecnológicos.</a:t>
            </a:r>
          </a:p>
        </p:txBody>
      </p:sp>
      <p:pic>
        <p:nvPicPr>
          <p:cNvPr id="18" name="17 Imagen" descr="Objetivo 9 - AGUA INDUSTRIA, INNOVACIÓN E INFRAESTRUCTURA">
            <a:hlinkClick r:id="rId6" tgtFrame="&quot;_self&quot;"/>
          </p:cNvPr>
          <p:cNvPicPr/>
          <p:nvPr/>
        </p:nvPicPr>
        <p:blipFill>
          <a:blip r:embed="rId7" cstate="email">
            <a:extLst>
              <a:ext uri="{28A0092B-C50C-407E-A947-70E740481C1C}">
                <a14:useLocalDpi xmlns:a14="http://schemas.microsoft.com/office/drawing/2010/main"/>
              </a:ext>
            </a:extLst>
          </a:blip>
          <a:srcRect/>
          <a:stretch>
            <a:fillRect/>
          </a:stretch>
        </p:blipFill>
        <p:spPr bwMode="auto">
          <a:xfrm>
            <a:off x="7418663" y="548680"/>
            <a:ext cx="1473818" cy="1224136"/>
          </a:xfrm>
          <a:prstGeom prst="rect">
            <a:avLst/>
          </a:prstGeom>
          <a:noFill/>
          <a:ln>
            <a:noFill/>
          </a:ln>
        </p:spPr>
      </p:pic>
      <p:sp>
        <p:nvSpPr>
          <p:cNvPr id="2" name="Marcador de número de diapositiva 1"/>
          <p:cNvSpPr>
            <a:spLocks noGrp="1"/>
          </p:cNvSpPr>
          <p:nvPr>
            <p:ph type="sldNum" sz="quarter" idx="12"/>
          </p:nvPr>
        </p:nvSpPr>
        <p:spPr/>
        <p:txBody>
          <a:bodyPr/>
          <a:lstStyle/>
          <a:p>
            <a:fld id="{1D7E4244-D375-4F05-B678-C624FE293554}" type="slidenum">
              <a:rPr lang="es-CO" smtClean="0"/>
              <a:t>13</a:t>
            </a:fld>
            <a:endParaRPr lang="es-CO"/>
          </a:p>
        </p:txBody>
      </p:sp>
    </p:spTree>
    <p:extLst>
      <p:ext uri="{BB962C8B-B14F-4D97-AF65-F5344CB8AC3E}">
        <p14:creationId xmlns:p14="http://schemas.microsoft.com/office/powerpoint/2010/main" val="666195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EMA GOBIERNO 2014_logo-0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5" name="4 Imagen" descr="MINCOMERCIO-fi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cxnSp>
        <p:nvCxnSpPr>
          <p:cNvPr id="7" name="6 Conector recto"/>
          <p:cNvCxnSpPr/>
          <p:nvPr/>
        </p:nvCxnSpPr>
        <p:spPr>
          <a:xfrm>
            <a:off x="251520" y="6237312"/>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 name="9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1" name="7 Marcador de contenid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cxnSp>
        <p:nvCxnSpPr>
          <p:cNvPr id="13" name="12 Conector recto"/>
          <p:cNvCxnSpPr/>
          <p:nvPr/>
        </p:nvCxnSpPr>
        <p:spPr>
          <a:xfrm>
            <a:off x="251520" y="548680"/>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251520" y="620688"/>
            <a:ext cx="7200800" cy="471807"/>
          </a:xfrm>
          <a:prstGeom prst="rect">
            <a:avLst/>
          </a:prstGeom>
          <a:noFill/>
        </p:spPr>
        <p:txBody>
          <a:bodyPr wrap="square" rtlCol="0">
            <a:spAutoFit/>
          </a:bodyPr>
          <a:lstStyle/>
          <a:p>
            <a:r>
              <a:rPr lang="es-CO" sz="2400" b="1" dirty="0">
                <a:solidFill>
                  <a:srgbClr val="0070C0"/>
                </a:solidFill>
              </a:rPr>
              <a:t>REDUCCIÓN DE LAS DESIGUALDADES</a:t>
            </a:r>
          </a:p>
        </p:txBody>
      </p:sp>
      <p:sp>
        <p:nvSpPr>
          <p:cNvPr id="15" name="14 CuadroTexto"/>
          <p:cNvSpPr txBox="1"/>
          <p:nvPr/>
        </p:nvSpPr>
        <p:spPr>
          <a:xfrm>
            <a:off x="251519" y="1092494"/>
            <a:ext cx="7431286" cy="369332"/>
          </a:xfrm>
          <a:prstGeom prst="rect">
            <a:avLst/>
          </a:prstGeom>
          <a:noFill/>
        </p:spPr>
        <p:txBody>
          <a:bodyPr wrap="square" rtlCol="0">
            <a:spAutoFit/>
          </a:bodyPr>
          <a:lstStyle/>
          <a:p>
            <a:r>
              <a:rPr lang="es-CO" b="1" dirty="0"/>
              <a:t>Objetivo 10: Reducir la desigualdad en y entre los países</a:t>
            </a:r>
          </a:p>
        </p:txBody>
      </p:sp>
      <p:sp>
        <p:nvSpPr>
          <p:cNvPr id="16" name="15 CuadroTexto"/>
          <p:cNvSpPr txBox="1"/>
          <p:nvPr/>
        </p:nvSpPr>
        <p:spPr>
          <a:xfrm>
            <a:off x="251520" y="1772816"/>
            <a:ext cx="8640960" cy="4524315"/>
          </a:xfrm>
          <a:prstGeom prst="rect">
            <a:avLst/>
          </a:prstGeom>
          <a:noFill/>
          <a:ln>
            <a:solidFill>
              <a:srgbClr val="0070C0"/>
            </a:solidFill>
          </a:ln>
        </p:spPr>
        <p:txBody>
          <a:bodyPr wrap="square" rtlCol="0">
            <a:spAutoFit/>
          </a:bodyPr>
          <a:lstStyle/>
          <a:p>
            <a:r>
              <a:rPr lang="es-CO" dirty="0"/>
              <a:t>La comunidad internacional ha logrado grandes avances sacando a las personas de la pobreza. Las naciones más vulnerables –los países menos adelantados, los países en desarrollo sin litoral y los pequeños Estados insulares en desarrollo– continúan avanzando en el ámbito de la reducción de la pobreza. Sin embargo, siguen existiendo desigualdades y grandes disparidades en el acceso a los servicios sanitarios y educativos y a otros bienes productivos.</a:t>
            </a:r>
          </a:p>
          <a:p>
            <a:endParaRPr lang="es-CO" dirty="0"/>
          </a:p>
          <a:p>
            <a:r>
              <a:rPr lang="es-CO" dirty="0"/>
              <a:t>Además, a pesar de que la desigualdad de los ingresos entre países ha podido reducirse, dentro de los propios países ha aumentado. Existe un consenso cada vez mayor de que el crecimiento económico no es suficiente para reducir la pobreza si este no es inclusivo ni tiene en cuenta las tres dimensiones del desarrollo sostenible: económica, social y ambiental.</a:t>
            </a:r>
          </a:p>
          <a:p>
            <a:endParaRPr lang="es-CO" dirty="0"/>
          </a:p>
          <a:p>
            <a:r>
              <a:rPr lang="es-CO" dirty="0"/>
              <a:t>Con el fin de reducir la desigualdad, se ha recomendado la aplicación de políticas universales que presten también especial atención a las necesidades de las poblaciones desfavorecidas y marginadas.</a:t>
            </a:r>
            <a:endParaRPr lang="es-CO" sz="2800" dirty="0"/>
          </a:p>
        </p:txBody>
      </p:sp>
      <p:pic>
        <p:nvPicPr>
          <p:cNvPr id="18" name="17 Imagen" descr="Objetivo 10 - REDUCCIÓN DE LAS DESIGUALDADES">
            <a:hlinkClick r:id="rId6" tgtFrame="&quot;_self&quot;"/>
          </p:cNvPr>
          <p:cNvPicPr/>
          <p:nvPr/>
        </p:nvPicPr>
        <p:blipFill>
          <a:blip r:embed="rId7" cstate="email">
            <a:extLst>
              <a:ext uri="{28A0092B-C50C-407E-A947-70E740481C1C}">
                <a14:useLocalDpi xmlns:a14="http://schemas.microsoft.com/office/drawing/2010/main"/>
              </a:ext>
            </a:extLst>
          </a:blip>
          <a:srcRect/>
          <a:stretch>
            <a:fillRect/>
          </a:stretch>
        </p:blipFill>
        <p:spPr bwMode="auto">
          <a:xfrm>
            <a:off x="7682805" y="548680"/>
            <a:ext cx="1209675" cy="1224136"/>
          </a:xfrm>
          <a:prstGeom prst="rect">
            <a:avLst/>
          </a:prstGeom>
          <a:noFill/>
          <a:ln>
            <a:noFill/>
          </a:ln>
        </p:spPr>
      </p:pic>
      <p:sp>
        <p:nvSpPr>
          <p:cNvPr id="2" name="Marcador de número de diapositiva 1"/>
          <p:cNvSpPr>
            <a:spLocks noGrp="1"/>
          </p:cNvSpPr>
          <p:nvPr>
            <p:ph type="sldNum" sz="quarter" idx="12"/>
          </p:nvPr>
        </p:nvSpPr>
        <p:spPr/>
        <p:txBody>
          <a:bodyPr/>
          <a:lstStyle/>
          <a:p>
            <a:fld id="{1D7E4244-D375-4F05-B678-C624FE293554}" type="slidenum">
              <a:rPr lang="es-CO" smtClean="0"/>
              <a:t>14</a:t>
            </a:fld>
            <a:endParaRPr lang="es-CO"/>
          </a:p>
        </p:txBody>
      </p:sp>
    </p:spTree>
    <p:extLst>
      <p:ext uri="{BB962C8B-B14F-4D97-AF65-F5344CB8AC3E}">
        <p14:creationId xmlns:p14="http://schemas.microsoft.com/office/powerpoint/2010/main" val="383304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EMA GOBIERNO 2014_logo-0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5" name="4 Imagen" descr="MINCOMERCIO-fi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cxnSp>
        <p:nvCxnSpPr>
          <p:cNvPr id="7" name="6 Conector recto"/>
          <p:cNvCxnSpPr/>
          <p:nvPr/>
        </p:nvCxnSpPr>
        <p:spPr>
          <a:xfrm>
            <a:off x="251520" y="6237312"/>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 name="9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1" name="7 Marcador de contenid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cxnSp>
        <p:nvCxnSpPr>
          <p:cNvPr id="13" name="12 Conector recto"/>
          <p:cNvCxnSpPr/>
          <p:nvPr/>
        </p:nvCxnSpPr>
        <p:spPr>
          <a:xfrm>
            <a:off x="251520" y="548680"/>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251520" y="620688"/>
            <a:ext cx="7272808" cy="461665"/>
          </a:xfrm>
          <a:prstGeom prst="rect">
            <a:avLst/>
          </a:prstGeom>
          <a:noFill/>
        </p:spPr>
        <p:txBody>
          <a:bodyPr wrap="square" rtlCol="0">
            <a:spAutoFit/>
          </a:bodyPr>
          <a:lstStyle/>
          <a:p>
            <a:r>
              <a:rPr lang="es-CO" sz="2400" b="1" dirty="0">
                <a:solidFill>
                  <a:srgbClr val="0070C0"/>
                </a:solidFill>
              </a:rPr>
              <a:t>CIUDADES Y COMUNIDADES SOSTENIBLES</a:t>
            </a:r>
          </a:p>
        </p:txBody>
      </p:sp>
      <p:sp>
        <p:nvSpPr>
          <p:cNvPr id="15" name="14 CuadroTexto"/>
          <p:cNvSpPr txBox="1"/>
          <p:nvPr/>
        </p:nvSpPr>
        <p:spPr>
          <a:xfrm>
            <a:off x="251519" y="1092494"/>
            <a:ext cx="7385391" cy="646331"/>
          </a:xfrm>
          <a:prstGeom prst="rect">
            <a:avLst/>
          </a:prstGeom>
          <a:noFill/>
        </p:spPr>
        <p:txBody>
          <a:bodyPr wrap="square" rtlCol="0">
            <a:spAutoFit/>
          </a:bodyPr>
          <a:lstStyle/>
          <a:p>
            <a:r>
              <a:rPr lang="es-CO" b="1" dirty="0"/>
              <a:t>Objetivo 11: Lograr que las ciudades y los asentamientos humanos sean inclusivos, seguros, resilientes y sostenibles</a:t>
            </a:r>
          </a:p>
        </p:txBody>
      </p:sp>
      <p:sp>
        <p:nvSpPr>
          <p:cNvPr id="16" name="15 CuadroTexto"/>
          <p:cNvSpPr txBox="1"/>
          <p:nvPr/>
        </p:nvSpPr>
        <p:spPr>
          <a:xfrm>
            <a:off x="251520" y="1772816"/>
            <a:ext cx="8640960" cy="4247317"/>
          </a:xfrm>
          <a:prstGeom prst="rect">
            <a:avLst/>
          </a:prstGeom>
          <a:noFill/>
          <a:ln>
            <a:solidFill>
              <a:srgbClr val="0070C0"/>
            </a:solidFill>
          </a:ln>
        </p:spPr>
        <p:txBody>
          <a:bodyPr wrap="square" rtlCol="0">
            <a:spAutoFit/>
          </a:bodyPr>
          <a:lstStyle/>
          <a:p>
            <a:r>
              <a:rPr lang="es-CO" dirty="0"/>
              <a:t>Las </a:t>
            </a:r>
            <a:r>
              <a:rPr lang="es-CO" dirty="0">
                <a:hlinkClick r:id="rId6"/>
              </a:rPr>
              <a:t>ciudades </a:t>
            </a:r>
            <a:r>
              <a:rPr lang="es-CO" dirty="0"/>
              <a:t>son hervideros de ideas, comercio, cultura, ciencia, productividad, desarrollo social y mucho más. En el mejor de los casos, las ciudades han permitido a las personas progresar social y económicamente.</a:t>
            </a:r>
          </a:p>
          <a:p>
            <a:endParaRPr lang="es-CO" dirty="0"/>
          </a:p>
          <a:p>
            <a:r>
              <a:rPr lang="es-CO" dirty="0"/>
              <a:t>Ahora bien, son muchos los problemas que existen para mantener ciudades de manera que se sigan creando empleos y prosperidad sin ejercer presión sobre la tierra y los recursos. Los problemas comunes de las ciudades son la congestión, la falta de fondos para prestar servicios básicos, la escasez de vivienda adecuada y el deterioro de la infraestructura.</a:t>
            </a:r>
          </a:p>
          <a:p>
            <a:endParaRPr lang="es-CO" dirty="0"/>
          </a:p>
          <a:p>
            <a:r>
              <a:rPr lang="es-CO" dirty="0"/>
              <a:t>Los problemas que enfrentan las ciudades se pueden vencer de manera que les permita seguir prosperando y creciendo, y al mismo tiempo aprovechar mejor los recursos y reducir la contaminación y la </a:t>
            </a:r>
            <a:r>
              <a:rPr lang="es-CO" dirty="0">
                <a:hlinkClick r:id="rId7"/>
              </a:rPr>
              <a:t>pobreza</a:t>
            </a:r>
            <a:r>
              <a:rPr lang="es-CO" dirty="0"/>
              <a:t>. El futuro que queremos incluye a ciudades de oportunidades, con acceso a servicios básicos, energía, vivienda, transporte y más facilidades para todos.</a:t>
            </a:r>
            <a:endParaRPr lang="es-CO" sz="2800" dirty="0"/>
          </a:p>
        </p:txBody>
      </p:sp>
      <p:pic>
        <p:nvPicPr>
          <p:cNvPr id="18" name="17 Imagen" descr="Objetivo 11 - CIUDADES Y COMUNIDADES SOSTENIBLES">
            <a:hlinkClick r:id="rId8" tgtFrame="&quot;_self&quot;"/>
          </p:cNvPr>
          <p:cNvPicPr/>
          <p:nvPr/>
        </p:nvPicPr>
        <p:blipFill>
          <a:blip r:embed="rId9" cstate="email">
            <a:extLst>
              <a:ext uri="{28A0092B-C50C-407E-A947-70E740481C1C}">
                <a14:useLocalDpi xmlns:a14="http://schemas.microsoft.com/office/drawing/2010/main"/>
              </a:ext>
            </a:extLst>
          </a:blip>
          <a:srcRect/>
          <a:stretch>
            <a:fillRect/>
          </a:stretch>
        </p:blipFill>
        <p:spPr bwMode="auto">
          <a:xfrm>
            <a:off x="7636911" y="548680"/>
            <a:ext cx="1255569" cy="1224136"/>
          </a:xfrm>
          <a:prstGeom prst="rect">
            <a:avLst/>
          </a:prstGeom>
          <a:noFill/>
          <a:ln>
            <a:noFill/>
          </a:ln>
        </p:spPr>
      </p:pic>
      <p:sp>
        <p:nvSpPr>
          <p:cNvPr id="2" name="Marcador de número de diapositiva 1"/>
          <p:cNvSpPr>
            <a:spLocks noGrp="1"/>
          </p:cNvSpPr>
          <p:nvPr>
            <p:ph type="sldNum" sz="quarter" idx="12"/>
          </p:nvPr>
        </p:nvSpPr>
        <p:spPr/>
        <p:txBody>
          <a:bodyPr/>
          <a:lstStyle/>
          <a:p>
            <a:fld id="{1D7E4244-D375-4F05-B678-C624FE293554}" type="slidenum">
              <a:rPr lang="es-CO" smtClean="0"/>
              <a:t>15</a:t>
            </a:fld>
            <a:endParaRPr lang="es-CO"/>
          </a:p>
        </p:txBody>
      </p:sp>
    </p:spTree>
    <p:extLst>
      <p:ext uri="{BB962C8B-B14F-4D97-AF65-F5344CB8AC3E}">
        <p14:creationId xmlns:p14="http://schemas.microsoft.com/office/powerpoint/2010/main" val="4277409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EMA GOBIERNO 2014_logo-0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5" name="4 Imagen" descr="MINCOMERCIO-fi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cxnSp>
        <p:nvCxnSpPr>
          <p:cNvPr id="7" name="6 Conector recto"/>
          <p:cNvCxnSpPr/>
          <p:nvPr/>
        </p:nvCxnSpPr>
        <p:spPr>
          <a:xfrm>
            <a:off x="251520" y="6237312"/>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 name="9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1" name="7 Marcador de contenid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cxnSp>
        <p:nvCxnSpPr>
          <p:cNvPr id="13" name="12 Conector recto"/>
          <p:cNvCxnSpPr/>
          <p:nvPr/>
        </p:nvCxnSpPr>
        <p:spPr>
          <a:xfrm>
            <a:off x="251520" y="548680"/>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251520" y="620688"/>
            <a:ext cx="7128792" cy="471807"/>
          </a:xfrm>
          <a:prstGeom prst="rect">
            <a:avLst/>
          </a:prstGeom>
          <a:noFill/>
        </p:spPr>
        <p:txBody>
          <a:bodyPr wrap="square" rtlCol="0">
            <a:spAutoFit/>
          </a:bodyPr>
          <a:lstStyle/>
          <a:p>
            <a:r>
              <a:rPr lang="es-CO" sz="2400" b="1" dirty="0">
                <a:solidFill>
                  <a:srgbClr val="0070C0"/>
                </a:solidFill>
              </a:rPr>
              <a:t>PRODUCCION Y CONSUMO RESPONSABLES</a:t>
            </a:r>
          </a:p>
        </p:txBody>
      </p:sp>
      <p:sp>
        <p:nvSpPr>
          <p:cNvPr id="15" name="14 CuadroTexto"/>
          <p:cNvSpPr txBox="1"/>
          <p:nvPr/>
        </p:nvSpPr>
        <p:spPr>
          <a:xfrm>
            <a:off x="251520" y="1092495"/>
            <a:ext cx="7306652" cy="369332"/>
          </a:xfrm>
          <a:prstGeom prst="rect">
            <a:avLst/>
          </a:prstGeom>
          <a:noFill/>
        </p:spPr>
        <p:txBody>
          <a:bodyPr wrap="square" rtlCol="0">
            <a:spAutoFit/>
          </a:bodyPr>
          <a:lstStyle/>
          <a:p>
            <a:r>
              <a:rPr lang="es-CO" b="1" dirty="0"/>
              <a:t>Objetivo 12: Garantizar modalidades de consumo y producción sostenibles</a:t>
            </a:r>
          </a:p>
        </p:txBody>
      </p:sp>
      <p:sp>
        <p:nvSpPr>
          <p:cNvPr id="16" name="15 CuadroTexto"/>
          <p:cNvSpPr txBox="1"/>
          <p:nvPr/>
        </p:nvSpPr>
        <p:spPr>
          <a:xfrm>
            <a:off x="251520" y="1772816"/>
            <a:ext cx="8640960" cy="4524315"/>
          </a:xfrm>
          <a:prstGeom prst="rect">
            <a:avLst/>
          </a:prstGeom>
          <a:noFill/>
          <a:ln>
            <a:solidFill>
              <a:srgbClr val="0070C0"/>
            </a:solidFill>
          </a:ln>
        </p:spPr>
        <p:txBody>
          <a:bodyPr wrap="square" rtlCol="0">
            <a:spAutoFit/>
          </a:bodyPr>
          <a:lstStyle/>
          <a:p>
            <a:r>
              <a:rPr lang="es-CO" sz="1600" dirty="0"/>
              <a:t>El consumo y la producción sostenible consisten en fomentar el uso eficiente de los recursos y la energía, la construcción de infraestructuras que no dañen el medio ambiente, la mejora del acceso a los servicios básicos y la creación de empleos ecológicos, justamente remunerados y con buenas condiciones laborales.  Todo ello se traduce en una mejor calidad de vida para todos y, además, ayuda a lograr planes generales de desarrollo, que rebajen costos económicos, ambientales y sociales, que aumenten la competitividad y que reduzcan la pobreza.</a:t>
            </a:r>
          </a:p>
          <a:p>
            <a:endParaRPr lang="es-CO" sz="1600" dirty="0"/>
          </a:p>
          <a:p>
            <a:r>
              <a:rPr lang="es-CO" sz="1600" dirty="0"/>
              <a:t>El objetivo del consumo y la producción sostenibles es hacer más y mejores cosas con menos recursos. Se trata de crear ganancias netas de las actividades económicas mediante la reducción de la utilización de los recursos, la degradación y la contaminación, logrando al mismo tiempo una mejor calidad de vida. En ese proceso participan distintos agentes, entre ellos empresas, comerciantes, consumidores, políticos, investigadores, científicos, medios de comunicación y organismos de cooperación para el desarrollo.</a:t>
            </a:r>
          </a:p>
          <a:p>
            <a:endParaRPr lang="es-CO" sz="1600" dirty="0"/>
          </a:p>
          <a:p>
            <a:r>
              <a:rPr lang="es-CO" sz="1600" dirty="0"/>
              <a:t>También es necesario adoptar un enfoque sistémico y lograr la cooperación entre los participantes de la cadena de suministro, desde el productor hasta el consumidor final. Consiste en sensibilizar a los consumidores mediante la educación sobre los modos de vida sostenibles, facilitándoles información adecuada a través del etiquetaje y las normas de uso.</a:t>
            </a:r>
            <a:endParaRPr lang="es-CO" sz="2400" dirty="0"/>
          </a:p>
        </p:txBody>
      </p:sp>
      <p:pic>
        <p:nvPicPr>
          <p:cNvPr id="18" name="17 Imagen" descr="Objetivo 12 - PRODUCCIÓN Y CONSUMOS RESPONSABLES">
            <a:hlinkClick r:id="rId6" tgtFrame="&quot;_self&quot;"/>
          </p:cNvPr>
          <p:cNvPicPr/>
          <p:nvPr/>
        </p:nvPicPr>
        <p:blipFill>
          <a:blip r:embed="rId7" cstate="email">
            <a:extLst>
              <a:ext uri="{28A0092B-C50C-407E-A947-70E740481C1C}">
                <a14:useLocalDpi xmlns:a14="http://schemas.microsoft.com/office/drawing/2010/main"/>
              </a:ext>
            </a:extLst>
          </a:blip>
          <a:srcRect/>
          <a:stretch>
            <a:fillRect/>
          </a:stretch>
        </p:blipFill>
        <p:spPr bwMode="auto">
          <a:xfrm>
            <a:off x="7558172" y="548680"/>
            <a:ext cx="1334308" cy="1224136"/>
          </a:xfrm>
          <a:prstGeom prst="rect">
            <a:avLst/>
          </a:prstGeom>
          <a:noFill/>
          <a:ln>
            <a:noFill/>
          </a:ln>
        </p:spPr>
      </p:pic>
      <p:sp>
        <p:nvSpPr>
          <p:cNvPr id="2" name="Marcador de número de diapositiva 1"/>
          <p:cNvSpPr>
            <a:spLocks noGrp="1"/>
          </p:cNvSpPr>
          <p:nvPr>
            <p:ph type="sldNum" sz="quarter" idx="12"/>
          </p:nvPr>
        </p:nvSpPr>
        <p:spPr/>
        <p:txBody>
          <a:bodyPr/>
          <a:lstStyle/>
          <a:p>
            <a:fld id="{1D7E4244-D375-4F05-B678-C624FE293554}" type="slidenum">
              <a:rPr lang="es-CO" smtClean="0"/>
              <a:t>16</a:t>
            </a:fld>
            <a:endParaRPr lang="es-CO"/>
          </a:p>
        </p:txBody>
      </p:sp>
    </p:spTree>
    <p:extLst>
      <p:ext uri="{BB962C8B-B14F-4D97-AF65-F5344CB8AC3E}">
        <p14:creationId xmlns:p14="http://schemas.microsoft.com/office/powerpoint/2010/main" val="3331492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EMA GOBIERNO 2014_logo-0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5" name="4 Imagen" descr="MINCOMERCIO-fi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cxnSp>
        <p:nvCxnSpPr>
          <p:cNvPr id="7" name="6 Conector recto"/>
          <p:cNvCxnSpPr/>
          <p:nvPr/>
        </p:nvCxnSpPr>
        <p:spPr>
          <a:xfrm>
            <a:off x="251520" y="6237312"/>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 name="9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1" name="7 Marcador de contenid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cxnSp>
        <p:nvCxnSpPr>
          <p:cNvPr id="13" name="12 Conector recto"/>
          <p:cNvCxnSpPr/>
          <p:nvPr/>
        </p:nvCxnSpPr>
        <p:spPr>
          <a:xfrm>
            <a:off x="251520" y="548680"/>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251520" y="620688"/>
            <a:ext cx="3168352" cy="461665"/>
          </a:xfrm>
          <a:prstGeom prst="rect">
            <a:avLst/>
          </a:prstGeom>
          <a:noFill/>
        </p:spPr>
        <p:txBody>
          <a:bodyPr wrap="square" rtlCol="0">
            <a:spAutoFit/>
          </a:bodyPr>
          <a:lstStyle/>
          <a:p>
            <a:r>
              <a:rPr lang="es-CO" sz="2400" b="1" dirty="0">
                <a:solidFill>
                  <a:srgbClr val="0070C0"/>
                </a:solidFill>
              </a:rPr>
              <a:t>ACCIÓN POR EL CLIMA</a:t>
            </a:r>
          </a:p>
        </p:txBody>
      </p:sp>
      <p:sp>
        <p:nvSpPr>
          <p:cNvPr id="15" name="14 CuadroTexto"/>
          <p:cNvSpPr txBox="1"/>
          <p:nvPr/>
        </p:nvSpPr>
        <p:spPr>
          <a:xfrm>
            <a:off x="251520" y="1092495"/>
            <a:ext cx="7334360" cy="646331"/>
          </a:xfrm>
          <a:prstGeom prst="rect">
            <a:avLst/>
          </a:prstGeom>
          <a:noFill/>
        </p:spPr>
        <p:txBody>
          <a:bodyPr wrap="square" rtlCol="0">
            <a:spAutoFit/>
          </a:bodyPr>
          <a:lstStyle/>
          <a:p>
            <a:r>
              <a:rPr lang="es-CO" b="1" dirty="0"/>
              <a:t>Objetivo 13: Adoptar medidas urgentes para combatir el cambio climático y sus efectos</a:t>
            </a:r>
          </a:p>
        </p:txBody>
      </p:sp>
      <p:sp>
        <p:nvSpPr>
          <p:cNvPr id="16" name="15 CuadroTexto"/>
          <p:cNvSpPr txBox="1"/>
          <p:nvPr/>
        </p:nvSpPr>
        <p:spPr>
          <a:xfrm>
            <a:off x="251520" y="1738826"/>
            <a:ext cx="8640960" cy="4185761"/>
          </a:xfrm>
          <a:prstGeom prst="rect">
            <a:avLst/>
          </a:prstGeom>
          <a:noFill/>
          <a:ln>
            <a:solidFill>
              <a:srgbClr val="0070C0"/>
            </a:solidFill>
          </a:ln>
        </p:spPr>
        <p:txBody>
          <a:bodyPr wrap="square" rtlCol="0">
            <a:spAutoFit/>
          </a:bodyPr>
          <a:lstStyle/>
          <a:p>
            <a:r>
              <a:rPr lang="es-CO" sz="1400" dirty="0"/>
              <a:t>El cambio climático afecta a todos los países en todos los continentes. Tiene un impacto negativo en la economía y la vida de las personas, las comunidades y los países. En un futuro las consecuencias serán todavía peores.</a:t>
            </a:r>
          </a:p>
          <a:p>
            <a:endParaRPr lang="es-CO" sz="1400" dirty="0"/>
          </a:p>
          <a:p>
            <a:r>
              <a:rPr lang="es-CO" sz="1400" dirty="0"/>
              <a:t>Las personas viven en su propia piel las consecuencias del cambio climático, que incluyen cambios en los patrones del tiempo, el aumento del nivel del mar y los fenómenos meteorológicos más extremos. Las emisiones de gases de efecto invernadero causadas por las actividades humanas hacen que esta amenaza aumente. De hecho, las emisiones nunca habían sido tan altas. Si no actuamos, la temperatura media de la superficie del mundo podría aumentar unos 3 grados centígrados este siglo y en algunas zonas del planeta podría ser todavía peor. Las personas más pobres y vulnerables serán los más perjudicados.</a:t>
            </a:r>
          </a:p>
          <a:p>
            <a:endParaRPr lang="es-CO" sz="1400" dirty="0"/>
          </a:p>
          <a:p>
            <a:r>
              <a:rPr lang="es-CO" sz="1400" dirty="0"/>
              <a:t>Tenemos a nuestro alcance soluciones viables para que los países puedan tener una actividad económica más sostenible y más respetuosa con el medio ambiente.</a:t>
            </a:r>
          </a:p>
          <a:p>
            <a:endParaRPr lang="es-CO" sz="1400" dirty="0"/>
          </a:p>
          <a:p>
            <a:r>
              <a:rPr lang="es-CO" sz="1400" dirty="0"/>
              <a:t>El cambio de actitudes se acelera a medida que más personas están recurriendo a la energía renovable y a otras soluciones para reducir las emisiones. Pero el cambio climático es un reto global que no respeta las fronteras nacionales. Las emisiones en un punto del planeta afectan a otros lugares lejanos. Es un problema que requiere que la comunidad internacional trabaje de forma coordinada y precisa para que los países en desarrollo avancen hacia una economía baja en carbono. Los países están trabajando para adoptar un acuerdo global en París este mes de diciembre con el objetivo de luchar contra el cambio climático.</a:t>
            </a:r>
            <a:endParaRPr lang="es-CO" sz="2000" dirty="0"/>
          </a:p>
        </p:txBody>
      </p:sp>
      <p:pic>
        <p:nvPicPr>
          <p:cNvPr id="18" name="17 Imagen" descr="Objetivo 13 - ACCIÓN POR EL CLIMA">
            <a:hlinkClick r:id="rId6" tgtFrame="&quot;_self&quot;"/>
          </p:cNvPr>
          <p:cNvPicPr/>
          <p:nvPr/>
        </p:nvPicPr>
        <p:blipFill>
          <a:blip r:embed="rId7" cstate="email">
            <a:extLst>
              <a:ext uri="{28A0092B-C50C-407E-A947-70E740481C1C}">
                <a14:useLocalDpi xmlns:a14="http://schemas.microsoft.com/office/drawing/2010/main"/>
              </a:ext>
            </a:extLst>
          </a:blip>
          <a:srcRect/>
          <a:stretch>
            <a:fillRect/>
          </a:stretch>
        </p:blipFill>
        <p:spPr bwMode="auto">
          <a:xfrm>
            <a:off x="7585880" y="548680"/>
            <a:ext cx="1306600" cy="1224136"/>
          </a:xfrm>
          <a:prstGeom prst="rect">
            <a:avLst/>
          </a:prstGeom>
          <a:noFill/>
          <a:ln>
            <a:noFill/>
          </a:ln>
        </p:spPr>
      </p:pic>
      <p:sp>
        <p:nvSpPr>
          <p:cNvPr id="2" name="Marcador de número de diapositiva 1"/>
          <p:cNvSpPr>
            <a:spLocks noGrp="1"/>
          </p:cNvSpPr>
          <p:nvPr>
            <p:ph type="sldNum" sz="quarter" idx="12"/>
          </p:nvPr>
        </p:nvSpPr>
        <p:spPr/>
        <p:txBody>
          <a:bodyPr/>
          <a:lstStyle/>
          <a:p>
            <a:fld id="{1D7E4244-D375-4F05-B678-C624FE293554}" type="slidenum">
              <a:rPr lang="es-CO" smtClean="0"/>
              <a:t>17</a:t>
            </a:fld>
            <a:endParaRPr lang="es-CO"/>
          </a:p>
        </p:txBody>
      </p:sp>
    </p:spTree>
    <p:extLst>
      <p:ext uri="{BB962C8B-B14F-4D97-AF65-F5344CB8AC3E}">
        <p14:creationId xmlns:p14="http://schemas.microsoft.com/office/powerpoint/2010/main" val="3500844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EMA GOBIERNO 2014_logo-0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5" name="4 Imagen" descr="MINCOMERCIO-fi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cxnSp>
        <p:nvCxnSpPr>
          <p:cNvPr id="7" name="6 Conector recto"/>
          <p:cNvCxnSpPr/>
          <p:nvPr/>
        </p:nvCxnSpPr>
        <p:spPr>
          <a:xfrm>
            <a:off x="251520" y="6237312"/>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 name="9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1" name="7 Marcador de contenid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cxnSp>
        <p:nvCxnSpPr>
          <p:cNvPr id="13" name="12 Conector recto"/>
          <p:cNvCxnSpPr/>
          <p:nvPr/>
        </p:nvCxnSpPr>
        <p:spPr>
          <a:xfrm>
            <a:off x="251520" y="548680"/>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251520" y="620688"/>
            <a:ext cx="3168352" cy="461665"/>
          </a:xfrm>
          <a:prstGeom prst="rect">
            <a:avLst/>
          </a:prstGeom>
          <a:noFill/>
        </p:spPr>
        <p:txBody>
          <a:bodyPr wrap="square" rtlCol="0">
            <a:spAutoFit/>
          </a:bodyPr>
          <a:lstStyle/>
          <a:p>
            <a:r>
              <a:rPr lang="es-CO" sz="2400" b="1" dirty="0">
                <a:solidFill>
                  <a:srgbClr val="0070C0"/>
                </a:solidFill>
              </a:rPr>
              <a:t>VIDA SUBMARINA</a:t>
            </a:r>
          </a:p>
        </p:txBody>
      </p:sp>
      <p:sp>
        <p:nvSpPr>
          <p:cNvPr id="15" name="14 CuadroTexto"/>
          <p:cNvSpPr txBox="1"/>
          <p:nvPr/>
        </p:nvSpPr>
        <p:spPr>
          <a:xfrm>
            <a:off x="251519" y="1016733"/>
            <a:ext cx="7322527" cy="646331"/>
          </a:xfrm>
          <a:prstGeom prst="rect">
            <a:avLst/>
          </a:prstGeom>
          <a:noFill/>
        </p:spPr>
        <p:txBody>
          <a:bodyPr wrap="square" rtlCol="0">
            <a:spAutoFit/>
          </a:bodyPr>
          <a:lstStyle/>
          <a:p>
            <a:r>
              <a:rPr lang="es-CO" b="1" dirty="0"/>
              <a:t>Objetivo 14: Conservar y utilizar en forma sostenible los océanos, los mares y los recursos marinos para el desarrollo sostenible</a:t>
            </a:r>
          </a:p>
        </p:txBody>
      </p:sp>
      <p:sp>
        <p:nvSpPr>
          <p:cNvPr id="16" name="15 CuadroTexto"/>
          <p:cNvSpPr txBox="1"/>
          <p:nvPr/>
        </p:nvSpPr>
        <p:spPr>
          <a:xfrm>
            <a:off x="251520" y="2131109"/>
            <a:ext cx="8640960" cy="3170099"/>
          </a:xfrm>
          <a:prstGeom prst="rect">
            <a:avLst/>
          </a:prstGeom>
          <a:noFill/>
          <a:ln>
            <a:solidFill>
              <a:srgbClr val="0070C0"/>
            </a:solidFill>
          </a:ln>
        </p:spPr>
        <p:txBody>
          <a:bodyPr wrap="square" rtlCol="0">
            <a:spAutoFit/>
          </a:bodyPr>
          <a:lstStyle/>
          <a:p>
            <a:r>
              <a:rPr lang="es-CO" sz="2000" dirty="0"/>
              <a:t>Los </a:t>
            </a:r>
            <a:r>
              <a:rPr lang="es-CO" sz="2000" dirty="0">
                <a:hlinkClick r:id="rId6"/>
              </a:rPr>
              <a:t>océanos</a:t>
            </a:r>
            <a:r>
              <a:rPr lang="es-CO" sz="2000" dirty="0"/>
              <a:t> del mundo – su temperatura, química, corrientes y vida – mueven sistemas que hacen que la Tierra sea habitable para la humanidad.</a:t>
            </a:r>
          </a:p>
          <a:p>
            <a:endParaRPr lang="es-CO" sz="2000" dirty="0"/>
          </a:p>
          <a:p>
            <a:r>
              <a:rPr lang="es-CO" sz="2000" dirty="0"/>
              <a:t>Nuestras precipitaciones, el agua potable, el clima, el tiempo, las costas, gran parte de nuestros alimentos e incluso el oxígeno del aire que respiramos provienen, en última instancia del mar y son regulados por este. Históricamente, </a:t>
            </a:r>
          </a:p>
          <a:p>
            <a:endParaRPr lang="es-CO" sz="2000" dirty="0"/>
          </a:p>
          <a:p>
            <a:r>
              <a:rPr lang="es-CO" sz="2000" dirty="0"/>
              <a:t>los océanos y los mares han sido cauces vitales del comercio y el transporte.</a:t>
            </a:r>
          </a:p>
          <a:p>
            <a:r>
              <a:rPr lang="es-CO" sz="2000" dirty="0"/>
              <a:t>La gestión prudente de este recurso mundial esencial es una característica clave del futuro sostenible.</a:t>
            </a:r>
            <a:endParaRPr lang="es-CO" sz="3200" dirty="0"/>
          </a:p>
        </p:txBody>
      </p:sp>
      <p:pic>
        <p:nvPicPr>
          <p:cNvPr id="18" name="17 Imagen" descr="Objetivo 14 - VIDA SUBMARINA">
            <a:hlinkClick r:id="rId7" tgtFrame="&quot;_self&quot;"/>
          </p:cNvPr>
          <p:cNvPicPr/>
          <p:nvPr/>
        </p:nvPicPr>
        <p:blipFill>
          <a:blip r:embed="rId8" cstate="email">
            <a:extLst>
              <a:ext uri="{28A0092B-C50C-407E-A947-70E740481C1C}">
                <a14:useLocalDpi xmlns:a14="http://schemas.microsoft.com/office/drawing/2010/main"/>
              </a:ext>
            </a:extLst>
          </a:blip>
          <a:srcRect/>
          <a:stretch>
            <a:fillRect/>
          </a:stretch>
        </p:blipFill>
        <p:spPr bwMode="auto">
          <a:xfrm>
            <a:off x="7574047" y="548680"/>
            <a:ext cx="1318433" cy="1224136"/>
          </a:xfrm>
          <a:prstGeom prst="rect">
            <a:avLst/>
          </a:prstGeom>
          <a:noFill/>
          <a:ln>
            <a:noFill/>
          </a:ln>
        </p:spPr>
      </p:pic>
      <p:sp>
        <p:nvSpPr>
          <p:cNvPr id="2" name="Marcador de número de diapositiva 1"/>
          <p:cNvSpPr>
            <a:spLocks noGrp="1"/>
          </p:cNvSpPr>
          <p:nvPr>
            <p:ph type="sldNum" sz="quarter" idx="12"/>
          </p:nvPr>
        </p:nvSpPr>
        <p:spPr/>
        <p:txBody>
          <a:bodyPr/>
          <a:lstStyle/>
          <a:p>
            <a:fld id="{1D7E4244-D375-4F05-B678-C624FE293554}" type="slidenum">
              <a:rPr lang="es-CO" smtClean="0"/>
              <a:t>18</a:t>
            </a:fld>
            <a:endParaRPr lang="es-CO"/>
          </a:p>
        </p:txBody>
      </p:sp>
    </p:spTree>
    <p:extLst>
      <p:ext uri="{BB962C8B-B14F-4D97-AF65-F5344CB8AC3E}">
        <p14:creationId xmlns:p14="http://schemas.microsoft.com/office/powerpoint/2010/main" val="520983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EMA GOBIERNO 2014_logo-0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5" name="4 Imagen" descr="MINCOMERCIO-fi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cxnSp>
        <p:nvCxnSpPr>
          <p:cNvPr id="7" name="6 Conector recto"/>
          <p:cNvCxnSpPr/>
          <p:nvPr/>
        </p:nvCxnSpPr>
        <p:spPr>
          <a:xfrm>
            <a:off x="251520" y="6237312"/>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 name="9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1" name="7 Marcador de contenid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cxnSp>
        <p:nvCxnSpPr>
          <p:cNvPr id="13" name="12 Conector recto"/>
          <p:cNvCxnSpPr/>
          <p:nvPr/>
        </p:nvCxnSpPr>
        <p:spPr>
          <a:xfrm>
            <a:off x="251520" y="548680"/>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251520" y="548680"/>
            <a:ext cx="7056784" cy="461665"/>
          </a:xfrm>
          <a:prstGeom prst="rect">
            <a:avLst/>
          </a:prstGeom>
          <a:noFill/>
        </p:spPr>
        <p:txBody>
          <a:bodyPr wrap="square" rtlCol="0">
            <a:spAutoFit/>
          </a:bodyPr>
          <a:lstStyle/>
          <a:p>
            <a:r>
              <a:rPr lang="es-CO" sz="2400" b="1" dirty="0">
                <a:solidFill>
                  <a:srgbClr val="0070C0"/>
                </a:solidFill>
              </a:rPr>
              <a:t>VIDA DE ECOSISTEMAS TERRESTRES</a:t>
            </a:r>
          </a:p>
        </p:txBody>
      </p:sp>
      <p:sp>
        <p:nvSpPr>
          <p:cNvPr id="15" name="14 CuadroTexto"/>
          <p:cNvSpPr txBox="1"/>
          <p:nvPr/>
        </p:nvSpPr>
        <p:spPr>
          <a:xfrm>
            <a:off x="251519" y="944724"/>
            <a:ext cx="7206495" cy="923330"/>
          </a:xfrm>
          <a:prstGeom prst="rect">
            <a:avLst/>
          </a:prstGeom>
          <a:noFill/>
        </p:spPr>
        <p:txBody>
          <a:bodyPr wrap="square" rtlCol="0">
            <a:spAutoFit/>
          </a:bodyPr>
          <a:lstStyle/>
          <a:p>
            <a:r>
              <a:rPr lang="es-CO" b="1" dirty="0"/>
              <a:t>Objetivo 15: Gestionar sosteniblemente los bosques, luchar contra la desertificación, detener e invertir la degradación de las tierras y detener la pérdida de biodiversidad</a:t>
            </a:r>
          </a:p>
        </p:txBody>
      </p:sp>
      <p:sp>
        <p:nvSpPr>
          <p:cNvPr id="16" name="15 CuadroTexto"/>
          <p:cNvSpPr txBox="1"/>
          <p:nvPr/>
        </p:nvSpPr>
        <p:spPr>
          <a:xfrm>
            <a:off x="251520" y="1772816"/>
            <a:ext cx="8640960" cy="4278094"/>
          </a:xfrm>
          <a:prstGeom prst="rect">
            <a:avLst/>
          </a:prstGeom>
          <a:noFill/>
          <a:ln>
            <a:solidFill>
              <a:srgbClr val="0070C0"/>
            </a:solidFill>
          </a:ln>
        </p:spPr>
        <p:txBody>
          <a:bodyPr wrap="square" rtlCol="0">
            <a:spAutoFit/>
          </a:bodyPr>
          <a:lstStyle/>
          <a:p>
            <a:endParaRPr lang="es-CO" sz="2000" dirty="0"/>
          </a:p>
          <a:p>
            <a:r>
              <a:rPr lang="es-CO" sz="2000" dirty="0"/>
              <a:t>El 30% de la superficie terrestre está cubierta por</a:t>
            </a:r>
            <a:r>
              <a:rPr lang="es-CO" sz="2000" dirty="0">
                <a:hlinkClick r:id="rId6"/>
              </a:rPr>
              <a:t> bosques</a:t>
            </a:r>
            <a:r>
              <a:rPr lang="es-CO" sz="2000" dirty="0"/>
              <a:t> y estos, además de proporcionar seguridad alimentaria y refugio, son fundamentales para combatir el cambio climático, pues protegen la diversidad biológica y las viviendas de la población indígena. Cada año desaparecen 13 millones de hectáreas de bosque y la degradación persistente de las zonas áridas ha provocado la desertificación de 3600 millones de hectáreas.</a:t>
            </a:r>
          </a:p>
          <a:p>
            <a:endParaRPr lang="es-CO" sz="2000" dirty="0"/>
          </a:p>
          <a:p>
            <a:r>
              <a:rPr lang="es-CO" sz="2000" dirty="0"/>
              <a:t>La</a:t>
            </a:r>
            <a:r>
              <a:rPr lang="es-CO" sz="2000" dirty="0">
                <a:hlinkClick r:id="rId6"/>
              </a:rPr>
              <a:t> deforestación</a:t>
            </a:r>
            <a:r>
              <a:rPr lang="es-CO" sz="2000" dirty="0"/>
              <a:t> y la </a:t>
            </a:r>
            <a:r>
              <a:rPr lang="es-CO" sz="2000" dirty="0">
                <a:hlinkClick r:id="rId7"/>
              </a:rPr>
              <a:t>desertificación</a:t>
            </a:r>
            <a:r>
              <a:rPr lang="es-CO" sz="2000" dirty="0"/>
              <a:t>, provocadas por las actividades humanas y el cambio climático, suponen grandes retos para el desarrollo sostenible y han afectado la vida y los medios de vida de millones de personas en la lucha contra la pobreza.</a:t>
            </a:r>
          </a:p>
          <a:p>
            <a:pPr algn="just"/>
            <a:endParaRPr lang="es-CO" sz="3200" dirty="0"/>
          </a:p>
        </p:txBody>
      </p:sp>
      <p:pic>
        <p:nvPicPr>
          <p:cNvPr id="18" name="17 Imagen" descr="Objetivo 15 - VIDA DE ECOSISTEMAS TERRESTRES">
            <a:hlinkClick r:id="rId8" tgtFrame="&quot;_self&quot;"/>
          </p:cNvPr>
          <p:cNvPicPr/>
          <p:nvPr/>
        </p:nvPicPr>
        <p:blipFill>
          <a:blip r:embed="rId9" cstate="email">
            <a:extLst>
              <a:ext uri="{28A0092B-C50C-407E-A947-70E740481C1C}">
                <a14:useLocalDpi xmlns:a14="http://schemas.microsoft.com/office/drawing/2010/main"/>
              </a:ext>
            </a:extLst>
          </a:blip>
          <a:srcRect/>
          <a:stretch>
            <a:fillRect/>
          </a:stretch>
        </p:blipFill>
        <p:spPr bwMode="auto">
          <a:xfrm>
            <a:off x="7458015" y="548680"/>
            <a:ext cx="1434465" cy="1224136"/>
          </a:xfrm>
          <a:prstGeom prst="rect">
            <a:avLst/>
          </a:prstGeom>
          <a:noFill/>
          <a:ln>
            <a:noFill/>
          </a:ln>
        </p:spPr>
      </p:pic>
      <p:sp>
        <p:nvSpPr>
          <p:cNvPr id="2" name="Marcador de número de diapositiva 1"/>
          <p:cNvSpPr>
            <a:spLocks noGrp="1"/>
          </p:cNvSpPr>
          <p:nvPr>
            <p:ph type="sldNum" sz="quarter" idx="12"/>
          </p:nvPr>
        </p:nvSpPr>
        <p:spPr/>
        <p:txBody>
          <a:bodyPr/>
          <a:lstStyle/>
          <a:p>
            <a:fld id="{1D7E4244-D375-4F05-B678-C624FE293554}" type="slidenum">
              <a:rPr lang="es-CO" smtClean="0"/>
              <a:t>19</a:t>
            </a:fld>
            <a:endParaRPr lang="es-CO"/>
          </a:p>
        </p:txBody>
      </p:sp>
    </p:spTree>
    <p:extLst>
      <p:ext uri="{BB962C8B-B14F-4D97-AF65-F5344CB8AC3E}">
        <p14:creationId xmlns:p14="http://schemas.microsoft.com/office/powerpoint/2010/main" val="3956459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EMA GOBIERNO 2014_logo-0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5" name="4 Imagen" descr="MINCOMERCIO-fi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cxnSp>
        <p:nvCxnSpPr>
          <p:cNvPr id="7" name="6 Conector recto"/>
          <p:cNvCxnSpPr/>
          <p:nvPr/>
        </p:nvCxnSpPr>
        <p:spPr>
          <a:xfrm>
            <a:off x="251520" y="6237312"/>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 name="9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1" name="7 Marcador de contenid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cxnSp>
        <p:nvCxnSpPr>
          <p:cNvPr id="13" name="12 Conector recto"/>
          <p:cNvCxnSpPr/>
          <p:nvPr/>
        </p:nvCxnSpPr>
        <p:spPr>
          <a:xfrm>
            <a:off x="251520" y="548680"/>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5 Rectángulo"/>
          <p:cNvSpPr/>
          <p:nvPr/>
        </p:nvSpPr>
        <p:spPr>
          <a:xfrm>
            <a:off x="0" y="2708920"/>
            <a:ext cx="9144000" cy="936104"/>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a:solidFill>
                  <a:schemeClr val="bg1"/>
                </a:solidFill>
              </a:rPr>
              <a:t>PROSPECTIVA DE LA CONVERGENCIA HACIA ESTÁNDARES DE ACEPTACIÓN MUNDIAL</a:t>
            </a:r>
            <a:endParaRPr lang="es-CO" sz="3200" b="1" dirty="0">
              <a:solidFill>
                <a:schemeClr val="bg1"/>
              </a:solidFill>
            </a:endParaRPr>
          </a:p>
        </p:txBody>
      </p:sp>
      <p:sp>
        <p:nvSpPr>
          <p:cNvPr id="3" name="Marcador de número de diapositiva 2"/>
          <p:cNvSpPr>
            <a:spLocks noGrp="1"/>
          </p:cNvSpPr>
          <p:nvPr>
            <p:ph type="sldNum" sz="quarter" idx="12"/>
          </p:nvPr>
        </p:nvSpPr>
        <p:spPr/>
        <p:txBody>
          <a:bodyPr/>
          <a:lstStyle/>
          <a:p>
            <a:fld id="{1D7E4244-D375-4F05-B678-C624FE293554}" type="slidenum">
              <a:rPr lang="es-CO" smtClean="0"/>
              <a:t>2</a:t>
            </a:fld>
            <a:endParaRPr lang="es-CO"/>
          </a:p>
        </p:txBody>
      </p:sp>
    </p:spTree>
    <p:extLst>
      <p:ext uri="{BB962C8B-B14F-4D97-AF65-F5344CB8AC3E}">
        <p14:creationId xmlns:p14="http://schemas.microsoft.com/office/powerpoint/2010/main" val="139252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EMA GOBIERNO 2014_logo-0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5" name="4 Imagen" descr="MINCOMERCIO-fi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cxnSp>
        <p:nvCxnSpPr>
          <p:cNvPr id="7" name="6 Conector recto"/>
          <p:cNvCxnSpPr/>
          <p:nvPr/>
        </p:nvCxnSpPr>
        <p:spPr>
          <a:xfrm>
            <a:off x="251520" y="6237312"/>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 name="9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1" name="7 Marcador de contenid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cxnSp>
        <p:nvCxnSpPr>
          <p:cNvPr id="13" name="12 Conector recto"/>
          <p:cNvCxnSpPr/>
          <p:nvPr/>
        </p:nvCxnSpPr>
        <p:spPr>
          <a:xfrm>
            <a:off x="251520" y="548680"/>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251520" y="620688"/>
            <a:ext cx="7190620" cy="461665"/>
          </a:xfrm>
          <a:prstGeom prst="rect">
            <a:avLst/>
          </a:prstGeom>
          <a:noFill/>
        </p:spPr>
        <p:txBody>
          <a:bodyPr wrap="square" rtlCol="0">
            <a:spAutoFit/>
          </a:bodyPr>
          <a:lstStyle/>
          <a:p>
            <a:r>
              <a:rPr lang="es-MX" sz="2400" b="1" dirty="0">
                <a:solidFill>
                  <a:srgbClr val="0070C0"/>
                </a:solidFill>
              </a:rPr>
              <a:t>PAZ, JUSTICIA E INSTITUCIONES SOLIDAS</a:t>
            </a:r>
            <a:endParaRPr lang="es-CO" sz="2400" b="1" dirty="0">
              <a:solidFill>
                <a:srgbClr val="0070C0"/>
              </a:solidFill>
            </a:endParaRPr>
          </a:p>
        </p:txBody>
      </p:sp>
      <p:sp>
        <p:nvSpPr>
          <p:cNvPr id="15" name="14 CuadroTexto"/>
          <p:cNvSpPr txBox="1"/>
          <p:nvPr/>
        </p:nvSpPr>
        <p:spPr>
          <a:xfrm>
            <a:off x="251520" y="1092494"/>
            <a:ext cx="7190620" cy="369332"/>
          </a:xfrm>
          <a:prstGeom prst="rect">
            <a:avLst/>
          </a:prstGeom>
          <a:noFill/>
        </p:spPr>
        <p:txBody>
          <a:bodyPr wrap="square" rtlCol="0">
            <a:spAutoFit/>
          </a:bodyPr>
          <a:lstStyle/>
          <a:p>
            <a:r>
              <a:rPr lang="es-CO" b="1" dirty="0"/>
              <a:t>Objetivo 16: Promover sociedades justas, pacíficas e inclusivas</a:t>
            </a:r>
          </a:p>
        </p:txBody>
      </p:sp>
      <p:sp>
        <p:nvSpPr>
          <p:cNvPr id="16" name="15 CuadroTexto"/>
          <p:cNvSpPr txBox="1"/>
          <p:nvPr/>
        </p:nvSpPr>
        <p:spPr>
          <a:xfrm>
            <a:off x="251520" y="1772816"/>
            <a:ext cx="8640960" cy="3539430"/>
          </a:xfrm>
          <a:prstGeom prst="rect">
            <a:avLst/>
          </a:prstGeom>
          <a:noFill/>
          <a:ln>
            <a:solidFill>
              <a:srgbClr val="0070C0"/>
            </a:solidFill>
          </a:ln>
        </p:spPr>
        <p:txBody>
          <a:bodyPr wrap="square" rtlCol="0">
            <a:spAutoFit/>
          </a:bodyPr>
          <a:lstStyle/>
          <a:p>
            <a:r>
              <a:rPr lang="es-CO" sz="2800" dirty="0"/>
              <a:t>El estado de derecho y el desarrollo tienen una interrelación significativa y se refuerzan mutuamente.</a:t>
            </a:r>
          </a:p>
          <a:p>
            <a:endParaRPr lang="es-CO" sz="2800" dirty="0"/>
          </a:p>
          <a:p>
            <a:r>
              <a:rPr lang="es-CO" sz="2800" dirty="0"/>
              <a:t>Por ese motivo, este objetivo se centra en la promoción de un acceso universal a la justicia y la construcción de instituciones responsables y eficaces a todos los niveles. Para ello, es necesario acabar con la corrupción existente en el poder judicial y en la Policía de muchos países.</a:t>
            </a:r>
            <a:endParaRPr lang="es-CO" sz="4000" dirty="0"/>
          </a:p>
        </p:txBody>
      </p:sp>
      <p:pic>
        <p:nvPicPr>
          <p:cNvPr id="18" name="17 Imagen" descr="Peace, justice and strong institutions">
            <a:hlinkClick r:id="rId6" tgtFrame="&quot;_self&quot;"/>
          </p:cNvPr>
          <p:cNvPicPr/>
          <p:nvPr/>
        </p:nvPicPr>
        <p:blipFill>
          <a:blip r:embed="rId7" cstate="email">
            <a:extLst>
              <a:ext uri="{28A0092B-C50C-407E-A947-70E740481C1C}">
                <a14:useLocalDpi xmlns:a14="http://schemas.microsoft.com/office/drawing/2010/main"/>
              </a:ext>
            </a:extLst>
          </a:blip>
          <a:srcRect/>
          <a:stretch>
            <a:fillRect/>
          </a:stretch>
        </p:blipFill>
        <p:spPr bwMode="auto">
          <a:xfrm>
            <a:off x="7442140" y="548680"/>
            <a:ext cx="1450340" cy="1224136"/>
          </a:xfrm>
          <a:prstGeom prst="rect">
            <a:avLst/>
          </a:prstGeom>
          <a:noFill/>
          <a:ln>
            <a:noFill/>
          </a:ln>
        </p:spPr>
      </p:pic>
      <p:sp>
        <p:nvSpPr>
          <p:cNvPr id="2" name="Marcador de número de diapositiva 1"/>
          <p:cNvSpPr>
            <a:spLocks noGrp="1"/>
          </p:cNvSpPr>
          <p:nvPr>
            <p:ph type="sldNum" sz="quarter" idx="12"/>
          </p:nvPr>
        </p:nvSpPr>
        <p:spPr/>
        <p:txBody>
          <a:bodyPr/>
          <a:lstStyle/>
          <a:p>
            <a:fld id="{1D7E4244-D375-4F05-B678-C624FE293554}" type="slidenum">
              <a:rPr lang="es-CO" smtClean="0"/>
              <a:t>20</a:t>
            </a:fld>
            <a:endParaRPr lang="es-CO"/>
          </a:p>
        </p:txBody>
      </p:sp>
    </p:spTree>
    <p:extLst>
      <p:ext uri="{BB962C8B-B14F-4D97-AF65-F5344CB8AC3E}">
        <p14:creationId xmlns:p14="http://schemas.microsoft.com/office/powerpoint/2010/main" val="168129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EMA GOBIERNO 2014_logo-0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5" name="4 Imagen" descr="MINCOMERCIO-fi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pic>
        <p:nvPicPr>
          <p:cNvPr id="10" name="9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1" name="7 Marcador de contenid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cxnSp>
        <p:nvCxnSpPr>
          <p:cNvPr id="13" name="12 Conector recto"/>
          <p:cNvCxnSpPr/>
          <p:nvPr/>
        </p:nvCxnSpPr>
        <p:spPr>
          <a:xfrm>
            <a:off x="251520" y="548680"/>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251520" y="620688"/>
            <a:ext cx="6912768" cy="461665"/>
          </a:xfrm>
          <a:prstGeom prst="rect">
            <a:avLst/>
          </a:prstGeom>
          <a:noFill/>
        </p:spPr>
        <p:txBody>
          <a:bodyPr wrap="square" rtlCol="0">
            <a:spAutoFit/>
          </a:bodyPr>
          <a:lstStyle/>
          <a:p>
            <a:r>
              <a:rPr lang="es-MX" sz="2400" b="1" dirty="0">
                <a:solidFill>
                  <a:srgbClr val="0070C0"/>
                </a:solidFill>
              </a:rPr>
              <a:t>ALIANZAS PARA LOGRAR LOS OBJETIVOS</a:t>
            </a:r>
            <a:endParaRPr lang="es-CO" sz="2400" b="1" dirty="0">
              <a:solidFill>
                <a:srgbClr val="0070C0"/>
              </a:solidFill>
            </a:endParaRPr>
          </a:p>
        </p:txBody>
      </p:sp>
      <p:sp>
        <p:nvSpPr>
          <p:cNvPr id="15" name="14 CuadroTexto"/>
          <p:cNvSpPr txBox="1"/>
          <p:nvPr/>
        </p:nvSpPr>
        <p:spPr>
          <a:xfrm>
            <a:off x="251519" y="1092494"/>
            <a:ext cx="7274901" cy="369332"/>
          </a:xfrm>
          <a:prstGeom prst="rect">
            <a:avLst/>
          </a:prstGeom>
          <a:noFill/>
        </p:spPr>
        <p:txBody>
          <a:bodyPr wrap="square" rtlCol="0">
            <a:spAutoFit/>
          </a:bodyPr>
          <a:lstStyle/>
          <a:p>
            <a:r>
              <a:rPr lang="es-CO" b="1" dirty="0"/>
              <a:t>Objetivo 17: Revitalizar la Alianza Mundial para el Desarrollo Sostenible</a:t>
            </a:r>
          </a:p>
        </p:txBody>
      </p:sp>
      <p:sp>
        <p:nvSpPr>
          <p:cNvPr id="16" name="15 CuadroTexto"/>
          <p:cNvSpPr txBox="1"/>
          <p:nvPr/>
        </p:nvSpPr>
        <p:spPr>
          <a:xfrm>
            <a:off x="251520" y="1772816"/>
            <a:ext cx="8640960" cy="4278094"/>
          </a:xfrm>
          <a:prstGeom prst="rect">
            <a:avLst/>
          </a:prstGeom>
          <a:noFill/>
          <a:ln>
            <a:solidFill>
              <a:srgbClr val="0070C0"/>
            </a:solidFill>
          </a:ln>
        </p:spPr>
        <p:txBody>
          <a:bodyPr wrap="square" rtlCol="0">
            <a:spAutoFit/>
          </a:bodyPr>
          <a:lstStyle/>
          <a:p>
            <a:r>
              <a:rPr lang="es-CO" sz="1600" dirty="0"/>
              <a:t>Para que una agenda de desarrollo sostenible sea eficaz se necesitan alianzas entre los gobiernos, el sector privado y la sociedad civil. Estas alianzas se construyen sobre la base de principios y valores, una visión compartida y objetivos comunes que otorgan prioridad a las personas y al planeta, y son necesarias a nivel mundial, regional, nacional y local.</a:t>
            </a:r>
          </a:p>
          <a:p>
            <a:endParaRPr lang="es-CO" sz="1600" dirty="0"/>
          </a:p>
          <a:p>
            <a:r>
              <a:rPr lang="es-CO" sz="1600" dirty="0"/>
              <a:t>Es preciso adoptar medidas urgentes encaminadas a movilizar, reorientar y aprovechar billones de dólares de recursos privados para generar transformaciones a fin de alcanzar los Objetivos de Desarrollo Sostenible.</a:t>
            </a:r>
          </a:p>
          <a:p>
            <a:endParaRPr lang="es-CO" sz="1600" dirty="0"/>
          </a:p>
          <a:p>
            <a:r>
              <a:rPr lang="es-CO" sz="1600" dirty="0"/>
              <a:t>Por ejemplo, se necesitan inversiones a largo plazo, entre ellas la inversión extranjera directa, en sectores fundamentales, y en particular en los países en desarrollo. Entre estos sectores figuran los de energía, infraestructura, transporte, tecnologías de la información y  comunicaciones. El sector público deberá establecer una orientación clara al respecto. Deben reformularse los marcos de examen y vigilancia, los reglamentos y las estructuras de incentivos que facilitan esas inversiones a fin de atraer inversiones y fortalecer el desarrollo sostenible. También deben fortalecerse los mecanismos nacionales de vigilancia, en particular las instituciones superiores de auditoría y la función de fiscalización que corresponde al poder legislativo.</a:t>
            </a:r>
          </a:p>
        </p:txBody>
      </p:sp>
      <p:pic>
        <p:nvPicPr>
          <p:cNvPr id="18" name="17 Imagen" descr="Objetivo 17 - ALIANZAS PARA LOGRAR LOS OBJETIVOS">
            <a:hlinkClick r:id="rId6" tgtFrame="&quot;_self&quot;"/>
          </p:cNvPr>
          <p:cNvPicPr/>
          <p:nvPr/>
        </p:nvPicPr>
        <p:blipFill>
          <a:blip r:embed="rId7" cstate="email">
            <a:extLst>
              <a:ext uri="{28A0092B-C50C-407E-A947-70E740481C1C}">
                <a14:useLocalDpi xmlns:a14="http://schemas.microsoft.com/office/drawing/2010/main"/>
              </a:ext>
            </a:extLst>
          </a:blip>
          <a:srcRect/>
          <a:stretch>
            <a:fillRect/>
          </a:stretch>
        </p:blipFill>
        <p:spPr bwMode="auto">
          <a:xfrm>
            <a:off x="7526421" y="548680"/>
            <a:ext cx="1270320" cy="1224136"/>
          </a:xfrm>
          <a:prstGeom prst="rect">
            <a:avLst/>
          </a:prstGeom>
          <a:noFill/>
          <a:ln>
            <a:noFill/>
          </a:ln>
        </p:spPr>
      </p:pic>
      <p:sp>
        <p:nvSpPr>
          <p:cNvPr id="2" name="Marcador de número de diapositiva 1"/>
          <p:cNvSpPr>
            <a:spLocks noGrp="1"/>
          </p:cNvSpPr>
          <p:nvPr>
            <p:ph type="sldNum" sz="quarter" idx="12"/>
          </p:nvPr>
        </p:nvSpPr>
        <p:spPr/>
        <p:txBody>
          <a:bodyPr/>
          <a:lstStyle/>
          <a:p>
            <a:fld id="{1D7E4244-D375-4F05-B678-C624FE293554}" type="slidenum">
              <a:rPr lang="es-CO" smtClean="0"/>
              <a:t>21</a:t>
            </a:fld>
            <a:endParaRPr lang="es-CO"/>
          </a:p>
        </p:txBody>
      </p:sp>
    </p:spTree>
    <p:extLst>
      <p:ext uri="{BB962C8B-B14F-4D97-AF65-F5344CB8AC3E}">
        <p14:creationId xmlns:p14="http://schemas.microsoft.com/office/powerpoint/2010/main" val="4234757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EMA GOBIERNO 2014_logo-0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5" name="4 Imagen" descr="MINCOMERCIO-fi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cxnSp>
        <p:nvCxnSpPr>
          <p:cNvPr id="7" name="6 Conector recto"/>
          <p:cNvCxnSpPr/>
          <p:nvPr/>
        </p:nvCxnSpPr>
        <p:spPr>
          <a:xfrm>
            <a:off x="251520" y="6237312"/>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 name="9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1" name="7 Marcador de contenid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graphicFrame>
        <p:nvGraphicFramePr>
          <p:cNvPr id="2" name="1 Diagrama"/>
          <p:cNvGraphicFramePr/>
          <p:nvPr/>
        </p:nvGraphicFramePr>
        <p:xfrm>
          <a:off x="251520" y="1340768"/>
          <a:ext cx="8545221" cy="403244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cxnSp>
        <p:nvCxnSpPr>
          <p:cNvPr id="19" name="18 Conector recto"/>
          <p:cNvCxnSpPr/>
          <p:nvPr/>
        </p:nvCxnSpPr>
        <p:spPr>
          <a:xfrm>
            <a:off x="0" y="1196752"/>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3" name="12 CuadroTexto"/>
          <p:cNvSpPr txBox="1"/>
          <p:nvPr/>
        </p:nvSpPr>
        <p:spPr>
          <a:xfrm>
            <a:off x="251520" y="188640"/>
            <a:ext cx="8496944" cy="892552"/>
          </a:xfrm>
          <a:prstGeom prst="rect">
            <a:avLst/>
          </a:prstGeom>
          <a:noFill/>
        </p:spPr>
        <p:txBody>
          <a:bodyPr wrap="square" rtlCol="0">
            <a:spAutoFit/>
          </a:bodyPr>
          <a:lstStyle/>
          <a:p>
            <a:r>
              <a:rPr lang="es-MX" sz="2800" b="1" dirty="0">
                <a:solidFill>
                  <a:srgbClr val="0070C0"/>
                </a:solidFill>
                <a:latin typeface="Arial Black" panose="020B0A04020102020204" pitchFamily="34" charset="0"/>
              </a:rPr>
              <a:t>PROSPECTIVA DE LA CONVERGENCIA</a:t>
            </a:r>
          </a:p>
          <a:p>
            <a:r>
              <a:rPr lang="es-MX" sz="2400" b="1" dirty="0">
                <a:latin typeface="+mj-lt"/>
              </a:rPr>
              <a:t>Indicadores clave de los ODS que afectan los informes financieros</a:t>
            </a:r>
            <a:endParaRPr lang="es-CO" sz="2800" b="1" dirty="0">
              <a:latin typeface="+mj-lt"/>
            </a:endParaRPr>
          </a:p>
        </p:txBody>
      </p:sp>
      <p:sp>
        <p:nvSpPr>
          <p:cNvPr id="3" name="2 CuadroTexto"/>
          <p:cNvSpPr txBox="1"/>
          <p:nvPr/>
        </p:nvSpPr>
        <p:spPr>
          <a:xfrm>
            <a:off x="280119" y="5460488"/>
            <a:ext cx="8516621" cy="600164"/>
          </a:xfrm>
          <a:prstGeom prst="rect">
            <a:avLst/>
          </a:prstGeom>
          <a:noFill/>
        </p:spPr>
        <p:txBody>
          <a:bodyPr wrap="square" rtlCol="0">
            <a:spAutoFit/>
          </a:bodyPr>
          <a:lstStyle/>
          <a:p>
            <a:endParaRPr lang="es-CO" sz="1100" dirty="0"/>
          </a:p>
          <a:p>
            <a:r>
              <a:rPr lang="en-US" sz="1100" dirty="0"/>
              <a:t> </a:t>
            </a:r>
            <a:r>
              <a:rPr lang="en-US" sz="1100" dirty="0" err="1"/>
              <a:t>Ver</a:t>
            </a:r>
            <a:r>
              <a:rPr lang="en-US" sz="1100" dirty="0"/>
              <a:t> </a:t>
            </a:r>
            <a:r>
              <a:rPr lang="en-US" sz="1100" dirty="0" err="1"/>
              <a:t>detalles</a:t>
            </a:r>
            <a:r>
              <a:rPr lang="en-US" sz="1100" dirty="0"/>
              <a:t> </a:t>
            </a:r>
            <a:r>
              <a:rPr lang="en-US" sz="1100" dirty="0" err="1"/>
              <a:t>en</a:t>
            </a:r>
            <a:r>
              <a:rPr lang="en-US" sz="1100" dirty="0"/>
              <a:t> el </a:t>
            </a:r>
            <a:r>
              <a:rPr lang="en-US" sz="1100" dirty="0" err="1"/>
              <a:t>documento</a:t>
            </a:r>
            <a:r>
              <a:rPr lang="en-US" sz="1100" dirty="0"/>
              <a:t>:  </a:t>
            </a:r>
            <a:r>
              <a:rPr lang="en-US" sz="1100" b="1" dirty="0"/>
              <a:t>Core indicators for company reporting on the contribution towards the attainment of the Sustainable Development Goals.  </a:t>
            </a:r>
            <a:r>
              <a:rPr lang="en-US" sz="1100" b="1" dirty="0" err="1"/>
              <a:t>Disponible</a:t>
            </a:r>
            <a:r>
              <a:rPr lang="en-US" sz="1100" b="1" dirty="0"/>
              <a:t> </a:t>
            </a:r>
            <a:r>
              <a:rPr lang="en-US" sz="1100" b="1" dirty="0" err="1"/>
              <a:t>en</a:t>
            </a:r>
            <a:r>
              <a:rPr lang="en-US" sz="1100" b="1" dirty="0"/>
              <a:t>: </a:t>
            </a:r>
            <a:r>
              <a:rPr lang="en-US" sz="1100" b="1" dirty="0">
                <a:hlinkClick r:id="rId11"/>
              </a:rPr>
              <a:t>http://isar.unctad.org/wp-content/uploads/2017/12/ISAR-34-non-paper-31102017.pdf</a:t>
            </a:r>
            <a:r>
              <a:rPr lang="en-US" sz="1100" b="1" dirty="0"/>
              <a:t>. </a:t>
            </a:r>
            <a:r>
              <a:rPr lang="en-US" sz="1100" b="1" dirty="0" err="1"/>
              <a:t>Marzo</a:t>
            </a:r>
            <a:r>
              <a:rPr lang="en-US" sz="1100" b="1" dirty="0"/>
              <a:t> 15/2018.</a:t>
            </a:r>
            <a:endParaRPr lang="es-CO" sz="1100" dirty="0"/>
          </a:p>
        </p:txBody>
      </p:sp>
      <p:sp>
        <p:nvSpPr>
          <p:cNvPr id="6" name="Marcador de número de diapositiva 5"/>
          <p:cNvSpPr>
            <a:spLocks noGrp="1"/>
          </p:cNvSpPr>
          <p:nvPr>
            <p:ph type="sldNum" sz="quarter" idx="12"/>
          </p:nvPr>
        </p:nvSpPr>
        <p:spPr/>
        <p:txBody>
          <a:bodyPr/>
          <a:lstStyle/>
          <a:p>
            <a:fld id="{1D7E4244-D375-4F05-B678-C624FE293554}" type="slidenum">
              <a:rPr lang="es-CO" smtClean="0"/>
              <a:t>22</a:t>
            </a:fld>
            <a:endParaRPr lang="es-CO"/>
          </a:p>
        </p:txBody>
      </p:sp>
    </p:spTree>
    <p:extLst>
      <p:ext uri="{BB962C8B-B14F-4D97-AF65-F5344CB8AC3E}">
        <p14:creationId xmlns:p14="http://schemas.microsoft.com/office/powerpoint/2010/main" val="10144982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EMA GOBIERNO 2014_logo-0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5" name="4 Imagen" descr="MINCOMERCIO-fi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cxnSp>
        <p:nvCxnSpPr>
          <p:cNvPr id="7" name="6 Conector recto"/>
          <p:cNvCxnSpPr/>
          <p:nvPr/>
        </p:nvCxnSpPr>
        <p:spPr>
          <a:xfrm>
            <a:off x="251520" y="6237312"/>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 name="9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1" name="7 Marcador de contenid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graphicFrame>
        <p:nvGraphicFramePr>
          <p:cNvPr id="2" name="1 Diagrama"/>
          <p:cNvGraphicFramePr/>
          <p:nvPr>
            <p:extLst>
              <p:ext uri="{D42A27DB-BD31-4B8C-83A1-F6EECF244321}">
                <p14:modId xmlns:p14="http://schemas.microsoft.com/office/powerpoint/2010/main" val="2602065587"/>
              </p:ext>
            </p:extLst>
          </p:nvPr>
        </p:nvGraphicFramePr>
        <p:xfrm>
          <a:off x="431540" y="1844824"/>
          <a:ext cx="8136903" cy="410445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3" name="12 CuadroTexto"/>
          <p:cNvSpPr txBox="1"/>
          <p:nvPr/>
        </p:nvSpPr>
        <p:spPr>
          <a:xfrm>
            <a:off x="251520" y="188640"/>
            <a:ext cx="8496944" cy="892552"/>
          </a:xfrm>
          <a:prstGeom prst="rect">
            <a:avLst/>
          </a:prstGeom>
          <a:noFill/>
        </p:spPr>
        <p:txBody>
          <a:bodyPr wrap="square" rtlCol="0">
            <a:spAutoFit/>
          </a:bodyPr>
          <a:lstStyle/>
          <a:p>
            <a:r>
              <a:rPr lang="es-MX" sz="2800" b="1" dirty="0">
                <a:solidFill>
                  <a:srgbClr val="0070C0"/>
                </a:solidFill>
                <a:latin typeface="Arial Black" panose="020B0A04020102020204" pitchFamily="34" charset="0"/>
              </a:rPr>
              <a:t>PROSPECTIVA DE LA CONVERGENCIA</a:t>
            </a:r>
          </a:p>
          <a:p>
            <a:r>
              <a:rPr lang="es-MX" sz="2400" b="1" dirty="0">
                <a:latin typeface="+mj-lt"/>
              </a:rPr>
              <a:t>El Plan Nacional de Desarrollo 2014-2018</a:t>
            </a:r>
            <a:endParaRPr lang="es-CO" sz="2400" b="1" dirty="0">
              <a:latin typeface="+mj-lt"/>
            </a:endParaRPr>
          </a:p>
        </p:txBody>
      </p:sp>
      <p:cxnSp>
        <p:nvCxnSpPr>
          <p:cNvPr id="16" name="15 Conector recto"/>
          <p:cNvCxnSpPr/>
          <p:nvPr/>
        </p:nvCxnSpPr>
        <p:spPr>
          <a:xfrm>
            <a:off x="0" y="1124744"/>
            <a:ext cx="9144000" cy="1800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Marcador de número de diapositiva 2"/>
          <p:cNvSpPr>
            <a:spLocks noGrp="1"/>
          </p:cNvSpPr>
          <p:nvPr>
            <p:ph type="sldNum" sz="quarter" idx="12"/>
          </p:nvPr>
        </p:nvSpPr>
        <p:spPr/>
        <p:txBody>
          <a:bodyPr/>
          <a:lstStyle/>
          <a:p>
            <a:fld id="{1D7E4244-D375-4F05-B678-C624FE293554}" type="slidenum">
              <a:rPr lang="es-CO" smtClean="0"/>
              <a:t>23</a:t>
            </a:fld>
            <a:endParaRPr lang="es-CO"/>
          </a:p>
        </p:txBody>
      </p:sp>
    </p:spTree>
    <p:extLst>
      <p:ext uri="{BB962C8B-B14F-4D97-AF65-F5344CB8AC3E}">
        <p14:creationId xmlns:p14="http://schemas.microsoft.com/office/powerpoint/2010/main" val="8592383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EMA GOBIERNO 2014_logo-0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5" name="4 Imagen" descr="MINCOMERCIO-fi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cxnSp>
        <p:nvCxnSpPr>
          <p:cNvPr id="7" name="6 Conector recto"/>
          <p:cNvCxnSpPr/>
          <p:nvPr/>
        </p:nvCxnSpPr>
        <p:spPr>
          <a:xfrm>
            <a:off x="251520" y="6237312"/>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 name="9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1" name="7 Marcador de contenid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graphicFrame>
        <p:nvGraphicFramePr>
          <p:cNvPr id="2" name="1 Diagrama"/>
          <p:cNvGraphicFramePr/>
          <p:nvPr/>
        </p:nvGraphicFramePr>
        <p:xfrm>
          <a:off x="431540" y="1844824"/>
          <a:ext cx="8136903" cy="410445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3" name="12 CuadroTexto"/>
          <p:cNvSpPr txBox="1"/>
          <p:nvPr/>
        </p:nvSpPr>
        <p:spPr>
          <a:xfrm>
            <a:off x="251520" y="188640"/>
            <a:ext cx="8496944" cy="892552"/>
          </a:xfrm>
          <a:prstGeom prst="rect">
            <a:avLst/>
          </a:prstGeom>
          <a:noFill/>
        </p:spPr>
        <p:txBody>
          <a:bodyPr wrap="square" rtlCol="0">
            <a:spAutoFit/>
          </a:bodyPr>
          <a:lstStyle/>
          <a:p>
            <a:r>
              <a:rPr lang="es-MX" sz="2800" b="1" dirty="0">
                <a:solidFill>
                  <a:srgbClr val="0070C0"/>
                </a:solidFill>
                <a:latin typeface="Arial Black" panose="020B0A04020102020204" pitchFamily="34" charset="0"/>
              </a:rPr>
              <a:t>PROSPECTIVA DE LA CONVERGENCIA</a:t>
            </a:r>
          </a:p>
          <a:p>
            <a:r>
              <a:rPr lang="es-MX" sz="2400" b="1" dirty="0">
                <a:latin typeface="+mj-lt"/>
              </a:rPr>
              <a:t>El Plan Nacional de Desarrollo 2014-2018</a:t>
            </a:r>
            <a:endParaRPr lang="es-CO" sz="2400" b="1" dirty="0">
              <a:latin typeface="+mj-lt"/>
            </a:endParaRPr>
          </a:p>
        </p:txBody>
      </p:sp>
      <p:cxnSp>
        <p:nvCxnSpPr>
          <p:cNvPr id="16" name="15 Conector recto"/>
          <p:cNvCxnSpPr/>
          <p:nvPr/>
        </p:nvCxnSpPr>
        <p:spPr>
          <a:xfrm>
            <a:off x="0" y="1124744"/>
            <a:ext cx="9144000" cy="1800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Marcador de número de diapositiva 2"/>
          <p:cNvSpPr>
            <a:spLocks noGrp="1"/>
          </p:cNvSpPr>
          <p:nvPr>
            <p:ph type="sldNum" sz="quarter" idx="12"/>
          </p:nvPr>
        </p:nvSpPr>
        <p:spPr/>
        <p:txBody>
          <a:bodyPr/>
          <a:lstStyle/>
          <a:p>
            <a:fld id="{1D7E4244-D375-4F05-B678-C624FE293554}" type="slidenum">
              <a:rPr lang="es-CO" smtClean="0"/>
              <a:t>24</a:t>
            </a:fld>
            <a:endParaRPr lang="es-CO"/>
          </a:p>
        </p:txBody>
      </p:sp>
    </p:spTree>
    <p:extLst>
      <p:ext uri="{BB962C8B-B14F-4D97-AF65-F5344CB8AC3E}">
        <p14:creationId xmlns:p14="http://schemas.microsoft.com/office/powerpoint/2010/main" val="38438832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EMA GOBIERNO 2014_logo-0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5" name="4 Imagen" descr="MINCOMERCIO-fi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cxnSp>
        <p:nvCxnSpPr>
          <p:cNvPr id="7" name="6 Conector recto"/>
          <p:cNvCxnSpPr/>
          <p:nvPr/>
        </p:nvCxnSpPr>
        <p:spPr>
          <a:xfrm>
            <a:off x="251520" y="6237312"/>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 name="9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1" name="7 Marcador de contenid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sp>
        <p:nvSpPr>
          <p:cNvPr id="13" name="12 CuadroTexto"/>
          <p:cNvSpPr txBox="1"/>
          <p:nvPr/>
        </p:nvSpPr>
        <p:spPr>
          <a:xfrm>
            <a:off x="251520" y="188640"/>
            <a:ext cx="8496944" cy="800219"/>
          </a:xfrm>
          <a:prstGeom prst="rect">
            <a:avLst/>
          </a:prstGeom>
          <a:noFill/>
        </p:spPr>
        <p:txBody>
          <a:bodyPr wrap="square" rtlCol="0">
            <a:spAutoFit/>
          </a:bodyPr>
          <a:lstStyle/>
          <a:p>
            <a:r>
              <a:rPr lang="es-MX" sz="2800" b="1" dirty="0">
                <a:solidFill>
                  <a:srgbClr val="0070C0"/>
                </a:solidFill>
                <a:latin typeface="Arial Black" panose="020B0A04020102020204" pitchFamily="34" charset="0"/>
              </a:rPr>
              <a:t>PROSPECTIVA DE LA CONVERGENCIA</a:t>
            </a:r>
          </a:p>
          <a:p>
            <a:r>
              <a:rPr lang="es-MX" b="1" dirty="0">
                <a:latin typeface="+mj-lt"/>
              </a:rPr>
              <a:t>LA IMPORTANCIA DE LA INFRAESTRUCTURA CONTABLE</a:t>
            </a:r>
            <a:endParaRPr lang="es-CO" b="1" dirty="0">
              <a:latin typeface="+mj-lt"/>
            </a:endParaRPr>
          </a:p>
        </p:txBody>
      </p:sp>
      <p:cxnSp>
        <p:nvCxnSpPr>
          <p:cNvPr id="16" name="15 Conector recto"/>
          <p:cNvCxnSpPr/>
          <p:nvPr/>
        </p:nvCxnSpPr>
        <p:spPr>
          <a:xfrm>
            <a:off x="0" y="1124744"/>
            <a:ext cx="9144000" cy="18003"/>
          </a:xfrm>
          <a:prstGeom prst="line">
            <a:avLst/>
          </a:prstGeom>
          <a:ln w="19050"/>
        </p:spPr>
        <p:style>
          <a:lnRef idx="1">
            <a:schemeClr val="accent1"/>
          </a:lnRef>
          <a:fillRef idx="0">
            <a:schemeClr val="accent1"/>
          </a:fillRef>
          <a:effectRef idx="0">
            <a:schemeClr val="accent1"/>
          </a:effectRef>
          <a:fontRef idx="minor">
            <a:schemeClr val="tx1"/>
          </a:fontRef>
        </p:style>
      </p:cxnSp>
      <p:graphicFrame>
        <p:nvGraphicFramePr>
          <p:cNvPr id="14" name="4 Marcador de contenido"/>
          <p:cNvGraphicFramePr>
            <a:graphicFrameLocks/>
          </p:cNvGraphicFramePr>
          <p:nvPr>
            <p:extLst>
              <p:ext uri="{D42A27DB-BD31-4B8C-83A1-F6EECF244321}">
                <p14:modId xmlns:p14="http://schemas.microsoft.com/office/powerpoint/2010/main" val="683436194"/>
              </p:ext>
            </p:extLst>
          </p:nvPr>
        </p:nvGraphicFramePr>
        <p:xfrm>
          <a:off x="609600" y="1146221"/>
          <a:ext cx="7793656" cy="473105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Marcador de número de diapositiva 2"/>
          <p:cNvSpPr>
            <a:spLocks noGrp="1"/>
          </p:cNvSpPr>
          <p:nvPr>
            <p:ph type="sldNum" sz="quarter" idx="12"/>
          </p:nvPr>
        </p:nvSpPr>
        <p:spPr/>
        <p:txBody>
          <a:bodyPr/>
          <a:lstStyle/>
          <a:p>
            <a:fld id="{1D7E4244-D375-4F05-B678-C624FE293554}" type="slidenum">
              <a:rPr lang="es-CO" smtClean="0"/>
              <a:t>25</a:t>
            </a:fld>
            <a:endParaRPr lang="es-CO"/>
          </a:p>
        </p:txBody>
      </p:sp>
    </p:spTree>
    <p:extLst>
      <p:ext uri="{BB962C8B-B14F-4D97-AF65-F5344CB8AC3E}">
        <p14:creationId xmlns:p14="http://schemas.microsoft.com/office/powerpoint/2010/main" val="29659177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EMA GOBIERNO 2014_logo-0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5" name="4 Imagen" descr="MINCOMERCIO-fi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cxnSp>
        <p:nvCxnSpPr>
          <p:cNvPr id="7" name="6 Conector recto"/>
          <p:cNvCxnSpPr/>
          <p:nvPr/>
        </p:nvCxnSpPr>
        <p:spPr>
          <a:xfrm>
            <a:off x="251520" y="6237312"/>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 name="9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1" name="7 Marcador de contenid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cxnSp>
        <p:nvCxnSpPr>
          <p:cNvPr id="13" name="12 Conector recto"/>
          <p:cNvCxnSpPr/>
          <p:nvPr/>
        </p:nvCxnSpPr>
        <p:spPr>
          <a:xfrm>
            <a:off x="-28515" y="1124744"/>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5 CuadroTexto"/>
          <p:cNvSpPr txBox="1"/>
          <p:nvPr/>
        </p:nvSpPr>
        <p:spPr>
          <a:xfrm>
            <a:off x="611560" y="5949280"/>
            <a:ext cx="7987443" cy="307777"/>
          </a:xfrm>
          <a:prstGeom prst="rect">
            <a:avLst/>
          </a:prstGeom>
          <a:noFill/>
        </p:spPr>
        <p:txBody>
          <a:bodyPr wrap="none" rtlCol="0">
            <a:spAutoFit/>
          </a:bodyPr>
          <a:lstStyle/>
          <a:p>
            <a:pPr marL="285750" indent="-285750">
              <a:buFont typeface="Arial" charset="0"/>
              <a:buChar char="•"/>
            </a:pPr>
            <a:r>
              <a:rPr lang="es-MX" sz="1400" b="1" dirty="0"/>
              <a:t>Ver plan de trabajo del CTCP en: </a:t>
            </a:r>
            <a:r>
              <a:rPr lang="es-MX" sz="1400" b="1" dirty="0">
                <a:hlinkClick r:id="rId6"/>
              </a:rPr>
              <a:t>http://www.ctcp.gov.co/_files/concept/DOCr_CTCP_1_8_11796.pdf</a:t>
            </a:r>
            <a:r>
              <a:rPr lang="es-MX" sz="1400" b="1" dirty="0"/>
              <a:t> </a:t>
            </a:r>
            <a:endParaRPr lang="es-CO" sz="1400" b="1" dirty="0"/>
          </a:p>
        </p:txBody>
      </p:sp>
      <p:graphicFrame>
        <p:nvGraphicFramePr>
          <p:cNvPr id="8" name="7 Diagrama"/>
          <p:cNvGraphicFramePr/>
          <p:nvPr/>
        </p:nvGraphicFramePr>
        <p:xfrm>
          <a:off x="755576" y="1397000"/>
          <a:ext cx="7647680" cy="43362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6" name="12 CuadroTexto"/>
          <p:cNvSpPr txBox="1"/>
          <p:nvPr/>
        </p:nvSpPr>
        <p:spPr>
          <a:xfrm>
            <a:off x="251520" y="188640"/>
            <a:ext cx="8496944" cy="800219"/>
          </a:xfrm>
          <a:prstGeom prst="rect">
            <a:avLst/>
          </a:prstGeom>
          <a:noFill/>
        </p:spPr>
        <p:txBody>
          <a:bodyPr wrap="square" rtlCol="0">
            <a:spAutoFit/>
          </a:bodyPr>
          <a:lstStyle/>
          <a:p>
            <a:r>
              <a:rPr lang="es-MX" sz="2800" b="1" dirty="0">
                <a:solidFill>
                  <a:srgbClr val="0070C0"/>
                </a:solidFill>
                <a:latin typeface="Arial Black" panose="020B0A04020102020204" pitchFamily="34" charset="0"/>
              </a:rPr>
              <a:t>PROSPECTIVA DE LA CONVERGENCIA</a:t>
            </a:r>
          </a:p>
          <a:p>
            <a:r>
              <a:rPr lang="es-MX" b="1" dirty="0">
                <a:latin typeface="+mj-lt"/>
              </a:rPr>
              <a:t>LA IMPORTANCIA DE LA INFRAESTRUCTURA CONTABLE</a:t>
            </a:r>
            <a:endParaRPr lang="es-CO" b="1" dirty="0">
              <a:latin typeface="+mj-lt"/>
            </a:endParaRPr>
          </a:p>
        </p:txBody>
      </p:sp>
      <p:sp>
        <p:nvSpPr>
          <p:cNvPr id="2" name="Marcador de número de diapositiva 1"/>
          <p:cNvSpPr>
            <a:spLocks noGrp="1"/>
          </p:cNvSpPr>
          <p:nvPr>
            <p:ph type="sldNum" sz="quarter" idx="12"/>
          </p:nvPr>
        </p:nvSpPr>
        <p:spPr/>
        <p:txBody>
          <a:bodyPr/>
          <a:lstStyle/>
          <a:p>
            <a:fld id="{1D7E4244-D375-4F05-B678-C624FE293554}" type="slidenum">
              <a:rPr lang="es-CO" smtClean="0"/>
              <a:t>26</a:t>
            </a:fld>
            <a:endParaRPr lang="es-CO"/>
          </a:p>
        </p:txBody>
      </p:sp>
    </p:spTree>
    <p:extLst>
      <p:ext uri="{BB962C8B-B14F-4D97-AF65-F5344CB8AC3E}">
        <p14:creationId xmlns:p14="http://schemas.microsoft.com/office/powerpoint/2010/main" val="19993281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EMA GOBIERNO 2014_logo-0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5" name="4 Imagen" descr="MINCOMERCIO-fi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cxnSp>
        <p:nvCxnSpPr>
          <p:cNvPr id="7" name="6 Conector recto"/>
          <p:cNvCxnSpPr/>
          <p:nvPr/>
        </p:nvCxnSpPr>
        <p:spPr>
          <a:xfrm>
            <a:off x="251520" y="6237312"/>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 name="9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1" name="7 Marcador de contenid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sp>
        <p:nvSpPr>
          <p:cNvPr id="15" name="14 CuadroTexto"/>
          <p:cNvSpPr txBox="1"/>
          <p:nvPr/>
        </p:nvSpPr>
        <p:spPr>
          <a:xfrm>
            <a:off x="251520" y="548680"/>
            <a:ext cx="8725241" cy="430887"/>
          </a:xfrm>
          <a:prstGeom prst="rect">
            <a:avLst/>
          </a:prstGeom>
          <a:noFill/>
        </p:spPr>
        <p:txBody>
          <a:bodyPr wrap="square" rtlCol="0">
            <a:spAutoFit/>
          </a:bodyPr>
          <a:lstStyle/>
          <a:p>
            <a:pPr lvl="0"/>
            <a:r>
              <a:rPr lang="es-CO" sz="1100" dirty="0">
                <a:latin typeface="Arial Black" panose="020B0A04020102020204" pitchFamily="34" charset="0"/>
              </a:rPr>
              <a:t>Las NCIF y las NAI son una parte de los elementos requeridos para generar informes empresariales de alta calidad. Se requieren mejoras en otros elementos que forman parte de la cadena de información:</a:t>
            </a:r>
            <a:endParaRPr lang="es-CO" sz="1100" dirty="0"/>
          </a:p>
        </p:txBody>
      </p:sp>
      <p:cxnSp>
        <p:nvCxnSpPr>
          <p:cNvPr id="17" name="16 Conector recto"/>
          <p:cNvCxnSpPr/>
          <p:nvPr/>
        </p:nvCxnSpPr>
        <p:spPr>
          <a:xfrm>
            <a:off x="0" y="1196752"/>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graphicFrame>
        <p:nvGraphicFramePr>
          <p:cNvPr id="13" name="3 Marcador de contenido"/>
          <p:cNvGraphicFramePr>
            <a:graphicFrameLocks/>
          </p:cNvGraphicFramePr>
          <p:nvPr/>
        </p:nvGraphicFramePr>
        <p:xfrm>
          <a:off x="457200" y="1412777"/>
          <a:ext cx="8363272" cy="471338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6" name="13 CuadroTexto"/>
          <p:cNvSpPr txBox="1"/>
          <p:nvPr/>
        </p:nvSpPr>
        <p:spPr>
          <a:xfrm>
            <a:off x="251520" y="-27384"/>
            <a:ext cx="7776864" cy="461665"/>
          </a:xfrm>
          <a:prstGeom prst="rect">
            <a:avLst/>
          </a:prstGeom>
          <a:noFill/>
        </p:spPr>
        <p:txBody>
          <a:bodyPr wrap="square" rtlCol="0">
            <a:spAutoFit/>
          </a:bodyPr>
          <a:lstStyle/>
          <a:p>
            <a:r>
              <a:rPr lang="es-MX" sz="2400" b="1" dirty="0">
                <a:solidFill>
                  <a:srgbClr val="0070C0"/>
                </a:solidFill>
                <a:latin typeface="Arial Black" panose="020B0A04020102020204" pitchFamily="34" charset="0"/>
              </a:rPr>
              <a:t>PROSPECTIVA DE LA CONVERGENCIA</a:t>
            </a:r>
            <a:endParaRPr lang="es-CO" sz="2400" b="1" dirty="0">
              <a:solidFill>
                <a:srgbClr val="0070C0"/>
              </a:solidFill>
              <a:latin typeface="Arial Black" panose="020B0A04020102020204" pitchFamily="34" charset="0"/>
            </a:endParaRPr>
          </a:p>
        </p:txBody>
      </p:sp>
      <p:sp>
        <p:nvSpPr>
          <p:cNvPr id="2" name="Marcador de número de diapositiva 1"/>
          <p:cNvSpPr>
            <a:spLocks noGrp="1"/>
          </p:cNvSpPr>
          <p:nvPr>
            <p:ph type="sldNum" sz="quarter" idx="12"/>
          </p:nvPr>
        </p:nvSpPr>
        <p:spPr/>
        <p:txBody>
          <a:bodyPr/>
          <a:lstStyle/>
          <a:p>
            <a:fld id="{1D7E4244-D375-4F05-B678-C624FE293554}" type="slidenum">
              <a:rPr lang="es-CO" smtClean="0"/>
              <a:t>27</a:t>
            </a:fld>
            <a:endParaRPr lang="es-CO"/>
          </a:p>
        </p:txBody>
      </p:sp>
    </p:spTree>
    <p:extLst>
      <p:ext uri="{BB962C8B-B14F-4D97-AF65-F5344CB8AC3E}">
        <p14:creationId xmlns:p14="http://schemas.microsoft.com/office/powerpoint/2010/main" val="21222683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EMA GOBIERNO 2014_logo-0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5" name="4 Imagen" descr="MINCOMERCIO-fi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cxnSp>
        <p:nvCxnSpPr>
          <p:cNvPr id="7" name="6 Conector recto"/>
          <p:cNvCxnSpPr/>
          <p:nvPr/>
        </p:nvCxnSpPr>
        <p:spPr>
          <a:xfrm>
            <a:off x="251520" y="6237312"/>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 name="9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1" name="7 Marcador de contenid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cxnSp>
        <p:nvCxnSpPr>
          <p:cNvPr id="17" name="16 Conector recto"/>
          <p:cNvCxnSpPr/>
          <p:nvPr/>
        </p:nvCxnSpPr>
        <p:spPr>
          <a:xfrm>
            <a:off x="0" y="1196752"/>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graphicFrame>
        <p:nvGraphicFramePr>
          <p:cNvPr id="19" name="3 Marcador de contenido"/>
          <p:cNvGraphicFramePr>
            <a:graphicFrameLocks/>
          </p:cNvGraphicFramePr>
          <p:nvPr/>
        </p:nvGraphicFramePr>
        <p:xfrm>
          <a:off x="457200" y="1600203"/>
          <a:ext cx="8229600" cy="45259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5" name="14 CuadroTexto"/>
          <p:cNvSpPr txBox="1"/>
          <p:nvPr/>
        </p:nvSpPr>
        <p:spPr>
          <a:xfrm>
            <a:off x="251520" y="548680"/>
            <a:ext cx="8725241" cy="430887"/>
          </a:xfrm>
          <a:prstGeom prst="rect">
            <a:avLst/>
          </a:prstGeom>
          <a:noFill/>
        </p:spPr>
        <p:txBody>
          <a:bodyPr wrap="square" rtlCol="0">
            <a:spAutoFit/>
          </a:bodyPr>
          <a:lstStyle/>
          <a:p>
            <a:pPr lvl="0"/>
            <a:r>
              <a:rPr lang="es-CO" sz="1100" dirty="0">
                <a:latin typeface="Arial Black" panose="020B0A04020102020204" pitchFamily="34" charset="0"/>
              </a:rPr>
              <a:t>Las NCIF y las NAI son una parte de los elementos requeridos para generar informes empresariales de alta calidad. Se requieren mejoras en otros elementos que forman parte de la cadena de información:</a:t>
            </a:r>
            <a:endParaRPr lang="es-CO" sz="1100" dirty="0"/>
          </a:p>
        </p:txBody>
      </p:sp>
      <p:sp>
        <p:nvSpPr>
          <p:cNvPr id="13" name="13 CuadroTexto"/>
          <p:cNvSpPr txBox="1"/>
          <p:nvPr/>
        </p:nvSpPr>
        <p:spPr>
          <a:xfrm>
            <a:off x="251520" y="159023"/>
            <a:ext cx="7776864" cy="461665"/>
          </a:xfrm>
          <a:prstGeom prst="rect">
            <a:avLst/>
          </a:prstGeom>
          <a:noFill/>
        </p:spPr>
        <p:txBody>
          <a:bodyPr wrap="square" rtlCol="0">
            <a:spAutoFit/>
          </a:bodyPr>
          <a:lstStyle/>
          <a:p>
            <a:r>
              <a:rPr lang="es-MX" sz="2400" b="1" dirty="0">
                <a:solidFill>
                  <a:srgbClr val="0070C0"/>
                </a:solidFill>
                <a:latin typeface="Arial Black" panose="020B0A04020102020204" pitchFamily="34" charset="0"/>
              </a:rPr>
              <a:t>PROSPECTIVA DE LA CONVERGENCIA</a:t>
            </a:r>
            <a:endParaRPr lang="es-CO" sz="2400" b="1" dirty="0">
              <a:solidFill>
                <a:srgbClr val="0070C0"/>
              </a:solidFill>
              <a:latin typeface="Arial Black" panose="020B0A04020102020204" pitchFamily="34" charset="0"/>
            </a:endParaRPr>
          </a:p>
        </p:txBody>
      </p:sp>
      <p:sp>
        <p:nvSpPr>
          <p:cNvPr id="2" name="Marcador de número de diapositiva 1"/>
          <p:cNvSpPr>
            <a:spLocks noGrp="1"/>
          </p:cNvSpPr>
          <p:nvPr>
            <p:ph type="sldNum" sz="quarter" idx="12"/>
          </p:nvPr>
        </p:nvSpPr>
        <p:spPr/>
        <p:txBody>
          <a:bodyPr/>
          <a:lstStyle/>
          <a:p>
            <a:fld id="{1D7E4244-D375-4F05-B678-C624FE293554}" type="slidenum">
              <a:rPr lang="es-CO" smtClean="0"/>
              <a:t>28</a:t>
            </a:fld>
            <a:endParaRPr lang="es-CO"/>
          </a:p>
        </p:txBody>
      </p:sp>
    </p:spTree>
    <p:extLst>
      <p:ext uri="{BB962C8B-B14F-4D97-AF65-F5344CB8AC3E}">
        <p14:creationId xmlns:p14="http://schemas.microsoft.com/office/powerpoint/2010/main" val="7211931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EMA GOBIERNO 2014_logo-0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5" name="4 Imagen" descr="MINCOMERCIO-fi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cxnSp>
        <p:nvCxnSpPr>
          <p:cNvPr id="7" name="6 Conector recto"/>
          <p:cNvCxnSpPr/>
          <p:nvPr/>
        </p:nvCxnSpPr>
        <p:spPr>
          <a:xfrm>
            <a:off x="251520" y="6237312"/>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 name="9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1" name="7 Marcador de contenid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cxnSp>
        <p:nvCxnSpPr>
          <p:cNvPr id="17" name="16 Conector recto"/>
          <p:cNvCxnSpPr/>
          <p:nvPr/>
        </p:nvCxnSpPr>
        <p:spPr>
          <a:xfrm>
            <a:off x="0" y="1196752"/>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graphicFrame>
        <p:nvGraphicFramePr>
          <p:cNvPr id="13" name="3 Marcador de contenido"/>
          <p:cNvGraphicFramePr>
            <a:graphicFrameLocks/>
          </p:cNvGraphicFramePr>
          <p:nvPr>
            <p:extLst>
              <p:ext uri="{D42A27DB-BD31-4B8C-83A1-F6EECF244321}">
                <p14:modId xmlns:p14="http://schemas.microsoft.com/office/powerpoint/2010/main" val="925576867"/>
              </p:ext>
            </p:extLst>
          </p:nvPr>
        </p:nvGraphicFramePr>
        <p:xfrm>
          <a:off x="457200" y="1600203"/>
          <a:ext cx="8229600" cy="45259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6" name="15 CuadroTexto"/>
          <p:cNvSpPr txBox="1"/>
          <p:nvPr/>
        </p:nvSpPr>
        <p:spPr>
          <a:xfrm>
            <a:off x="251520" y="548680"/>
            <a:ext cx="8725241" cy="430887"/>
          </a:xfrm>
          <a:prstGeom prst="rect">
            <a:avLst/>
          </a:prstGeom>
          <a:noFill/>
        </p:spPr>
        <p:txBody>
          <a:bodyPr wrap="square" rtlCol="0">
            <a:spAutoFit/>
          </a:bodyPr>
          <a:lstStyle/>
          <a:p>
            <a:pPr lvl="0"/>
            <a:r>
              <a:rPr lang="es-CO" sz="1100" dirty="0">
                <a:latin typeface="Arial Black" panose="020B0A04020102020204" pitchFamily="34" charset="0"/>
              </a:rPr>
              <a:t>Las NCIF y las NAI son una parte de los elementos requeridos para generar informes empresariales de alta calidad. Se requieren mejoras en otros elementos que forman parte de la cadena de información:</a:t>
            </a:r>
            <a:endParaRPr lang="es-CO" sz="1100" dirty="0"/>
          </a:p>
        </p:txBody>
      </p:sp>
      <p:sp>
        <p:nvSpPr>
          <p:cNvPr id="15" name="13 CuadroTexto"/>
          <p:cNvSpPr txBox="1"/>
          <p:nvPr/>
        </p:nvSpPr>
        <p:spPr>
          <a:xfrm>
            <a:off x="251520" y="159023"/>
            <a:ext cx="7776864" cy="461665"/>
          </a:xfrm>
          <a:prstGeom prst="rect">
            <a:avLst/>
          </a:prstGeom>
          <a:noFill/>
        </p:spPr>
        <p:txBody>
          <a:bodyPr wrap="square" rtlCol="0">
            <a:spAutoFit/>
          </a:bodyPr>
          <a:lstStyle/>
          <a:p>
            <a:r>
              <a:rPr lang="es-MX" sz="2400" b="1" dirty="0">
                <a:solidFill>
                  <a:srgbClr val="0070C0"/>
                </a:solidFill>
                <a:latin typeface="Arial Black" panose="020B0A04020102020204" pitchFamily="34" charset="0"/>
              </a:rPr>
              <a:t>PROSPECTIVA DE LA CONVERGENCIA</a:t>
            </a:r>
            <a:endParaRPr lang="es-CO" sz="2400" b="1" dirty="0">
              <a:solidFill>
                <a:srgbClr val="0070C0"/>
              </a:solidFill>
              <a:latin typeface="Arial Black" panose="020B0A04020102020204" pitchFamily="34" charset="0"/>
            </a:endParaRPr>
          </a:p>
        </p:txBody>
      </p:sp>
      <p:sp>
        <p:nvSpPr>
          <p:cNvPr id="2" name="Marcador de número de diapositiva 1"/>
          <p:cNvSpPr>
            <a:spLocks noGrp="1"/>
          </p:cNvSpPr>
          <p:nvPr>
            <p:ph type="sldNum" sz="quarter" idx="12"/>
          </p:nvPr>
        </p:nvSpPr>
        <p:spPr/>
        <p:txBody>
          <a:bodyPr/>
          <a:lstStyle/>
          <a:p>
            <a:fld id="{1D7E4244-D375-4F05-B678-C624FE293554}" type="slidenum">
              <a:rPr lang="es-CO" smtClean="0"/>
              <a:t>29</a:t>
            </a:fld>
            <a:endParaRPr lang="es-CO"/>
          </a:p>
        </p:txBody>
      </p:sp>
    </p:spTree>
    <p:extLst>
      <p:ext uri="{BB962C8B-B14F-4D97-AF65-F5344CB8AC3E}">
        <p14:creationId xmlns:p14="http://schemas.microsoft.com/office/powerpoint/2010/main" val="3385546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EMA GOBIERNO 2014_logo-0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5" name="4 Imagen" descr="MINCOMERCIO-fi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cxnSp>
        <p:nvCxnSpPr>
          <p:cNvPr id="7" name="6 Conector recto"/>
          <p:cNvCxnSpPr/>
          <p:nvPr/>
        </p:nvCxnSpPr>
        <p:spPr>
          <a:xfrm>
            <a:off x="251520" y="6237312"/>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 name="9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1" name="7 Marcador de contenid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graphicFrame>
        <p:nvGraphicFramePr>
          <p:cNvPr id="2" name="1 Diagrama"/>
          <p:cNvGraphicFramePr/>
          <p:nvPr/>
        </p:nvGraphicFramePr>
        <p:xfrm>
          <a:off x="395536" y="1844824"/>
          <a:ext cx="8136903" cy="410445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3" name="12 CuadroTexto"/>
          <p:cNvSpPr txBox="1"/>
          <p:nvPr/>
        </p:nvSpPr>
        <p:spPr>
          <a:xfrm>
            <a:off x="251520" y="188640"/>
            <a:ext cx="8496944" cy="954107"/>
          </a:xfrm>
          <a:prstGeom prst="rect">
            <a:avLst/>
          </a:prstGeom>
          <a:noFill/>
        </p:spPr>
        <p:txBody>
          <a:bodyPr wrap="square" rtlCol="0">
            <a:spAutoFit/>
          </a:bodyPr>
          <a:lstStyle/>
          <a:p>
            <a:r>
              <a:rPr lang="es-MX" sz="2800" b="1" dirty="0">
                <a:solidFill>
                  <a:srgbClr val="0070C0"/>
                </a:solidFill>
                <a:latin typeface="Arial Black" panose="020B0A04020102020204" pitchFamily="34" charset="0"/>
              </a:rPr>
              <a:t>PROSPECTIVA DE LA CONVERGENCIA</a:t>
            </a:r>
          </a:p>
          <a:p>
            <a:r>
              <a:rPr lang="es-MX" sz="2800" b="1" dirty="0">
                <a:latin typeface="+mj-lt"/>
              </a:rPr>
              <a:t>Los Objetivos de Desarrollo Sostenible (ODS) </a:t>
            </a:r>
            <a:endParaRPr lang="es-CO" sz="2800" b="1" dirty="0">
              <a:latin typeface="+mj-lt"/>
            </a:endParaRPr>
          </a:p>
        </p:txBody>
      </p:sp>
      <p:cxnSp>
        <p:nvCxnSpPr>
          <p:cNvPr id="16" name="15 Conector recto"/>
          <p:cNvCxnSpPr/>
          <p:nvPr/>
        </p:nvCxnSpPr>
        <p:spPr>
          <a:xfrm>
            <a:off x="0" y="1124744"/>
            <a:ext cx="9144000" cy="1800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Marcador de número de diapositiva 2"/>
          <p:cNvSpPr>
            <a:spLocks noGrp="1"/>
          </p:cNvSpPr>
          <p:nvPr>
            <p:ph type="sldNum" sz="quarter" idx="12"/>
          </p:nvPr>
        </p:nvSpPr>
        <p:spPr/>
        <p:txBody>
          <a:bodyPr/>
          <a:lstStyle/>
          <a:p>
            <a:fld id="{1D7E4244-D375-4F05-B678-C624FE293554}" type="slidenum">
              <a:rPr lang="es-CO" smtClean="0"/>
              <a:t>3</a:t>
            </a:fld>
            <a:endParaRPr lang="es-CO"/>
          </a:p>
        </p:txBody>
      </p:sp>
    </p:spTree>
    <p:extLst>
      <p:ext uri="{BB962C8B-B14F-4D97-AF65-F5344CB8AC3E}">
        <p14:creationId xmlns:p14="http://schemas.microsoft.com/office/powerpoint/2010/main" val="38415373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EMA GOBIERNO 2014_logo-0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5" name="4 Imagen" descr="MINCOMERCIO-fi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cxnSp>
        <p:nvCxnSpPr>
          <p:cNvPr id="7" name="6 Conector recto"/>
          <p:cNvCxnSpPr/>
          <p:nvPr/>
        </p:nvCxnSpPr>
        <p:spPr>
          <a:xfrm>
            <a:off x="251520" y="6237312"/>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 name="9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1" name="7 Marcador de contenid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cxnSp>
        <p:nvCxnSpPr>
          <p:cNvPr id="17" name="16 Conector recto"/>
          <p:cNvCxnSpPr/>
          <p:nvPr/>
        </p:nvCxnSpPr>
        <p:spPr>
          <a:xfrm>
            <a:off x="0" y="1196752"/>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graphicFrame>
        <p:nvGraphicFramePr>
          <p:cNvPr id="13" name="3 Marcador de contenido"/>
          <p:cNvGraphicFramePr>
            <a:graphicFrameLocks/>
          </p:cNvGraphicFramePr>
          <p:nvPr>
            <p:extLst>
              <p:ext uri="{D42A27DB-BD31-4B8C-83A1-F6EECF244321}">
                <p14:modId xmlns:p14="http://schemas.microsoft.com/office/powerpoint/2010/main" val="1926063011"/>
              </p:ext>
            </p:extLst>
          </p:nvPr>
        </p:nvGraphicFramePr>
        <p:xfrm>
          <a:off x="457200" y="1600203"/>
          <a:ext cx="8229600" cy="45259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6" name="15 CuadroTexto"/>
          <p:cNvSpPr txBox="1"/>
          <p:nvPr/>
        </p:nvSpPr>
        <p:spPr>
          <a:xfrm>
            <a:off x="251520" y="548680"/>
            <a:ext cx="8725241" cy="830997"/>
          </a:xfrm>
          <a:prstGeom prst="rect">
            <a:avLst/>
          </a:prstGeom>
          <a:noFill/>
        </p:spPr>
        <p:txBody>
          <a:bodyPr wrap="square" rtlCol="0">
            <a:spAutoFit/>
          </a:bodyPr>
          <a:lstStyle/>
          <a:p>
            <a:r>
              <a:rPr lang="es-CO" sz="1600" b="1" dirty="0">
                <a:latin typeface="Calibri" panose="020F0502020204030204" pitchFamily="34" charset="0"/>
              </a:rPr>
              <a:t>La formación es absolutamente esencial para ampliar la capacidad y facilitar el buen funcionamiento del sistema de reporte de informes empresariales.</a:t>
            </a:r>
          </a:p>
          <a:p>
            <a:pPr lvl="0"/>
            <a:r>
              <a:rPr lang="es-CO" sz="1600" b="1" dirty="0">
                <a:latin typeface="Calibri" panose="020F0502020204030204" pitchFamily="34" charset="0"/>
              </a:rPr>
              <a:t>.</a:t>
            </a:r>
          </a:p>
        </p:txBody>
      </p:sp>
      <p:sp>
        <p:nvSpPr>
          <p:cNvPr id="15" name="13 CuadroTexto"/>
          <p:cNvSpPr txBox="1"/>
          <p:nvPr/>
        </p:nvSpPr>
        <p:spPr>
          <a:xfrm>
            <a:off x="251520" y="159023"/>
            <a:ext cx="7776864" cy="461665"/>
          </a:xfrm>
          <a:prstGeom prst="rect">
            <a:avLst/>
          </a:prstGeom>
          <a:noFill/>
        </p:spPr>
        <p:txBody>
          <a:bodyPr wrap="square" rtlCol="0">
            <a:spAutoFit/>
          </a:bodyPr>
          <a:lstStyle/>
          <a:p>
            <a:r>
              <a:rPr lang="es-MX" sz="2400" b="1" dirty="0">
                <a:solidFill>
                  <a:srgbClr val="0070C0"/>
                </a:solidFill>
                <a:latin typeface="Arial Black" panose="020B0A04020102020204" pitchFamily="34" charset="0"/>
              </a:rPr>
              <a:t>PROSPECTIVA DE LA CONVERGENCIA</a:t>
            </a:r>
            <a:endParaRPr lang="es-CO" sz="2400" b="1" dirty="0">
              <a:solidFill>
                <a:srgbClr val="0070C0"/>
              </a:solidFill>
              <a:latin typeface="Arial Black" panose="020B0A04020102020204" pitchFamily="34" charset="0"/>
            </a:endParaRPr>
          </a:p>
        </p:txBody>
      </p:sp>
      <p:sp>
        <p:nvSpPr>
          <p:cNvPr id="2" name="Marcador de número de diapositiva 1"/>
          <p:cNvSpPr>
            <a:spLocks noGrp="1"/>
          </p:cNvSpPr>
          <p:nvPr>
            <p:ph type="sldNum" sz="quarter" idx="12"/>
          </p:nvPr>
        </p:nvSpPr>
        <p:spPr/>
        <p:txBody>
          <a:bodyPr/>
          <a:lstStyle/>
          <a:p>
            <a:fld id="{1D7E4244-D375-4F05-B678-C624FE293554}" type="slidenum">
              <a:rPr lang="es-CO" smtClean="0"/>
              <a:t>30</a:t>
            </a:fld>
            <a:endParaRPr lang="es-CO"/>
          </a:p>
        </p:txBody>
      </p:sp>
    </p:spTree>
    <p:extLst>
      <p:ext uri="{BB962C8B-B14F-4D97-AF65-F5344CB8AC3E}">
        <p14:creationId xmlns:p14="http://schemas.microsoft.com/office/powerpoint/2010/main" val="32267145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EMA GOBIERNO 2014_logo-0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5" name="4 Imagen" descr="MINCOMERCIO-fi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cxnSp>
        <p:nvCxnSpPr>
          <p:cNvPr id="7" name="6 Conector recto"/>
          <p:cNvCxnSpPr/>
          <p:nvPr/>
        </p:nvCxnSpPr>
        <p:spPr>
          <a:xfrm>
            <a:off x="251520" y="6237312"/>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 name="9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1" name="7 Marcador de contenid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cxnSp>
        <p:nvCxnSpPr>
          <p:cNvPr id="17" name="16 Conector recto"/>
          <p:cNvCxnSpPr/>
          <p:nvPr/>
        </p:nvCxnSpPr>
        <p:spPr>
          <a:xfrm>
            <a:off x="0" y="1196752"/>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graphicFrame>
        <p:nvGraphicFramePr>
          <p:cNvPr id="13" name="3 Marcador de contenido"/>
          <p:cNvGraphicFramePr>
            <a:graphicFrameLocks/>
          </p:cNvGraphicFramePr>
          <p:nvPr>
            <p:extLst>
              <p:ext uri="{D42A27DB-BD31-4B8C-83A1-F6EECF244321}">
                <p14:modId xmlns:p14="http://schemas.microsoft.com/office/powerpoint/2010/main" val="2314517452"/>
              </p:ext>
            </p:extLst>
          </p:nvPr>
        </p:nvGraphicFramePr>
        <p:xfrm>
          <a:off x="457200" y="1600203"/>
          <a:ext cx="8229600" cy="45259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5" name="14 CuadroTexto"/>
          <p:cNvSpPr txBox="1"/>
          <p:nvPr/>
        </p:nvSpPr>
        <p:spPr>
          <a:xfrm>
            <a:off x="251520" y="548680"/>
            <a:ext cx="8725241" cy="738664"/>
          </a:xfrm>
          <a:prstGeom prst="rect">
            <a:avLst/>
          </a:prstGeom>
          <a:noFill/>
        </p:spPr>
        <p:txBody>
          <a:bodyPr wrap="square" rtlCol="0">
            <a:spAutoFit/>
          </a:bodyPr>
          <a:lstStyle/>
          <a:p>
            <a:r>
              <a:rPr lang="es-MX" sz="1400" dirty="0" err="1">
                <a:latin typeface="Arial Black" panose="020B0A04020102020204" pitchFamily="34" charset="0"/>
              </a:rPr>
              <a:t>NIEs</a:t>
            </a:r>
            <a:r>
              <a:rPr lang="es-MX" sz="1400" dirty="0">
                <a:latin typeface="Arial Black" panose="020B0A04020102020204" pitchFamily="34" charset="0"/>
              </a:rPr>
              <a:t> – Nivel Básico.</a:t>
            </a:r>
            <a:r>
              <a:rPr lang="es-CO" sz="1400" b="1" dirty="0"/>
              <a:t> Los resultados de aprendizaje se enfocan en AREAS DE COMPETENCIA  Y SITUACIONES DE TRABAJO que se caracterizan por bajos niveles de ambigüedad, complejidad e incertidumbre.</a:t>
            </a:r>
            <a:endParaRPr lang="es-CO" sz="1400" dirty="0"/>
          </a:p>
          <a:p>
            <a:pPr lvl="0"/>
            <a:endParaRPr lang="es-CO" sz="1400" dirty="0"/>
          </a:p>
        </p:txBody>
      </p:sp>
      <p:sp>
        <p:nvSpPr>
          <p:cNvPr id="16" name="13 CuadroTexto"/>
          <p:cNvSpPr txBox="1"/>
          <p:nvPr/>
        </p:nvSpPr>
        <p:spPr>
          <a:xfrm>
            <a:off x="251520" y="159023"/>
            <a:ext cx="7776864" cy="461665"/>
          </a:xfrm>
          <a:prstGeom prst="rect">
            <a:avLst/>
          </a:prstGeom>
          <a:noFill/>
        </p:spPr>
        <p:txBody>
          <a:bodyPr wrap="square" rtlCol="0">
            <a:spAutoFit/>
          </a:bodyPr>
          <a:lstStyle/>
          <a:p>
            <a:r>
              <a:rPr lang="es-MX" sz="2400" b="1" dirty="0">
                <a:solidFill>
                  <a:srgbClr val="0070C0"/>
                </a:solidFill>
                <a:latin typeface="Arial Black" panose="020B0A04020102020204" pitchFamily="34" charset="0"/>
              </a:rPr>
              <a:t>PROSPECTIVA DE LA CONVERGENCIA</a:t>
            </a:r>
            <a:endParaRPr lang="es-CO" sz="2400" b="1" dirty="0">
              <a:solidFill>
                <a:srgbClr val="0070C0"/>
              </a:solidFill>
              <a:latin typeface="Arial Black" panose="020B0A04020102020204" pitchFamily="34" charset="0"/>
            </a:endParaRPr>
          </a:p>
        </p:txBody>
      </p:sp>
      <p:sp>
        <p:nvSpPr>
          <p:cNvPr id="2" name="Marcador de número de diapositiva 1"/>
          <p:cNvSpPr>
            <a:spLocks noGrp="1"/>
          </p:cNvSpPr>
          <p:nvPr>
            <p:ph type="sldNum" sz="quarter" idx="12"/>
          </p:nvPr>
        </p:nvSpPr>
        <p:spPr/>
        <p:txBody>
          <a:bodyPr/>
          <a:lstStyle/>
          <a:p>
            <a:fld id="{1D7E4244-D375-4F05-B678-C624FE293554}" type="slidenum">
              <a:rPr lang="es-CO" smtClean="0"/>
              <a:t>31</a:t>
            </a:fld>
            <a:endParaRPr lang="es-CO"/>
          </a:p>
        </p:txBody>
      </p:sp>
    </p:spTree>
    <p:extLst>
      <p:ext uri="{BB962C8B-B14F-4D97-AF65-F5344CB8AC3E}">
        <p14:creationId xmlns:p14="http://schemas.microsoft.com/office/powerpoint/2010/main" val="5242245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EMA GOBIERNO 2014_logo-0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5" name="4 Imagen" descr="MINCOMERCIO-fi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cxnSp>
        <p:nvCxnSpPr>
          <p:cNvPr id="7" name="6 Conector recto"/>
          <p:cNvCxnSpPr/>
          <p:nvPr/>
        </p:nvCxnSpPr>
        <p:spPr>
          <a:xfrm>
            <a:off x="251520" y="6237312"/>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 name="9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1" name="7 Marcador de contenid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cxnSp>
        <p:nvCxnSpPr>
          <p:cNvPr id="17" name="16 Conector recto"/>
          <p:cNvCxnSpPr/>
          <p:nvPr/>
        </p:nvCxnSpPr>
        <p:spPr>
          <a:xfrm>
            <a:off x="0" y="1196752"/>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graphicFrame>
        <p:nvGraphicFramePr>
          <p:cNvPr id="13" name="3 Marcador de contenido"/>
          <p:cNvGraphicFramePr>
            <a:graphicFrameLocks/>
          </p:cNvGraphicFramePr>
          <p:nvPr/>
        </p:nvGraphicFramePr>
        <p:xfrm>
          <a:off x="457200" y="1600203"/>
          <a:ext cx="8229600" cy="45259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5" name="14 CuadroTexto"/>
          <p:cNvSpPr txBox="1"/>
          <p:nvPr/>
        </p:nvSpPr>
        <p:spPr>
          <a:xfrm>
            <a:off x="251520" y="548680"/>
            <a:ext cx="8725241" cy="738664"/>
          </a:xfrm>
          <a:prstGeom prst="rect">
            <a:avLst/>
          </a:prstGeom>
          <a:noFill/>
        </p:spPr>
        <p:txBody>
          <a:bodyPr wrap="square" rtlCol="0">
            <a:spAutoFit/>
          </a:bodyPr>
          <a:lstStyle/>
          <a:p>
            <a:r>
              <a:rPr lang="es-MX" sz="1400" dirty="0" err="1">
                <a:latin typeface="Arial Black" panose="020B0A04020102020204" pitchFamily="34" charset="0"/>
              </a:rPr>
              <a:t>NIEs</a:t>
            </a:r>
            <a:r>
              <a:rPr lang="es-MX" sz="1400" dirty="0">
                <a:latin typeface="Arial Black" panose="020B0A04020102020204" pitchFamily="34" charset="0"/>
              </a:rPr>
              <a:t> – Nivel Intermedio. </a:t>
            </a:r>
            <a:r>
              <a:rPr lang="es-CO" sz="1400" b="1" dirty="0"/>
              <a:t>Los resultados de aprendizaje se enfocan en AREAS DE COMPETENCIA  Y SITUACIONES DE TRABAJO que se caracterizan por niveles moderados de la ambigüedad, complejidad e incertidumbre</a:t>
            </a:r>
            <a:endParaRPr lang="es-CO" sz="1400" dirty="0"/>
          </a:p>
        </p:txBody>
      </p:sp>
      <p:sp>
        <p:nvSpPr>
          <p:cNvPr id="16" name="13 CuadroTexto"/>
          <p:cNvSpPr txBox="1"/>
          <p:nvPr/>
        </p:nvSpPr>
        <p:spPr>
          <a:xfrm>
            <a:off x="251520" y="159023"/>
            <a:ext cx="7776864" cy="461665"/>
          </a:xfrm>
          <a:prstGeom prst="rect">
            <a:avLst/>
          </a:prstGeom>
          <a:noFill/>
        </p:spPr>
        <p:txBody>
          <a:bodyPr wrap="square" rtlCol="0">
            <a:spAutoFit/>
          </a:bodyPr>
          <a:lstStyle/>
          <a:p>
            <a:r>
              <a:rPr lang="es-MX" sz="2400" b="1" dirty="0">
                <a:solidFill>
                  <a:srgbClr val="0070C0"/>
                </a:solidFill>
                <a:latin typeface="Arial Black" panose="020B0A04020102020204" pitchFamily="34" charset="0"/>
              </a:rPr>
              <a:t>PROSPECTIVA DE LA CONVERGENCIA</a:t>
            </a:r>
            <a:endParaRPr lang="es-CO" sz="2400" b="1" dirty="0">
              <a:solidFill>
                <a:srgbClr val="0070C0"/>
              </a:solidFill>
              <a:latin typeface="Arial Black" panose="020B0A04020102020204" pitchFamily="34" charset="0"/>
            </a:endParaRPr>
          </a:p>
        </p:txBody>
      </p:sp>
      <p:sp>
        <p:nvSpPr>
          <p:cNvPr id="2" name="Marcador de número de diapositiva 1"/>
          <p:cNvSpPr>
            <a:spLocks noGrp="1"/>
          </p:cNvSpPr>
          <p:nvPr>
            <p:ph type="sldNum" sz="quarter" idx="12"/>
          </p:nvPr>
        </p:nvSpPr>
        <p:spPr/>
        <p:txBody>
          <a:bodyPr/>
          <a:lstStyle/>
          <a:p>
            <a:fld id="{1D7E4244-D375-4F05-B678-C624FE293554}" type="slidenum">
              <a:rPr lang="es-CO" smtClean="0"/>
              <a:t>32</a:t>
            </a:fld>
            <a:endParaRPr lang="es-CO"/>
          </a:p>
        </p:txBody>
      </p:sp>
    </p:spTree>
    <p:extLst>
      <p:ext uri="{BB962C8B-B14F-4D97-AF65-F5344CB8AC3E}">
        <p14:creationId xmlns:p14="http://schemas.microsoft.com/office/powerpoint/2010/main" val="7437806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EMA GOBIERNO 2014_logo-0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5" name="4 Imagen" descr="MINCOMERCIO-fi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cxnSp>
        <p:nvCxnSpPr>
          <p:cNvPr id="7" name="6 Conector recto"/>
          <p:cNvCxnSpPr/>
          <p:nvPr/>
        </p:nvCxnSpPr>
        <p:spPr>
          <a:xfrm>
            <a:off x="251520" y="6237312"/>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 name="9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1" name="7 Marcador de contenid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cxnSp>
        <p:nvCxnSpPr>
          <p:cNvPr id="17" name="16 Conector recto"/>
          <p:cNvCxnSpPr/>
          <p:nvPr/>
        </p:nvCxnSpPr>
        <p:spPr>
          <a:xfrm>
            <a:off x="0" y="1196752"/>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graphicFrame>
        <p:nvGraphicFramePr>
          <p:cNvPr id="13" name="3 Marcador de contenido"/>
          <p:cNvGraphicFramePr>
            <a:graphicFrameLocks/>
          </p:cNvGraphicFramePr>
          <p:nvPr>
            <p:extLst>
              <p:ext uri="{D42A27DB-BD31-4B8C-83A1-F6EECF244321}">
                <p14:modId xmlns:p14="http://schemas.microsoft.com/office/powerpoint/2010/main" val="2546889572"/>
              </p:ext>
            </p:extLst>
          </p:nvPr>
        </p:nvGraphicFramePr>
        <p:xfrm>
          <a:off x="457200" y="1600203"/>
          <a:ext cx="8229600" cy="45259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6" name="15 CuadroTexto"/>
          <p:cNvSpPr txBox="1"/>
          <p:nvPr/>
        </p:nvSpPr>
        <p:spPr>
          <a:xfrm>
            <a:off x="251520" y="548680"/>
            <a:ext cx="8725241" cy="523220"/>
          </a:xfrm>
          <a:prstGeom prst="rect">
            <a:avLst/>
          </a:prstGeom>
          <a:noFill/>
        </p:spPr>
        <p:txBody>
          <a:bodyPr wrap="square" rtlCol="0">
            <a:spAutoFit/>
          </a:bodyPr>
          <a:lstStyle/>
          <a:p>
            <a:r>
              <a:rPr lang="es-MX" sz="1400" dirty="0" err="1">
                <a:latin typeface="Arial Black" panose="020B0A04020102020204" pitchFamily="34" charset="0"/>
              </a:rPr>
              <a:t>NIEs</a:t>
            </a:r>
            <a:r>
              <a:rPr lang="es-MX" sz="1400" dirty="0">
                <a:latin typeface="Arial Black" panose="020B0A04020102020204" pitchFamily="34" charset="0"/>
              </a:rPr>
              <a:t> – Nivel Avanzado. </a:t>
            </a:r>
            <a:r>
              <a:rPr lang="es-CO" sz="1400" b="1" dirty="0"/>
              <a:t>Los resultados de aprendizaje se enfocan en AREAS DE COMPETENCIA  Y SITUACIONES DE TRABAJO que se caracterizan por altos niveles de ambigüedad, complejidad e incertidumbre.</a:t>
            </a:r>
            <a:endParaRPr lang="es-CO" sz="1400" dirty="0"/>
          </a:p>
        </p:txBody>
      </p:sp>
      <p:sp>
        <p:nvSpPr>
          <p:cNvPr id="15" name="13 CuadroTexto"/>
          <p:cNvSpPr txBox="1"/>
          <p:nvPr/>
        </p:nvSpPr>
        <p:spPr>
          <a:xfrm>
            <a:off x="251520" y="159023"/>
            <a:ext cx="7776864" cy="461665"/>
          </a:xfrm>
          <a:prstGeom prst="rect">
            <a:avLst/>
          </a:prstGeom>
          <a:noFill/>
        </p:spPr>
        <p:txBody>
          <a:bodyPr wrap="square" rtlCol="0">
            <a:spAutoFit/>
          </a:bodyPr>
          <a:lstStyle/>
          <a:p>
            <a:r>
              <a:rPr lang="es-MX" sz="2400" b="1" dirty="0">
                <a:solidFill>
                  <a:srgbClr val="0070C0"/>
                </a:solidFill>
                <a:latin typeface="Arial Black" panose="020B0A04020102020204" pitchFamily="34" charset="0"/>
              </a:rPr>
              <a:t>PROSPECTIVA DE LA CONVERGENCIA</a:t>
            </a:r>
            <a:endParaRPr lang="es-CO" sz="2400" b="1" dirty="0">
              <a:solidFill>
                <a:srgbClr val="0070C0"/>
              </a:solidFill>
              <a:latin typeface="Arial Black" panose="020B0A04020102020204" pitchFamily="34" charset="0"/>
            </a:endParaRPr>
          </a:p>
        </p:txBody>
      </p:sp>
      <p:sp>
        <p:nvSpPr>
          <p:cNvPr id="2" name="Marcador de número de diapositiva 1"/>
          <p:cNvSpPr>
            <a:spLocks noGrp="1"/>
          </p:cNvSpPr>
          <p:nvPr>
            <p:ph type="sldNum" sz="quarter" idx="12"/>
          </p:nvPr>
        </p:nvSpPr>
        <p:spPr/>
        <p:txBody>
          <a:bodyPr/>
          <a:lstStyle/>
          <a:p>
            <a:fld id="{1D7E4244-D375-4F05-B678-C624FE293554}" type="slidenum">
              <a:rPr lang="es-CO" smtClean="0"/>
              <a:t>33</a:t>
            </a:fld>
            <a:endParaRPr lang="es-CO"/>
          </a:p>
        </p:txBody>
      </p:sp>
    </p:spTree>
    <p:extLst>
      <p:ext uri="{BB962C8B-B14F-4D97-AF65-F5344CB8AC3E}">
        <p14:creationId xmlns:p14="http://schemas.microsoft.com/office/powerpoint/2010/main" val="37783175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EMA GOBIERNO 2014_logo-0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5" name="4 Imagen" descr="MINCOMERCIO-fi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cxnSp>
        <p:nvCxnSpPr>
          <p:cNvPr id="7" name="6 Conector recto"/>
          <p:cNvCxnSpPr/>
          <p:nvPr/>
        </p:nvCxnSpPr>
        <p:spPr>
          <a:xfrm>
            <a:off x="251520" y="6237312"/>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 name="9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1" name="7 Marcador de contenid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cxnSp>
        <p:nvCxnSpPr>
          <p:cNvPr id="17" name="16 Conector recto"/>
          <p:cNvCxnSpPr/>
          <p:nvPr/>
        </p:nvCxnSpPr>
        <p:spPr>
          <a:xfrm>
            <a:off x="0" y="1196752"/>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graphicFrame>
        <p:nvGraphicFramePr>
          <p:cNvPr id="13" name="3 Marcador de contenido"/>
          <p:cNvGraphicFramePr>
            <a:graphicFrameLocks/>
          </p:cNvGraphicFramePr>
          <p:nvPr/>
        </p:nvGraphicFramePr>
        <p:xfrm>
          <a:off x="457200" y="1451914"/>
          <a:ext cx="8339541" cy="478539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9" name="18 CuadroTexto"/>
          <p:cNvSpPr txBox="1"/>
          <p:nvPr/>
        </p:nvSpPr>
        <p:spPr>
          <a:xfrm>
            <a:off x="251520" y="548680"/>
            <a:ext cx="8725241" cy="461665"/>
          </a:xfrm>
          <a:prstGeom prst="rect">
            <a:avLst/>
          </a:prstGeom>
          <a:noFill/>
        </p:spPr>
        <p:txBody>
          <a:bodyPr wrap="square" rtlCol="0">
            <a:spAutoFit/>
          </a:bodyPr>
          <a:lstStyle/>
          <a:p>
            <a:pPr lvl="0"/>
            <a:r>
              <a:rPr lang="es-CO" sz="2400" b="1" dirty="0">
                <a:latin typeface="Calibri" panose="020F0502020204030204" pitchFamily="34" charset="0"/>
              </a:rPr>
              <a:t>LA PROPUESTA DE FORMACIÓN DE LAS NIES</a:t>
            </a:r>
          </a:p>
        </p:txBody>
      </p:sp>
      <p:sp>
        <p:nvSpPr>
          <p:cNvPr id="15" name="13 CuadroTexto"/>
          <p:cNvSpPr txBox="1"/>
          <p:nvPr/>
        </p:nvSpPr>
        <p:spPr>
          <a:xfrm>
            <a:off x="251520" y="159023"/>
            <a:ext cx="7776864" cy="461665"/>
          </a:xfrm>
          <a:prstGeom prst="rect">
            <a:avLst/>
          </a:prstGeom>
          <a:noFill/>
        </p:spPr>
        <p:txBody>
          <a:bodyPr wrap="square" rtlCol="0">
            <a:spAutoFit/>
          </a:bodyPr>
          <a:lstStyle/>
          <a:p>
            <a:r>
              <a:rPr lang="es-MX" sz="2400" b="1" dirty="0">
                <a:solidFill>
                  <a:srgbClr val="0070C0"/>
                </a:solidFill>
                <a:latin typeface="Arial Black" panose="020B0A04020102020204" pitchFamily="34" charset="0"/>
              </a:rPr>
              <a:t>PROSPECTIVA DE LA CONVERGENCIA</a:t>
            </a:r>
            <a:endParaRPr lang="es-CO" sz="2400" b="1" dirty="0">
              <a:solidFill>
                <a:srgbClr val="0070C0"/>
              </a:solidFill>
              <a:latin typeface="Arial Black" panose="020B0A04020102020204" pitchFamily="34" charset="0"/>
            </a:endParaRPr>
          </a:p>
        </p:txBody>
      </p:sp>
      <p:sp>
        <p:nvSpPr>
          <p:cNvPr id="2" name="Marcador de número de diapositiva 1"/>
          <p:cNvSpPr>
            <a:spLocks noGrp="1"/>
          </p:cNvSpPr>
          <p:nvPr>
            <p:ph type="sldNum" sz="quarter" idx="12"/>
          </p:nvPr>
        </p:nvSpPr>
        <p:spPr/>
        <p:txBody>
          <a:bodyPr/>
          <a:lstStyle/>
          <a:p>
            <a:fld id="{1D7E4244-D375-4F05-B678-C624FE293554}" type="slidenum">
              <a:rPr lang="es-CO" smtClean="0"/>
              <a:t>34</a:t>
            </a:fld>
            <a:endParaRPr lang="es-CO"/>
          </a:p>
        </p:txBody>
      </p:sp>
    </p:spTree>
    <p:extLst>
      <p:ext uri="{BB962C8B-B14F-4D97-AF65-F5344CB8AC3E}">
        <p14:creationId xmlns:p14="http://schemas.microsoft.com/office/powerpoint/2010/main" val="32376238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3 Imagen" descr="LEMA GOBIERNO 2014_logo-0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9" name="4 Imagen" descr="MINCOMERCIO-fi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pic>
        <p:nvPicPr>
          <p:cNvPr id="12" name="9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cxnSp>
        <p:nvCxnSpPr>
          <p:cNvPr id="62" name="16 Conector recto"/>
          <p:cNvCxnSpPr/>
          <p:nvPr/>
        </p:nvCxnSpPr>
        <p:spPr>
          <a:xfrm>
            <a:off x="0" y="1196752"/>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graphicFrame>
        <p:nvGraphicFramePr>
          <p:cNvPr id="64" name="3 Marcador de contenido"/>
          <p:cNvGraphicFramePr>
            <a:graphicFrameLocks/>
          </p:cNvGraphicFramePr>
          <p:nvPr>
            <p:extLst>
              <p:ext uri="{D42A27DB-BD31-4B8C-83A1-F6EECF244321}">
                <p14:modId xmlns:p14="http://schemas.microsoft.com/office/powerpoint/2010/main" val="3175573190"/>
              </p:ext>
            </p:extLst>
          </p:nvPr>
        </p:nvGraphicFramePr>
        <p:xfrm>
          <a:off x="457200" y="1451914"/>
          <a:ext cx="8339541" cy="478539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5" name="13 CuadroTexto"/>
          <p:cNvSpPr txBox="1"/>
          <p:nvPr/>
        </p:nvSpPr>
        <p:spPr>
          <a:xfrm>
            <a:off x="251520" y="159023"/>
            <a:ext cx="7776864" cy="461665"/>
          </a:xfrm>
          <a:prstGeom prst="rect">
            <a:avLst/>
          </a:prstGeom>
          <a:noFill/>
        </p:spPr>
        <p:txBody>
          <a:bodyPr wrap="square" rtlCol="0">
            <a:spAutoFit/>
          </a:bodyPr>
          <a:lstStyle/>
          <a:p>
            <a:r>
              <a:rPr lang="es-MX" sz="2400" b="1" dirty="0">
                <a:solidFill>
                  <a:srgbClr val="0070C0"/>
                </a:solidFill>
                <a:latin typeface="Arial Black" panose="020B0A04020102020204" pitchFamily="34" charset="0"/>
              </a:rPr>
              <a:t>PROSPECTIVA DE LA CONVERGENCIA</a:t>
            </a:r>
            <a:endParaRPr lang="es-CO" sz="2400" b="1" dirty="0">
              <a:solidFill>
                <a:srgbClr val="0070C0"/>
              </a:solidFill>
              <a:latin typeface="Arial Black" panose="020B0A04020102020204" pitchFamily="34" charset="0"/>
            </a:endParaRPr>
          </a:p>
        </p:txBody>
      </p:sp>
      <p:sp>
        <p:nvSpPr>
          <p:cNvPr id="66" name="18 CuadroTexto"/>
          <p:cNvSpPr txBox="1"/>
          <p:nvPr/>
        </p:nvSpPr>
        <p:spPr>
          <a:xfrm>
            <a:off x="251520" y="548680"/>
            <a:ext cx="8725241" cy="461665"/>
          </a:xfrm>
          <a:prstGeom prst="rect">
            <a:avLst/>
          </a:prstGeom>
          <a:noFill/>
        </p:spPr>
        <p:txBody>
          <a:bodyPr wrap="square" rtlCol="0">
            <a:spAutoFit/>
          </a:bodyPr>
          <a:lstStyle/>
          <a:p>
            <a:pPr lvl="0"/>
            <a:r>
              <a:rPr lang="es-CO" sz="2400" b="1" dirty="0">
                <a:latin typeface="Calibri" panose="020F0502020204030204" pitchFamily="34" charset="0"/>
              </a:rPr>
              <a:t>LA PROPUESTA DE FORMACIÓN DE LAS NIES</a:t>
            </a:r>
          </a:p>
        </p:txBody>
      </p:sp>
      <p:sp>
        <p:nvSpPr>
          <p:cNvPr id="2" name="Marcador de número de diapositiva 1"/>
          <p:cNvSpPr>
            <a:spLocks noGrp="1"/>
          </p:cNvSpPr>
          <p:nvPr>
            <p:ph type="sldNum" sz="quarter" idx="12"/>
          </p:nvPr>
        </p:nvSpPr>
        <p:spPr/>
        <p:txBody>
          <a:bodyPr/>
          <a:lstStyle/>
          <a:p>
            <a:fld id="{1D7E4244-D375-4F05-B678-C624FE293554}" type="slidenum">
              <a:rPr lang="es-CO" smtClean="0"/>
              <a:t>35</a:t>
            </a:fld>
            <a:endParaRPr lang="es-CO"/>
          </a:p>
        </p:txBody>
      </p:sp>
    </p:spTree>
    <p:extLst>
      <p:ext uri="{BB962C8B-B14F-4D97-AF65-F5344CB8AC3E}">
        <p14:creationId xmlns:p14="http://schemas.microsoft.com/office/powerpoint/2010/main" val="22076829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3 Imagen" descr="LEMA GOBIERNO 2014_logo-0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9" name="4 Imagen" descr="MINCOMERCIO-fi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pic>
        <p:nvPicPr>
          <p:cNvPr id="12" name="9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cxnSp>
        <p:nvCxnSpPr>
          <p:cNvPr id="62" name="16 Conector recto"/>
          <p:cNvCxnSpPr/>
          <p:nvPr/>
        </p:nvCxnSpPr>
        <p:spPr>
          <a:xfrm>
            <a:off x="0" y="1196752"/>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graphicFrame>
        <p:nvGraphicFramePr>
          <p:cNvPr id="10" name="3 Marcador de contenido"/>
          <p:cNvGraphicFramePr>
            <a:graphicFrameLocks/>
          </p:cNvGraphicFramePr>
          <p:nvPr>
            <p:extLst>
              <p:ext uri="{D42A27DB-BD31-4B8C-83A1-F6EECF244321}">
                <p14:modId xmlns:p14="http://schemas.microsoft.com/office/powerpoint/2010/main" val="411458466"/>
              </p:ext>
            </p:extLst>
          </p:nvPr>
        </p:nvGraphicFramePr>
        <p:xfrm>
          <a:off x="457200" y="1451914"/>
          <a:ext cx="8339541" cy="478539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3" name="13 CuadroTexto"/>
          <p:cNvSpPr txBox="1"/>
          <p:nvPr/>
        </p:nvSpPr>
        <p:spPr>
          <a:xfrm>
            <a:off x="251520" y="159023"/>
            <a:ext cx="7776864" cy="461665"/>
          </a:xfrm>
          <a:prstGeom prst="rect">
            <a:avLst/>
          </a:prstGeom>
          <a:noFill/>
        </p:spPr>
        <p:txBody>
          <a:bodyPr wrap="square" rtlCol="0">
            <a:spAutoFit/>
          </a:bodyPr>
          <a:lstStyle/>
          <a:p>
            <a:r>
              <a:rPr lang="es-MX" sz="2400" b="1" dirty="0">
                <a:solidFill>
                  <a:srgbClr val="0070C0"/>
                </a:solidFill>
                <a:latin typeface="Arial Black" panose="020B0A04020102020204" pitchFamily="34" charset="0"/>
              </a:rPr>
              <a:t>PROSPECTIVA DE LA CONVERGENCIA</a:t>
            </a:r>
            <a:endParaRPr lang="es-CO" sz="2400" b="1" dirty="0">
              <a:solidFill>
                <a:srgbClr val="0070C0"/>
              </a:solidFill>
              <a:latin typeface="Arial Black" panose="020B0A04020102020204" pitchFamily="34" charset="0"/>
            </a:endParaRPr>
          </a:p>
        </p:txBody>
      </p:sp>
      <p:sp>
        <p:nvSpPr>
          <p:cNvPr id="14" name="18 CuadroTexto"/>
          <p:cNvSpPr txBox="1"/>
          <p:nvPr/>
        </p:nvSpPr>
        <p:spPr>
          <a:xfrm>
            <a:off x="251520" y="548680"/>
            <a:ext cx="8725241" cy="461665"/>
          </a:xfrm>
          <a:prstGeom prst="rect">
            <a:avLst/>
          </a:prstGeom>
          <a:noFill/>
        </p:spPr>
        <p:txBody>
          <a:bodyPr wrap="square" rtlCol="0">
            <a:spAutoFit/>
          </a:bodyPr>
          <a:lstStyle/>
          <a:p>
            <a:pPr lvl="0"/>
            <a:r>
              <a:rPr lang="es-CO" sz="2400" b="1" dirty="0">
                <a:latin typeface="Calibri" panose="020F0502020204030204" pitchFamily="34" charset="0"/>
              </a:rPr>
              <a:t>LA PROPUESTA DE FORMACIÓN DE LAS NIES</a:t>
            </a:r>
          </a:p>
        </p:txBody>
      </p:sp>
      <p:sp>
        <p:nvSpPr>
          <p:cNvPr id="2" name="Marcador de número de diapositiva 1"/>
          <p:cNvSpPr>
            <a:spLocks noGrp="1"/>
          </p:cNvSpPr>
          <p:nvPr>
            <p:ph type="sldNum" sz="quarter" idx="12"/>
          </p:nvPr>
        </p:nvSpPr>
        <p:spPr/>
        <p:txBody>
          <a:bodyPr/>
          <a:lstStyle/>
          <a:p>
            <a:fld id="{1D7E4244-D375-4F05-B678-C624FE293554}" type="slidenum">
              <a:rPr lang="es-CO" smtClean="0"/>
              <a:t>36</a:t>
            </a:fld>
            <a:endParaRPr lang="es-CO"/>
          </a:p>
        </p:txBody>
      </p:sp>
    </p:spTree>
    <p:extLst>
      <p:ext uri="{BB962C8B-B14F-4D97-AF65-F5344CB8AC3E}">
        <p14:creationId xmlns:p14="http://schemas.microsoft.com/office/powerpoint/2010/main" val="20393744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3 Imagen" descr="LEMA GOBIERNO 2014_logo-0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9" name="4 Imagen" descr="MINCOMERCIO-fi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pic>
        <p:nvPicPr>
          <p:cNvPr id="12" name="9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cxnSp>
        <p:nvCxnSpPr>
          <p:cNvPr id="62" name="16 Conector recto"/>
          <p:cNvCxnSpPr/>
          <p:nvPr/>
        </p:nvCxnSpPr>
        <p:spPr>
          <a:xfrm>
            <a:off x="0" y="1196752"/>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graphicFrame>
        <p:nvGraphicFramePr>
          <p:cNvPr id="10" name="3 Marcador de contenido"/>
          <p:cNvGraphicFramePr>
            <a:graphicFrameLocks/>
          </p:cNvGraphicFramePr>
          <p:nvPr>
            <p:extLst>
              <p:ext uri="{D42A27DB-BD31-4B8C-83A1-F6EECF244321}">
                <p14:modId xmlns:p14="http://schemas.microsoft.com/office/powerpoint/2010/main" val="1329247060"/>
              </p:ext>
            </p:extLst>
          </p:nvPr>
        </p:nvGraphicFramePr>
        <p:xfrm>
          <a:off x="457200" y="1451914"/>
          <a:ext cx="8339541" cy="478539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3" name="13 CuadroTexto"/>
          <p:cNvSpPr txBox="1"/>
          <p:nvPr/>
        </p:nvSpPr>
        <p:spPr>
          <a:xfrm>
            <a:off x="251520" y="159023"/>
            <a:ext cx="7776864" cy="461665"/>
          </a:xfrm>
          <a:prstGeom prst="rect">
            <a:avLst/>
          </a:prstGeom>
          <a:noFill/>
        </p:spPr>
        <p:txBody>
          <a:bodyPr wrap="square" rtlCol="0">
            <a:spAutoFit/>
          </a:bodyPr>
          <a:lstStyle/>
          <a:p>
            <a:r>
              <a:rPr lang="es-MX" sz="2400" b="1" dirty="0">
                <a:solidFill>
                  <a:srgbClr val="0070C0"/>
                </a:solidFill>
                <a:latin typeface="Arial Black" panose="020B0A04020102020204" pitchFamily="34" charset="0"/>
              </a:rPr>
              <a:t>PROSPECTIVA DE LA CONVERGENCIA</a:t>
            </a:r>
            <a:endParaRPr lang="es-CO" sz="2400" b="1" dirty="0">
              <a:solidFill>
                <a:srgbClr val="0070C0"/>
              </a:solidFill>
              <a:latin typeface="Arial Black" panose="020B0A04020102020204" pitchFamily="34" charset="0"/>
            </a:endParaRPr>
          </a:p>
        </p:txBody>
      </p:sp>
      <p:sp>
        <p:nvSpPr>
          <p:cNvPr id="14" name="18 CuadroTexto"/>
          <p:cNvSpPr txBox="1"/>
          <p:nvPr/>
        </p:nvSpPr>
        <p:spPr>
          <a:xfrm>
            <a:off x="251520" y="548680"/>
            <a:ext cx="8725241" cy="461665"/>
          </a:xfrm>
          <a:prstGeom prst="rect">
            <a:avLst/>
          </a:prstGeom>
          <a:noFill/>
        </p:spPr>
        <p:txBody>
          <a:bodyPr wrap="square" rtlCol="0">
            <a:spAutoFit/>
          </a:bodyPr>
          <a:lstStyle/>
          <a:p>
            <a:pPr lvl="0"/>
            <a:r>
              <a:rPr lang="es-CO" sz="2400" b="1" dirty="0">
                <a:latin typeface="Calibri" panose="020F0502020204030204" pitchFamily="34" charset="0"/>
              </a:rPr>
              <a:t>LA PROPUESTA DE FORMACIÓN DE LAS NIES</a:t>
            </a:r>
          </a:p>
        </p:txBody>
      </p:sp>
      <p:sp>
        <p:nvSpPr>
          <p:cNvPr id="2" name="Marcador de número de diapositiva 1"/>
          <p:cNvSpPr>
            <a:spLocks noGrp="1"/>
          </p:cNvSpPr>
          <p:nvPr>
            <p:ph type="sldNum" sz="quarter" idx="12"/>
          </p:nvPr>
        </p:nvSpPr>
        <p:spPr/>
        <p:txBody>
          <a:bodyPr/>
          <a:lstStyle/>
          <a:p>
            <a:fld id="{1D7E4244-D375-4F05-B678-C624FE293554}" type="slidenum">
              <a:rPr lang="es-CO" smtClean="0"/>
              <a:t>37</a:t>
            </a:fld>
            <a:endParaRPr lang="es-CO"/>
          </a:p>
        </p:txBody>
      </p:sp>
    </p:spTree>
    <p:extLst>
      <p:ext uri="{BB962C8B-B14F-4D97-AF65-F5344CB8AC3E}">
        <p14:creationId xmlns:p14="http://schemas.microsoft.com/office/powerpoint/2010/main" val="16908782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3 Imagen" descr="LEMA GOBIERNO 2014_logo-0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9" name="4 Imagen" descr="MINCOMERCIO-fi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pic>
        <p:nvPicPr>
          <p:cNvPr id="12" name="9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cxnSp>
        <p:nvCxnSpPr>
          <p:cNvPr id="62" name="16 Conector recto"/>
          <p:cNvCxnSpPr/>
          <p:nvPr/>
        </p:nvCxnSpPr>
        <p:spPr>
          <a:xfrm>
            <a:off x="0" y="1196752"/>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graphicFrame>
        <p:nvGraphicFramePr>
          <p:cNvPr id="10" name="3 Marcador de contenido"/>
          <p:cNvGraphicFramePr>
            <a:graphicFrameLocks/>
          </p:cNvGraphicFramePr>
          <p:nvPr>
            <p:extLst>
              <p:ext uri="{D42A27DB-BD31-4B8C-83A1-F6EECF244321}">
                <p14:modId xmlns:p14="http://schemas.microsoft.com/office/powerpoint/2010/main" val="3331923484"/>
              </p:ext>
            </p:extLst>
          </p:nvPr>
        </p:nvGraphicFramePr>
        <p:xfrm>
          <a:off x="457200" y="1451914"/>
          <a:ext cx="8339541" cy="478539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3" name="13 CuadroTexto"/>
          <p:cNvSpPr txBox="1"/>
          <p:nvPr/>
        </p:nvSpPr>
        <p:spPr>
          <a:xfrm>
            <a:off x="251520" y="159023"/>
            <a:ext cx="7776864" cy="461665"/>
          </a:xfrm>
          <a:prstGeom prst="rect">
            <a:avLst/>
          </a:prstGeom>
          <a:noFill/>
        </p:spPr>
        <p:txBody>
          <a:bodyPr wrap="square" rtlCol="0">
            <a:spAutoFit/>
          </a:bodyPr>
          <a:lstStyle/>
          <a:p>
            <a:r>
              <a:rPr lang="es-MX" sz="2400" b="1" dirty="0">
                <a:solidFill>
                  <a:srgbClr val="0070C0"/>
                </a:solidFill>
                <a:latin typeface="Arial Black" panose="020B0A04020102020204" pitchFamily="34" charset="0"/>
              </a:rPr>
              <a:t>PROSPECTIVA DE LA CONVERGENCIA</a:t>
            </a:r>
            <a:endParaRPr lang="es-CO" sz="2400" b="1" dirty="0">
              <a:solidFill>
                <a:srgbClr val="0070C0"/>
              </a:solidFill>
              <a:latin typeface="Arial Black" panose="020B0A04020102020204" pitchFamily="34" charset="0"/>
            </a:endParaRPr>
          </a:p>
        </p:txBody>
      </p:sp>
      <p:sp>
        <p:nvSpPr>
          <p:cNvPr id="14" name="18 CuadroTexto"/>
          <p:cNvSpPr txBox="1"/>
          <p:nvPr/>
        </p:nvSpPr>
        <p:spPr>
          <a:xfrm>
            <a:off x="251520" y="548680"/>
            <a:ext cx="8725241" cy="461665"/>
          </a:xfrm>
          <a:prstGeom prst="rect">
            <a:avLst/>
          </a:prstGeom>
          <a:noFill/>
        </p:spPr>
        <p:txBody>
          <a:bodyPr wrap="square" rtlCol="0">
            <a:spAutoFit/>
          </a:bodyPr>
          <a:lstStyle/>
          <a:p>
            <a:pPr lvl="0"/>
            <a:r>
              <a:rPr lang="es-CO" sz="2400" b="1" dirty="0">
                <a:latin typeface="Calibri" panose="020F0502020204030204" pitchFamily="34" charset="0"/>
              </a:rPr>
              <a:t>LA PROPUESTA DE FORMACIÓN DE LAS NIES</a:t>
            </a:r>
          </a:p>
        </p:txBody>
      </p:sp>
      <p:sp>
        <p:nvSpPr>
          <p:cNvPr id="2" name="Marcador de número de diapositiva 1"/>
          <p:cNvSpPr>
            <a:spLocks noGrp="1"/>
          </p:cNvSpPr>
          <p:nvPr>
            <p:ph type="sldNum" sz="quarter" idx="12"/>
          </p:nvPr>
        </p:nvSpPr>
        <p:spPr/>
        <p:txBody>
          <a:bodyPr/>
          <a:lstStyle/>
          <a:p>
            <a:fld id="{1D7E4244-D375-4F05-B678-C624FE293554}" type="slidenum">
              <a:rPr lang="es-CO" smtClean="0"/>
              <a:t>38</a:t>
            </a:fld>
            <a:endParaRPr lang="es-CO"/>
          </a:p>
        </p:txBody>
      </p:sp>
    </p:spTree>
    <p:extLst>
      <p:ext uri="{BB962C8B-B14F-4D97-AF65-F5344CB8AC3E}">
        <p14:creationId xmlns:p14="http://schemas.microsoft.com/office/powerpoint/2010/main" val="7131704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3 Imagen" descr="LEMA GOBIERNO 2014_logo-0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9" name="4 Imagen" descr="MINCOMERCIO-fi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pic>
        <p:nvPicPr>
          <p:cNvPr id="12" name="9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cxnSp>
        <p:nvCxnSpPr>
          <p:cNvPr id="62" name="16 Conector recto"/>
          <p:cNvCxnSpPr/>
          <p:nvPr/>
        </p:nvCxnSpPr>
        <p:spPr>
          <a:xfrm>
            <a:off x="0" y="1196752"/>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graphicFrame>
        <p:nvGraphicFramePr>
          <p:cNvPr id="10" name="3 Marcador de contenido"/>
          <p:cNvGraphicFramePr>
            <a:graphicFrameLocks/>
          </p:cNvGraphicFramePr>
          <p:nvPr>
            <p:extLst>
              <p:ext uri="{D42A27DB-BD31-4B8C-83A1-F6EECF244321}">
                <p14:modId xmlns:p14="http://schemas.microsoft.com/office/powerpoint/2010/main" val="1079427001"/>
              </p:ext>
            </p:extLst>
          </p:nvPr>
        </p:nvGraphicFramePr>
        <p:xfrm>
          <a:off x="457200" y="1451914"/>
          <a:ext cx="8339541" cy="478539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3" name="13 CuadroTexto"/>
          <p:cNvSpPr txBox="1"/>
          <p:nvPr/>
        </p:nvSpPr>
        <p:spPr>
          <a:xfrm>
            <a:off x="251520" y="159023"/>
            <a:ext cx="7776864" cy="461665"/>
          </a:xfrm>
          <a:prstGeom prst="rect">
            <a:avLst/>
          </a:prstGeom>
          <a:noFill/>
        </p:spPr>
        <p:txBody>
          <a:bodyPr wrap="square" rtlCol="0">
            <a:spAutoFit/>
          </a:bodyPr>
          <a:lstStyle/>
          <a:p>
            <a:r>
              <a:rPr lang="es-MX" sz="2400" b="1" dirty="0">
                <a:solidFill>
                  <a:srgbClr val="0070C0"/>
                </a:solidFill>
                <a:latin typeface="Arial Black" panose="020B0A04020102020204" pitchFamily="34" charset="0"/>
              </a:rPr>
              <a:t>PROSPECTIVA DE LA CONVERGENCIA</a:t>
            </a:r>
            <a:endParaRPr lang="es-CO" sz="2400" b="1" dirty="0">
              <a:solidFill>
                <a:srgbClr val="0070C0"/>
              </a:solidFill>
              <a:latin typeface="Arial Black" panose="020B0A04020102020204" pitchFamily="34" charset="0"/>
            </a:endParaRPr>
          </a:p>
        </p:txBody>
      </p:sp>
      <p:sp>
        <p:nvSpPr>
          <p:cNvPr id="14" name="18 CuadroTexto"/>
          <p:cNvSpPr txBox="1"/>
          <p:nvPr/>
        </p:nvSpPr>
        <p:spPr>
          <a:xfrm>
            <a:off x="251520" y="548680"/>
            <a:ext cx="8725241" cy="461665"/>
          </a:xfrm>
          <a:prstGeom prst="rect">
            <a:avLst/>
          </a:prstGeom>
          <a:noFill/>
        </p:spPr>
        <p:txBody>
          <a:bodyPr wrap="square" rtlCol="0">
            <a:spAutoFit/>
          </a:bodyPr>
          <a:lstStyle/>
          <a:p>
            <a:pPr lvl="0"/>
            <a:r>
              <a:rPr lang="es-CO" sz="2400" b="1" dirty="0">
                <a:latin typeface="Calibri" panose="020F0502020204030204" pitchFamily="34" charset="0"/>
              </a:rPr>
              <a:t>LA PROPUESTA DE FORMACIÓN DE LAS NIES</a:t>
            </a:r>
          </a:p>
        </p:txBody>
      </p:sp>
      <p:sp>
        <p:nvSpPr>
          <p:cNvPr id="2" name="Marcador de número de diapositiva 1"/>
          <p:cNvSpPr>
            <a:spLocks noGrp="1"/>
          </p:cNvSpPr>
          <p:nvPr>
            <p:ph type="sldNum" sz="quarter" idx="12"/>
          </p:nvPr>
        </p:nvSpPr>
        <p:spPr/>
        <p:txBody>
          <a:bodyPr/>
          <a:lstStyle/>
          <a:p>
            <a:fld id="{1D7E4244-D375-4F05-B678-C624FE293554}" type="slidenum">
              <a:rPr lang="es-CO" smtClean="0"/>
              <a:t>39</a:t>
            </a:fld>
            <a:endParaRPr lang="es-CO"/>
          </a:p>
        </p:txBody>
      </p:sp>
    </p:spTree>
    <p:extLst>
      <p:ext uri="{BB962C8B-B14F-4D97-AF65-F5344CB8AC3E}">
        <p14:creationId xmlns:p14="http://schemas.microsoft.com/office/powerpoint/2010/main" val="1177171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Objetivo 1: FIN DE LA POBREZA">
            <a:hlinkClick r:id="rId2" tgtFrame="&quot;_self&quo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293052" y="1196752"/>
            <a:ext cx="1310511" cy="1393898"/>
          </a:xfrm>
          <a:prstGeom prst="rect">
            <a:avLst/>
          </a:prstGeom>
          <a:noFill/>
          <a:ln>
            <a:noFill/>
          </a:ln>
        </p:spPr>
      </p:pic>
      <p:pic>
        <p:nvPicPr>
          <p:cNvPr id="1035" name="Imagen 16" descr="Objetivo 2 - HAMBRE CERO">
            <a:hlinkClick r:id="rId4"/>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763688" y="1196752"/>
            <a:ext cx="1297848" cy="139389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4" name="Imagen 15" descr="Objetivo 3 - SALUD Y BIENESTAR">
            <a:hlinkClick r:id="rId6"/>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203847" y="1227571"/>
            <a:ext cx="1325689" cy="13987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1" name="Imagen 12" descr="Objetivo 6 - AGUA LIMPIA Y SANEAMIENTO">
            <a:hlinkClick r:id="rId8"/>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629257" y="1226258"/>
            <a:ext cx="1335231" cy="1384691"/>
          </a:xfrm>
          <a:prstGeom prst="rect">
            <a:avLst/>
          </a:prstGeom>
          <a:noFill/>
          <a:extLst>
            <a:ext uri="{909E8E84-426E-40DD-AFC4-6F175D3DCCD1}">
              <a14:hiddenFill xmlns:a14="http://schemas.microsoft.com/office/drawing/2010/main">
                <a:solidFill>
                  <a:srgbClr val="FFFFFF"/>
                </a:solidFill>
              </a14:hiddenFill>
            </a:ext>
          </a:extLst>
        </p:spPr>
      </p:pic>
      <p:pic>
        <p:nvPicPr>
          <p:cNvPr id="1029" name="Imagen 10" descr="Objetivo 8 - AGUA TRABAJO DECENTE Y CRECIMIENTO ECONÓMICO. Foto ONU">
            <a:hlinkClick r:id="rId10"/>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763688" y="2839993"/>
            <a:ext cx="1297848" cy="13684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Imagen 1" descr="Objetivo 17 - ALIANZAS PARA LOGRAR LOS OBJETIVOS">
            <a:hlinkClick r:id="rId12"/>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6981185" y="4538624"/>
            <a:ext cx="1335231" cy="13744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Imagen 9" descr="Objetivo 9 - AGUA INDUSTRIA, INNOVACIÓN E INFRAESTRUCTURA">
            <a:hlinkClick r:id="rId14"/>
          </p:cNvPr>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3203847" y="2839992"/>
            <a:ext cx="1325689" cy="13430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Imagen 8" descr="Objetivo 10 - REDUCCIÓN DE LAS DESIGUALDADES">
            <a:hlinkClick r:id="rId16"/>
          </p:cNvPr>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4644009" y="2850657"/>
            <a:ext cx="1374476" cy="1332360"/>
          </a:xfrm>
          <a:prstGeom prst="rect">
            <a:avLst/>
          </a:prstGeom>
          <a:noFill/>
          <a:extLst>
            <a:ext uri="{909E8E84-426E-40DD-AFC4-6F175D3DCCD1}">
              <a14:hiddenFill xmlns:a14="http://schemas.microsoft.com/office/drawing/2010/main">
                <a:solidFill>
                  <a:srgbClr val="FFFFFF"/>
                </a:solidFill>
              </a14:hiddenFill>
            </a:ext>
          </a:extLst>
        </p:spPr>
      </p:pic>
      <p:pic>
        <p:nvPicPr>
          <p:cNvPr id="1025" name="Imagen 7" descr="Objetivo 11 - CIUDADES Y COMUNIDADES SOSTENIBLES">
            <a:hlinkClick r:id="rId18"/>
          </p:cNvPr>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6084168" y="2839992"/>
            <a:ext cx="1335231" cy="133523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6" name="Rectangle 13"/>
          <p:cNvSpPr>
            <a:spLocks noChangeArrowheads="1"/>
          </p:cNvSpPr>
          <p:nvPr/>
        </p:nvSpPr>
        <p:spPr bwMode="auto">
          <a:xfrm>
            <a:off x="0" y="140301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CO"/>
          </a:p>
        </p:txBody>
      </p:sp>
      <p:sp>
        <p:nvSpPr>
          <p:cNvPr id="7" name="Rectangle 14"/>
          <p:cNvSpPr>
            <a:spLocks noChangeArrowheads="1"/>
          </p:cNvSpPr>
          <p:nvPr/>
        </p:nvSpPr>
        <p:spPr bwMode="auto">
          <a:xfrm>
            <a:off x="0" y="269841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CO"/>
          </a:p>
        </p:txBody>
      </p:sp>
      <p:sp>
        <p:nvSpPr>
          <p:cNvPr id="8" name="Rectangle 15"/>
          <p:cNvSpPr>
            <a:spLocks noChangeArrowheads="1"/>
          </p:cNvSpPr>
          <p:nvPr/>
        </p:nvSpPr>
        <p:spPr bwMode="auto">
          <a:xfrm>
            <a:off x="0" y="404144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CO"/>
          </a:p>
        </p:txBody>
      </p:sp>
      <p:sp>
        <p:nvSpPr>
          <p:cNvPr id="9" name="Rectangle 16"/>
          <p:cNvSpPr>
            <a:spLocks noChangeArrowheads="1"/>
          </p:cNvSpPr>
          <p:nvPr/>
        </p:nvSpPr>
        <p:spPr bwMode="auto">
          <a:xfrm>
            <a:off x="0" y="605079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CO"/>
          </a:p>
        </p:txBody>
      </p:sp>
      <p:sp>
        <p:nvSpPr>
          <p:cNvPr id="10" name="Rectangle 17"/>
          <p:cNvSpPr>
            <a:spLocks noChangeArrowheads="1"/>
          </p:cNvSpPr>
          <p:nvPr/>
        </p:nvSpPr>
        <p:spPr bwMode="auto">
          <a:xfrm>
            <a:off x="0" y="6660816"/>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a:ln>
                <a:noFill/>
              </a:ln>
              <a:solidFill>
                <a:schemeClr val="tx1"/>
              </a:solidFill>
              <a:effectLst/>
              <a:latin typeface="Arial" pitchFamily="34" charset="0"/>
              <a:cs typeface="Arial" pitchFamily="34" charset="0"/>
            </a:endParaRPr>
          </a:p>
        </p:txBody>
      </p:sp>
      <p:sp>
        <p:nvSpPr>
          <p:cNvPr id="11" name="Rectangle 18"/>
          <p:cNvSpPr>
            <a:spLocks noChangeArrowheads="1"/>
          </p:cNvSpPr>
          <p:nvPr/>
        </p:nvSpPr>
        <p:spPr bwMode="auto">
          <a:xfrm>
            <a:off x="0" y="8172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CO"/>
          </a:p>
        </p:txBody>
      </p:sp>
      <p:sp>
        <p:nvSpPr>
          <p:cNvPr id="12" name="Rectangle 19"/>
          <p:cNvSpPr>
            <a:spLocks noChangeArrowheads="1"/>
          </p:cNvSpPr>
          <p:nvPr/>
        </p:nvSpPr>
        <p:spPr bwMode="auto">
          <a:xfrm>
            <a:off x="0" y="9477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CO"/>
          </a:p>
        </p:txBody>
      </p:sp>
      <p:sp>
        <p:nvSpPr>
          <p:cNvPr id="13" name="Rectangle 20"/>
          <p:cNvSpPr>
            <a:spLocks noChangeArrowheads="1"/>
          </p:cNvSpPr>
          <p:nvPr/>
        </p:nvSpPr>
        <p:spPr bwMode="auto">
          <a:xfrm>
            <a:off x="0" y="10925175"/>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a:ln>
                <a:noFill/>
              </a:ln>
              <a:solidFill>
                <a:schemeClr val="tx1"/>
              </a:solidFill>
              <a:effectLst/>
              <a:latin typeface="Arial" pitchFamily="34" charset="0"/>
              <a:cs typeface="Arial" pitchFamily="34" charset="0"/>
            </a:endParaRPr>
          </a:p>
        </p:txBody>
      </p:sp>
      <p:sp>
        <p:nvSpPr>
          <p:cNvPr id="14" name="Rectangle 21"/>
          <p:cNvSpPr>
            <a:spLocks noChangeArrowheads="1"/>
          </p:cNvSpPr>
          <p:nvPr/>
        </p:nvSpPr>
        <p:spPr bwMode="auto">
          <a:xfrm>
            <a:off x="0" y="12401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CO"/>
          </a:p>
        </p:txBody>
      </p:sp>
      <p:sp>
        <p:nvSpPr>
          <p:cNvPr id="15" name="Rectangle 22"/>
          <p:cNvSpPr>
            <a:spLocks noChangeArrowheads="1"/>
          </p:cNvSpPr>
          <p:nvPr/>
        </p:nvSpPr>
        <p:spPr bwMode="auto">
          <a:xfrm>
            <a:off x="0" y="1361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CO"/>
          </a:p>
        </p:txBody>
      </p:sp>
      <p:sp>
        <p:nvSpPr>
          <p:cNvPr id="16" name="Rectangle 23"/>
          <p:cNvSpPr>
            <a:spLocks noChangeArrowheads="1"/>
          </p:cNvSpPr>
          <p:nvPr/>
        </p:nvSpPr>
        <p:spPr bwMode="auto">
          <a:xfrm>
            <a:off x="0" y="1495425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a:ln>
                <a:noFill/>
              </a:ln>
              <a:solidFill>
                <a:schemeClr val="tx1"/>
              </a:solidFill>
              <a:effectLst/>
              <a:latin typeface="Arial" pitchFamily="34" charset="0"/>
              <a:cs typeface="Arial" pitchFamily="34" charset="0"/>
            </a:endParaRPr>
          </a:p>
        </p:txBody>
      </p:sp>
      <p:pic>
        <p:nvPicPr>
          <p:cNvPr id="1053" name="Imagen 6" descr="Objetivo 12 - PRODUCCIÓN Y CONSUMOS RESPONSABLES">
            <a:hlinkClick r:id="rId20"/>
          </p:cNvPr>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7596336" y="2839992"/>
            <a:ext cx="1335231" cy="1335231"/>
          </a:xfrm>
          <a:prstGeom prst="rect">
            <a:avLst/>
          </a:prstGeom>
          <a:noFill/>
          <a:extLst>
            <a:ext uri="{909E8E84-426E-40DD-AFC4-6F175D3DCCD1}">
              <a14:hiddenFill xmlns:a14="http://schemas.microsoft.com/office/drawing/2010/main">
                <a:solidFill>
                  <a:srgbClr val="FFFFFF"/>
                </a:solidFill>
              </a14:hiddenFill>
            </a:ext>
          </a:extLst>
        </p:spPr>
      </p:pic>
      <p:pic>
        <p:nvPicPr>
          <p:cNvPr id="1052" name="Imagen 5" descr="Objetivo 13 - ACCIÓN POR EL CLIMA">
            <a:hlinkClick r:id="rId22"/>
          </p:cNvPr>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1190069" y="4538625"/>
            <a:ext cx="1375793" cy="1375793"/>
          </a:xfrm>
          <a:prstGeom prst="rect">
            <a:avLst/>
          </a:prstGeom>
          <a:noFill/>
          <a:extLst>
            <a:ext uri="{909E8E84-426E-40DD-AFC4-6F175D3DCCD1}">
              <a14:hiddenFill xmlns:a14="http://schemas.microsoft.com/office/drawing/2010/main">
                <a:solidFill>
                  <a:srgbClr val="FFFFFF"/>
                </a:solidFill>
              </a14:hiddenFill>
            </a:ext>
          </a:extLst>
        </p:spPr>
      </p:pic>
      <p:pic>
        <p:nvPicPr>
          <p:cNvPr id="1051" name="Imagen 4" descr="Objetivo 14 - VIDA SUBMARINA">
            <a:hlinkClick r:id="rId24"/>
          </p:cNvPr>
          <p:cNvPicPr>
            <a:picLocks noChangeAspect="1" noChangeArrowheads="1"/>
          </p:cNvPicPr>
          <p:nvPr/>
        </p:nvPicPr>
        <p:blipFill>
          <a:blip r:embed="rId25" cstate="email">
            <a:extLst>
              <a:ext uri="{28A0092B-C50C-407E-A947-70E740481C1C}">
                <a14:useLocalDpi xmlns:a14="http://schemas.microsoft.com/office/drawing/2010/main"/>
              </a:ext>
            </a:extLst>
          </a:blip>
          <a:srcRect/>
          <a:stretch>
            <a:fillRect/>
          </a:stretch>
        </p:blipFill>
        <p:spPr bwMode="auto">
          <a:xfrm>
            <a:off x="2660706" y="4538625"/>
            <a:ext cx="1297847" cy="1375793"/>
          </a:xfrm>
          <a:prstGeom prst="rect">
            <a:avLst/>
          </a:prstGeom>
          <a:noFill/>
          <a:extLst>
            <a:ext uri="{909E8E84-426E-40DD-AFC4-6F175D3DCCD1}">
              <a14:hiddenFill xmlns:a14="http://schemas.microsoft.com/office/drawing/2010/main">
                <a:solidFill>
                  <a:srgbClr val="FFFFFF"/>
                </a:solidFill>
              </a14:hiddenFill>
            </a:ext>
          </a:extLst>
        </p:spPr>
      </p:pic>
      <p:pic>
        <p:nvPicPr>
          <p:cNvPr id="1050" name="Imagen 3" descr="Objetivo 15 - VIDA DE ECOSISTEMAS TERRESTRES">
            <a:hlinkClick r:id="rId26"/>
          </p:cNvPr>
          <p:cNvPicPr>
            <a:picLocks noChangeAspect="1" noChangeArrowheads="1"/>
          </p:cNvPicPr>
          <p:nvPr/>
        </p:nvPicPr>
        <p:blipFill>
          <a:blip r:embed="rId27" cstate="email">
            <a:extLst>
              <a:ext uri="{28A0092B-C50C-407E-A947-70E740481C1C}">
                <a14:useLocalDpi xmlns:a14="http://schemas.microsoft.com/office/drawing/2010/main"/>
              </a:ext>
            </a:extLst>
          </a:blip>
          <a:srcRect/>
          <a:stretch>
            <a:fillRect/>
          </a:stretch>
        </p:blipFill>
        <p:spPr bwMode="auto">
          <a:xfrm>
            <a:off x="4100865" y="4538625"/>
            <a:ext cx="1325688" cy="1375793"/>
          </a:xfrm>
          <a:prstGeom prst="rect">
            <a:avLst/>
          </a:prstGeom>
          <a:noFill/>
          <a:extLst>
            <a:ext uri="{909E8E84-426E-40DD-AFC4-6F175D3DCCD1}">
              <a14:hiddenFill xmlns:a14="http://schemas.microsoft.com/office/drawing/2010/main">
                <a:solidFill>
                  <a:srgbClr val="FFFFFF"/>
                </a:solidFill>
              </a14:hiddenFill>
            </a:ext>
          </a:extLst>
        </p:spPr>
      </p:pic>
      <p:pic>
        <p:nvPicPr>
          <p:cNvPr id="1049" name="Imagen 2" descr="Peace, justice and strong institutions">
            <a:hlinkClick r:id="rId28"/>
          </p:cNvPr>
          <p:cNvPicPr>
            <a:picLocks noChangeAspect="1" noChangeArrowheads="1"/>
          </p:cNvPicPr>
          <p:nvPr/>
        </p:nvPicPr>
        <p:blipFill>
          <a:blip r:embed="rId29" cstate="email">
            <a:extLst>
              <a:ext uri="{28A0092B-C50C-407E-A947-70E740481C1C}">
                <a14:useLocalDpi xmlns:a14="http://schemas.microsoft.com/office/drawing/2010/main"/>
              </a:ext>
            </a:extLst>
          </a:blip>
          <a:srcRect/>
          <a:stretch>
            <a:fillRect/>
          </a:stretch>
        </p:blipFill>
        <p:spPr bwMode="auto">
          <a:xfrm>
            <a:off x="5541027" y="4538625"/>
            <a:ext cx="1374475" cy="137447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31"/>
          <p:cNvSpPr>
            <a:spLocks noChangeArrowheads="1"/>
          </p:cNvSpPr>
          <p:nvPr/>
        </p:nvSpPr>
        <p:spPr bwMode="auto">
          <a:xfrm>
            <a:off x="0" y="154589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CO"/>
          </a:p>
        </p:txBody>
      </p:sp>
      <p:sp>
        <p:nvSpPr>
          <p:cNvPr id="19" name="Rectangle 32"/>
          <p:cNvSpPr>
            <a:spLocks noChangeArrowheads="1"/>
          </p:cNvSpPr>
          <p:nvPr/>
        </p:nvSpPr>
        <p:spPr bwMode="auto">
          <a:xfrm>
            <a:off x="0" y="296511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CO"/>
          </a:p>
        </p:txBody>
      </p:sp>
      <p:sp>
        <p:nvSpPr>
          <p:cNvPr id="20" name="Rectangle 33"/>
          <p:cNvSpPr>
            <a:spLocks noChangeArrowheads="1"/>
          </p:cNvSpPr>
          <p:nvPr/>
        </p:nvSpPr>
        <p:spPr bwMode="auto">
          <a:xfrm>
            <a:off x="0" y="4365291"/>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a:ln>
                <a:noFill/>
              </a:ln>
              <a:solidFill>
                <a:schemeClr val="tx1"/>
              </a:solidFill>
              <a:effectLst/>
              <a:latin typeface="Arial" pitchFamily="34" charset="0"/>
              <a:cs typeface="Arial" pitchFamily="34" charset="0"/>
            </a:endParaRPr>
          </a:p>
        </p:txBody>
      </p:sp>
      <p:sp>
        <p:nvSpPr>
          <p:cNvPr id="21" name="Rectangle 34"/>
          <p:cNvSpPr>
            <a:spLocks noChangeArrowheads="1"/>
          </p:cNvSpPr>
          <p:nvPr/>
        </p:nvSpPr>
        <p:spPr bwMode="auto">
          <a:xfrm>
            <a:off x="0" y="580356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CO"/>
          </a:p>
        </p:txBody>
      </p:sp>
      <p:sp>
        <p:nvSpPr>
          <p:cNvPr id="22" name="Rectangle 35"/>
          <p:cNvSpPr>
            <a:spLocks noChangeArrowheads="1"/>
          </p:cNvSpPr>
          <p:nvPr/>
        </p:nvSpPr>
        <p:spPr bwMode="auto">
          <a:xfrm>
            <a:off x="0" y="725136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CO"/>
          </a:p>
        </p:txBody>
      </p:sp>
      <p:sp>
        <p:nvSpPr>
          <p:cNvPr id="23" name="Rectangle 36"/>
          <p:cNvSpPr>
            <a:spLocks noChangeArrowheads="1"/>
          </p:cNvSpPr>
          <p:nvPr/>
        </p:nvSpPr>
        <p:spPr bwMode="auto">
          <a:xfrm>
            <a:off x="0" y="90297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a:ln>
                <a:noFill/>
              </a:ln>
              <a:solidFill>
                <a:schemeClr val="tx1"/>
              </a:solidFill>
              <a:effectLst/>
              <a:latin typeface="Arial" pitchFamily="34" charset="0"/>
              <a:cs typeface="Arial" pitchFamily="34" charset="0"/>
            </a:endParaRPr>
          </a:p>
        </p:txBody>
      </p:sp>
      <p:pic>
        <p:nvPicPr>
          <p:cNvPr id="44" name="Imagen 14" descr="Objetivo 4 - EDUCACIÓN DE CALIDAD">
            <a:hlinkClick r:id="rId30"/>
          </p:cNvPr>
          <p:cNvPicPr>
            <a:picLocks noChangeAspect="1" noChangeArrowheads="1"/>
          </p:cNvPicPr>
          <p:nvPr/>
        </p:nvPicPr>
        <p:blipFill>
          <a:blip r:embed="rId31" cstate="email">
            <a:extLst>
              <a:ext uri="{28A0092B-C50C-407E-A947-70E740481C1C}">
                <a14:useLocalDpi xmlns:a14="http://schemas.microsoft.com/office/drawing/2010/main"/>
              </a:ext>
            </a:extLst>
          </a:blip>
          <a:srcRect/>
          <a:stretch>
            <a:fillRect/>
          </a:stretch>
        </p:blipFill>
        <p:spPr bwMode="auto">
          <a:xfrm>
            <a:off x="4644008" y="1229735"/>
            <a:ext cx="1374477" cy="1396634"/>
          </a:xfrm>
          <a:prstGeom prst="rect">
            <a:avLst/>
          </a:prstGeom>
          <a:noFill/>
          <a:extLst>
            <a:ext uri="{909E8E84-426E-40DD-AFC4-6F175D3DCCD1}">
              <a14:hiddenFill xmlns:a14="http://schemas.microsoft.com/office/drawing/2010/main">
                <a:solidFill>
                  <a:srgbClr val="FFFFFF"/>
                </a:solidFill>
              </a14:hiddenFill>
            </a:ext>
          </a:extLst>
        </p:spPr>
      </p:pic>
      <p:pic>
        <p:nvPicPr>
          <p:cNvPr id="45" name="Imagen 13" descr="Objetivo 5 - IGUALDAD DE GÉNERO">
            <a:hlinkClick r:id="rId32"/>
          </p:cNvPr>
          <p:cNvPicPr>
            <a:picLocks noChangeAspect="1" noChangeArrowheads="1"/>
          </p:cNvPicPr>
          <p:nvPr/>
        </p:nvPicPr>
        <p:blipFill>
          <a:blip r:embed="rId33" cstate="email">
            <a:extLst>
              <a:ext uri="{28A0092B-C50C-407E-A947-70E740481C1C}">
                <a14:useLocalDpi xmlns:a14="http://schemas.microsoft.com/office/drawing/2010/main"/>
              </a:ext>
            </a:extLst>
          </a:blip>
          <a:srcRect/>
          <a:stretch>
            <a:fillRect/>
          </a:stretch>
        </p:blipFill>
        <p:spPr bwMode="auto">
          <a:xfrm>
            <a:off x="6156176" y="1226258"/>
            <a:ext cx="1335231" cy="1384129"/>
          </a:xfrm>
          <a:prstGeom prst="rect">
            <a:avLst/>
          </a:prstGeom>
          <a:noFill/>
          <a:extLst>
            <a:ext uri="{909E8E84-426E-40DD-AFC4-6F175D3DCCD1}">
              <a14:hiddenFill xmlns:a14="http://schemas.microsoft.com/office/drawing/2010/main">
                <a:solidFill>
                  <a:srgbClr val="FFFFFF"/>
                </a:solidFill>
              </a14:hiddenFill>
            </a:ext>
          </a:extLst>
        </p:spPr>
      </p:pic>
      <p:sp>
        <p:nvSpPr>
          <p:cNvPr id="41" name="40 CuadroTexto"/>
          <p:cNvSpPr txBox="1"/>
          <p:nvPr/>
        </p:nvSpPr>
        <p:spPr>
          <a:xfrm>
            <a:off x="251520" y="188640"/>
            <a:ext cx="8496944" cy="954107"/>
          </a:xfrm>
          <a:prstGeom prst="rect">
            <a:avLst/>
          </a:prstGeom>
          <a:noFill/>
        </p:spPr>
        <p:txBody>
          <a:bodyPr wrap="square" rtlCol="0">
            <a:spAutoFit/>
          </a:bodyPr>
          <a:lstStyle/>
          <a:p>
            <a:r>
              <a:rPr lang="es-MX" sz="2800" b="1" dirty="0">
                <a:solidFill>
                  <a:srgbClr val="0070C0"/>
                </a:solidFill>
                <a:latin typeface="Arial Black" panose="020B0A04020102020204" pitchFamily="34" charset="0"/>
              </a:rPr>
              <a:t>PROSPECTIVA DE LA CONVERGENCIA</a:t>
            </a:r>
          </a:p>
          <a:p>
            <a:r>
              <a:rPr lang="es-MX" sz="2800" b="1" dirty="0">
                <a:latin typeface="+mj-lt"/>
              </a:rPr>
              <a:t>Los Objetivos de Desarrollo Sostenible (ODS) </a:t>
            </a:r>
            <a:endParaRPr lang="es-CO" sz="2800" b="1" dirty="0">
              <a:latin typeface="+mj-lt"/>
            </a:endParaRPr>
          </a:p>
        </p:txBody>
      </p:sp>
      <p:sp>
        <p:nvSpPr>
          <p:cNvPr id="24" name="23 CuadroTexto"/>
          <p:cNvSpPr txBox="1"/>
          <p:nvPr/>
        </p:nvSpPr>
        <p:spPr>
          <a:xfrm>
            <a:off x="467544" y="6050794"/>
            <a:ext cx="6805196" cy="307777"/>
          </a:xfrm>
          <a:prstGeom prst="rect">
            <a:avLst/>
          </a:prstGeom>
          <a:noFill/>
        </p:spPr>
        <p:txBody>
          <a:bodyPr wrap="none" rtlCol="0">
            <a:spAutoFit/>
          </a:bodyPr>
          <a:lstStyle/>
          <a:p>
            <a:r>
              <a:rPr lang="es-MX" sz="1400" b="1" dirty="0"/>
              <a:t>Ver: </a:t>
            </a:r>
            <a:r>
              <a:rPr lang="es-MX" sz="1400" b="1" dirty="0">
                <a:hlinkClick r:id="rId34"/>
              </a:rPr>
              <a:t>http://www.undp.org/content/undp/es/home/sustainable-development-goals.html</a:t>
            </a:r>
            <a:endParaRPr lang="es-CO" sz="1400" b="1" dirty="0"/>
          </a:p>
        </p:txBody>
      </p:sp>
      <p:cxnSp>
        <p:nvCxnSpPr>
          <p:cNvPr id="46" name="45 Conector recto"/>
          <p:cNvCxnSpPr/>
          <p:nvPr/>
        </p:nvCxnSpPr>
        <p:spPr>
          <a:xfrm>
            <a:off x="0" y="1124744"/>
            <a:ext cx="9144000" cy="1800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Marcador de número de diapositiva 1"/>
          <p:cNvSpPr>
            <a:spLocks noGrp="1"/>
          </p:cNvSpPr>
          <p:nvPr>
            <p:ph type="sldNum" sz="quarter" idx="12"/>
          </p:nvPr>
        </p:nvSpPr>
        <p:spPr>
          <a:xfrm>
            <a:off x="6553200" y="6025816"/>
            <a:ext cx="2133600" cy="365125"/>
          </a:xfrm>
        </p:spPr>
        <p:txBody>
          <a:bodyPr/>
          <a:lstStyle/>
          <a:p>
            <a:fld id="{1D7E4244-D375-4F05-B678-C624FE293554}" type="slidenum">
              <a:rPr lang="es-CO" smtClean="0"/>
              <a:t>4</a:t>
            </a:fld>
            <a:endParaRPr lang="es-CO"/>
          </a:p>
        </p:txBody>
      </p:sp>
      <p:pic>
        <p:nvPicPr>
          <p:cNvPr id="42" name="17 Imagen" descr="Objetivo 7 - AGUA ENERGÍA ASEQUIBLE Y NO CONTAMINANTE. Foto ONU">
            <a:hlinkClick r:id="rId35" tgtFrame="&quot;_self&quot;"/>
          </p:cNvPr>
          <p:cNvPicPr/>
          <p:nvPr/>
        </p:nvPicPr>
        <p:blipFill>
          <a:blip r:embed="rId36" cstate="email">
            <a:extLst>
              <a:ext uri="{28A0092B-C50C-407E-A947-70E740481C1C}">
                <a14:useLocalDpi xmlns:a14="http://schemas.microsoft.com/office/drawing/2010/main"/>
              </a:ext>
            </a:extLst>
          </a:blip>
          <a:srcRect/>
          <a:stretch>
            <a:fillRect/>
          </a:stretch>
        </p:blipFill>
        <p:spPr bwMode="auto">
          <a:xfrm>
            <a:off x="291293" y="2806183"/>
            <a:ext cx="1312270" cy="1402270"/>
          </a:xfrm>
          <a:prstGeom prst="rect">
            <a:avLst/>
          </a:prstGeom>
          <a:noFill/>
          <a:ln>
            <a:noFill/>
          </a:ln>
        </p:spPr>
      </p:pic>
      <p:pic>
        <p:nvPicPr>
          <p:cNvPr id="43" name="3 Imagen" descr="LEMA GOBIERNO 2014_logo-01"/>
          <p:cNvPicPr/>
          <p:nvPr/>
        </p:nvPicPr>
        <p:blipFill>
          <a:blip r:embed="rId37"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47" name="4 Imagen" descr="MINCOMERCIO-final"/>
          <p:cNvPicPr/>
          <p:nvPr/>
        </p:nvPicPr>
        <p:blipFill>
          <a:blip r:embed="rId38"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pic>
        <p:nvPicPr>
          <p:cNvPr id="48" name="9 Imagen"/>
          <p:cNvPicPr/>
          <p:nvPr/>
        </p:nvPicPr>
        <p:blipFill>
          <a:blip r:embed="rId39"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sp>
        <p:nvSpPr>
          <p:cNvPr id="49" name="Marcador de número de diapositiva 1"/>
          <p:cNvSpPr txBox="1">
            <a:spLocks/>
          </p:cNvSpPr>
          <p:nvPr/>
        </p:nvSpPr>
        <p:spPr>
          <a:xfrm>
            <a:off x="6553200" y="6356350"/>
            <a:ext cx="2133600" cy="365125"/>
          </a:xfrm>
          <a:prstGeom prst="rect">
            <a:avLst/>
          </a:prstGeom>
        </p:spPr>
        <p:txBody>
          <a:bodyPr vert="horz" lIns="91440" tIns="45720" rIns="91440" bIns="45720" rtlCol="0" anchor="ctr"/>
          <a:lstStyle>
            <a:defPPr>
              <a:defRPr lang="es-CO"/>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7E4244-D375-4F05-B678-C624FE293554}" type="slidenum">
              <a:rPr lang="es-CO" smtClean="0"/>
              <a:pPr/>
              <a:t>4</a:t>
            </a:fld>
            <a:endParaRPr lang="es-CO"/>
          </a:p>
        </p:txBody>
      </p:sp>
    </p:spTree>
    <p:extLst>
      <p:ext uri="{BB962C8B-B14F-4D97-AF65-F5344CB8AC3E}">
        <p14:creationId xmlns:p14="http://schemas.microsoft.com/office/powerpoint/2010/main" val="33788715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3 Imagen" descr="LEMA GOBIERNO 2014_logo-0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9" name="4 Imagen" descr="MINCOMERCIO-fi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pic>
        <p:nvPicPr>
          <p:cNvPr id="12" name="9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cxnSp>
        <p:nvCxnSpPr>
          <p:cNvPr id="62" name="16 Conector recto"/>
          <p:cNvCxnSpPr/>
          <p:nvPr/>
        </p:nvCxnSpPr>
        <p:spPr>
          <a:xfrm>
            <a:off x="0" y="1196752"/>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graphicFrame>
        <p:nvGraphicFramePr>
          <p:cNvPr id="10" name="3 Marcador de contenido"/>
          <p:cNvGraphicFramePr>
            <a:graphicFrameLocks/>
          </p:cNvGraphicFramePr>
          <p:nvPr>
            <p:extLst>
              <p:ext uri="{D42A27DB-BD31-4B8C-83A1-F6EECF244321}">
                <p14:modId xmlns:p14="http://schemas.microsoft.com/office/powerpoint/2010/main" val="2290486186"/>
              </p:ext>
            </p:extLst>
          </p:nvPr>
        </p:nvGraphicFramePr>
        <p:xfrm>
          <a:off x="457200" y="1451914"/>
          <a:ext cx="8339541" cy="478539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3" name="13 CuadroTexto"/>
          <p:cNvSpPr txBox="1"/>
          <p:nvPr/>
        </p:nvSpPr>
        <p:spPr>
          <a:xfrm>
            <a:off x="251520" y="159023"/>
            <a:ext cx="7776864" cy="461665"/>
          </a:xfrm>
          <a:prstGeom prst="rect">
            <a:avLst/>
          </a:prstGeom>
          <a:noFill/>
        </p:spPr>
        <p:txBody>
          <a:bodyPr wrap="square" rtlCol="0">
            <a:spAutoFit/>
          </a:bodyPr>
          <a:lstStyle/>
          <a:p>
            <a:r>
              <a:rPr lang="es-MX" sz="2400" b="1" dirty="0">
                <a:solidFill>
                  <a:srgbClr val="0070C0"/>
                </a:solidFill>
                <a:latin typeface="Arial Black" panose="020B0A04020102020204" pitchFamily="34" charset="0"/>
              </a:rPr>
              <a:t>PROSPECTIVA DE LA CONVERGENCIA</a:t>
            </a:r>
            <a:endParaRPr lang="es-CO" sz="2400" b="1" dirty="0">
              <a:solidFill>
                <a:srgbClr val="0070C0"/>
              </a:solidFill>
              <a:latin typeface="Arial Black" panose="020B0A04020102020204" pitchFamily="34" charset="0"/>
            </a:endParaRPr>
          </a:p>
        </p:txBody>
      </p:sp>
      <p:sp>
        <p:nvSpPr>
          <p:cNvPr id="14" name="18 CuadroTexto"/>
          <p:cNvSpPr txBox="1"/>
          <p:nvPr/>
        </p:nvSpPr>
        <p:spPr>
          <a:xfrm>
            <a:off x="251520" y="548680"/>
            <a:ext cx="8725241" cy="461665"/>
          </a:xfrm>
          <a:prstGeom prst="rect">
            <a:avLst/>
          </a:prstGeom>
          <a:noFill/>
        </p:spPr>
        <p:txBody>
          <a:bodyPr wrap="square" rtlCol="0">
            <a:spAutoFit/>
          </a:bodyPr>
          <a:lstStyle/>
          <a:p>
            <a:pPr lvl="0"/>
            <a:r>
              <a:rPr lang="es-CO" sz="2400" b="1" dirty="0">
                <a:latin typeface="Calibri" panose="020F0502020204030204" pitchFamily="34" charset="0"/>
              </a:rPr>
              <a:t>LA PROPUESTA DE FORMACIÓN DE LAS NIES</a:t>
            </a:r>
          </a:p>
        </p:txBody>
      </p:sp>
      <p:sp>
        <p:nvSpPr>
          <p:cNvPr id="2" name="Marcador de número de diapositiva 1"/>
          <p:cNvSpPr>
            <a:spLocks noGrp="1"/>
          </p:cNvSpPr>
          <p:nvPr>
            <p:ph type="sldNum" sz="quarter" idx="12"/>
          </p:nvPr>
        </p:nvSpPr>
        <p:spPr/>
        <p:txBody>
          <a:bodyPr/>
          <a:lstStyle/>
          <a:p>
            <a:fld id="{1D7E4244-D375-4F05-B678-C624FE293554}" type="slidenum">
              <a:rPr lang="es-CO" smtClean="0"/>
              <a:t>40</a:t>
            </a:fld>
            <a:endParaRPr lang="es-CO"/>
          </a:p>
        </p:txBody>
      </p:sp>
    </p:spTree>
    <p:extLst>
      <p:ext uri="{BB962C8B-B14F-4D97-AF65-F5344CB8AC3E}">
        <p14:creationId xmlns:p14="http://schemas.microsoft.com/office/powerpoint/2010/main" val="37770371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3 Imagen" descr="LEMA GOBIERNO 2014_logo-0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9" name="4 Imagen" descr="MINCOMERCIO-fi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pic>
        <p:nvPicPr>
          <p:cNvPr id="12" name="9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cxnSp>
        <p:nvCxnSpPr>
          <p:cNvPr id="62" name="16 Conector recto"/>
          <p:cNvCxnSpPr/>
          <p:nvPr/>
        </p:nvCxnSpPr>
        <p:spPr>
          <a:xfrm>
            <a:off x="0" y="1196752"/>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graphicFrame>
        <p:nvGraphicFramePr>
          <p:cNvPr id="10" name="3 Marcador de contenido"/>
          <p:cNvGraphicFramePr>
            <a:graphicFrameLocks/>
          </p:cNvGraphicFramePr>
          <p:nvPr>
            <p:extLst>
              <p:ext uri="{D42A27DB-BD31-4B8C-83A1-F6EECF244321}">
                <p14:modId xmlns:p14="http://schemas.microsoft.com/office/powerpoint/2010/main" val="1983185134"/>
              </p:ext>
            </p:extLst>
          </p:nvPr>
        </p:nvGraphicFramePr>
        <p:xfrm>
          <a:off x="457200" y="1451914"/>
          <a:ext cx="8339541" cy="478539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3" name="13 CuadroTexto"/>
          <p:cNvSpPr txBox="1"/>
          <p:nvPr/>
        </p:nvSpPr>
        <p:spPr>
          <a:xfrm>
            <a:off x="251520" y="159023"/>
            <a:ext cx="7776864" cy="461665"/>
          </a:xfrm>
          <a:prstGeom prst="rect">
            <a:avLst/>
          </a:prstGeom>
          <a:noFill/>
        </p:spPr>
        <p:txBody>
          <a:bodyPr wrap="square" rtlCol="0">
            <a:spAutoFit/>
          </a:bodyPr>
          <a:lstStyle/>
          <a:p>
            <a:r>
              <a:rPr lang="es-MX" sz="2400" b="1" dirty="0">
                <a:solidFill>
                  <a:srgbClr val="0070C0"/>
                </a:solidFill>
                <a:latin typeface="Arial Black" panose="020B0A04020102020204" pitchFamily="34" charset="0"/>
              </a:rPr>
              <a:t>PROSPECTIVA DE LA CONVERGENCIA</a:t>
            </a:r>
            <a:endParaRPr lang="es-CO" sz="2400" b="1" dirty="0">
              <a:solidFill>
                <a:srgbClr val="0070C0"/>
              </a:solidFill>
              <a:latin typeface="Arial Black" panose="020B0A04020102020204" pitchFamily="34" charset="0"/>
            </a:endParaRPr>
          </a:p>
        </p:txBody>
      </p:sp>
      <p:sp>
        <p:nvSpPr>
          <p:cNvPr id="14" name="18 CuadroTexto"/>
          <p:cNvSpPr txBox="1"/>
          <p:nvPr/>
        </p:nvSpPr>
        <p:spPr>
          <a:xfrm>
            <a:off x="251520" y="548680"/>
            <a:ext cx="8725241" cy="461665"/>
          </a:xfrm>
          <a:prstGeom prst="rect">
            <a:avLst/>
          </a:prstGeom>
          <a:noFill/>
        </p:spPr>
        <p:txBody>
          <a:bodyPr wrap="square" rtlCol="0">
            <a:spAutoFit/>
          </a:bodyPr>
          <a:lstStyle/>
          <a:p>
            <a:pPr lvl="0"/>
            <a:r>
              <a:rPr lang="es-CO" sz="2400" b="1" dirty="0">
                <a:latin typeface="Calibri" panose="020F0502020204030204" pitchFamily="34" charset="0"/>
              </a:rPr>
              <a:t>LA PROPUESTA DE FORMACIÓN DE LAS NIES</a:t>
            </a:r>
          </a:p>
        </p:txBody>
      </p:sp>
      <p:sp>
        <p:nvSpPr>
          <p:cNvPr id="2" name="Marcador de número de diapositiva 1"/>
          <p:cNvSpPr>
            <a:spLocks noGrp="1"/>
          </p:cNvSpPr>
          <p:nvPr>
            <p:ph type="sldNum" sz="quarter" idx="12"/>
          </p:nvPr>
        </p:nvSpPr>
        <p:spPr/>
        <p:txBody>
          <a:bodyPr/>
          <a:lstStyle/>
          <a:p>
            <a:fld id="{1D7E4244-D375-4F05-B678-C624FE293554}" type="slidenum">
              <a:rPr lang="es-CO" smtClean="0"/>
              <a:t>41</a:t>
            </a:fld>
            <a:endParaRPr lang="es-CO"/>
          </a:p>
        </p:txBody>
      </p:sp>
    </p:spTree>
    <p:extLst>
      <p:ext uri="{BB962C8B-B14F-4D97-AF65-F5344CB8AC3E}">
        <p14:creationId xmlns:p14="http://schemas.microsoft.com/office/powerpoint/2010/main" val="11513251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3 Imagen" descr="LEMA GOBIERNO 2014_logo-0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9" name="4 Imagen" descr="MINCOMERCIO-fi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pic>
        <p:nvPicPr>
          <p:cNvPr id="12" name="9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cxnSp>
        <p:nvCxnSpPr>
          <p:cNvPr id="62" name="16 Conector recto"/>
          <p:cNvCxnSpPr/>
          <p:nvPr/>
        </p:nvCxnSpPr>
        <p:spPr>
          <a:xfrm>
            <a:off x="0" y="1196752"/>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graphicFrame>
        <p:nvGraphicFramePr>
          <p:cNvPr id="10" name="3 Marcador de contenido"/>
          <p:cNvGraphicFramePr>
            <a:graphicFrameLocks/>
          </p:cNvGraphicFramePr>
          <p:nvPr>
            <p:extLst>
              <p:ext uri="{D42A27DB-BD31-4B8C-83A1-F6EECF244321}">
                <p14:modId xmlns:p14="http://schemas.microsoft.com/office/powerpoint/2010/main" val="2182149186"/>
              </p:ext>
            </p:extLst>
          </p:nvPr>
        </p:nvGraphicFramePr>
        <p:xfrm>
          <a:off x="457200" y="1451914"/>
          <a:ext cx="8339541" cy="478539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3" name="13 CuadroTexto"/>
          <p:cNvSpPr txBox="1"/>
          <p:nvPr/>
        </p:nvSpPr>
        <p:spPr>
          <a:xfrm>
            <a:off x="251520" y="159023"/>
            <a:ext cx="7776864" cy="461665"/>
          </a:xfrm>
          <a:prstGeom prst="rect">
            <a:avLst/>
          </a:prstGeom>
          <a:noFill/>
        </p:spPr>
        <p:txBody>
          <a:bodyPr wrap="square" rtlCol="0">
            <a:spAutoFit/>
          </a:bodyPr>
          <a:lstStyle/>
          <a:p>
            <a:r>
              <a:rPr lang="es-MX" sz="2400" b="1" dirty="0">
                <a:solidFill>
                  <a:srgbClr val="0070C0"/>
                </a:solidFill>
                <a:latin typeface="Arial Black" panose="020B0A04020102020204" pitchFamily="34" charset="0"/>
              </a:rPr>
              <a:t>PROSPECTIVA DE LA CONVERGENCIA</a:t>
            </a:r>
            <a:endParaRPr lang="es-CO" sz="2400" b="1" dirty="0">
              <a:solidFill>
                <a:srgbClr val="0070C0"/>
              </a:solidFill>
              <a:latin typeface="Arial Black" panose="020B0A04020102020204" pitchFamily="34" charset="0"/>
            </a:endParaRPr>
          </a:p>
        </p:txBody>
      </p:sp>
      <p:sp>
        <p:nvSpPr>
          <p:cNvPr id="14" name="18 CuadroTexto"/>
          <p:cNvSpPr txBox="1"/>
          <p:nvPr/>
        </p:nvSpPr>
        <p:spPr>
          <a:xfrm>
            <a:off x="251520" y="548680"/>
            <a:ext cx="8725241" cy="461665"/>
          </a:xfrm>
          <a:prstGeom prst="rect">
            <a:avLst/>
          </a:prstGeom>
          <a:noFill/>
        </p:spPr>
        <p:txBody>
          <a:bodyPr wrap="square" rtlCol="0">
            <a:spAutoFit/>
          </a:bodyPr>
          <a:lstStyle/>
          <a:p>
            <a:pPr lvl="0"/>
            <a:r>
              <a:rPr lang="es-CO" sz="2400" b="1" dirty="0">
                <a:latin typeface="Calibri" panose="020F0502020204030204" pitchFamily="34" charset="0"/>
              </a:rPr>
              <a:t>LA PROPUESTA DE FORMACIÓN DE LAS NIES</a:t>
            </a:r>
          </a:p>
        </p:txBody>
      </p:sp>
      <p:sp>
        <p:nvSpPr>
          <p:cNvPr id="2" name="Marcador de número de diapositiva 1"/>
          <p:cNvSpPr>
            <a:spLocks noGrp="1"/>
          </p:cNvSpPr>
          <p:nvPr>
            <p:ph type="sldNum" sz="quarter" idx="12"/>
          </p:nvPr>
        </p:nvSpPr>
        <p:spPr/>
        <p:txBody>
          <a:bodyPr/>
          <a:lstStyle/>
          <a:p>
            <a:fld id="{1D7E4244-D375-4F05-B678-C624FE293554}" type="slidenum">
              <a:rPr lang="es-CO" smtClean="0"/>
              <a:t>42</a:t>
            </a:fld>
            <a:endParaRPr lang="es-CO"/>
          </a:p>
        </p:txBody>
      </p:sp>
    </p:spTree>
    <p:extLst>
      <p:ext uri="{BB962C8B-B14F-4D97-AF65-F5344CB8AC3E}">
        <p14:creationId xmlns:p14="http://schemas.microsoft.com/office/powerpoint/2010/main" val="40083127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3 Imagen" descr="LEMA GOBIERNO 2014_logo-0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9" name="4 Imagen" descr="MINCOMERCIO-fi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pic>
        <p:nvPicPr>
          <p:cNvPr id="12" name="9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cxnSp>
        <p:nvCxnSpPr>
          <p:cNvPr id="62" name="16 Conector recto"/>
          <p:cNvCxnSpPr/>
          <p:nvPr/>
        </p:nvCxnSpPr>
        <p:spPr>
          <a:xfrm>
            <a:off x="0" y="1196752"/>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graphicFrame>
        <p:nvGraphicFramePr>
          <p:cNvPr id="10" name="3 Marcador de contenido"/>
          <p:cNvGraphicFramePr>
            <a:graphicFrameLocks/>
          </p:cNvGraphicFramePr>
          <p:nvPr>
            <p:extLst>
              <p:ext uri="{D42A27DB-BD31-4B8C-83A1-F6EECF244321}">
                <p14:modId xmlns:p14="http://schemas.microsoft.com/office/powerpoint/2010/main" val="2208315824"/>
              </p:ext>
            </p:extLst>
          </p:nvPr>
        </p:nvGraphicFramePr>
        <p:xfrm>
          <a:off x="457200" y="1451914"/>
          <a:ext cx="8339541" cy="478539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3" name="13 CuadroTexto"/>
          <p:cNvSpPr txBox="1"/>
          <p:nvPr/>
        </p:nvSpPr>
        <p:spPr>
          <a:xfrm>
            <a:off x="251520" y="159023"/>
            <a:ext cx="7776864" cy="461665"/>
          </a:xfrm>
          <a:prstGeom prst="rect">
            <a:avLst/>
          </a:prstGeom>
          <a:noFill/>
        </p:spPr>
        <p:txBody>
          <a:bodyPr wrap="square" rtlCol="0">
            <a:spAutoFit/>
          </a:bodyPr>
          <a:lstStyle/>
          <a:p>
            <a:r>
              <a:rPr lang="es-MX" sz="2400" b="1" dirty="0">
                <a:solidFill>
                  <a:srgbClr val="0070C0"/>
                </a:solidFill>
                <a:latin typeface="Arial Black" panose="020B0A04020102020204" pitchFamily="34" charset="0"/>
              </a:rPr>
              <a:t>PROSPECTIVA DE LA CONVERGENCIA</a:t>
            </a:r>
            <a:endParaRPr lang="es-CO" sz="2400" b="1" dirty="0">
              <a:solidFill>
                <a:srgbClr val="0070C0"/>
              </a:solidFill>
              <a:latin typeface="Arial Black" panose="020B0A04020102020204" pitchFamily="34" charset="0"/>
            </a:endParaRPr>
          </a:p>
        </p:txBody>
      </p:sp>
      <p:sp>
        <p:nvSpPr>
          <p:cNvPr id="14" name="18 CuadroTexto"/>
          <p:cNvSpPr txBox="1"/>
          <p:nvPr/>
        </p:nvSpPr>
        <p:spPr>
          <a:xfrm>
            <a:off x="251520" y="548680"/>
            <a:ext cx="8725241" cy="461665"/>
          </a:xfrm>
          <a:prstGeom prst="rect">
            <a:avLst/>
          </a:prstGeom>
          <a:noFill/>
        </p:spPr>
        <p:txBody>
          <a:bodyPr wrap="square" rtlCol="0">
            <a:spAutoFit/>
          </a:bodyPr>
          <a:lstStyle/>
          <a:p>
            <a:pPr lvl="0"/>
            <a:r>
              <a:rPr lang="es-CO" sz="2400" b="1" dirty="0">
                <a:latin typeface="Calibri" panose="020F0502020204030204" pitchFamily="34" charset="0"/>
              </a:rPr>
              <a:t>LA PROPUESTA DE FORMACIÓN DE LAS NIES</a:t>
            </a:r>
          </a:p>
        </p:txBody>
      </p:sp>
      <p:sp>
        <p:nvSpPr>
          <p:cNvPr id="2" name="Marcador de número de diapositiva 1"/>
          <p:cNvSpPr>
            <a:spLocks noGrp="1"/>
          </p:cNvSpPr>
          <p:nvPr>
            <p:ph type="sldNum" sz="quarter" idx="12"/>
          </p:nvPr>
        </p:nvSpPr>
        <p:spPr/>
        <p:txBody>
          <a:bodyPr/>
          <a:lstStyle/>
          <a:p>
            <a:fld id="{1D7E4244-D375-4F05-B678-C624FE293554}" type="slidenum">
              <a:rPr lang="es-CO" smtClean="0"/>
              <a:t>43</a:t>
            </a:fld>
            <a:endParaRPr lang="es-CO"/>
          </a:p>
        </p:txBody>
      </p:sp>
    </p:spTree>
    <p:extLst>
      <p:ext uri="{BB962C8B-B14F-4D97-AF65-F5344CB8AC3E}">
        <p14:creationId xmlns:p14="http://schemas.microsoft.com/office/powerpoint/2010/main" val="14437282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3 Imagen" descr="LEMA GOBIERNO 2014_logo-0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9" name="4 Imagen" descr="MINCOMERCIO-fi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pic>
        <p:nvPicPr>
          <p:cNvPr id="12" name="9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cxnSp>
        <p:nvCxnSpPr>
          <p:cNvPr id="62" name="16 Conector recto"/>
          <p:cNvCxnSpPr/>
          <p:nvPr/>
        </p:nvCxnSpPr>
        <p:spPr>
          <a:xfrm>
            <a:off x="0" y="1196752"/>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graphicFrame>
        <p:nvGraphicFramePr>
          <p:cNvPr id="10" name="3 Marcador de contenido"/>
          <p:cNvGraphicFramePr>
            <a:graphicFrameLocks/>
          </p:cNvGraphicFramePr>
          <p:nvPr>
            <p:extLst>
              <p:ext uri="{D42A27DB-BD31-4B8C-83A1-F6EECF244321}">
                <p14:modId xmlns:p14="http://schemas.microsoft.com/office/powerpoint/2010/main" val="3842044658"/>
              </p:ext>
            </p:extLst>
          </p:nvPr>
        </p:nvGraphicFramePr>
        <p:xfrm>
          <a:off x="457200" y="1451914"/>
          <a:ext cx="8339541" cy="478539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3" name="13 CuadroTexto"/>
          <p:cNvSpPr txBox="1"/>
          <p:nvPr/>
        </p:nvSpPr>
        <p:spPr>
          <a:xfrm>
            <a:off x="251520" y="159023"/>
            <a:ext cx="7776864" cy="461665"/>
          </a:xfrm>
          <a:prstGeom prst="rect">
            <a:avLst/>
          </a:prstGeom>
          <a:noFill/>
        </p:spPr>
        <p:txBody>
          <a:bodyPr wrap="square" rtlCol="0">
            <a:spAutoFit/>
          </a:bodyPr>
          <a:lstStyle/>
          <a:p>
            <a:r>
              <a:rPr lang="es-MX" sz="2400" b="1" dirty="0">
                <a:solidFill>
                  <a:srgbClr val="0070C0"/>
                </a:solidFill>
                <a:latin typeface="Arial Black" panose="020B0A04020102020204" pitchFamily="34" charset="0"/>
              </a:rPr>
              <a:t>PROSPECTIVA DE LA CONVERGENCIA</a:t>
            </a:r>
            <a:endParaRPr lang="es-CO" sz="2400" b="1" dirty="0">
              <a:solidFill>
                <a:srgbClr val="0070C0"/>
              </a:solidFill>
              <a:latin typeface="Arial Black" panose="020B0A04020102020204" pitchFamily="34" charset="0"/>
            </a:endParaRPr>
          </a:p>
        </p:txBody>
      </p:sp>
      <p:sp>
        <p:nvSpPr>
          <p:cNvPr id="14" name="18 CuadroTexto"/>
          <p:cNvSpPr txBox="1"/>
          <p:nvPr/>
        </p:nvSpPr>
        <p:spPr>
          <a:xfrm>
            <a:off x="251520" y="548680"/>
            <a:ext cx="8725241" cy="461665"/>
          </a:xfrm>
          <a:prstGeom prst="rect">
            <a:avLst/>
          </a:prstGeom>
          <a:noFill/>
        </p:spPr>
        <p:txBody>
          <a:bodyPr wrap="square" rtlCol="0">
            <a:spAutoFit/>
          </a:bodyPr>
          <a:lstStyle/>
          <a:p>
            <a:pPr lvl="0"/>
            <a:r>
              <a:rPr lang="es-CO" sz="2400" b="1" dirty="0">
                <a:latin typeface="Calibri" panose="020F0502020204030204" pitchFamily="34" charset="0"/>
              </a:rPr>
              <a:t>LA PROPUESTA DE FORMACIÓN DE LAS NIES</a:t>
            </a:r>
          </a:p>
        </p:txBody>
      </p:sp>
      <p:sp>
        <p:nvSpPr>
          <p:cNvPr id="2" name="Marcador de número de diapositiva 1"/>
          <p:cNvSpPr>
            <a:spLocks noGrp="1"/>
          </p:cNvSpPr>
          <p:nvPr>
            <p:ph type="sldNum" sz="quarter" idx="12"/>
          </p:nvPr>
        </p:nvSpPr>
        <p:spPr/>
        <p:txBody>
          <a:bodyPr/>
          <a:lstStyle/>
          <a:p>
            <a:fld id="{1D7E4244-D375-4F05-B678-C624FE293554}" type="slidenum">
              <a:rPr lang="es-CO" smtClean="0"/>
              <a:t>44</a:t>
            </a:fld>
            <a:endParaRPr lang="es-CO"/>
          </a:p>
        </p:txBody>
      </p:sp>
    </p:spTree>
    <p:extLst>
      <p:ext uri="{BB962C8B-B14F-4D97-AF65-F5344CB8AC3E}">
        <p14:creationId xmlns:p14="http://schemas.microsoft.com/office/powerpoint/2010/main" val="6773147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3 Imagen" descr="LEMA GOBIERNO 2014_logo-0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9" name="4 Imagen" descr="MINCOMERCIO-fi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pic>
        <p:nvPicPr>
          <p:cNvPr id="12" name="9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cxnSp>
        <p:nvCxnSpPr>
          <p:cNvPr id="62" name="16 Conector recto"/>
          <p:cNvCxnSpPr/>
          <p:nvPr/>
        </p:nvCxnSpPr>
        <p:spPr>
          <a:xfrm>
            <a:off x="0" y="1196752"/>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graphicFrame>
        <p:nvGraphicFramePr>
          <p:cNvPr id="10" name="3 Marcador de contenido"/>
          <p:cNvGraphicFramePr>
            <a:graphicFrameLocks/>
          </p:cNvGraphicFramePr>
          <p:nvPr>
            <p:extLst>
              <p:ext uri="{D42A27DB-BD31-4B8C-83A1-F6EECF244321}">
                <p14:modId xmlns:p14="http://schemas.microsoft.com/office/powerpoint/2010/main" val="4146581930"/>
              </p:ext>
            </p:extLst>
          </p:nvPr>
        </p:nvGraphicFramePr>
        <p:xfrm>
          <a:off x="457200" y="1451914"/>
          <a:ext cx="8339541" cy="478539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3" name="13 CuadroTexto"/>
          <p:cNvSpPr txBox="1"/>
          <p:nvPr/>
        </p:nvSpPr>
        <p:spPr>
          <a:xfrm>
            <a:off x="251520" y="159023"/>
            <a:ext cx="7776864" cy="461665"/>
          </a:xfrm>
          <a:prstGeom prst="rect">
            <a:avLst/>
          </a:prstGeom>
          <a:noFill/>
        </p:spPr>
        <p:txBody>
          <a:bodyPr wrap="square" rtlCol="0">
            <a:spAutoFit/>
          </a:bodyPr>
          <a:lstStyle/>
          <a:p>
            <a:r>
              <a:rPr lang="es-MX" sz="2400" b="1" dirty="0">
                <a:solidFill>
                  <a:srgbClr val="0070C0"/>
                </a:solidFill>
                <a:latin typeface="Arial Black" panose="020B0A04020102020204" pitchFamily="34" charset="0"/>
              </a:rPr>
              <a:t>PROSPECTIVA DE LA CONVERGENCIA</a:t>
            </a:r>
            <a:endParaRPr lang="es-CO" sz="2400" b="1" dirty="0">
              <a:solidFill>
                <a:srgbClr val="0070C0"/>
              </a:solidFill>
              <a:latin typeface="Arial Black" panose="020B0A04020102020204" pitchFamily="34" charset="0"/>
            </a:endParaRPr>
          </a:p>
        </p:txBody>
      </p:sp>
      <p:sp>
        <p:nvSpPr>
          <p:cNvPr id="14" name="18 CuadroTexto"/>
          <p:cNvSpPr txBox="1"/>
          <p:nvPr/>
        </p:nvSpPr>
        <p:spPr>
          <a:xfrm>
            <a:off x="251520" y="548680"/>
            <a:ext cx="8725241" cy="461665"/>
          </a:xfrm>
          <a:prstGeom prst="rect">
            <a:avLst/>
          </a:prstGeom>
          <a:noFill/>
        </p:spPr>
        <p:txBody>
          <a:bodyPr wrap="square" rtlCol="0">
            <a:spAutoFit/>
          </a:bodyPr>
          <a:lstStyle/>
          <a:p>
            <a:pPr lvl="0"/>
            <a:r>
              <a:rPr lang="es-CO" sz="2400" b="1" dirty="0">
                <a:latin typeface="Calibri" panose="020F0502020204030204" pitchFamily="34" charset="0"/>
              </a:rPr>
              <a:t>LA PROPUESTA DE FORMACIÓN DE LAS NIES</a:t>
            </a:r>
          </a:p>
        </p:txBody>
      </p:sp>
      <p:sp>
        <p:nvSpPr>
          <p:cNvPr id="2" name="Marcador de número de diapositiva 1"/>
          <p:cNvSpPr>
            <a:spLocks noGrp="1"/>
          </p:cNvSpPr>
          <p:nvPr>
            <p:ph type="sldNum" sz="quarter" idx="12"/>
          </p:nvPr>
        </p:nvSpPr>
        <p:spPr/>
        <p:txBody>
          <a:bodyPr/>
          <a:lstStyle/>
          <a:p>
            <a:fld id="{1D7E4244-D375-4F05-B678-C624FE293554}" type="slidenum">
              <a:rPr lang="es-CO" smtClean="0"/>
              <a:t>45</a:t>
            </a:fld>
            <a:endParaRPr lang="es-CO"/>
          </a:p>
        </p:txBody>
      </p:sp>
    </p:spTree>
    <p:extLst>
      <p:ext uri="{BB962C8B-B14F-4D97-AF65-F5344CB8AC3E}">
        <p14:creationId xmlns:p14="http://schemas.microsoft.com/office/powerpoint/2010/main" val="23548105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EMA GOBIERNO 2014_logo-0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5" name="4 Imagen" descr="MINCOMERCIO-fi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cxnSp>
        <p:nvCxnSpPr>
          <p:cNvPr id="7" name="6 Conector recto"/>
          <p:cNvCxnSpPr/>
          <p:nvPr/>
        </p:nvCxnSpPr>
        <p:spPr>
          <a:xfrm>
            <a:off x="251520" y="6237312"/>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 name="9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1" name="7 Marcador de contenid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cxnSp>
        <p:nvCxnSpPr>
          <p:cNvPr id="17" name="16 Conector recto"/>
          <p:cNvCxnSpPr/>
          <p:nvPr/>
        </p:nvCxnSpPr>
        <p:spPr>
          <a:xfrm>
            <a:off x="0" y="1196752"/>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graphicFrame>
        <p:nvGraphicFramePr>
          <p:cNvPr id="13" name="3 Marcador de contenido"/>
          <p:cNvGraphicFramePr>
            <a:graphicFrameLocks/>
          </p:cNvGraphicFramePr>
          <p:nvPr>
            <p:extLst>
              <p:ext uri="{D42A27DB-BD31-4B8C-83A1-F6EECF244321}">
                <p14:modId xmlns:p14="http://schemas.microsoft.com/office/powerpoint/2010/main" val="3063701704"/>
              </p:ext>
            </p:extLst>
          </p:nvPr>
        </p:nvGraphicFramePr>
        <p:xfrm>
          <a:off x="457200" y="1600203"/>
          <a:ext cx="8229600" cy="45259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6" name="15 CuadroTexto"/>
          <p:cNvSpPr txBox="1"/>
          <p:nvPr/>
        </p:nvSpPr>
        <p:spPr>
          <a:xfrm>
            <a:off x="251520" y="548680"/>
            <a:ext cx="8725241" cy="430887"/>
          </a:xfrm>
          <a:prstGeom prst="rect">
            <a:avLst/>
          </a:prstGeom>
          <a:noFill/>
        </p:spPr>
        <p:txBody>
          <a:bodyPr wrap="square" rtlCol="0">
            <a:spAutoFit/>
          </a:bodyPr>
          <a:lstStyle/>
          <a:p>
            <a:pPr lvl="0"/>
            <a:r>
              <a:rPr lang="es-CO" sz="1100" dirty="0">
                <a:latin typeface="Arial Black" panose="020B0A04020102020204" pitchFamily="34" charset="0"/>
              </a:rPr>
              <a:t>Las NCIF y las NAI son una parte de los elementos requeridos para generar informes empresariales de alta calidad. Se requieren mejoras en otros elementos que forman parte de la cadena de información:</a:t>
            </a:r>
            <a:endParaRPr lang="es-CO" sz="1100" dirty="0"/>
          </a:p>
        </p:txBody>
      </p:sp>
      <p:sp>
        <p:nvSpPr>
          <p:cNvPr id="15" name="13 CuadroTexto"/>
          <p:cNvSpPr txBox="1"/>
          <p:nvPr/>
        </p:nvSpPr>
        <p:spPr>
          <a:xfrm>
            <a:off x="251520" y="159023"/>
            <a:ext cx="7776864" cy="461665"/>
          </a:xfrm>
          <a:prstGeom prst="rect">
            <a:avLst/>
          </a:prstGeom>
          <a:noFill/>
        </p:spPr>
        <p:txBody>
          <a:bodyPr wrap="square" rtlCol="0">
            <a:spAutoFit/>
          </a:bodyPr>
          <a:lstStyle/>
          <a:p>
            <a:r>
              <a:rPr lang="es-MX" sz="2400" b="1" dirty="0">
                <a:solidFill>
                  <a:srgbClr val="0070C0"/>
                </a:solidFill>
                <a:latin typeface="Arial Black" panose="020B0A04020102020204" pitchFamily="34" charset="0"/>
              </a:rPr>
              <a:t>PROSPECTIVA DE LA CONVERGENCIA</a:t>
            </a:r>
            <a:endParaRPr lang="es-CO" sz="2400" b="1" dirty="0">
              <a:solidFill>
                <a:srgbClr val="0070C0"/>
              </a:solidFill>
              <a:latin typeface="Arial Black" panose="020B0A04020102020204" pitchFamily="34" charset="0"/>
            </a:endParaRPr>
          </a:p>
        </p:txBody>
      </p:sp>
      <p:sp>
        <p:nvSpPr>
          <p:cNvPr id="2" name="Marcador de número de diapositiva 1"/>
          <p:cNvSpPr>
            <a:spLocks noGrp="1"/>
          </p:cNvSpPr>
          <p:nvPr>
            <p:ph type="sldNum" sz="quarter" idx="12"/>
          </p:nvPr>
        </p:nvSpPr>
        <p:spPr/>
        <p:txBody>
          <a:bodyPr/>
          <a:lstStyle/>
          <a:p>
            <a:fld id="{1D7E4244-D375-4F05-B678-C624FE293554}" type="slidenum">
              <a:rPr lang="es-CO" smtClean="0"/>
              <a:t>46</a:t>
            </a:fld>
            <a:endParaRPr lang="es-CO"/>
          </a:p>
        </p:txBody>
      </p:sp>
    </p:spTree>
    <p:extLst>
      <p:ext uri="{BB962C8B-B14F-4D97-AF65-F5344CB8AC3E}">
        <p14:creationId xmlns:p14="http://schemas.microsoft.com/office/powerpoint/2010/main" val="22469944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EMA GOBIERNO 2014_logo-0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5" name="4 Imagen" descr="MINCOMERCIO-fi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cxnSp>
        <p:nvCxnSpPr>
          <p:cNvPr id="7" name="6 Conector recto"/>
          <p:cNvCxnSpPr/>
          <p:nvPr/>
        </p:nvCxnSpPr>
        <p:spPr>
          <a:xfrm>
            <a:off x="251520" y="6237312"/>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 name="9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1" name="7 Marcador de contenid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cxnSp>
        <p:nvCxnSpPr>
          <p:cNvPr id="13" name="12 Conector recto"/>
          <p:cNvCxnSpPr/>
          <p:nvPr/>
        </p:nvCxnSpPr>
        <p:spPr>
          <a:xfrm>
            <a:off x="-28515" y="836712"/>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251519" y="-27383"/>
            <a:ext cx="8725241" cy="523220"/>
          </a:xfrm>
          <a:prstGeom prst="rect">
            <a:avLst/>
          </a:prstGeom>
          <a:noFill/>
        </p:spPr>
        <p:txBody>
          <a:bodyPr wrap="square" rtlCol="0">
            <a:spAutoFit/>
          </a:bodyPr>
          <a:lstStyle/>
          <a:p>
            <a:r>
              <a:rPr lang="es-MX" sz="2800" b="1" dirty="0">
                <a:solidFill>
                  <a:srgbClr val="0070C0"/>
                </a:solidFill>
                <a:latin typeface="Arial Black" panose="020B0A04020102020204" pitchFamily="34" charset="0"/>
              </a:rPr>
              <a:t>PROSPECTIVA DE LA CONVERGENCIA</a:t>
            </a:r>
            <a:endParaRPr lang="es-CO" sz="2800" b="1" dirty="0">
              <a:solidFill>
                <a:srgbClr val="0070C0"/>
              </a:solidFill>
              <a:latin typeface="Arial Black" panose="020B0A04020102020204" pitchFamily="34" charset="0"/>
            </a:endParaRPr>
          </a:p>
        </p:txBody>
      </p:sp>
      <p:sp>
        <p:nvSpPr>
          <p:cNvPr id="15" name="14 CuadroTexto"/>
          <p:cNvSpPr txBox="1"/>
          <p:nvPr/>
        </p:nvSpPr>
        <p:spPr>
          <a:xfrm>
            <a:off x="251520" y="516431"/>
            <a:ext cx="8640960" cy="400110"/>
          </a:xfrm>
          <a:prstGeom prst="rect">
            <a:avLst/>
          </a:prstGeom>
          <a:noFill/>
        </p:spPr>
        <p:txBody>
          <a:bodyPr wrap="square" rtlCol="0">
            <a:spAutoFit/>
          </a:bodyPr>
          <a:lstStyle/>
          <a:p>
            <a:r>
              <a:rPr lang="es-CO" sz="2000" b="1" dirty="0"/>
              <a:t>LA CADENA DE LOS INFORMES FINANCIEROS</a:t>
            </a:r>
            <a:endParaRPr lang="es-CO" sz="2000" b="1" dirty="0">
              <a:latin typeface="Arial Black" panose="020B0A04020102020204" pitchFamily="34" charset="0"/>
            </a:endParaRPr>
          </a:p>
        </p:txBody>
      </p:sp>
      <p:sp>
        <p:nvSpPr>
          <p:cNvPr id="16" name="15 Rectángulo"/>
          <p:cNvSpPr/>
          <p:nvPr/>
        </p:nvSpPr>
        <p:spPr>
          <a:xfrm>
            <a:off x="2915816" y="2944214"/>
            <a:ext cx="1359024" cy="1296144"/>
          </a:xfrm>
          <a:prstGeom prst="rect">
            <a:avLst/>
          </a:prstGeom>
          <a:solidFill>
            <a:schemeClr val="bg1">
              <a:alpha val="90000"/>
            </a:schemeClr>
          </a:solidFill>
          <a:ln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r>
              <a:rPr lang="es-MX" sz="1400" b="1" dirty="0">
                <a:solidFill>
                  <a:schemeClr val="tx1"/>
                </a:solidFill>
                <a:latin typeface="Calibri" panose="020F0502020204030204" pitchFamily="34" charset="0"/>
              </a:rPr>
              <a:t>AUDITORES</a:t>
            </a:r>
            <a:endParaRPr lang="es-CO" sz="1400" b="1" dirty="0">
              <a:solidFill>
                <a:schemeClr val="tx1"/>
              </a:solidFill>
              <a:latin typeface="Calibri" panose="020F0502020204030204" pitchFamily="34" charset="0"/>
            </a:endParaRPr>
          </a:p>
        </p:txBody>
      </p:sp>
      <p:sp>
        <p:nvSpPr>
          <p:cNvPr id="17" name="16 Rectángulo"/>
          <p:cNvSpPr/>
          <p:nvPr/>
        </p:nvSpPr>
        <p:spPr>
          <a:xfrm>
            <a:off x="755576" y="6256583"/>
            <a:ext cx="4392488" cy="324035"/>
          </a:xfrm>
          <a:prstGeom prst="rect">
            <a:avLst/>
          </a:prstGeom>
          <a:solidFill>
            <a:schemeClr val="bg1">
              <a:alpha val="90000"/>
            </a:schemeClr>
          </a:solidFill>
          <a:ln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r>
              <a:rPr lang="es-MX" sz="1300" b="1" dirty="0">
                <a:solidFill>
                  <a:schemeClr val="tx1"/>
                </a:solidFill>
                <a:latin typeface="Calibri" panose="020F0502020204030204" pitchFamily="34" charset="0"/>
              </a:rPr>
              <a:t>Proceso de Emisión de Estándares</a:t>
            </a:r>
            <a:endParaRPr lang="es-CO" sz="1300" b="1" dirty="0">
              <a:solidFill>
                <a:schemeClr val="tx1"/>
              </a:solidFill>
              <a:latin typeface="Calibri" panose="020F0502020204030204" pitchFamily="34" charset="0"/>
            </a:endParaRPr>
          </a:p>
        </p:txBody>
      </p:sp>
      <p:sp>
        <p:nvSpPr>
          <p:cNvPr id="18" name="17 Llamada de flecha hacia arriba"/>
          <p:cNvSpPr/>
          <p:nvPr/>
        </p:nvSpPr>
        <p:spPr>
          <a:xfrm>
            <a:off x="971600" y="4744413"/>
            <a:ext cx="720080" cy="1346837"/>
          </a:xfrm>
          <a:prstGeom prst="upArrowCallout">
            <a:avLst/>
          </a:prstGeom>
          <a:solidFill>
            <a:schemeClr val="bg1">
              <a:alpha val="90000"/>
            </a:schemeClr>
          </a:solidFill>
          <a:ln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r>
              <a:rPr lang="es-MX" sz="1300" b="1" dirty="0">
                <a:solidFill>
                  <a:schemeClr val="tx1"/>
                </a:solidFill>
                <a:latin typeface="Calibri" panose="020F0502020204030204" pitchFamily="34" charset="0"/>
              </a:rPr>
              <a:t>IFRS</a:t>
            </a:r>
            <a:endParaRPr lang="es-CO" sz="1300" b="1" dirty="0">
              <a:solidFill>
                <a:schemeClr val="tx1"/>
              </a:solidFill>
              <a:latin typeface="Calibri" panose="020F0502020204030204" pitchFamily="34" charset="0"/>
            </a:endParaRPr>
          </a:p>
        </p:txBody>
      </p:sp>
      <p:sp>
        <p:nvSpPr>
          <p:cNvPr id="19" name="18 Rectángulo"/>
          <p:cNvSpPr/>
          <p:nvPr/>
        </p:nvSpPr>
        <p:spPr>
          <a:xfrm>
            <a:off x="251520" y="3273766"/>
            <a:ext cx="1908212" cy="1362637"/>
          </a:xfrm>
          <a:prstGeom prst="rect">
            <a:avLst/>
          </a:prstGeom>
          <a:solidFill>
            <a:schemeClr val="bg1">
              <a:alpha val="90000"/>
            </a:schemeClr>
          </a:solidFill>
          <a:ln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r>
              <a:rPr lang="es-MX" sz="1400" b="1" dirty="0">
                <a:solidFill>
                  <a:schemeClr val="tx1"/>
                </a:solidFill>
                <a:latin typeface="Calibri" panose="020F0502020204030204" pitchFamily="34" charset="0"/>
              </a:rPr>
              <a:t>PREPARADORES</a:t>
            </a:r>
            <a:endParaRPr lang="es-CO" sz="1400" b="1" dirty="0">
              <a:solidFill>
                <a:schemeClr val="tx1"/>
              </a:solidFill>
              <a:latin typeface="Calibri" panose="020F0502020204030204" pitchFamily="34" charset="0"/>
            </a:endParaRPr>
          </a:p>
        </p:txBody>
      </p:sp>
      <p:cxnSp>
        <p:nvCxnSpPr>
          <p:cNvPr id="20" name="19 Conector recto de flecha"/>
          <p:cNvCxnSpPr>
            <a:stCxn id="19" idx="3"/>
            <a:endCxn id="22" idx="2"/>
          </p:cNvCxnSpPr>
          <p:nvPr/>
        </p:nvCxnSpPr>
        <p:spPr>
          <a:xfrm>
            <a:off x="2159732" y="3955083"/>
            <a:ext cx="4786818"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1" name="20 Llamada de flecha hacia abajo"/>
          <p:cNvSpPr/>
          <p:nvPr/>
        </p:nvSpPr>
        <p:spPr>
          <a:xfrm>
            <a:off x="251520" y="1648070"/>
            <a:ext cx="936104" cy="1296144"/>
          </a:xfrm>
          <a:prstGeom prst="downArrowCallout">
            <a:avLst/>
          </a:prstGeom>
          <a:solidFill>
            <a:schemeClr val="bg1">
              <a:alpha val="90000"/>
            </a:schemeClr>
          </a:solidFill>
          <a:ln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r>
              <a:rPr lang="es-MX" sz="1000" b="1" dirty="0">
                <a:solidFill>
                  <a:schemeClr val="tx1"/>
                </a:solidFill>
                <a:latin typeface="Calibri" panose="020F0502020204030204" pitchFamily="34" charset="0"/>
              </a:rPr>
              <a:t>Reportes sobre controles internos</a:t>
            </a:r>
            <a:endParaRPr lang="es-CO" sz="1000" b="1" dirty="0">
              <a:solidFill>
                <a:schemeClr val="tx1"/>
              </a:solidFill>
              <a:latin typeface="Calibri" panose="020F0502020204030204" pitchFamily="34" charset="0"/>
            </a:endParaRPr>
          </a:p>
        </p:txBody>
      </p:sp>
      <p:sp>
        <p:nvSpPr>
          <p:cNvPr id="22" name="21 Elipse"/>
          <p:cNvSpPr/>
          <p:nvPr/>
        </p:nvSpPr>
        <p:spPr>
          <a:xfrm>
            <a:off x="6946550" y="3273766"/>
            <a:ext cx="2089946" cy="1362637"/>
          </a:xfrm>
          <a:prstGeom prst="ellipse">
            <a:avLst/>
          </a:prstGeom>
          <a:solidFill>
            <a:schemeClr val="bg1">
              <a:alpha val="90000"/>
            </a:schemeClr>
          </a:solidFill>
          <a:ln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r>
              <a:rPr lang="es-MX" sz="1100" b="1" dirty="0">
                <a:solidFill>
                  <a:schemeClr val="tx1"/>
                </a:solidFill>
                <a:latin typeface="Calibri" panose="020F0502020204030204" pitchFamily="34" charset="0"/>
              </a:rPr>
              <a:t>USUARIOS (INVERSIONISTAS, PRESTAMISTAS, ACREEDORES, OTROS)</a:t>
            </a:r>
            <a:endParaRPr lang="es-CO" sz="1100" b="1" dirty="0">
              <a:solidFill>
                <a:schemeClr val="tx1"/>
              </a:solidFill>
              <a:latin typeface="Calibri" panose="020F0502020204030204" pitchFamily="34" charset="0"/>
            </a:endParaRPr>
          </a:p>
        </p:txBody>
      </p:sp>
      <p:sp>
        <p:nvSpPr>
          <p:cNvPr id="23" name="22 Rectángulo"/>
          <p:cNvSpPr/>
          <p:nvPr/>
        </p:nvSpPr>
        <p:spPr>
          <a:xfrm>
            <a:off x="7383214" y="2374155"/>
            <a:ext cx="1152128" cy="635585"/>
          </a:xfrm>
          <a:prstGeom prst="rect">
            <a:avLst/>
          </a:prstGeom>
          <a:solidFill>
            <a:schemeClr val="bg1">
              <a:alpha val="90000"/>
            </a:schemeClr>
          </a:solidFill>
          <a:ln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r>
              <a:rPr lang="es-MX" sz="1400" b="1" dirty="0">
                <a:solidFill>
                  <a:schemeClr val="tx1"/>
                </a:solidFill>
                <a:latin typeface="Calibri" panose="020F0502020204030204" pitchFamily="34" charset="0"/>
              </a:rPr>
              <a:t>Tribunales y Cortes</a:t>
            </a:r>
            <a:endParaRPr lang="es-CO" sz="1400" b="1" dirty="0">
              <a:solidFill>
                <a:schemeClr val="tx1"/>
              </a:solidFill>
              <a:latin typeface="Calibri" panose="020F0502020204030204" pitchFamily="34" charset="0"/>
            </a:endParaRPr>
          </a:p>
        </p:txBody>
      </p:sp>
      <p:sp>
        <p:nvSpPr>
          <p:cNvPr id="24" name="23 Llamada de flecha hacia abajo"/>
          <p:cNvSpPr/>
          <p:nvPr/>
        </p:nvSpPr>
        <p:spPr>
          <a:xfrm>
            <a:off x="4860033" y="1493322"/>
            <a:ext cx="1438446" cy="1090852"/>
          </a:xfrm>
          <a:prstGeom prst="downArrowCallout">
            <a:avLst/>
          </a:prstGeom>
          <a:solidFill>
            <a:schemeClr val="bg1">
              <a:alpha val="90000"/>
            </a:schemeClr>
          </a:solidFill>
          <a:ln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r>
              <a:rPr lang="es-MX" sz="1400" b="1" dirty="0" err="1">
                <a:solidFill>
                  <a:schemeClr val="tx1"/>
                </a:solidFill>
                <a:latin typeface="Calibri" panose="020F0502020204030204" pitchFamily="34" charset="0"/>
              </a:rPr>
              <a:t>Enforcement</a:t>
            </a:r>
            <a:r>
              <a:rPr lang="es-MX" sz="1400" b="1" dirty="0">
                <a:solidFill>
                  <a:schemeClr val="tx1"/>
                </a:solidFill>
                <a:latin typeface="Calibri" panose="020F0502020204030204" pitchFamily="34" charset="0"/>
              </a:rPr>
              <a:t> Standard</a:t>
            </a:r>
            <a:endParaRPr lang="es-CO" sz="1400" b="1" dirty="0">
              <a:solidFill>
                <a:schemeClr val="tx1"/>
              </a:solidFill>
              <a:latin typeface="Calibri" panose="020F0502020204030204" pitchFamily="34" charset="0"/>
            </a:endParaRPr>
          </a:p>
        </p:txBody>
      </p:sp>
      <p:sp>
        <p:nvSpPr>
          <p:cNvPr id="25" name="24 Llamada de flecha hacia abajo"/>
          <p:cNvSpPr/>
          <p:nvPr/>
        </p:nvSpPr>
        <p:spPr>
          <a:xfrm>
            <a:off x="1547664" y="1072006"/>
            <a:ext cx="936104" cy="1296144"/>
          </a:xfrm>
          <a:prstGeom prst="downArrowCallout">
            <a:avLst/>
          </a:prstGeom>
          <a:solidFill>
            <a:schemeClr val="bg1">
              <a:alpha val="90000"/>
            </a:schemeClr>
          </a:solidFill>
          <a:ln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r>
              <a:rPr lang="es-MX" sz="1000" b="1" dirty="0">
                <a:solidFill>
                  <a:schemeClr val="tx1"/>
                </a:solidFill>
                <a:latin typeface="Calibri" panose="020F0502020204030204" pitchFamily="34" charset="0"/>
              </a:rPr>
              <a:t>Códigos de Gobierno Corporativo</a:t>
            </a:r>
            <a:endParaRPr lang="es-CO" sz="1000" b="1" dirty="0">
              <a:solidFill>
                <a:schemeClr val="tx1"/>
              </a:solidFill>
              <a:latin typeface="Calibri" panose="020F0502020204030204" pitchFamily="34" charset="0"/>
            </a:endParaRPr>
          </a:p>
        </p:txBody>
      </p:sp>
      <p:sp>
        <p:nvSpPr>
          <p:cNvPr id="26" name="25 Llamada de flecha hacia abajo"/>
          <p:cNvSpPr/>
          <p:nvPr/>
        </p:nvSpPr>
        <p:spPr>
          <a:xfrm>
            <a:off x="2987824" y="1432045"/>
            <a:ext cx="1215008" cy="1296144"/>
          </a:xfrm>
          <a:prstGeom prst="downArrowCallout">
            <a:avLst/>
          </a:prstGeom>
          <a:solidFill>
            <a:schemeClr val="bg1">
              <a:alpha val="90000"/>
            </a:schemeClr>
          </a:solidFill>
          <a:ln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r>
              <a:rPr lang="es-CO" sz="1400" b="1" dirty="0" err="1">
                <a:solidFill>
                  <a:schemeClr val="tx1"/>
                </a:solidFill>
                <a:latin typeface="Calibri" panose="020F0502020204030204" pitchFamily="34" charset="0"/>
              </a:rPr>
              <a:t>Oversight</a:t>
            </a:r>
            <a:r>
              <a:rPr lang="es-CO" sz="1400" b="1" dirty="0">
                <a:solidFill>
                  <a:schemeClr val="tx1"/>
                </a:solidFill>
                <a:latin typeface="Calibri" panose="020F0502020204030204" pitchFamily="34" charset="0"/>
              </a:rPr>
              <a:t> </a:t>
            </a:r>
            <a:r>
              <a:rPr lang="es-CO" sz="1400" b="1" dirty="0" err="1">
                <a:solidFill>
                  <a:schemeClr val="tx1"/>
                </a:solidFill>
                <a:latin typeface="Calibri" panose="020F0502020204030204" pitchFamily="34" charset="0"/>
              </a:rPr>
              <a:t>authority</a:t>
            </a:r>
            <a:endParaRPr lang="es-CO" sz="1400" b="1" dirty="0">
              <a:solidFill>
                <a:schemeClr val="tx1"/>
              </a:solidFill>
              <a:latin typeface="Calibri" panose="020F0502020204030204" pitchFamily="34" charset="0"/>
            </a:endParaRPr>
          </a:p>
        </p:txBody>
      </p:sp>
      <p:sp>
        <p:nvSpPr>
          <p:cNvPr id="27" name="26 Llamada de flecha hacia arriba"/>
          <p:cNvSpPr/>
          <p:nvPr/>
        </p:nvSpPr>
        <p:spPr>
          <a:xfrm>
            <a:off x="3059832" y="4744413"/>
            <a:ext cx="720080" cy="1346837"/>
          </a:xfrm>
          <a:prstGeom prst="upArrowCallout">
            <a:avLst/>
          </a:prstGeom>
          <a:solidFill>
            <a:schemeClr val="bg1">
              <a:alpha val="90000"/>
            </a:schemeClr>
          </a:solidFill>
          <a:ln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r>
              <a:rPr lang="es-MX" sz="1300" b="1" dirty="0">
                <a:solidFill>
                  <a:schemeClr val="tx1"/>
                </a:solidFill>
                <a:latin typeface="Calibri" panose="020F0502020204030204" pitchFamily="34" charset="0"/>
              </a:rPr>
              <a:t>NAI</a:t>
            </a:r>
            <a:endParaRPr lang="es-CO" sz="1300" b="1" dirty="0">
              <a:solidFill>
                <a:schemeClr val="tx1"/>
              </a:solidFill>
              <a:latin typeface="Calibri" panose="020F0502020204030204" pitchFamily="34" charset="0"/>
            </a:endParaRPr>
          </a:p>
        </p:txBody>
      </p:sp>
      <p:sp>
        <p:nvSpPr>
          <p:cNvPr id="28" name="27 Elipse"/>
          <p:cNvSpPr/>
          <p:nvPr/>
        </p:nvSpPr>
        <p:spPr>
          <a:xfrm>
            <a:off x="1520661" y="2466170"/>
            <a:ext cx="1278142" cy="6543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r>
              <a:rPr lang="es-MX" sz="1000" b="1" dirty="0">
                <a:solidFill>
                  <a:schemeClr val="tx1"/>
                </a:solidFill>
                <a:latin typeface="Calibri" panose="020F0502020204030204" pitchFamily="34" charset="0"/>
              </a:rPr>
              <a:t>Gobierno Corporativo</a:t>
            </a:r>
            <a:endParaRPr lang="es-CO" sz="1000" b="1" dirty="0">
              <a:solidFill>
                <a:schemeClr val="tx1"/>
              </a:solidFill>
              <a:latin typeface="Calibri" panose="020F0502020204030204" pitchFamily="34" charset="0"/>
            </a:endParaRPr>
          </a:p>
        </p:txBody>
      </p:sp>
      <p:sp>
        <p:nvSpPr>
          <p:cNvPr id="29" name="28 Rectángulo"/>
          <p:cNvSpPr/>
          <p:nvPr/>
        </p:nvSpPr>
        <p:spPr>
          <a:xfrm>
            <a:off x="4625961" y="2626421"/>
            <a:ext cx="1440160" cy="635585"/>
          </a:xfrm>
          <a:prstGeom prst="rect">
            <a:avLst/>
          </a:prstGeom>
          <a:solidFill>
            <a:schemeClr val="bg1">
              <a:alpha val="90000"/>
            </a:schemeClr>
          </a:solidFill>
          <a:ln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r>
              <a:rPr lang="es-CO" sz="1400" b="1" dirty="0" err="1">
                <a:solidFill>
                  <a:schemeClr val="tx1"/>
                </a:solidFill>
                <a:latin typeface="Calibri" panose="020F0502020204030204" pitchFamily="34" charset="0"/>
              </a:rPr>
              <a:t>Enforcement</a:t>
            </a:r>
            <a:r>
              <a:rPr lang="es-CO" sz="1400" b="1" dirty="0">
                <a:solidFill>
                  <a:schemeClr val="tx1"/>
                </a:solidFill>
                <a:latin typeface="Calibri" panose="020F0502020204030204" pitchFamily="34" charset="0"/>
              </a:rPr>
              <a:t> </a:t>
            </a:r>
            <a:r>
              <a:rPr lang="es-CO" sz="1400" b="1" dirty="0" err="1">
                <a:solidFill>
                  <a:schemeClr val="tx1"/>
                </a:solidFill>
                <a:latin typeface="Calibri" panose="020F0502020204030204" pitchFamily="34" charset="0"/>
              </a:rPr>
              <a:t>authorities</a:t>
            </a:r>
            <a:r>
              <a:rPr lang="es-CO" sz="1400" b="1" dirty="0">
                <a:solidFill>
                  <a:schemeClr val="tx1"/>
                </a:solidFill>
                <a:latin typeface="Calibri" panose="020F0502020204030204" pitchFamily="34" charset="0"/>
              </a:rPr>
              <a:t> </a:t>
            </a:r>
          </a:p>
        </p:txBody>
      </p:sp>
      <p:sp>
        <p:nvSpPr>
          <p:cNvPr id="30" name="29 Rectángulo"/>
          <p:cNvSpPr/>
          <p:nvPr/>
        </p:nvSpPr>
        <p:spPr>
          <a:xfrm>
            <a:off x="4067945" y="4744414"/>
            <a:ext cx="2088232" cy="1346836"/>
          </a:xfrm>
          <a:prstGeom prst="rect">
            <a:avLst/>
          </a:prstGeom>
          <a:solidFill>
            <a:schemeClr val="bg1">
              <a:alpha val="90000"/>
            </a:schemeClr>
          </a:solidFill>
          <a:ln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r>
              <a:rPr lang="es-MX" sz="1400" b="1" dirty="0">
                <a:solidFill>
                  <a:schemeClr val="tx1"/>
                </a:solidFill>
                <a:latin typeface="Calibri" panose="020F0502020204030204" pitchFamily="34" charset="0"/>
              </a:rPr>
              <a:t>Intermediarios Financieros:  Analistas; Agencias de Calificación</a:t>
            </a:r>
            <a:endParaRPr lang="es-CO" sz="1400" b="1" dirty="0">
              <a:solidFill>
                <a:schemeClr val="tx1"/>
              </a:solidFill>
              <a:latin typeface="Calibri" panose="020F0502020204030204" pitchFamily="34" charset="0"/>
            </a:endParaRPr>
          </a:p>
        </p:txBody>
      </p:sp>
      <p:sp>
        <p:nvSpPr>
          <p:cNvPr id="31" name="30 Flecha arriba"/>
          <p:cNvSpPr/>
          <p:nvPr/>
        </p:nvSpPr>
        <p:spPr>
          <a:xfrm>
            <a:off x="4860033" y="4096341"/>
            <a:ext cx="288032" cy="64807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s-CO">
              <a:latin typeface="Calibri" panose="020F0502020204030204" pitchFamily="34" charset="0"/>
            </a:endParaRPr>
          </a:p>
        </p:txBody>
      </p:sp>
      <p:cxnSp>
        <p:nvCxnSpPr>
          <p:cNvPr id="32" name="31 Conector angular"/>
          <p:cNvCxnSpPr>
            <a:stCxn id="29" idx="2"/>
            <a:endCxn id="30" idx="0"/>
          </p:cNvCxnSpPr>
          <p:nvPr/>
        </p:nvCxnSpPr>
        <p:spPr>
          <a:xfrm rot="5400000">
            <a:off x="4487847" y="3886220"/>
            <a:ext cx="1482408" cy="233981"/>
          </a:xfrm>
          <a:prstGeom prst="bentConnector3">
            <a:avLst/>
          </a:prstGeom>
          <a:ln>
            <a:prstDash val="sysDash"/>
            <a:tailEnd type="arrow"/>
          </a:ln>
        </p:spPr>
        <p:style>
          <a:lnRef idx="2">
            <a:schemeClr val="dk1"/>
          </a:lnRef>
          <a:fillRef idx="0">
            <a:schemeClr val="dk1"/>
          </a:fillRef>
          <a:effectRef idx="1">
            <a:schemeClr val="dk1"/>
          </a:effectRef>
          <a:fontRef idx="minor">
            <a:schemeClr val="tx1"/>
          </a:fontRef>
        </p:style>
      </p:cxnSp>
      <p:cxnSp>
        <p:nvCxnSpPr>
          <p:cNvPr id="33" name="32 Conector angular"/>
          <p:cNvCxnSpPr>
            <a:stCxn id="29" idx="3"/>
            <a:endCxn id="23" idx="1"/>
          </p:cNvCxnSpPr>
          <p:nvPr/>
        </p:nvCxnSpPr>
        <p:spPr>
          <a:xfrm flipV="1">
            <a:off x="6066121" y="2691948"/>
            <a:ext cx="1317093" cy="252266"/>
          </a:xfrm>
          <a:prstGeom prst="bentConnector3">
            <a:avLst/>
          </a:prstGeom>
          <a:ln>
            <a:prstDash val="sysDash"/>
            <a:tailEnd type="arrow"/>
          </a:ln>
        </p:spPr>
        <p:style>
          <a:lnRef idx="2">
            <a:schemeClr val="dk1"/>
          </a:lnRef>
          <a:fillRef idx="0">
            <a:schemeClr val="dk1"/>
          </a:fillRef>
          <a:effectRef idx="1">
            <a:schemeClr val="dk1"/>
          </a:effectRef>
          <a:fontRef idx="minor">
            <a:schemeClr val="tx1"/>
          </a:fontRef>
        </p:style>
      </p:cxnSp>
      <p:sp>
        <p:nvSpPr>
          <p:cNvPr id="34" name="33 Flecha abajo"/>
          <p:cNvSpPr/>
          <p:nvPr/>
        </p:nvSpPr>
        <p:spPr>
          <a:xfrm>
            <a:off x="5579256" y="3304254"/>
            <a:ext cx="288889" cy="6508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s-CO">
              <a:latin typeface="Calibri" panose="020F0502020204030204" pitchFamily="34" charset="0"/>
            </a:endParaRPr>
          </a:p>
        </p:txBody>
      </p:sp>
      <p:cxnSp>
        <p:nvCxnSpPr>
          <p:cNvPr id="35" name="34 Conector recto de flecha"/>
          <p:cNvCxnSpPr>
            <a:stCxn id="16" idx="3"/>
          </p:cNvCxnSpPr>
          <p:nvPr/>
        </p:nvCxnSpPr>
        <p:spPr>
          <a:xfrm>
            <a:off x="4274840" y="3592286"/>
            <a:ext cx="2817440" cy="1869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36" name="35 Rectángulo"/>
          <p:cNvSpPr/>
          <p:nvPr/>
        </p:nvSpPr>
        <p:spPr>
          <a:xfrm>
            <a:off x="3618571" y="953632"/>
            <a:ext cx="972965" cy="406702"/>
          </a:xfrm>
          <a:prstGeom prst="rect">
            <a:avLst/>
          </a:prstGeom>
          <a:solidFill>
            <a:schemeClr val="bg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r>
              <a:rPr lang="es-MX" sz="900" b="1" dirty="0">
                <a:solidFill>
                  <a:schemeClr val="tx1"/>
                </a:solidFill>
                <a:latin typeface="Calibri" panose="020F0502020204030204" pitchFamily="34" charset="0"/>
              </a:rPr>
              <a:t>Autoridades públicas de supervisión</a:t>
            </a:r>
            <a:endParaRPr lang="es-CO" sz="900" b="1" dirty="0">
              <a:solidFill>
                <a:schemeClr val="tx1"/>
              </a:solidFill>
              <a:latin typeface="Calibri" panose="020F0502020204030204" pitchFamily="34" charset="0"/>
            </a:endParaRPr>
          </a:p>
        </p:txBody>
      </p:sp>
      <p:sp>
        <p:nvSpPr>
          <p:cNvPr id="37" name="36 Rectángulo"/>
          <p:cNvSpPr/>
          <p:nvPr/>
        </p:nvSpPr>
        <p:spPr>
          <a:xfrm>
            <a:off x="6109016" y="3009739"/>
            <a:ext cx="1190703" cy="406702"/>
          </a:xfrm>
          <a:prstGeom prst="rect">
            <a:avLst/>
          </a:prstGeom>
          <a:solidFill>
            <a:schemeClr val="bg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r>
              <a:rPr lang="es-MX" sz="900" b="1" dirty="0">
                <a:solidFill>
                  <a:schemeClr val="tx1"/>
                </a:solidFill>
                <a:latin typeface="Calibri" panose="020F0502020204030204" pitchFamily="34" charset="0"/>
              </a:rPr>
              <a:t>Autoridades encargadas de hacer cumplir la Ley</a:t>
            </a:r>
            <a:endParaRPr lang="es-CO" sz="900" b="1" dirty="0">
              <a:solidFill>
                <a:schemeClr val="tx1"/>
              </a:solidFill>
              <a:latin typeface="Calibri" panose="020F0502020204030204" pitchFamily="34" charset="0"/>
            </a:endParaRPr>
          </a:p>
        </p:txBody>
      </p:sp>
      <p:sp>
        <p:nvSpPr>
          <p:cNvPr id="38" name="37 Rectángulo"/>
          <p:cNvSpPr/>
          <p:nvPr/>
        </p:nvSpPr>
        <p:spPr>
          <a:xfrm>
            <a:off x="5973586" y="964674"/>
            <a:ext cx="1118695" cy="395660"/>
          </a:xfrm>
          <a:prstGeom prst="rect">
            <a:avLst/>
          </a:prstGeom>
          <a:solidFill>
            <a:schemeClr val="bg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r>
              <a:rPr lang="es-MX" sz="900" b="1" dirty="0">
                <a:solidFill>
                  <a:schemeClr val="tx1"/>
                </a:solidFill>
                <a:latin typeface="Calibri" panose="020F0502020204030204" pitchFamily="34" charset="0"/>
              </a:rPr>
              <a:t>Estándares (Normas) obligatorias</a:t>
            </a:r>
            <a:endParaRPr lang="es-CO" sz="900" b="1" dirty="0">
              <a:solidFill>
                <a:schemeClr val="tx1"/>
              </a:solidFill>
              <a:latin typeface="Calibri" panose="020F0502020204030204" pitchFamily="34" charset="0"/>
            </a:endParaRPr>
          </a:p>
        </p:txBody>
      </p:sp>
      <p:sp>
        <p:nvSpPr>
          <p:cNvPr id="39" name="38 CuadroTexto"/>
          <p:cNvSpPr txBox="1"/>
          <p:nvPr/>
        </p:nvSpPr>
        <p:spPr>
          <a:xfrm>
            <a:off x="6329793" y="5085184"/>
            <a:ext cx="2706703" cy="1107996"/>
          </a:xfrm>
          <a:prstGeom prst="rect">
            <a:avLst/>
          </a:prstGeom>
          <a:noFill/>
        </p:spPr>
        <p:txBody>
          <a:bodyPr wrap="square" rtlCol="0">
            <a:spAutoFit/>
          </a:bodyPr>
          <a:lstStyle/>
          <a:p>
            <a:pPr algn="just"/>
            <a:r>
              <a:rPr lang="en-US" sz="1100" b="1" dirty="0">
                <a:latin typeface="Calibri" panose="020F0502020204030204" pitchFamily="34" charset="0"/>
              </a:rPr>
              <a:t>Las </a:t>
            </a:r>
            <a:r>
              <a:rPr lang="en-US" sz="1100" b="1" dirty="0" err="1">
                <a:latin typeface="Calibri" panose="020F0502020204030204" pitchFamily="34" charset="0"/>
              </a:rPr>
              <a:t>Autoridades</a:t>
            </a:r>
            <a:r>
              <a:rPr lang="en-US" sz="1100" b="1" dirty="0">
                <a:latin typeface="Calibri" panose="020F0502020204030204" pitchFamily="34" charset="0"/>
              </a:rPr>
              <a:t> (AR, AN, AV, AS y </a:t>
            </a:r>
            <a:r>
              <a:rPr lang="en-US" sz="1100" b="1" dirty="0" err="1">
                <a:latin typeface="Calibri" panose="020F0502020204030204" pitchFamily="34" charset="0"/>
              </a:rPr>
              <a:t>otros</a:t>
            </a:r>
            <a:r>
              <a:rPr lang="en-US" sz="1100" b="1" dirty="0">
                <a:latin typeface="Calibri" panose="020F0502020204030204" pitchFamily="34" charset="0"/>
              </a:rPr>
              <a:t>) </a:t>
            </a:r>
            <a:r>
              <a:rPr lang="en-US" sz="1100" b="1" dirty="0" err="1">
                <a:latin typeface="Calibri" panose="020F0502020204030204" pitchFamily="34" charset="0"/>
              </a:rPr>
              <a:t>debemos</a:t>
            </a:r>
            <a:r>
              <a:rPr lang="en-US" sz="1100" b="1" dirty="0">
                <a:latin typeface="Calibri" panose="020F0502020204030204" pitchFamily="34" charset="0"/>
              </a:rPr>
              <a:t> </a:t>
            </a:r>
            <a:r>
              <a:rPr lang="en-US" sz="1100" b="1" dirty="0" err="1">
                <a:latin typeface="Calibri" panose="020F0502020204030204" pitchFamily="34" charset="0"/>
              </a:rPr>
              <a:t>trabajar</a:t>
            </a:r>
            <a:r>
              <a:rPr lang="en-US" sz="1100" b="1" dirty="0">
                <a:latin typeface="Calibri" panose="020F0502020204030204" pitchFamily="34" charset="0"/>
              </a:rPr>
              <a:t> para </a:t>
            </a:r>
            <a:r>
              <a:rPr lang="en-US" sz="1100" b="1" dirty="0" err="1">
                <a:latin typeface="Calibri" panose="020F0502020204030204" pitchFamily="34" charset="0"/>
              </a:rPr>
              <a:t>fortalecer</a:t>
            </a:r>
            <a:r>
              <a:rPr lang="en-US" sz="1100" b="1" dirty="0">
                <a:latin typeface="Calibri" panose="020F0502020204030204" pitchFamily="34" charset="0"/>
              </a:rPr>
              <a:t> </a:t>
            </a:r>
            <a:r>
              <a:rPr lang="en-US" sz="1100" b="1" dirty="0" err="1">
                <a:latin typeface="Calibri" panose="020F0502020204030204" pitchFamily="34" charset="0"/>
              </a:rPr>
              <a:t>todos</a:t>
            </a:r>
            <a:r>
              <a:rPr lang="en-US" sz="1100" b="1" dirty="0">
                <a:latin typeface="Calibri" panose="020F0502020204030204" pitchFamily="34" charset="0"/>
              </a:rPr>
              <a:t> </a:t>
            </a:r>
            <a:r>
              <a:rPr lang="en-US" sz="1100" b="1" dirty="0" err="1">
                <a:latin typeface="Calibri" panose="020F0502020204030204" pitchFamily="34" charset="0"/>
              </a:rPr>
              <a:t>los</a:t>
            </a:r>
            <a:r>
              <a:rPr lang="en-US" sz="1100" b="1" dirty="0">
                <a:latin typeface="Calibri" panose="020F0502020204030204" pitchFamily="34" charset="0"/>
              </a:rPr>
              <a:t> </a:t>
            </a:r>
            <a:r>
              <a:rPr lang="en-US" sz="1100" b="1" dirty="0" err="1">
                <a:latin typeface="Calibri" panose="020F0502020204030204" pitchFamily="34" charset="0"/>
              </a:rPr>
              <a:t>eslabones</a:t>
            </a:r>
            <a:r>
              <a:rPr lang="en-US" sz="1100" b="1" dirty="0">
                <a:latin typeface="Calibri" panose="020F0502020204030204" pitchFamily="34" charset="0"/>
              </a:rPr>
              <a:t> de la </a:t>
            </a:r>
            <a:r>
              <a:rPr lang="en-US" sz="1100" b="1" dirty="0" err="1">
                <a:latin typeface="Calibri" panose="020F0502020204030204" pitchFamily="34" charset="0"/>
              </a:rPr>
              <a:t>cadena</a:t>
            </a:r>
            <a:r>
              <a:rPr lang="en-US" sz="1100" b="1" dirty="0">
                <a:latin typeface="Calibri" panose="020F0502020204030204" pitchFamily="34" charset="0"/>
              </a:rPr>
              <a:t> de </a:t>
            </a:r>
            <a:r>
              <a:rPr lang="en-US" sz="1100" b="1" dirty="0" err="1">
                <a:latin typeface="Calibri" panose="020F0502020204030204" pitchFamily="34" charset="0"/>
              </a:rPr>
              <a:t>suministro</a:t>
            </a:r>
            <a:r>
              <a:rPr lang="en-US" sz="1100" b="1" dirty="0">
                <a:latin typeface="Calibri" panose="020F0502020204030204" pitchFamily="34" charset="0"/>
              </a:rPr>
              <a:t> de </a:t>
            </a:r>
            <a:r>
              <a:rPr lang="en-US" sz="1100" b="1" dirty="0" err="1">
                <a:latin typeface="Calibri" panose="020F0502020204030204" pitchFamily="34" charset="0"/>
              </a:rPr>
              <a:t>informes</a:t>
            </a:r>
            <a:r>
              <a:rPr lang="en-US" sz="1100" b="1" dirty="0">
                <a:latin typeface="Calibri" panose="020F0502020204030204" pitchFamily="34" charset="0"/>
              </a:rPr>
              <a:t> </a:t>
            </a:r>
            <a:r>
              <a:rPr lang="en-US" sz="1100" b="1" dirty="0" err="1">
                <a:latin typeface="Calibri" panose="020F0502020204030204" pitchFamily="34" charset="0"/>
              </a:rPr>
              <a:t>financieros</a:t>
            </a:r>
            <a:r>
              <a:rPr lang="en-US" sz="1100" b="1" dirty="0">
                <a:latin typeface="Calibri" panose="020F0502020204030204" pitchFamily="34" charset="0"/>
              </a:rPr>
              <a:t>. Solo </a:t>
            </a:r>
            <a:r>
              <a:rPr lang="en-US" sz="1100" b="1" dirty="0" err="1">
                <a:latin typeface="Calibri" panose="020F0502020204030204" pitchFamily="34" charset="0"/>
              </a:rPr>
              <a:t>así</a:t>
            </a:r>
            <a:r>
              <a:rPr lang="en-US" sz="1100" b="1" dirty="0">
                <a:latin typeface="Calibri" panose="020F0502020204030204" pitchFamily="34" charset="0"/>
              </a:rPr>
              <a:t> </a:t>
            </a:r>
            <a:r>
              <a:rPr lang="en-US" sz="1100" b="1" dirty="0" err="1">
                <a:latin typeface="Calibri" panose="020F0502020204030204" pitchFamily="34" charset="0"/>
              </a:rPr>
              <a:t>podrá</a:t>
            </a:r>
            <a:r>
              <a:rPr lang="en-US" sz="1100" b="1" dirty="0">
                <a:latin typeface="Calibri" panose="020F0502020204030204" pitchFamily="34" charset="0"/>
              </a:rPr>
              <a:t> </a:t>
            </a:r>
            <a:r>
              <a:rPr lang="en-US" sz="1100" b="1" dirty="0" err="1">
                <a:latin typeface="Calibri" panose="020F0502020204030204" pitchFamily="34" charset="0"/>
              </a:rPr>
              <a:t>lograrse</a:t>
            </a:r>
            <a:r>
              <a:rPr lang="en-US" sz="1100" b="1" dirty="0">
                <a:latin typeface="Calibri" panose="020F0502020204030204" pitchFamily="34" charset="0"/>
              </a:rPr>
              <a:t> el </a:t>
            </a:r>
            <a:r>
              <a:rPr lang="en-US" sz="1100" b="1" dirty="0" err="1">
                <a:latin typeface="Calibri" panose="020F0502020204030204" pitchFamily="34" charset="0"/>
              </a:rPr>
              <a:t>objetivo</a:t>
            </a:r>
            <a:r>
              <a:rPr lang="en-US" sz="1100" b="1" dirty="0">
                <a:latin typeface="Calibri" panose="020F0502020204030204" pitchFamily="34" charset="0"/>
              </a:rPr>
              <a:t> de </a:t>
            </a:r>
            <a:r>
              <a:rPr lang="en-US" sz="1100" b="1" dirty="0" err="1">
                <a:latin typeface="Calibri" panose="020F0502020204030204" pitchFamily="34" charset="0"/>
              </a:rPr>
              <a:t>obtener</a:t>
            </a:r>
            <a:r>
              <a:rPr lang="en-US" sz="1100" b="1" dirty="0">
                <a:latin typeface="Calibri" panose="020F0502020204030204" pitchFamily="34" charset="0"/>
              </a:rPr>
              <a:t> </a:t>
            </a:r>
            <a:r>
              <a:rPr lang="en-US" sz="1100" b="1" dirty="0" err="1">
                <a:latin typeface="Calibri" panose="020F0502020204030204" pitchFamily="34" charset="0"/>
              </a:rPr>
              <a:t>informes</a:t>
            </a:r>
            <a:r>
              <a:rPr lang="en-US" sz="1100" b="1" dirty="0">
                <a:latin typeface="Calibri" panose="020F0502020204030204" pitchFamily="34" charset="0"/>
              </a:rPr>
              <a:t> </a:t>
            </a:r>
            <a:r>
              <a:rPr lang="en-US" sz="1100" b="1" dirty="0" err="1">
                <a:latin typeface="Calibri" panose="020F0502020204030204" pitchFamily="34" charset="0"/>
              </a:rPr>
              <a:t>empresariales</a:t>
            </a:r>
            <a:r>
              <a:rPr lang="en-US" sz="1100" b="1" dirty="0">
                <a:latin typeface="Calibri" panose="020F0502020204030204" pitchFamily="34" charset="0"/>
              </a:rPr>
              <a:t> de </a:t>
            </a:r>
            <a:r>
              <a:rPr lang="en-US" sz="1100" b="1" dirty="0" err="1">
                <a:latin typeface="Calibri" panose="020F0502020204030204" pitchFamily="34" charset="0"/>
              </a:rPr>
              <a:t>alta</a:t>
            </a:r>
            <a:r>
              <a:rPr lang="en-US" sz="1100" b="1" dirty="0">
                <a:latin typeface="Calibri" panose="020F0502020204030204" pitchFamily="34" charset="0"/>
              </a:rPr>
              <a:t> </a:t>
            </a:r>
            <a:r>
              <a:rPr lang="en-US" sz="1100" b="1" dirty="0" err="1">
                <a:latin typeface="Calibri" panose="020F0502020204030204" pitchFamily="34" charset="0"/>
              </a:rPr>
              <a:t>calidad</a:t>
            </a:r>
            <a:r>
              <a:rPr lang="en-US" sz="1100" b="1" dirty="0">
                <a:latin typeface="Calibri" panose="020F0502020204030204" pitchFamily="34" charset="0"/>
              </a:rPr>
              <a:t>.</a:t>
            </a:r>
            <a:endParaRPr lang="es-CO" sz="1100" dirty="0">
              <a:latin typeface="Calibri" panose="020F0502020204030204" pitchFamily="34" charset="0"/>
            </a:endParaRPr>
          </a:p>
        </p:txBody>
      </p:sp>
      <p:sp>
        <p:nvSpPr>
          <p:cNvPr id="2" name="Marcador de número de diapositiva 1"/>
          <p:cNvSpPr>
            <a:spLocks noGrp="1"/>
          </p:cNvSpPr>
          <p:nvPr>
            <p:ph type="sldNum" sz="quarter" idx="12"/>
          </p:nvPr>
        </p:nvSpPr>
        <p:spPr/>
        <p:txBody>
          <a:bodyPr/>
          <a:lstStyle/>
          <a:p>
            <a:fld id="{1D7E4244-D375-4F05-B678-C624FE293554}" type="slidenum">
              <a:rPr lang="es-CO" smtClean="0"/>
              <a:t>47</a:t>
            </a:fld>
            <a:endParaRPr lang="es-CO"/>
          </a:p>
        </p:txBody>
      </p:sp>
    </p:spTree>
    <p:extLst>
      <p:ext uri="{BB962C8B-B14F-4D97-AF65-F5344CB8AC3E}">
        <p14:creationId xmlns:p14="http://schemas.microsoft.com/office/powerpoint/2010/main" val="16435414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EMA GOBIERNO 2014_logo-0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5" name="4 Imagen" descr="MINCOMERCIO-fi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cxnSp>
        <p:nvCxnSpPr>
          <p:cNvPr id="7" name="6 Conector recto"/>
          <p:cNvCxnSpPr/>
          <p:nvPr/>
        </p:nvCxnSpPr>
        <p:spPr>
          <a:xfrm>
            <a:off x="251520" y="6237312"/>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 name="9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1" name="7 Marcador de contenid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graphicFrame>
        <p:nvGraphicFramePr>
          <p:cNvPr id="2" name="1 Diagrama"/>
          <p:cNvGraphicFramePr/>
          <p:nvPr>
            <p:extLst>
              <p:ext uri="{D42A27DB-BD31-4B8C-83A1-F6EECF244321}">
                <p14:modId xmlns:p14="http://schemas.microsoft.com/office/powerpoint/2010/main" val="2762217412"/>
              </p:ext>
            </p:extLst>
          </p:nvPr>
        </p:nvGraphicFramePr>
        <p:xfrm>
          <a:off x="539552" y="1412776"/>
          <a:ext cx="7992888" cy="432048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4" name="13 CuadroTexto"/>
          <p:cNvSpPr txBox="1"/>
          <p:nvPr/>
        </p:nvSpPr>
        <p:spPr>
          <a:xfrm>
            <a:off x="251519" y="548680"/>
            <a:ext cx="8725241" cy="400110"/>
          </a:xfrm>
          <a:prstGeom prst="rect">
            <a:avLst/>
          </a:prstGeom>
          <a:noFill/>
        </p:spPr>
        <p:txBody>
          <a:bodyPr wrap="square" rtlCol="0">
            <a:spAutoFit/>
          </a:bodyPr>
          <a:lstStyle/>
          <a:p>
            <a:r>
              <a:rPr lang="es-MX" sz="2000" b="1" dirty="0">
                <a:latin typeface="Arial Black" panose="020B0A04020102020204" pitchFamily="34" charset="0"/>
              </a:rPr>
              <a:t>El CTCP como Organismo de Normalización Técnica</a:t>
            </a:r>
            <a:endParaRPr lang="es-CO" sz="2000" b="1" dirty="0">
              <a:latin typeface="Arial Black" panose="020B0A04020102020204" pitchFamily="34" charset="0"/>
            </a:endParaRPr>
          </a:p>
        </p:txBody>
      </p:sp>
      <p:cxnSp>
        <p:nvCxnSpPr>
          <p:cNvPr id="15" name="14 Conector recto"/>
          <p:cNvCxnSpPr/>
          <p:nvPr/>
        </p:nvCxnSpPr>
        <p:spPr>
          <a:xfrm>
            <a:off x="0" y="980728"/>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 name="13 CuadroTexto"/>
          <p:cNvSpPr txBox="1"/>
          <p:nvPr/>
        </p:nvSpPr>
        <p:spPr>
          <a:xfrm>
            <a:off x="251520" y="159023"/>
            <a:ext cx="7776864" cy="461665"/>
          </a:xfrm>
          <a:prstGeom prst="rect">
            <a:avLst/>
          </a:prstGeom>
          <a:noFill/>
        </p:spPr>
        <p:txBody>
          <a:bodyPr wrap="square" rtlCol="0">
            <a:spAutoFit/>
          </a:bodyPr>
          <a:lstStyle/>
          <a:p>
            <a:r>
              <a:rPr lang="es-MX" sz="2400" b="1" dirty="0">
                <a:solidFill>
                  <a:srgbClr val="0070C0"/>
                </a:solidFill>
                <a:latin typeface="Arial Black" panose="020B0A04020102020204" pitchFamily="34" charset="0"/>
              </a:rPr>
              <a:t>PROSPECTIVA DE LA CONVERGENCIA</a:t>
            </a:r>
            <a:endParaRPr lang="es-CO" sz="2400" b="1" dirty="0">
              <a:solidFill>
                <a:srgbClr val="0070C0"/>
              </a:solidFill>
              <a:latin typeface="Arial Black" panose="020B0A04020102020204" pitchFamily="34" charset="0"/>
            </a:endParaRPr>
          </a:p>
        </p:txBody>
      </p:sp>
      <p:sp>
        <p:nvSpPr>
          <p:cNvPr id="3" name="Marcador de número de diapositiva 2"/>
          <p:cNvSpPr>
            <a:spLocks noGrp="1"/>
          </p:cNvSpPr>
          <p:nvPr>
            <p:ph type="sldNum" sz="quarter" idx="12"/>
          </p:nvPr>
        </p:nvSpPr>
        <p:spPr/>
        <p:txBody>
          <a:bodyPr/>
          <a:lstStyle/>
          <a:p>
            <a:fld id="{1D7E4244-D375-4F05-B678-C624FE293554}" type="slidenum">
              <a:rPr lang="es-CO" smtClean="0"/>
              <a:t>48</a:t>
            </a:fld>
            <a:endParaRPr lang="es-CO"/>
          </a:p>
        </p:txBody>
      </p:sp>
    </p:spTree>
    <p:extLst>
      <p:ext uri="{BB962C8B-B14F-4D97-AF65-F5344CB8AC3E}">
        <p14:creationId xmlns:p14="http://schemas.microsoft.com/office/powerpoint/2010/main" val="29850368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EMA GOBIERNO 2014_logo-0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5" name="4 Imagen" descr="MINCOMERCIO-fi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cxnSp>
        <p:nvCxnSpPr>
          <p:cNvPr id="7" name="6 Conector recto"/>
          <p:cNvCxnSpPr/>
          <p:nvPr/>
        </p:nvCxnSpPr>
        <p:spPr>
          <a:xfrm>
            <a:off x="251520" y="6237312"/>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 name="9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1" name="7 Marcador de contenid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sp>
        <p:nvSpPr>
          <p:cNvPr id="15" name="14 CuadroTexto"/>
          <p:cNvSpPr txBox="1"/>
          <p:nvPr/>
        </p:nvSpPr>
        <p:spPr>
          <a:xfrm>
            <a:off x="251519" y="548680"/>
            <a:ext cx="8725241" cy="400110"/>
          </a:xfrm>
          <a:prstGeom prst="rect">
            <a:avLst/>
          </a:prstGeom>
          <a:noFill/>
        </p:spPr>
        <p:txBody>
          <a:bodyPr wrap="square" rtlCol="0">
            <a:spAutoFit/>
          </a:bodyPr>
          <a:lstStyle/>
          <a:p>
            <a:r>
              <a:rPr lang="es-MX" sz="2000" b="1" dirty="0">
                <a:latin typeface="Arial Black" panose="020B0A04020102020204" pitchFamily="34" charset="0"/>
              </a:rPr>
              <a:t>El plan de trabajo del CTCP</a:t>
            </a:r>
            <a:endParaRPr lang="es-CO" sz="2000" b="1" dirty="0">
              <a:latin typeface="Arial Black" panose="020B0A04020102020204" pitchFamily="34" charset="0"/>
            </a:endParaRPr>
          </a:p>
        </p:txBody>
      </p:sp>
      <p:graphicFrame>
        <p:nvGraphicFramePr>
          <p:cNvPr id="2" name="1 Diagrama"/>
          <p:cNvGraphicFramePr/>
          <p:nvPr>
            <p:extLst>
              <p:ext uri="{D42A27DB-BD31-4B8C-83A1-F6EECF244321}">
                <p14:modId xmlns:p14="http://schemas.microsoft.com/office/powerpoint/2010/main" val="3644249080"/>
              </p:ext>
            </p:extLst>
          </p:nvPr>
        </p:nvGraphicFramePr>
        <p:xfrm>
          <a:off x="395536" y="1556792"/>
          <a:ext cx="8136903" cy="410445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cxnSp>
        <p:nvCxnSpPr>
          <p:cNvPr id="17" name="16 Conector recto"/>
          <p:cNvCxnSpPr/>
          <p:nvPr/>
        </p:nvCxnSpPr>
        <p:spPr>
          <a:xfrm>
            <a:off x="0" y="980728"/>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2 CuadroTexto"/>
          <p:cNvSpPr txBox="1"/>
          <p:nvPr/>
        </p:nvSpPr>
        <p:spPr>
          <a:xfrm>
            <a:off x="870139" y="5960313"/>
            <a:ext cx="6239978" cy="276999"/>
          </a:xfrm>
          <a:prstGeom prst="rect">
            <a:avLst/>
          </a:prstGeom>
          <a:noFill/>
        </p:spPr>
        <p:txBody>
          <a:bodyPr wrap="none" rtlCol="0">
            <a:spAutoFit/>
          </a:bodyPr>
          <a:lstStyle/>
          <a:p>
            <a:r>
              <a:rPr lang="es-MX" sz="1200" dirty="0"/>
              <a:t>Ver el contenido del plan en: </a:t>
            </a:r>
            <a:r>
              <a:rPr lang="es-MX" sz="1200" dirty="0">
                <a:hlinkClick r:id="rId11"/>
              </a:rPr>
              <a:t>http://www.ctcp.gov.co/_files/concept/DOCr_CTCP_1_8_11796.pdf</a:t>
            </a:r>
            <a:endParaRPr lang="es-CO" sz="1200" dirty="0"/>
          </a:p>
        </p:txBody>
      </p:sp>
      <p:sp>
        <p:nvSpPr>
          <p:cNvPr id="13" name="13 CuadroTexto"/>
          <p:cNvSpPr txBox="1"/>
          <p:nvPr/>
        </p:nvSpPr>
        <p:spPr>
          <a:xfrm>
            <a:off x="251520" y="159023"/>
            <a:ext cx="7776864" cy="461665"/>
          </a:xfrm>
          <a:prstGeom prst="rect">
            <a:avLst/>
          </a:prstGeom>
          <a:noFill/>
        </p:spPr>
        <p:txBody>
          <a:bodyPr wrap="square" rtlCol="0">
            <a:spAutoFit/>
          </a:bodyPr>
          <a:lstStyle/>
          <a:p>
            <a:r>
              <a:rPr lang="es-MX" sz="2400" b="1" dirty="0">
                <a:solidFill>
                  <a:srgbClr val="0070C0"/>
                </a:solidFill>
                <a:latin typeface="Arial Black" panose="020B0A04020102020204" pitchFamily="34" charset="0"/>
              </a:rPr>
              <a:t>PROSPECTIVA DE LA CONVERGENCIA</a:t>
            </a:r>
            <a:endParaRPr lang="es-CO" sz="2400" b="1" dirty="0">
              <a:solidFill>
                <a:srgbClr val="0070C0"/>
              </a:solidFill>
              <a:latin typeface="Arial Black" panose="020B0A04020102020204" pitchFamily="34" charset="0"/>
            </a:endParaRPr>
          </a:p>
        </p:txBody>
      </p:sp>
      <p:sp>
        <p:nvSpPr>
          <p:cNvPr id="6" name="Marcador de número de diapositiva 5"/>
          <p:cNvSpPr>
            <a:spLocks noGrp="1"/>
          </p:cNvSpPr>
          <p:nvPr>
            <p:ph type="sldNum" sz="quarter" idx="12"/>
          </p:nvPr>
        </p:nvSpPr>
        <p:spPr/>
        <p:txBody>
          <a:bodyPr/>
          <a:lstStyle/>
          <a:p>
            <a:fld id="{1D7E4244-D375-4F05-B678-C624FE293554}" type="slidenum">
              <a:rPr lang="es-CO" smtClean="0"/>
              <a:t>49</a:t>
            </a:fld>
            <a:endParaRPr lang="es-CO"/>
          </a:p>
        </p:txBody>
      </p:sp>
    </p:spTree>
    <p:extLst>
      <p:ext uri="{BB962C8B-B14F-4D97-AF65-F5344CB8AC3E}">
        <p14:creationId xmlns:p14="http://schemas.microsoft.com/office/powerpoint/2010/main" val="2763523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EMA GOBIERNO 2014_logo-0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5" name="4 Imagen" descr="MINCOMERCIO-fi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cxnSp>
        <p:nvCxnSpPr>
          <p:cNvPr id="7" name="6 Conector recto"/>
          <p:cNvCxnSpPr/>
          <p:nvPr/>
        </p:nvCxnSpPr>
        <p:spPr>
          <a:xfrm>
            <a:off x="251520" y="6237312"/>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 name="9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1" name="7 Marcador de contenid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cxnSp>
        <p:nvCxnSpPr>
          <p:cNvPr id="13" name="12 Conector recto"/>
          <p:cNvCxnSpPr/>
          <p:nvPr/>
        </p:nvCxnSpPr>
        <p:spPr>
          <a:xfrm>
            <a:off x="251520" y="548680"/>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251520" y="764704"/>
            <a:ext cx="3168352" cy="461665"/>
          </a:xfrm>
          <a:prstGeom prst="rect">
            <a:avLst/>
          </a:prstGeom>
          <a:noFill/>
        </p:spPr>
        <p:txBody>
          <a:bodyPr wrap="square" rtlCol="0">
            <a:spAutoFit/>
          </a:bodyPr>
          <a:lstStyle/>
          <a:p>
            <a:r>
              <a:rPr lang="es-CO" sz="2400" b="1" dirty="0">
                <a:solidFill>
                  <a:srgbClr val="0070C0"/>
                </a:solidFill>
              </a:rPr>
              <a:t>FIN A LA POBREZA</a:t>
            </a:r>
          </a:p>
        </p:txBody>
      </p:sp>
      <p:sp>
        <p:nvSpPr>
          <p:cNvPr id="15" name="14 CuadroTexto"/>
          <p:cNvSpPr txBox="1"/>
          <p:nvPr/>
        </p:nvSpPr>
        <p:spPr>
          <a:xfrm>
            <a:off x="251520" y="1236511"/>
            <a:ext cx="7272808" cy="369333"/>
          </a:xfrm>
          <a:prstGeom prst="rect">
            <a:avLst/>
          </a:prstGeom>
          <a:noFill/>
        </p:spPr>
        <p:txBody>
          <a:bodyPr wrap="square" rtlCol="0">
            <a:spAutoFit/>
          </a:bodyPr>
          <a:lstStyle/>
          <a:p>
            <a:r>
              <a:rPr lang="es-CO" b="1" dirty="0"/>
              <a:t>Objetivo 1: Poner fin a la pobreza en todas sus formas en todo el mundo</a:t>
            </a:r>
          </a:p>
        </p:txBody>
      </p:sp>
      <p:sp>
        <p:nvSpPr>
          <p:cNvPr id="16" name="15 CuadroTexto"/>
          <p:cNvSpPr txBox="1"/>
          <p:nvPr/>
        </p:nvSpPr>
        <p:spPr>
          <a:xfrm>
            <a:off x="251520" y="1772816"/>
            <a:ext cx="8640960" cy="3785652"/>
          </a:xfrm>
          <a:prstGeom prst="rect">
            <a:avLst/>
          </a:prstGeom>
          <a:noFill/>
          <a:ln>
            <a:solidFill>
              <a:srgbClr val="0070C0"/>
            </a:solidFill>
          </a:ln>
        </p:spPr>
        <p:txBody>
          <a:bodyPr wrap="square" rtlCol="0">
            <a:spAutoFit/>
          </a:bodyPr>
          <a:lstStyle/>
          <a:p>
            <a:r>
              <a:rPr lang="es-CO" sz="2000" dirty="0"/>
              <a:t>La pobreza va más allá de la falta de ingresos y recursos para garantizar unos medios de vida sostenibles. </a:t>
            </a:r>
            <a:r>
              <a:rPr lang="es-CO" sz="2000" dirty="0">
                <a:hlinkClick r:id="rId6"/>
              </a:rPr>
              <a:t>La pobreza es un problema de derechos humanos</a:t>
            </a:r>
            <a:r>
              <a:rPr lang="es-CO" sz="2000" dirty="0"/>
              <a:t>.</a:t>
            </a:r>
          </a:p>
          <a:p>
            <a:endParaRPr lang="es-CO" sz="2000" dirty="0"/>
          </a:p>
          <a:p>
            <a:r>
              <a:rPr lang="es-CO" sz="2000" dirty="0"/>
              <a:t>Entre las distintas manifestaciones de la pobreza figuran el </a:t>
            </a:r>
            <a:r>
              <a:rPr lang="es-CO" sz="2000" dirty="0">
                <a:hlinkClick r:id="rId7"/>
              </a:rPr>
              <a:t>hambre, la malnutrición</a:t>
            </a:r>
            <a:r>
              <a:rPr lang="es-CO" sz="2000" dirty="0"/>
              <a:t>, la falta de una vivienda digna y el acceso limitado a otros servicios básicos como la</a:t>
            </a:r>
            <a:r>
              <a:rPr lang="es-CO" sz="2000" dirty="0">
                <a:hlinkClick r:id="rId8"/>
              </a:rPr>
              <a:t> educación </a:t>
            </a:r>
            <a:r>
              <a:rPr lang="es-CO" sz="2000" dirty="0"/>
              <a:t>o la </a:t>
            </a:r>
            <a:r>
              <a:rPr lang="es-CO" sz="2000" dirty="0">
                <a:hlinkClick r:id="rId9"/>
              </a:rPr>
              <a:t>salud</a:t>
            </a:r>
            <a:r>
              <a:rPr lang="es-CO" sz="2000" dirty="0"/>
              <a:t>. También se encuentran la discriminación y la exclusión social, que incluye la ausencia de la participación de los pobres en la adopción de decisiones, especialmente de aquellas que les afectan.</a:t>
            </a:r>
          </a:p>
          <a:p>
            <a:endParaRPr lang="es-CO" sz="2000" dirty="0"/>
          </a:p>
          <a:p>
            <a:r>
              <a:rPr lang="es-CO" sz="2000" dirty="0"/>
              <a:t>Para lograr este Objetivo de acabar con la pobreza, el </a:t>
            </a:r>
            <a:r>
              <a:rPr lang="es-CO" sz="2000" dirty="0">
                <a:hlinkClick r:id="rId10"/>
              </a:rPr>
              <a:t>crecimiento económico</a:t>
            </a:r>
            <a:r>
              <a:rPr lang="es-CO" sz="2000" dirty="0"/>
              <a:t> debe ser inclusivo, con el fin de crear empleos sostenibles y de promover la igualdad.</a:t>
            </a:r>
            <a:endParaRPr lang="es-CO" sz="3200" dirty="0"/>
          </a:p>
        </p:txBody>
      </p:sp>
      <p:pic>
        <p:nvPicPr>
          <p:cNvPr id="17" name="16 Imagen" descr="Objetivo 1: FIN DE LA POBREZA">
            <a:hlinkClick r:id="rId11" tgtFrame="&quot;_self&quot;"/>
          </p:cNvPr>
          <p:cNvPicPr/>
          <p:nvPr/>
        </p:nvPicPr>
        <p:blipFill>
          <a:blip r:embed="rId12" cstate="email">
            <a:extLst>
              <a:ext uri="{28A0092B-C50C-407E-A947-70E740481C1C}">
                <a14:useLocalDpi xmlns:a14="http://schemas.microsoft.com/office/drawing/2010/main"/>
              </a:ext>
            </a:extLst>
          </a:blip>
          <a:srcRect/>
          <a:stretch>
            <a:fillRect/>
          </a:stretch>
        </p:blipFill>
        <p:spPr bwMode="auto">
          <a:xfrm>
            <a:off x="7699776" y="550138"/>
            <a:ext cx="1096965" cy="1055706"/>
          </a:xfrm>
          <a:prstGeom prst="rect">
            <a:avLst/>
          </a:prstGeom>
          <a:noFill/>
          <a:ln>
            <a:noFill/>
          </a:ln>
        </p:spPr>
      </p:pic>
      <p:sp>
        <p:nvSpPr>
          <p:cNvPr id="2" name="Marcador de número de diapositiva 1"/>
          <p:cNvSpPr>
            <a:spLocks noGrp="1"/>
          </p:cNvSpPr>
          <p:nvPr>
            <p:ph type="sldNum" sz="quarter" idx="12"/>
          </p:nvPr>
        </p:nvSpPr>
        <p:spPr/>
        <p:txBody>
          <a:bodyPr/>
          <a:lstStyle/>
          <a:p>
            <a:fld id="{1D7E4244-D375-4F05-B678-C624FE293554}" type="slidenum">
              <a:rPr lang="es-CO" smtClean="0"/>
              <a:t>5</a:t>
            </a:fld>
            <a:endParaRPr lang="es-CO"/>
          </a:p>
        </p:txBody>
      </p:sp>
    </p:spTree>
    <p:extLst>
      <p:ext uri="{BB962C8B-B14F-4D97-AF65-F5344CB8AC3E}">
        <p14:creationId xmlns:p14="http://schemas.microsoft.com/office/powerpoint/2010/main" val="22764276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EMA GOBIERNO 2014_logo-0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5" name="4 Imagen" descr="MINCOMERCIO-fi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cxnSp>
        <p:nvCxnSpPr>
          <p:cNvPr id="7" name="6 Conector recto"/>
          <p:cNvCxnSpPr/>
          <p:nvPr/>
        </p:nvCxnSpPr>
        <p:spPr>
          <a:xfrm>
            <a:off x="251520" y="6237312"/>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 name="9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1" name="7 Marcador de contenid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graphicFrame>
        <p:nvGraphicFramePr>
          <p:cNvPr id="2" name="1 Diagrama"/>
          <p:cNvGraphicFramePr/>
          <p:nvPr/>
        </p:nvGraphicFramePr>
        <p:xfrm>
          <a:off x="683569" y="1844824"/>
          <a:ext cx="7933152" cy="381642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2 CuadroTexto"/>
          <p:cNvSpPr txBox="1"/>
          <p:nvPr/>
        </p:nvSpPr>
        <p:spPr>
          <a:xfrm>
            <a:off x="611560" y="5805264"/>
            <a:ext cx="4571636" cy="369332"/>
          </a:xfrm>
          <a:prstGeom prst="rect">
            <a:avLst/>
          </a:prstGeom>
          <a:noFill/>
        </p:spPr>
        <p:txBody>
          <a:bodyPr wrap="none" rtlCol="0">
            <a:spAutoFit/>
          </a:bodyPr>
          <a:lstStyle/>
          <a:p>
            <a:r>
              <a:rPr lang="es-MX" b="1" dirty="0"/>
              <a:t>Ver: </a:t>
            </a:r>
            <a:r>
              <a:rPr lang="es-MX" b="1" dirty="0">
                <a:hlinkClick r:id="rId11"/>
              </a:rPr>
              <a:t>http://www.ifrs.org/projects/work-plan/</a:t>
            </a:r>
            <a:endParaRPr lang="es-CO" b="1" dirty="0"/>
          </a:p>
        </p:txBody>
      </p:sp>
      <p:sp>
        <p:nvSpPr>
          <p:cNvPr id="17" name="16 CuadroTexto"/>
          <p:cNvSpPr txBox="1"/>
          <p:nvPr/>
        </p:nvSpPr>
        <p:spPr>
          <a:xfrm>
            <a:off x="251519" y="548680"/>
            <a:ext cx="8725241" cy="369332"/>
          </a:xfrm>
          <a:prstGeom prst="rect">
            <a:avLst/>
          </a:prstGeom>
          <a:noFill/>
        </p:spPr>
        <p:txBody>
          <a:bodyPr wrap="square" rtlCol="0">
            <a:spAutoFit/>
          </a:bodyPr>
          <a:lstStyle/>
          <a:p>
            <a:r>
              <a:rPr lang="es-MX" b="1" dirty="0">
                <a:latin typeface="Arial Black" panose="020B0A04020102020204" pitchFamily="34" charset="0"/>
              </a:rPr>
              <a:t>EL PLAN DEL CTCP Y LA AGENDA DEL IASB</a:t>
            </a:r>
            <a:endParaRPr lang="es-CO" b="1" dirty="0">
              <a:latin typeface="Arial Black" panose="020B0A04020102020204" pitchFamily="34" charset="0"/>
            </a:endParaRPr>
          </a:p>
        </p:txBody>
      </p:sp>
      <p:cxnSp>
        <p:nvCxnSpPr>
          <p:cNvPr id="18" name="17 Conector recto"/>
          <p:cNvCxnSpPr/>
          <p:nvPr/>
        </p:nvCxnSpPr>
        <p:spPr>
          <a:xfrm>
            <a:off x="0" y="1268760"/>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3" name="13 CuadroTexto"/>
          <p:cNvSpPr txBox="1"/>
          <p:nvPr/>
        </p:nvSpPr>
        <p:spPr>
          <a:xfrm>
            <a:off x="251520" y="159023"/>
            <a:ext cx="7776864" cy="461665"/>
          </a:xfrm>
          <a:prstGeom prst="rect">
            <a:avLst/>
          </a:prstGeom>
          <a:noFill/>
        </p:spPr>
        <p:txBody>
          <a:bodyPr wrap="square" rtlCol="0">
            <a:spAutoFit/>
          </a:bodyPr>
          <a:lstStyle/>
          <a:p>
            <a:r>
              <a:rPr lang="es-MX" sz="2400" b="1" dirty="0">
                <a:solidFill>
                  <a:srgbClr val="0070C0"/>
                </a:solidFill>
                <a:latin typeface="Arial Black" panose="020B0A04020102020204" pitchFamily="34" charset="0"/>
              </a:rPr>
              <a:t>PROSPECTIVA DE LA CONVERGENCIA</a:t>
            </a:r>
            <a:endParaRPr lang="es-CO" sz="2400" b="1" dirty="0">
              <a:solidFill>
                <a:srgbClr val="0070C0"/>
              </a:solidFill>
              <a:latin typeface="Arial Black" panose="020B0A04020102020204" pitchFamily="34" charset="0"/>
            </a:endParaRPr>
          </a:p>
        </p:txBody>
      </p:sp>
      <p:sp>
        <p:nvSpPr>
          <p:cNvPr id="6" name="Marcador de número de diapositiva 5"/>
          <p:cNvSpPr>
            <a:spLocks noGrp="1"/>
          </p:cNvSpPr>
          <p:nvPr>
            <p:ph type="sldNum" sz="quarter" idx="12"/>
          </p:nvPr>
        </p:nvSpPr>
        <p:spPr/>
        <p:txBody>
          <a:bodyPr/>
          <a:lstStyle/>
          <a:p>
            <a:fld id="{1D7E4244-D375-4F05-B678-C624FE293554}" type="slidenum">
              <a:rPr lang="es-CO" smtClean="0"/>
              <a:t>50</a:t>
            </a:fld>
            <a:endParaRPr lang="es-CO"/>
          </a:p>
        </p:txBody>
      </p:sp>
    </p:spTree>
    <p:extLst>
      <p:ext uri="{BB962C8B-B14F-4D97-AF65-F5344CB8AC3E}">
        <p14:creationId xmlns:p14="http://schemas.microsoft.com/office/powerpoint/2010/main" val="20548471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EMA GOBIERNO 2014_logo-0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5" name="4 Imagen" descr="MINCOMERCIO-fi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cxnSp>
        <p:nvCxnSpPr>
          <p:cNvPr id="7" name="6 Conector recto"/>
          <p:cNvCxnSpPr/>
          <p:nvPr/>
        </p:nvCxnSpPr>
        <p:spPr>
          <a:xfrm>
            <a:off x="251520" y="6237312"/>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 name="9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1" name="7 Marcador de contenid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graphicFrame>
        <p:nvGraphicFramePr>
          <p:cNvPr id="2" name="1 Diagrama"/>
          <p:cNvGraphicFramePr/>
          <p:nvPr/>
        </p:nvGraphicFramePr>
        <p:xfrm>
          <a:off x="251520" y="1340768"/>
          <a:ext cx="8545221" cy="468052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cxnSp>
        <p:nvCxnSpPr>
          <p:cNvPr id="19" name="18 Conector recto"/>
          <p:cNvCxnSpPr/>
          <p:nvPr/>
        </p:nvCxnSpPr>
        <p:spPr>
          <a:xfrm>
            <a:off x="0" y="1196752"/>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251520" y="159023"/>
            <a:ext cx="7776864" cy="461665"/>
          </a:xfrm>
          <a:prstGeom prst="rect">
            <a:avLst/>
          </a:prstGeom>
          <a:noFill/>
        </p:spPr>
        <p:txBody>
          <a:bodyPr wrap="square" rtlCol="0">
            <a:spAutoFit/>
          </a:bodyPr>
          <a:lstStyle/>
          <a:p>
            <a:r>
              <a:rPr lang="es-MX" sz="2400" b="1" dirty="0">
                <a:solidFill>
                  <a:srgbClr val="0070C0"/>
                </a:solidFill>
                <a:latin typeface="Arial Black" panose="020B0A04020102020204" pitchFamily="34" charset="0"/>
              </a:rPr>
              <a:t>PROSPECTIVA DE LA CONVERGENCIA</a:t>
            </a:r>
            <a:endParaRPr lang="es-CO" sz="2400" b="1" dirty="0">
              <a:solidFill>
                <a:srgbClr val="0070C0"/>
              </a:solidFill>
              <a:latin typeface="Arial Black" panose="020B0A04020102020204" pitchFamily="34" charset="0"/>
            </a:endParaRPr>
          </a:p>
        </p:txBody>
      </p:sp>
      <p:sp>
        <p:nvSpPr>
          <p:cNvPr id="15" name="16 CuadroTexto"/>
          <p:cNvSpPr txBox="1"/>
          <p:nvPr/>
        </p:nvSpPr>
        <p:spPr>
          <a:xfrm>
            <a:off x="251519" y="548680"/>
            <a:ext cx="8725241" cy="369332"/>
          </a:xfrm>
          <a:prstGeom prst="rect">
            <a:avLst/>
          </a:prstGeom>
          <a:noFill/>
        </p:spPr>
        <p:txBody>
          <a:bodyPr wrap="square" rtlCol="0">
            <a:spAutoFit/>
          </a:bodyPr>
          <a:lstStyle/>
          <a:p>
            <a:r>
              <a:rPr lang="es-MX" b="1" dirty="0">
                <a:latin typeface="Arial Black" panose="020B0A04020102020204" pitchFamily="34" charset="0"/>
              </a:rPr>
              <a:t>EL PLAN DEL CTCP Y LA AGENDA DEL IASB</a:t>
            </a:r>
            <a:endParaRPr lang="es-CO" b="1" dirty="0">
              <a:latin typeface="Arial Black" panose="020B0A04020102020204" pitchFamily="34" charset="0"/>
            </a:endParaRPr>
          </a:p>
        </p:txBody>
      </p:sp>
      <p:sp>
        <p:nvSpPr>
          <p:cNvPr id="3" name="Marcador de número de diapositiva 2"/>
          <p:cNvSpPr>
            <a:spLocks noGrp="1"/>
          </p:cNvSpPr>
          <p:nvPr>
            <p:ph type="sldNum" sz="quarter" idx="12"/>
          </p:nvPr>
        </p:nvSpPr>
        <p:spPr/>
        <p:txBody>
          <a:bodyPr/>
          <a:lstStyle/>
          <a:p>
            <a:fld id="{1D7E4244-D375-4F05-B678-C624FE293554}" type="slidenum">
              <a:rPr lang="es-CO" smtClean="0"/>
              <a:t>51</a:t>
            </a:fld>
            <a:endParaRPr lang="es-CO"/>
          </a:p>
        </p:txBody>
      </p:sp>
    </p:spTree>
    <p:extLst>
      <p:ext uri="{BB962C8B-B14F-4D97-AF65-F5344CB8AC3E}">
        <p14:creationId xmlns:p14="http://schemas.microsoft.com/office/powerpoint/2010/main" val="18409186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EMA GOBIERNO 2014_logo-0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5" name="4 Imagen" descr="MINCOMERCIO-fi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cxnSp>
        <p:nvCxnSpPr>
          <p:cNvPr id="7" name="6 Conector recto"/>
          <p:cNvCxnSpPr/>
          <p:nvPr/>
        </p:nvCxnSpPr>
        <p:spPr>
          <a:xfrm>
            <a:off x="251520" y="6237312"/>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 name="9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1" name="7 Marcador de contenid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graphicFrame>
        <p:nvGraphicFramePr>
          <p:cNvPr id="2" name="1 Diagrama"/>
          <p:cNvGraphicFramePr/>
          <p:nvPr/>
        </p:nvGraphicFramePr>
        <p:xfrm>
          <a:off x="395536" y="1268760"/>
          <a:ext cx="8496943" cy="482453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cxnSp>
        <p:nvCxnSpPr>
          <p:cNvPr id="13" name="12 Conector recto"/>
          <p:cNvCxnSpPr/>
          <p:nvPr/>
        </p:nvCxnSpPr>
        <p:spPr>
          <a:xfrm>
            <a:off x="0" y="1196752"/>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251520" y="159023"/>
            <a:ext cx="7776864" cy="461665"/>
          </a:xfrm>
          <a:prstGeom prst="rect">
            <a:avLst/>
          </a:prstGeom>
          <a:noFill/>
        </p:spPr>
        <p:txBody>
          <a:bodyPr wrap="square" rtlCol="0">
            <a:spAutoFit/>
          </a:bodyPr>
          <a:lstStyle/>
          <a:p>
            <a:r>
              <a:rPr lang="es-MX" sz="2400" b="1" dirty="0">
                <a:solidFill>
                  <a:srgbClr val="0070C0"/>
                </a:solidFill>
                <a:latin typeface="Arial Black" panose="020B0A04020102020204" pitchFamily="34" charset="0"/>
              </a:rPr>
              <a:t>PROSPECTIVA DE LA CONVERGENCIA</a:t>
            </a:r>
            <a:endParaRPr lang="es-CO" sz="2400" b="1" dirty="0">
              <a:solidFill>
                <a:srgbClr val="0070C0"/>
              </a:solidFill>
              <a:latin typeface="Arial Black" panose="020B0A04020102020204" pitchFamily="34" charset="0"/>
            </a:endParaRPr>
          </a:p>
        </p:txBody>
      </p:sp>
      <p:sp>
        <p:nvSpPr>
          <p:cNvPr id="17" name="16 CuadroTexto"/>
          <p:cNvSpPr txBox="1"/>
          <p:nvPr/>
        </p:nvSpPr>
        <p:spPr>
          <a:xfrm>
            <a:off x="251519" y="548680"/>
            <a:ext cx="8725241" cy="369332"/>
          </a:xfrm>
          <a:prstGeom prst="rect">
            <a:avLst/>
          </a:prstGeom>
          <a:noFill/>
        </p:spPr>
        <p:txBody>
          <a:bodyPr wrap="square" rtlCol="0">
            <a:spAutoFit/>
          </a:bodyPr>
          <a:lstStyle/>
          <a:p>
            <a:r>
              <a:rPr lang="es-MX" b="1" dirty="0">
                <a:latin typeface="Arial Black" panose="020B0A04020102020204" pitchFamily="34" charset="0"/>
              </a:rPr>
              <a:t>EL PLAN DEL CTCP Y LA AGENDA DEL IASB</a:t>
            </a:r>
            <a:endParaRPr lang="es-CO" b="1" dirty="0">
              <a:latin typeface="Arial Black" panose="020B0A04020102020204" pitchFamily="34" charset="0"/>
            </a:endParaRPr>
          </a:p>
        </p:txBody>
      </p:sp>
      <p:sp>
        <p:nvSpPr>
          <p:cNvPr id="3" name="Marcador de número de diapositiva 2"/>
          <p:cNvSpPr>
            <a:spLocks noGrp="1"/>
          </p:cNvSpPr>
          <p:nvPr>
            <p:ph type="sldNum" sz="quarter" idx="12"/>
          </p:nvPr>
        </p:nvSpPr>
        <p:spPr/>
        <p:txBody>
          <a:bodyPr/>
          <a:lstStyle/>
          <a:p>
            <a:fld id="{1D7E4244-D375-4F05-B678-C624FE293554}" type="slidenum">
              <a:rPr lang="es-CO" smtClean="0"/>
              <a:t>52</a:t>
            </a:fld>
            <a:endParaRPr lang="es-CO"/>
          </a:p>
        </p:txBody>
      </p:sp>
    </p:spTree>
    <p:extLst>
      <p:ext uri="{BB962C8B-B14F-4D97-AF65-F5344CB8AC3E}">
        <p14:creationId xmlns:p14="http://schemas.microsoft.com/office/powerpoint/2010/main" val="5759181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EMA GOBIERNO 2014_logo-0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5" name="4 Imagen" descr="MINCOMERCIO-fi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cxnSp>
        <p:nvCxnSpPr>
          <p:cNvPr id="7" name="6 Conector recto"/>
          <p:cNvCxnSpPr/>
          <p:nvPr/>
        </p:nvCxnSpPr>
        <p:spPr>
          <a:xfrm>
            <a:off x="251520" y="6237312"/>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 name="9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1" name="7 Marcador de contenid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graphicFrame>
        <p:nvGraphicFramePr>
          <p:cNvPr id="2" name="1 Diagrama"/>
          <p:cNvGraphicFramePr/>
          <p:nvPr/>
        </p:nvGraphicFramePr>
        <p:xfrm>
          <a:off x="395536" y="1268760"/>
          <a:ext cx="8581224" cy="482453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cxnSp>
        <p:nvCxnSpPr>
          <p:cNvPr id="13" name="12 Conector recto"/>
          <p:cNvCxnSpPr/>
          <p:nvPr/>
        </p:nvCxnSpPr>
        <p:spPr>
          <a:xfrm>
            <a:off x="0" y="1196752"/>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251520" y="159023"/>
            <a:ext cx="7776864" cy="461665"/>
          </a:xfrm>
          <a:prstGeom prst="rect">
            <a:avLst/>
          </a:prstGeom>
          <a:noFill/>
        </p:spPr>
        <p:txBody>
          <a:bodyPr wrap="square" rtlCol="0">
            <a:spAutoFit/>
          </a:bodyPr>
          <a:lstStyle/>
          <a:p>
            <a:r>
              <a:rPr lang="es-MX" sz="2400" b="1" dirty="0">
                <a:solidFill>
                  <a:srgbClr val="0070C0"/>
                </a:solidFill>
                <a:latin typeface="Arial Black" panose="020B0A04020102020204" pitchFamily="34" charset="0"/>
              </a:rPr>
              <a:t>PROSPECTIVA DE LA CONVERGENCIA</a:t>
            </a:r>
            <a:endParaRPr lang="es-CO" sz="2400" b="1" dirty="0">
              <a:solidFill>
                <a:srgbClr val="0070C0"/>
              </a:solidFill>
              <a:latin typeface="Arial Black" panose="020B0A04020102020204" pitchFamily="34" charset="0"/>
            </a:endParaRPr>
          </a:p>
        </p:txBody>
      </p:sp>
      <p:sp>
        <p:nvSpPr>
          <p:cNvPr id="17" name="16 CuadroTexto"/>
          <p:cNvSpPr txBox="1"/>
          <p:nvPr/>
        </p:nvSpPr>
        <p:spPr>
          <a:xfrm>
            <a:off x="251519" y="548680"/>
            <a:ext cx="8725241" cy="369332"/>
          </a:xfrm>
          <a:prstGeom prst="rect">
            <a:avLst/>
          </a:prstGeom>
          <a:noFill/>
        </p:spPr>
        <p:txBody>
          <a:bodyPr wrap="square" rtlCol="0">
            <a:spAutoFit/>
          </a:bodyPr>
          <a:lstStyle/>
          <a:p>
            <a:r>
              <a:rPr lang="es-MX" b="1" dirty="0">
                <a:latin typeface="Arial Black" panose="020B0A04020102020204" pitchFamily="34" charset="0"/>
              </a:rPr>
              <a:t>EL PLAN DEL CTCP Y LA AGENDA DEL IASB</a:t>
            </a:r>
            <a:endParaRPr lang="es-CO" b="1" dirty="0">
              <a:latin typeface="Arial Black" panose="020B0A04020102020204" pitchFamily="34" charset="0"/>
            </a:endParaRPr>
          </a:p>
        </p:txBody>
      </p:sp>
      <p:sp>
        <p:nvSpPr>
          <p:cNvPr id="3" name="Marcador de número de diapositiva 2"/>
          <p:cNvSpPr>
            <a:spLocks noGrp="1"/>
          </p:cNvSpPr>
          <p:nvPr>
            <p:ph type="sldNum" sz="quarter" idx="12"/>
          </p:nvPr>
        </p:nvSpPr>
        <p:spPr/>
        <p:txBody>
          <a:bodyPr/>
          <a:lstStyle/>
          <a:p>
            <a:fld id="{1D7E4244-D375-4F05-B678-C624FE293554}" type="slidenum">
              <a:rPr lang="es-CO" smtClean="0"/>
              <a:t>53</a:t>
            </a:fld>
            <a:endParaRPr lang="es-CO"/>
          </a:p>
        </p:txBody>
      </p:sp>
    </p:spTree>
    <p:extLst>
      <p:ext uri="{BB962C8B-B14F-4D97-AF65-F5344CB8AC3E}">
        <p14:creationId xmlns:p14="http://schemas.microsoft.com/office/powerpoint/2010/main" val="2505173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EMA GOBIERNO 2014_logo-0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5" name="4 Imagen" descr="MINCOMERCIO-fi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cxnSp>
        <p:nvCxnSpPr>
          <p:cNvPr id="7" name="6 Conector recto"/>
          <p:cNvCxnSpPr/>
          <p:nvPr/>
        </p:nvCxnSpPr>
        <p:spPr>
          <a:xfrm>
            <a:off x="251520" y="6237312"/>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 name="9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1" name="7 Marcador de contenid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graphicFrame>
        <p:nvGraphicFramePr>
          <p:cNvPr id="2" name="1 Diagrama"/>
          <p:cNvGraphicFramePr/>
          <p:nvPr/>
        </p:nvGraphicFramePr>
        <p:xfrm>
          <a:off x="323528" y="1268760"/>
          <a:ext cx="8568951" cy="475252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cxnSp>
        <p:nvCxnSpPr>
          <p:cNvPr id="13" name="12 Conector recto"/>
          <p:cNvCxnSpPr/>
          <p:nvPr/>
        </p:nvCxnSpPr>
        <p:spPr>
          <a:xfrm>
            <a:off x="0" y="1196752"/>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251520" y="159023"/>
            <a:ext cx="7776864" cy="461665"/>
          </a:xfrm>
          <a:prstGeom prst="rect">
            <a:avLst/>
          </a:prstGeom>
          <a:noFill/>
        </p:spPr>
        <p:txBody>
          <a:bodyPr wrap="square" rtlCol="0">
            <a:spAutoFit/>
          </a:bodyPr>
          <a:lstStyle/>
          <a:p>
            <a:r>
              <a:rPr lang="es-MX" sz="2400" b="1" dirty="0">
                <a:solidFill>
                  <a:srgbClr val="0070C0"/>
                </a:solidFill>
                <a:latin typeface="Arial Black" panose="020B0A04020102020204" pitchFamily="34" charset="0"/>
              </a:rPr>
              <a:t>PROSPECTIVA DE LA CONVERGENCIA</a:t>
            </a:r>
            <a:endParaRPr lang="es-CO" sz="2400" b="1" dirty="0">
              <a:solidFill>
                <a:srgbClr val="0070C0"/>
              </a:solidFill>
              <a:latin typeface="Arial Black" panose="020B0A04020102020204" pitchFamily="34" charset="0"/>
            </a:endParaRPr>
          </a:p>
        </p:txBody>
      </p:sp>
      <p:sp>
        <p:nvSpPr>
          <p:cNvPr id="17" name="16 CuadroTexto"/>
          <p:cNvSpPr txBox="1"/>
          <p:nvPr/>
        </p:nvSpPr>
        <p:spPr>
          <a:xfrm>
            <a:off x="251519" y="548680"/>
            <a:ext cx="8725241" cy="369332"/>
          </a:xfrm>
          <a:prstGeom prst="rect">
            <a:avLst/>
          </a:prstGeom>
          <a:noFill/>
        </p:spPr>
        <p:txBody>
          <a:bodyPr wrap="square" rtlCol="0">
            <a:spAutoFit/>
          </a:bodyPr>
          <a:lstStyle/>
          <a:p>
            <a:r>
              <a:rPr lang="es-MX" b="1" dirty="0">
                <a:latin typeface="Arial Black" panose="020B0A04020102020204" pitchFamily="34" charset="0"/>
              </a:rPr>
              <a:t>EL PLAN DEL CTCP Y LA AGENDA DEL IASB</a:t>
            </a:r>
            <a:endParaRPr lang="es-CO" b="1" dirty="0">
              <a:latin typeface="Arial Black" panose="020B0A04020102020204" pitchFamily="34" charset="0"/>
            </a:endParaRPr>
          </a:p>
        </p:txBody>
      </p:sp>
      <p:sp>
        <p:nvSpPr>
          <p:cNvPr id="3" name="Marcador de número de diapositiva 2"/>
          <p:cNvSpPr>
            <a:spLocks noGrp="1"/>
          </p:cNvSpPr>
          <p:nvPr>
            <p:ph type="sldNum" sz="quarter" idx="12"/>
          </p:nvPr>
        </p:nvSpPr>
        <p:spPr/>
        <p:txBody>
          <a:bodyPr/>
          <a:lstStyle/>
          <a:p>
            <a:fld id="{1D7E4244-D375-4F05-B678-C624FE293554}" type="slidenum">
              <a:rPr lang="es-CO" smtClean="0"/>
              <a:t>54</a:t>
            </a:fld>
            <a:endParaRPr lang="es-CO"/>
          </a:p>
        </p:txBody>
      </p:sp>
    </p:spTree>
    <p:extLst>
      <p:ext uri="{BB962C8B-B14F-4D97-AF65-F5344CB8AC3E}">
        <p14:creationId xmlns:p14="http://schemas.microsoft.com/office/powerpoint/2010/main" val="38997331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EMA GOBIERNO 2014_logo-0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5" name="4 Imagen" descr="MINCOMERCIO-fi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cxnSp>
        <p:nvCxnSpPr>
          <p:cNvPr id="7" name="6 Conector recto"/>
          <p:cNvCxnSpPr/>
          <p:nvPr/>
        </p:nvCxnSpPr>
        <p:spPr>
          <a:xfrm>
            <a:off x="251520" y="6237312"/>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 name="9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1" name="7 Marcador de contenid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graphicFrame>
        <p:nvGraphicFramePr>
          <p:cNvPr id="2" name="1 Diagrama"/>
          <p:cNvGraphicFramePr/>
          <p:nvPr/>
        </p:nvGraphicFramePr>
        <p:xfrm>
          <a:off x="683569" y="1844824"/>
          <a:ext cx="7933152" cy="381642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6" name="15 CuadroTexto"/>
          <p:cNvSpPr txBox="1"/>
          <p:nvPr/>
        </p:nvSpPr>
        <p:spPr>
          <a:xfrm>
            <a:off x="611560" y="5805264"/>
            <a:ext cx="3598549" cy="369332"/>
          </a:xfrm>
          <a:prstGeom prst="rect">
            <a:avLst/>
          </a:prstGeom>
          <a:noFill/>
        </p:spPr>
        <p:txBody>
          <a:bodyPr wrap="none" rtlCol="0">
            <a:spAutoFit/>
          </a:bodyPr>
          <a:lstStyle/>
          <a:p>
            <a:r>
              <a:rPr lang="es-MX" b="1" dirty="0"/>
              <a:t>Ver: </a:t>
            </a:r>
            <a:r>
              <a:rPr lang="es-MX" b="1" dirty="0">
                <a:hlinkClick r:id="rId11"/>
              </a:rPr>
              <a:t>http://www.iaasb.org/projects</a:t>
            </a:r>
            <a:endParaRPr lang="es-CO" b="1" dirty="0"/>
          </a:p>
        </p:txBody>
      </p:sp>
      <p:cxnSp>
        <p:nvCxnSpPr>
          <p:cNvPr id="14" name="13 Conector recto"/>
          <p:cNvCxnSpPr/>
          <p:nvPr/>
        </p:nvCxnSpPr>
        <p:spPr>
          <a:xfrm>
            <a:off x="0" y="1196752"/>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3" name="13 CuadroTexto"/>
          <p:cNvSpPr txBox="1"/>
          <p:nvPr/>
        </p:nvSpPr>
        <p:spPr>
          <a:xfrm>
            <a:off x="251520" y="159023"/>
            <a:ext cx="7776864" cy="461665"/>
          </a:xfrm>
          <a:prstGeom prst="rect">
            <a:avLst/>
          </a:prstGeom>
          <a:noFill/>
        </p:spPr>
        <p:txBody>
          <a:bodyPr wrap="square" rtlCol="0">
            <a:spAutoFit/>
          </a:bodyPr>
          <a:lstStyle/>
          <a:p>
            <a:r>
              <a:rPr lang="es-MX" sz="2400" b="1" dirty="0">
                <a:solidFill>
                  <a:srgbClr val="0070C0"/>
                </a:solidFill>
                <a:latin typeface="Arial Black" panose="020B0A04020102020204" pitchFamily="34" charset="0"/>
              </a:rPr>
              <a:t>PROSPECTIVA DE LA CONVERGENCIA</a:t>
            </a:r>
            <a:endParaRPr lang="es-CO" sz="2400" b="1" dirty="0">
              <a:solidFill>
                <a:srgbClr val="0070C0"/>
              </a:solidFill>
              <a:latin typeface="Arial Black" panose="020B0A04020102020204" pitchFamily="34" charset="0"/>
            </a:endParaRPr>
          </a:p>
        </p:txBody>
      </p:sp>
      <p:sp>
        <p:nvSpPr>
          <p:cNvPr id="18" name="16 CuadroTexto"/>
          <p:cNvSpPr txBox="1"/>
          <p:nvPr/>
        </p:nvSpPr>
        <p:spPr>
          <a:xfrm>
            <a:off x="251519" y="548680"/>
            <a:ext cx="8725241" cy="369332"/>
          </a:xfrm>
          <a:prstGeom prst="rect">
            <a:avLst/>
          </a:prstGeom>
          <a:noFill/>
        </p:spPr>
        <p:txBody>
          <a:bodyPr wrap="square" rtlCol="0">
            <a:spAutoFit/>
          </a:bodyPr>
          <a:lstStyle/>
          <a:p>
            <a:r>
              <a:rPr lang="es-MX" b="1" dirty="0">
                <a:latin typeface="Arial Black" panose="020B0A04020102020204" pitchFamily="34" charset="0"/>
              </a:rPr>
              <a:t>EL PLAN DEL CTCP Y LA AGENDA DEL IAASB</a:t>
            </a:r>
            <a:endParaRPr lang="es-CO" b="1" dirty="0">
              <a:latin typeface="Arial Black" panose="020B0A04020102020204" pitchFamily="34" charset="0"/>
            </a:endParaRPr>
          </a:p>
        </p:txBody>
      </p:sp>
      <p:sp>
        <p:nvSpPr>
          <p:cNvPr id="3" name="Marcador de número de diapositiva 2"/>
          <p:cNvSpPr>
            <a:spLocks noGrp="1"/>
          </p:cNvSpPr>
          <p:nvPr>
            <p:ph type="sldNum" sz="quarter" idx="12"/>
          </p:nvPr>
        </p:nvSpPr>
        <p:spPr/>
        <p:txBody>
          <a:bodyPr/>
          <a:lstStyle/>
          <a:p>
            <a:fld id="{1D7E4244-D375-4F05-B678-C624FE293554}" type="slidenum">
              <a:rPr lang="es-CO" smtClean="0"/>
              <a:t>55</a:t>
            </a:fld>
            <a:endParaRPr lang="es-CO"/>
          </a:p>
        </p:txBody>
      </p:sp>
    </p:spTree>
    <p:extLst>
      <p:ext uri="{BB962C8B-B14F-4D97-AF65-F5344CB8AC3E}">
        <p14:creationId xmlns:p14="http://schemas.microsoft.com/office/powerpoint/2010/main" val="15820974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EMA GOBIERNO 2014_logo-0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5" name="4 Imagen" descr="MINCOMERCIO-fi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cxnSp>
        <p:nvCxnSpPr>
          <p:cNvPr id="7" name="6 Conector recto"/>
          <p:cNvCxnSpPr/>
          <p:nvPr/>
        </p:nvCxnSpPr>
        <p:spPr>
          <a:xfrm>
            <a:off x="251520" y="6237312"/>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 name="9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1" name="7 Marcador de contenid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graphicFrame>
        <p:nvGraphicFramePr>
          <p:cNvPr id="2" name="1 Diagrama"/>
          <p:cNvGraphicFramePr/>
          <p:nvPr/>
        </p:nvGraphicFramePr>
        <p:xfrm>
          <a:off x="251520" y="1124744"/>
          <a:ext cx="8545222" cy="489654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cxnSp>
        <p:nvCxnSpPr>
          <p:cNvPr id="13" name="12 Conector recto"/>
          <p:cNvCxnSpPr/>
          <p:nvPr/>
        </p:nvCxnSpPr>
        <p:spPr>
          <a:xfrm>
            <a:off x="0" y="1196752"/>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251520" y="159023"/>
            <a:ext cx="7776864" cy="461665"/>
          </a:xfrm>
          <a:prstGeom prst="rect">
            <a:avLst/>
          </a:prstGeom>
          <a:noFill/>
        </p:spPr>
        <p:txBody>
          <a:bodyPr wrap="square" rtlCol="0">
            <a:spAutoFit/>
          </a:bodyPr>
          <a:lstStyle/>
          <a:p>
            <a:r>
              <a:rPr lang="es-MX" sz="2400" b="1" dirty="0">
                <a:solidFill>
                  <a:srgbClr val="0070C0"/>
                </a:solidFill>
                <a:latin typeface="Arial Black" panose="020B0A04020102020204" pitchFamily="34" charset="0"/>
              </a:rPr>
              <a:t>PROSPECTIVA DE LA CONVERGENCIA</a:t>
            </a:r>
            <a:endParaRPr lang="es-CO" sz="2400" b="1" dirty="0">
              <a:solidFill>
                <a:srgbClr val="0070C0"/>
              </a:solidFill>
              <a:latin typeface="Arial Black" panose="020B0A04020102020204" pitchFamily="34" charset="0"/>
            </a:endParaRPr>
          </a:p>
        </p:txBody>
      </p:sp>
      <p:sp>
        <p:nvSpPr>
          <p:cNvPr id="16" name="16 CuadroTexto"/>
          <p:cNvSpPr txBox="1"/>
          <p:nvPr/>
        </p:nvSpPr>
        <p:spPr>
          <a:xfrm>
            <a:off x="251519" y="548680"/>
            <a:ext cx="8725241" cy="369332"/>
          </a:xfrm>
          <a:prstGeom prst="rect">
            <a:avLst/>
          </a:prstGeom>
          <a:noFill/>
        </p:spPr>
        <p:txBody>
          <a:bodyPr wrap="square" rtlCol="0">
            <a:spAutoFit/>
          </a:bodyPr>
          <a:lstStyle/>
          <a:p>
            <a:r>
              <a:rPr lang="es-MX" b="1" dirty="0">
                <a:latin typeface="Arial Black" panose="020B0A04020102020204" pitchFamily="34" charset="0"/>
              </a:rPr>
              <a:t>EL PLAN DEL CTCP Y LA AGENDA DEL IAASB</a:t>
            </a:r>
            <a:endParaRPr lang="es-CO" b="1" dirty="0">
              <a:latin typeface="Arial Black" panose="020B0A04020102020204" pitchFamily="34" charset="0"/>
            </a:endParaRPr>
          </a:p>
        </p:txBody>
      </p:sp>
      <p:sp>
        <p:nvSpPr>
          <p:cNvPr id="3" name="Marcador de número de diapositiva 2"/>
          <p:cNvSpPr>
            <a:spLocks noGrp="1"/>
          </p:cNvSpPr>
          <p:nvPr>
            <p:ph type="sldNum" sz="quarter" idx="12"/>
          </p:nvPr>
        </p:nvSpPr>
        <p:spPr/>
        <p:txBody>
          <a:bodyPr/>
          <a:lstStyle/>
          <a:p>
            <a:fld id="{1D7E4244-D375-4F05-B678-C624FE293554}" type="slidenum">
              <a:rPr lang="es-CO" smtClean="0"/>
              <a:t>56</a:t>
            </a:fld>
            <a:endParaRPr lang="es-CO"/>
          </a:p>
        </p:txBody>
      </p:sp>
    </p:spTree>
    <p:extLst>
      <p:ext uri="{BB962C8B-B14F-4D97-AF65-F5344CB8AC3E}">
        <p14:creationId xmlns:p14="http://schemas.microsoft.com/office/powerpoint/2010/main" val="18038890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EMA GOBIERNO 2014_logo-0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5" name="4 Imagen" descr="MINCOMERCIO-fi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cxnSp>
        <p:nvCxnSpPr>
          <p:cNvPr id="7" name="6 Conector recto"/>
          <p:cNvCxnSpPr/>
          <p:nvPr/>
        </p:nvCxnSpPr>
        <p:spPr>
          <a:xfrm>
            <a:off x="251520" y="6237312"/>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 name="9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1" name="7 Marcador de contenid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graphicFrame>
        <p:nvGraphicFramePr>
          <p:cNvPr id="2" name="1 Diagrama"/>
          <p:cNvGraphicFramePr/>
          <p:nvPr/>
        </p:nvGraphicFramePr>
        <p:xfrm>
          <a:off x="251520" y="1124744"/>
          <a:ext cx="8640960" cy="489654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cxnSp>
        <p:nvCxnSpPr>
          <p:cNvPr id="13" name="12 Conector recto"/>
          <p:cNvCxnSpPr/>
          <p:nvPr/>
        </p:nvCxnSpPr>
        <p:spPr>
          <a:xfrm>
            <a:off x="0" y="1196752"/>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251520" y="159023"/>
            <a:ext cx="7776864" cy="461665"/>
          </a:xfrm>
          <a:prstGeom prst="rect">
            <a:avLst/>
          </a:prstGeom>
          <a:noFill/>
        </p:spPr>
        <p:txBody>
          <a:bodyPr wrap="square" rtlCol="0">
            <a:spAutoFit/>
          </a:bodyPr>
          <a:lstStyle/>
          <a:p>
            <a:r>
              <a:rPr lang="es-MX" sz="2400" b="1" dirty="0">
                <a:solidFill>
                  <a:srgbClr val="0070C0"/>
                </a:solidFill>
                <a:latin typeface="Arial Black" panose="020B0A04020102020204" pitchFamily="34" charset="0"/>
              </a:rPr>
              <a:t>PROSPECTIVA DE LA CONVERGENCIA</a:t>
            </a:r>
            <a:endParaRPr lang="es-CO" sz="2400" b="1" dirty="0">
              <a:solidFill>
                <a:srgbClr val="0070C0"/>
              </a:solidFill>
              <a:latin typeface="Arial Black" panose="020B0A04020102020204" pitchFamily="34" charset="0"/>
            </a:endParaRPr>
          </a:p>
        </p:txBody>
      </p:sp>
      <p:sp>
        <p:nvSpPr>
          <p:cNvPr id="17" name="16 CuadroTexto"/>
          <p:cNvSpPr txBox="1"/>
          <p:nvPr/>
        </p:nvSpPr>
        <p:spPr>
          <a:xfrm>
            <a:off x="251519" y="548680"/>
            <a:ext cx="8725241" cy="369332"/>
          </a:xfrm>
          <a:prstGeom prst="rect">
            <a:avLst/>
          </a:prstGeom>
          <a:noFill/>
        </p:spPr>
        <p:txBody>
          <a:bodyPr wrap="square" rtlCol="0">
            <a:spAutoFit/>
          </a:bodyPr>
          <a:lstStyle/>
          <a:p>
            <a:r>
              <a:rPr lang="es-MX" b="1" dirty="0">
                <a:latin typeface="Arial Black" panose="020B0A04020102020204" pitchFamily="34" charset="0"/>
              </a:rPr>
              <a:t>EL PLAN DEL CTCP Y LA AGENDA DEL IAASB</a:t>
            </a:r>
            <a:endParaRPr lang="es-CO" b="1" dirty="0">
              <a:latin typeface="Arial Black" panose="020B0A04020102020204" pitchFamily="34" charset="0"/>
            </a:endParaRPr>
          </a:p>
        </p:txBody>
      </p:sp>
      <p:sp>
        <p:nvSpPr>
          <p:cNvPr id="3" name="Marcador de número de diapositiva 2"/>
          <p:cNvSpPr>
            <a:spLocks noGrp="1"/>
          </p:cNvSpPr>
          <p:nvPr>
            <p:ph type="sldNum" sz="quarter" idx="12"/>
          </p:nvPr>
        </p:nvSpPr>
        <p:spPr/>
        <p:txBody>
          <a:bodyPr/>
          <a:lstStyle/>
          <a:p>
            <a:fld id="{1D7E4244-D375-4F05-B678-C624FE293554}" type="slidenum">
              <a:rPr lang="es-CO" smtClean="0"/>
              <a:t>57</a:t>
            </a:fld>
            <a:endParaRPr lang="es-CO"/>
          </a:p>
        </p:txBody>
      </p:sp>
    </p:spTree>
    <p:extLst>
      <p:ext uri="{BB962C8B-B14F-4D97-AF65-F5344CB8AC3E}">
        <p14:creationId xmlns:p14="http://schemas.microsoft.com/office/powerpoint/2010/main" val="40569773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EMA GOBIERNO 2014_logo-0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5" name="4 Imagen" descr="MINCOMERCIO-fi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cxnSp>
        <p:nvCxnSpPr>
          <p:cNvPr id="7" name="6 Conector recto"/>
          <p:cNvCxnSpPr/>
          <p:nvPr/>
        </p:nvCxnSpPr>
        <p:spPr>
          <a:xfrm>
            <a:off x="251520" y="6237312"/>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 name="9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1" name="7 Marcador de contenid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graphicFrame>
        <p:nvGraphicFramePr>
          <p:cNvPr id="2" name="1 Diagrama"/>
          <p:cNvGraphicFramePr/>
          <p:nvPr/>
        </p:nvGraphicFramePr>
        <p:xfrm>
          <a:off x="299389" y="1124744"/>
          <a:ext cx="8545221" cy="489654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cxnSp>
        <p:nvCxnSpPr>
          <p:cNvPr id="13" name="12 Conector recto"/>
          <p:cNvCxnSpPr/>
          <p:nvPr/>
        </p:nvCxnSpPr>
        <p:spPr>
          <a:xfrm>
            <a:off x="0" y="1196752"/>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251520" y="159023"/>
            <a:ext cx="7776864" cy="461665"/>
          </a:xfrm>
          <a:prstGeom prst="rect">
            <a:avLst/>
          </a:prstGeom>
          <a:noFill/>
        </p:spPr>
        <p:txBody>
          <a:bodyPr wrap="square" rtlCol="0">
            <a:spAutoFit/>
          </a:bodyPr>
          <a:lstStyle/>
          <a:p>
            <a:r>
              <a:rPr lang="es-MX" sz="2400" b="1" dirty="0">
                <a:solidFill>
                  <a:srgbClr val="0070C0"/>
                </a:solidFill>
                <a:latin typeface="Arial Black" panose="020B0A04020102020204" pitchFamily="34" charset="0"/>
              </a:rPr>
              <a:t>PROSPECTIVA DE LA CONVERGENCIA</a:t>
            </a:r>
            <a:endParaRPr lang="es-CO" sz="2400" b="1" dirty="0">
              <a:solidFill>
                <a:srgbClr val="0070C0"/>
              </a:solidFill>
              <a:latin typeface="Arial Black" panose="020B0A04020102020204" pitchFamily="34" charset="0"/>
            </a:endParaRPr>
          </a:p>
        </p:txBody>
      </p:sp>
      <p:sp>
        <p:nvSpPr>
          <p:cNvPr id="17" name="16 CuadroTexto"/>
          <p:cNvSpPr txBox="1"/>
          <p:nvPr/>
        </p:nvSpPr>
        <p:spPr>
          <a:xfrm>
            <a:off x="251519" y="548680"/>
            <a:ext cx="8725241" cy="369332"/>
          </a:xfrm>
          <a:prstGeom prst="rect">
            <a:avLst/>
          </a:prstGeom>
          <a:noFill/>
        </p:spPr>
        <p:txBody>
          <a:bodyPr wrap="square" rtlCol="0">
            <a:spAutoFit/>
          </a:bodyPr>
          <a:lstStyle/>
          <a:p>
            <a:r>
              <a:rPr lang="es-MX" b="1" dirty="0">
                <a:latin typeface="Arial Black" panose="020B0A04020102020204" pitchFamily="34" charset="0"/>
              </a:rPr>
              <a:t>EL PLAN DEL CTCP Y LA AGENDA DEL IAASB</a:t>
            </a:r>
            <a:endParaRPr lang="es-CO" b="1" dirty="0">
              <a:latin typeface="Arial Black" panose="020B0A04020102020204" pitchFamily="34" charset="0"/>
            </a:endParaRPr>
          </a:p>
        </p:txBody>
      </p:sp>
      <p:sp>
        <p:nvSpPr>
          <p:cNvPr id="3" name="Marcador de número de diapositiva 2"/>
          <p:cNvSpPr>
            <a:spLocks noGrp="1"/>
          </p:cNvSpPr>
          <p:nvPr>
            <p:ph type="sldNum" sz="quarter" idx="12"/>
          </p:nvPr>
        </p:nvSpPr>
        <p:spPr/>
        <p:txBody>
          <a:bodyPr/>
          <a:lstStyle/>
          <a:p>
            <a:fld id="{1D7E4244-D375-4F05-B678-C624FE293554}" type="slidenum">
              <a:rPr lang="es-CO" smtClean="0"/>
              <a:t>58</a:t>
            </a:fld>
            <a:endParaRPr lang="es-CO"/>
          </a:p>
        </p:txBody>
      </p:sp>
    </p:spTree>
    <p:extLst>
      <p:ext uri="{BB962C8B-B14F-4D97-AF65-F5344CB8AC3E}">
        <p14:creationId xmlns:p14="http://schemas.microsoft.com/office/powerpoint/2010/main" val="29793265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EMA GOBIERNO 2014_logo-0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5" name="4 Imagen" descr="MINCOMERCIO-fi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cxnSp>
        <p:nvCxnSpPr>
          <p:cNvPr id="7" name="6 Conector recto"/>
          <p:cNvCxnSpPr/>
          <p:nvPr/>
        </p:nvCxnSpPr>
        <p:spPr>
          <a:xfrm>
            <a:off x="251520" y="6237312"/>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 name="9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1" name="7 Marcador de contenid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cxnSp>
        <p:nvCxnSpPr>
          <p:cNvPr id="13" name="12 Conector recto"/>
          <p:cNvCxnSpPr/>
          <p:nvPr/>
        </p:nvCxnSpPr>
        <p:spPr>
          <a:xfrm>
            <a:off x="251520" y="548680"/>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5 Rectángulo"/>
          <p:cNvSpPr/>
          <p:nvPr/>
        </p:nvSpPr>
        <p:spPr>
          <a:xfrm>
            <a:off x="0" y="2708920"/>
            <a:ext cx="9144000" cy="144016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a:solidFill>
                  <a:schemeClr val="bg1"/>
                </a:solidFill>
              </a:rPr>
              <a:t>LOS NUEVOS MARCOS TÉCNICOS DE INFORMACIÓN FINANCIERA Y ASEGURAMIENTO APLICADOS EN COLOMBIA</a:t>
            </a:r>
            <a:endParaRPr lang="es-CO" sz="3200" b="1" dirty="0">
              <a:solidFill>
                <a:schemeClr val="bg1"/>
              </a:solidFill>
            </a:endParaRPr>
          </a:p>
        </p:txBody>
      </p:sp>
      <p:sp>
        <p:nvSpPr>
          <p:cNvPr id="2" name="1 Marcador de número de diapositiva"/>
          <p:cNvSpPr>
            <a:spLocks noGrp="1"/>
          </p:cNvSpPr>
          <p:nvPr>
            <p:ph type="sldNum" sz="quarter" idx="12"/>
          </p:nvPr>
        </p:nvSpPr>
        <p:spPr/>
        <p:txBody>
          <a:bodyPr/>
          <a:lstStyle/>
          <a:p>
            <a:fld id="{1D7E4244-D375-4F05-B678-C624FE293554}" type="slidenum">
              <a:rPr lang="es-CO" smtClean="0"/>
              <a:t>59</a:t>
            </a:fld>
            <a:endParaRPr lang="es-CO" dirty="0"/>
          </a:p>
        </p:txBody>
      </p:sp>
    </p:spTree>
    <p:extLst>
      <p:ext uri="{BB962C8B-B14F-4D97-AF65-F5344CB8AC3E}">
        <p14:creationId xmlns:p14="http://schemas.microsoft.com/office/powerpoint/2010/main" val="830251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EMA GOBIERNO 2014_logo-0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5" name="4 Imagen" descr="MINCOMERCIO-fi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cxnSp>
        <p:nvCxnSpPr>
          <p:cNvPr id="7" name="6 Conector recto"/>
          <p:cNvCxnSpPr/>
          <p:nvPr/>
        </p:nvCxnSpPr>
        <p:spPr>
          <a:xfrm>
            <a:off x="251520" y="6237312"/>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 name="9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1" name="7 Marcador de contenid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cxnSp>
        <p:nvCxnSpPr>
          <p:cNvPr id="13" name="12 Conector recto"/>
          <p:cNvCxnSpPr/>
          <p:nvPr/>
        </p:nvCxnSpPr>
        <p:spPr>
          <a:xfrm>
            <a:off x="251520" y="548680"/>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251520" y="620688"/>
            <a:ext cx="3168352" cy="461665"/>
          </a:xfrm>
          <a:prstGeom prst="rect">
            <a:avLst/>
          </a:prstGeom>
          <a:noFill/>
        </p:spPr>
        <p:txBody>
          <a:bodyPr wrap="square" rtlCol="0">
            <a:spAutoFit/>
          </a:bodyPr>
          <a:lstStyle/>
          <a:p>
            <a:r>
              <a:rPr lang="es-MX" sz="2400" b="1" dirty="0">
                <a:solidFill>
                  <a:srgbClr val="0070C0"/>
                </a:solidFill>
              </a:rPr>
              <a:t>HAMBRE CERO</a:t>
            </a:r>
            <a:endParaRPr lang="es-CO" sz="2400" b="1" dirty="0">
              <a:solidFill>
                <a:srgbClr val="0070C0"/>
              </a:solidFill>
            </a:endParaRPr>
          </a:p>
        </p:txBody>
      </p:sp>
      <p:sp>
        <p:nvSpPr>
          <p:cNvPr id="15" name="14 CuadroTexto"/>
          <p:cNvSpPr txBox="1"/>
          <p:nvPr/>
        </p:nvSpPr>
        <p:spPr>
          <a:xfrm>
            <a:off x="251519" y="1092495"/>
            <a:ext cx="7426975" cy="646331"/>
          </a:xfrm>
          <a:prstGeom prst="rect">
            <a:avLst/>
          </a:prstGeom>
          <a:noFill/>
        </p:spPr>
        <p:txBody>
          <a:bodyPr wrap="square" rtlCol="0">
            <a:spAutoFit/>
          </a:bodyPr>
          <a:lstStyle/>
          <a:p>
            <a:r>
              <a:rPr lang="es-CO" b="1" dirty="0"/>
              <a:t>Objetivo 2: Poner fin al hambre, lograr la seguridad alimentaria y la mejora de la nutrición y promover la agricultura sostenible</a:t>
            </a:r>
          </a:p>
        </p:txBody>
      </p:sp>
      <p:sp>
        <p:nvSpPr>
          <p:cNvPr id="16" name="15 CuadroTexto"/>
          <p:cNvSpPr txBox="1"/>
          <p:nvPr/>
        </p:nvSpPr>
        <p:spPr>
          <a:xfrm>
            <a:off x="251519" y="1772816"/>
            <a:ext cx="8725241" cy="4524315"/>
          </a:xfrm>
          <a:prstGeom prst="rect">
            <a:avLst/>
          </a:prstGeom>
          <a:noFill/>
          <a:ln>
            <a:solidFill>
              <a:srgbClr val="0070C0"/>
            </a:solidFill>
          </a:ln>
        </p:spPr>
        <p:txBody>
          <a:bodyPr wrap="square" rtlCol="0">
            <a:spAutoFit/>
          </a:bodyPr>
          <a:lstStyle/>
          <a:p>
            <a:endParaRPr lang="es-CO" sz="1600" b="1" dirty="0"/>
          </a:p>
          <a:p>
            <a:r>
              <a:rPr lang="es-CO" sz="1600" dirty="0"/>
              <a:t>El sector alimentario y el sector agrícola ofrecen soluciones claves para el desarrollo y son vitales para la eliminación del hambre y la pobreza. Gestionadas de forma adecuada, la agricultura, la silvicultura y la acuicultura pueden suministrar comida nutritiva a todo el planeta, así como generar ingresos decentes, apoyar el desarrollo de las gentes del campo y proteger el medio ambiente.</a:t>
            </a:r>
          </a:p>
          <a:p>
            <a:endParaRPr lang="es-CO" sz="1600" dirty="0"/>
          </a:p>
          <a:p>
            <a:r>
              <a:rPr lang="es-CO" sz="1600" dirty="0"/>
              <a:t>Pero ahora mismo, nuestros </a:t>
            </a:r>
            <a:r>
              <a:rPr lang="es-CO" sz="1600" dirty="0">
                <a:hlinkClick r:id="rId6"/>
              </a:rPr>
              <a:t>suelos</a:t>
            </a:r>
            <a:r>
              <a:rPr lang="es-CO" sz="1600" dirty="0"/>
              <a:t>, </a:t>
            </a:r>
            <a:r>
              <a:rPr lang="es-CO" sz="1600" dirty="0">
                <a:hlinkClick r:id="rId7"/>
              </a:rPr>
              <a:t>océanos</a:t>
            </a:r>
            <a:r>
              <a:rPr lang="es-CO" sz="1600" dirty="0"/>
              <a:t>, </a:t>
            </a:r>
            <a:r>
              <a:rPr lang="es-CO" sz="1600" dirty="0">
                <a:hlinkClick r:id="rId8"/>
              </a:rPr>
              <a:t>bosques</a:t>
            </a:r>
            <a:r>
              <a:rPr lang="es-CO" sz="1600" dirty="0"/>
              <a:t> y nuestra </a:t>
            </a:r>
            <a:r>
              <a:rPr lang="es-CO" sz="1600" dirty="0">
                <a:hlinkClick r:id="rId9"/>
              </a:rPr>
              <a:t>agua potable</a:t>
            </a:r>
            <a:r>
              <a:rPr lang="es-CO" sz="1600" dirty="0"/>
              <a:t> y </a:t>
            </a:r>
            <a:r>
              <a:rPr lang="es-CO" sz="1600" dirty="0">
                <a:hlinkClick r:id="rId10"/>
              </a:rPr>
              <a:t>biodiversidad</a:t>
            </a:r>
            <a:r>
              <a:rPr lang="es-CO" sz="1600" dirty="0"/>
              <a:t> están sufriendo un rápido proceso de degradación debido a procesos de sobreexplotación.</a:t>
            </a:r>
          </a:p>
          <a:p>
            <a:endParaRPr lang="es-CO" sz="1600" dirty="0"/>
          </a:p>
          <a:p>
            <a:r>
              <a:rPr lang="es-CO" sz="1600" dirty="0"/>
              <a:t>A esto se añade el </a:t>
            </a:r>
            <a:r>
              <a:rPr lang="es-CO" sz="1600" dirty="0">
                <a:hlinkClick r:id="rId11"/>
              </a:rPr>
              <a:t>cambio climático</a:t>
            </a:r>
            <a:r>
              <a:rPr lang="es-CO" sz="1600" dirty="0"/>
              <a:t>, que repercute sobre los recursos de los que dependemos y aumenta los riesgos asociados a los </a:t>
            </a:r>
            <a:r>
              <a:rPr lang="es-CO" sz="1600" dirty="0">
                <a:hlinkClick r:id="rId12"/>
              </a:rPr>
              <a:t>desastres</a:t>
            </a:r>
            <a:r>
              <a:rPr lang="es-CO" sz="1600" dirty="0"/>
              <a:t> naturales tales como las sequías y las inundaciones. </a:t>
            </a:r>
          </a:p>
          <a:p>
            <a:endParaRPr lang="es-CO" sz="1600" dirty="0"/>
          </a:p>
          <a:p>
            <a:r>
              <a:rPr lang="es-CO" sz="1600" dirty="0"/>
              <a:t>Muchas </a:t>
            </a:r>
            <a:r>
              <a:rPr lang="es-CO" sz="1600" dirty="0">
                <a:hlinkClick r:id="rId13"/>
              </a:rPr>
              <a:t>campesinas</a:t>
            </a:r>
            <a:r>
              <a:rPr lang="es-CO" sz="1600" dirty="0"/>
              <a:t> y campesinos ya no pueden ganarse la vida en las tierras que trabajan, lo que les obliga a emigrar a las </a:t>
            </a:r>
            <a:r>
              <a:rPr lang="es-CO" sz="1600" dirty="0">
                <a:hlinkClick r:id="rId14"/>
              </a:rPr>
              <a:t>ciudades</a:t>
            </a:r>
            <a:r>
              <a:rPr lang="es-CO" sz="1600" dirty="0"/>
              <a:t> en busca de oportunidades.</a:t>
            </a:r>
          </a:p>
          <a:p>
            <a:endParaRPr lang="es-CO" sz="1600" dirty="0"/>
          </a:p>
          <a:p>
            <a:r>
              <a:rPr lang="es-CO" sz="1600" dirty="0"/>
              <a:t>Necesitamos una </a:t>
            </a:r>
            <a:r>
              <a:rPr lang="es-CO" sz="1600" dirty="0">
                <a:hlinkClick r:id="rId15"/>
              </a:rPr>
              <a:t>profunda reforma</a:t>
            </a:r>
            <a:r>
              <a:rPr lang="es-CO" sz="1600" dirty="0"/>
              <a:t> del sistema agrario y alimentario mundial si queremos nutrir a los 815 millones de hambrientos que existen actualmente en el planeta y a los dos mil millones de personas adicionales que vivirán en el año 2050.</a:t>
            </a:r>
            <a:endParaRPr lang="es-CO" sz="2400" dirty="0"/>
          </a:p>
        </p:txBody>
      </p:sp>
      <p:pic>
        <p:nvPicPr>
          <p:cNvPr id="18" name="17 Imagen" descr="Objetivo 2 - HAMBRE CERO">
            <a:hlinkClick r:id="rId16" tgtFrame="&quot;_self&quot;"/>
          </p:cNvPr>
          <p:cNvPicPr/>
          <p:nvPr/>
        </p:nvPicPr>
        <p:blipFill>
          <a:blip r:embed="rId17" cstate="email">
            <a:extLst>
              <a:ext uri="{28A0092B-C50C-407E-A947-70E740481C1C}">
                <a14:useLocalDpi xmlns:a14="http://schemas.microsoft.com/office/drawing/2010/main"/>
              </a:ext>
            </a:extLst>
          </a:blip>
          <a:srcRect/>
          <a:stretch>
            <a:fillRect/>
          </a:stretch>
        </p:blipFill>
        <p:spPr bwMode="auto">
          <a:xfrm>
            <a:off x="7678495" y="587877"/>
            <a:ext cx="1213985" cy="1184940"/>
          </a:xfrm>
          <a:prstGeom prst="rect">
            <a:avLst/>
          </a:prstGeom>
          <a:noFill/>
          <a:ln>
            <a:noFill/>
          </a:ln>
        </p:spPr>
      </p:pic>
      <p:sp>
        <p:nvSpPr>
          <p:cNvPr id="2" name="Marcador de número de diapositiva 1"/>
          <p:cNvSpPr>
            <a:spLocks noGrp="1"/>
          </p:cNvSpPr>
          <p:nvPr>
            <p:ph type="sldNum" sz="quarter" idx="12"/>
          </p:nvPr>
        </p:nvSpPr>
        <p:spPr/>
        <p:txBody>
          <a:bodyPr/>
          <a:lstStyle/>
          <a:p>
            <a:fld id="{1D7E4244-D375-4F05-B678-C624FE293554}" type="slidenum">
              <a:rPr lang="es-CO" smtClean="0"/>
              <a:t>6</a:t>
            </a:fld>
            <a:endParaRPr lang="es-CO"/>
          </a:p>
        </p:txBody>
      </p:sp>
    </p:spTree>
    <p:extLst>
      <p:ext uri="{BB962C8B-B14F-4D97-AF65-F5344CB8AC3E}">
        <p14:creationId xmlns:p14="http://schemas.microsoft.com/office/powerpoint/2010/main" val="35851042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EMA GOBIERNO 2014_logo-0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5" name="4 Imagen" descr="MINCOMERCIO-fi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pic>
        <p:nvPicPr>
          <p:cNvPr id="10" name="9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1" name="7 Marcador de contenid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cxnSp>
        <p:nvCxnSpPr>
          <p:cNvPr id="13" name="12 Conector recto"/>
          <p:cNvCxnSpPr/>
          <p:nvPr/>
        </p:nvCxnSpPr>
        <p:spPr>
          <a:xfrm>
            <a:off x="251520" y="764704"/>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251519" y="159023"/>
            <a:ext cx="8365201" cy="461665"/>
          </a:xfrm>
          <a:prstGeom prst="rect">
            <a:avLst/>
          </a:prstGeom>
          <a:noFill/>
        </p:spPr>
        <p:txBody>
          <a:bodyPr wrap="square" rtlCol="0">
            <a:spAutoFit/>
          </a:bodyPr>
          <a:lstStyle/>
          <a:p>
            <a:r>
              <a:rPr lang="es-CO" sz="2400" b="1" dirty="0">
                <a:solidFill>
                  <a:srgbClr val="0070C0"/>
                </a:solidFill>
              </a:rPr>
              <a:t>LAS NORMAS DE INFORMACIÓN FINACIERA</a:t>
            </a:r>
          </a:p>
        </p:txBody>
      </p:sp>
      <p:sp>
        <p:nvSpPr>
          <p:cNvPr id="15" name="4 Rectángulo">
            <a:extLst>
              <a:ext uri="{FF2B5EF4-FFF2-40B4-BE49-F238E27FC236}">
                <a16:creationId xmlns:a16="http://schemas.microsoft.com/office/drawing/2014/main" id="{A024A4CB-ED33-410A-B050-841A4A2221B3}"/>
              </a:ext>
            </a:extLst>
          </p:cNvPr>
          <p:cNvSpPr/>
          <p:nvPr/>
        </p:nvSpPr>
        <p:spPr>
          <a:xfrm>
            <a:off x="3347864" y="1244054"/>
            <a:ext cx="2652713" cy="45085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b="1" dirty="0">
                <a:solidFill>
                  <a:schemeClr val="tx1"/>
                </a:solidFill>
              </a:rPr>
              <a:t>Ley 1314 de 2009</a:t>
            </a:r>
          </a:p>
        </p:txBody>
      </p:sp>
      <p:sp>
        <p:nvSpPr>
          <p:cNvPr id="16" name="32 Rectángulo">
            <a:extLst>
              <a:ext uri="{FF2B5EF4-FFF2-40B4-BE49-F238E27FC236}">
                <a16:creationId xmlns:a16="http://schemas.microsoft.com/office/drawing/2014/main" id="{3714F621-FDD0-4857-AFAC-C3BEF450002F}"/>
              </a:ext>
            </a:extLst>
          </p:cNvPr>
          <p:cNvSpPr/>
          <p:nvPr/>
        </p:nvSpPr>
        <p:spPr>
          <a:xfrm>
            <a:off x="528464" y="2696616"/>
            <a:ext cx="1470025" cy="61912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100" b="1" dirty="0">
                <a:solidFill>
                  <a:schemeClr val="tx1"/>
                </a:solidFill>
              </a:rPr>
              <a:t>Anexo N° 1</a:t>
            </a:r>
          </a:p>
        </p:txBody>
      </p:sp>
      <p:sp>
        <p:nvSpPr>
          <p:cNvPr id="20" name="34 Flecha abajo">
            <a:extLst>
              <a:ext uri="{FF2B5EF4-FFF2-40B4-BE49-F238E27FC236}">
                <a16:creationId xmlns:a16="http://schemas.microsoft.com/office/drawing/2014/main" id="{BF676AC4-991A-42A4-8002-660175E8C1C3}"/>
              </a:ext>
            </a:extLst>
          </p:cNvPr>
          <p:cNvSpPr/>
          <p:nvPr/>
        </p:nvSpPr>
        <p:spPr>
          <a:xfrm>
            <a:off x="1161877" y="3387179"/>
            <a:ext cx="209550" cy="282575"/>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1100" dirty="0"/>
          </a:p>
        </p:txBody>
      </p:sp>
      <p:sp>
        <p:nvSpPr>
          <p:cNvPr id="21" name="35 Rectángulo">
            <a:extLst>
              <a:ext uri="{FF2B5EF4-FFF2-40B4-BE49-F238E27FC236}">
                <a16:creationId xmlns:a16="http://schemas.microsoft.com/office/drawing/2014/main" id="{E32971ED-9960-4D97-AAB5-CBFC44680920}"/>
              </a:ext>
            </a:extLst>
          </p:cNvPr>
          <p:cNvSpPr/>
          <p:nvPr/>
        </p:nvSpPr>
        <p:spPr>
          <a:xfrm>
            <a:off x="2212802" y="2696616"/>
            <a:ext cx="1470025" cy="61912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100" b="1" dirty="0">
                <a:solidFill>
                  <a:schemeClr val="tx1"/>
                </a:solidFill>
              </a:rPr>
              <a:t>Anexo  N° 2</a:t>
            </a:r>
          </a:p>
        </p:txBody>
      </p:sp>
      <p:sp>
        <p:nvSpPr>
          <p:cNvPr id="22" name="37 Flecha abajo">
            <a:extLst>
              <a:ext uri="{FF2B5EF4-FFF2-40B4-BE49-F238E27FC236}">
                <a16:creationId xmlns:a16="http://schemas.microsoft.com/office/drawing/2014/main" id="{808A9E0B-39C9-4604-BD01-8EDCD6937788}"/>
              </a:ext>
            </a:extLst>
          </p:cNvPr>
          <p:cNvSpPr/>
          <p:nvPr/>
        </p:nvSpPr>
        <p:spPr>
          <a:xfrm>
            <a:off x="2839864" y="3387179"/>
            <a:ext cx="209550" cy="282575"/>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1100" dirty="0"/>
          </a:p>
        </p:txBody>
      </p:sp>
      <p:sp>
        <p:nvSpPr>
          <p:cNvPr id="23" name="38 Rectángulo">
            <a:extLst>
              <a:ext uri="{FF2B5EF4-FFF2-40B4-BE49-F238E27FC236}">
                <a16:creationId xmlns:a16="http://schemas.microsoft.com/office/drawing/2014/main" id="{511CE856-E5E1-4AFD-BFC7-F20AB751EC22}"/>
              </a:ext>
            </a:extLst>
          </p:cNvPr>
          <p:cNvSpPr/>
          <p:nvPr/>
        </p:nvSpPr>
        <p:spPr>
          <a:xfrm>
            <a:off x="3898727" y="2696616"/>
            <a:ext cx="1468437" cy="61912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100" b="1" dirty="0">
                <a:solidFill>
                  <a:schemeClr val="tx1"/>
                </a:solidFill>
              </a:rPr>
              <a:t>Anexo  N° 3</a:t>
            </a:r>
          </a:p>
        </p:txBody>
      </p:sp>
      <p:sp>
        <p:nvSpPr>
          <p:cNvPr id="24" name="40 Flecha abajo">
            <a:extLst>
              <a:ext uri="{FF2B5EF4-FFF2-40B4-BE49-F238E27FC236}">
                <a16:creationId xmlns:a16="http://schemas.microsoft.com/office/drawing/2014/main" id="{A1D91A6A-447C-475C-B4B3-0924888BC258}"/>
              </a:ext>
            </a:extLst>
          </p:cNvPr>
          <p:cNvSpPr/>
          <p:nvPr/>
        </p:nvSpPr>
        <p:spPr>
          <a:xfrm>
            <a:off x="4524202" y="3387179"/>
            <a:ext cx="211137" cy="282575"/>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1100" dirty="0"/>
          </a:p>
        </p:txBody>
      </p:sp>
      <p:cxnSp>
        <p:nvCxnSpPr>
          <p:cNvPr id="25" name="46 Conector angular">
            <a:extLst>
              <a:ext uri="{FF2B5EF4-FFF2-40B4-BE49-F238E27FC236}">
                <a16:creationId xmlns:a16="http://schemas.microsoft.com/office/drawing/2014/main" id="{124FC805-A9C0-42FF-BA72-28414C0BC8F9}"/>
              </a:ext>
            </a:extLst>
          </p:cNvPr>
          <p:cNvCxnSpPr>
            <a:stCxn id="15" idx="2"/>
            <a:endCxn id="26" idx="0"/>
          </p:cNvCxnSpPr>
          <p:nvPr/>
        </p:nvCxnSpPr>
        <p:spPr>
          <a:xfrm rot="16200000" flipH="1">
            <a:off x="4516264" y="1852067"/>
            <a:ext cx="325437" cy="11112"/>
          </a:xfrm>
          <a:prstGeom prst="bentConnector3">
            <a:avLst>
              <a:gd name="adj1" fmla="val 50000"/>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6" name="39 Rectángulo">
            <a:extLst>
              <a:ext uri="{FF2B5EF4-FFF2-40B4-BE49-F238E27FC236}">
                <a16:creationId xmlns:a16="http://schemas.microsoft.com/office/drawing/2014/main" id="{A0295C44-950F-4411-97C0-C0191FB7A5CD}"/>
              </a:ext>
            </a:extLst>
          </p:cNvPr>
          <p:cNvSpPr/>
          <p:nvPr/>
        </p:nvSpPr>
        <p:spPr>
          <a:xfrm>
            <a:off x="2704927" y="2020341"/>
            <a:ext cx="3960812" cy="31591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200" b="1" i="1" dirty="0">
                <a:solidFill>
                  <a:srgbClr val="0070C0"/>
                </a:solidFill>
              </a:rPr>
              <a:t>Decreto Único Reglamentario 2420 de 2015 </a:t>
            </a:r>
          </a:p>
        </p:txBody>
      </p:sp>
      <p:cxnSp>
        <p:nvCxnSpPr>
          <p:cNvPr id="27" name="40 Conector angular">
            <a:extLst>
              <a:ext uri="{FF2B5EF4-FFF2-40B4-BE49-F238E27FC236}">
                <a16:creationId xmlns:a16="http://schemas.microsoft.com/office/drawing/2014/main" id="{A2AB2482-5712-40FB-8B0F-7D1C3F1737B2}"/>
              </a:ext>
            </a:extLst>
          </p:cNvPr>
          <p:cNvCxnSpPr>
            <a:stCxn id="26" idx="2"/>
            <a:endCxn id="16" idx="0"/>
          </p:cNvCxnSpPr>
          <p:nvPr/>
        </p:nvCxnSpPr>
        <p:spPr>
          <a:xfrm rot="5400000">
            <a:off x="2793827" y="805904"/>
            <a:ext cx="360362" cy="3421062"/>
          </a:xfrm>
          <a:prstGeom prst="bentConnector3">
            <a:avLst>
              <a:gd name="adj1" fmla="val 5000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38 Rectángulo">
            <a:extLst>
              <a:ext uri="{FF2B5EF4-FFF2-40B4-BE49-F238E27FC236}">
                <a16:creationId xmlns:a16="http://schemas.microsoft.com/office/drawing/2014/main" id="{5E4DF4AF-EA6D-435C-ACD9-5B17070EC6A5}"/>
              </a:ext>
            </a:extLst>
          </p:cNvPr>
          <p:cNvSpPr/>
          <p:nvPr/>
        </p:nvSpPr>
        <p:spPr>
          <a:xfrm>
            <a:off x="5583064" y="2696616"/>
            <a:ext cx="1470025" cy="61912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100" b="1" dirty="0">
                <a:solidFill>
                  <a:schemeClr val="tx1"/>
                </a:solidFill>
              </a:rPr>
              <a:t>Anexo  N° 4</a:t>
            </a:r>
          </a:p>
        </p:txBody>
      </p:sp>
      <p:cxnSp>
        <p:nvCxnSpPr>
          <p:cNvPr id="29" name="46 Conector angular">
            <a:extLst>
              <a:ext uri="{FF2B5EF4-FFF2-40B4-BE49-F238E27FC236}">
                <a16:creationId xmlns:a16="http://schemas.microsoft.com/office/drawing/2014/main" id="{7AECB6BF-A3AC-48C7-B69E-5B5B5A430DB3}"/>
              </a:ext>
            </a:extLst>
          </p:cNvPr>
          <p:cNvCxnSpPr>
            <a:stCxn id="26" idx="2"/>
            <a:endCxn id="21" idx="0"/>
          </p:cNvCxnSpPr>
          <p:nvPr/>
        </p:nvCxnSpPr>
        <p:spPr>
          <a:xfrm rot="5400000">
            <a:off x="3635996" y="1648072"/>
            <a:ext cx="360362" cy="1736725"/>
          </a:xfrm>
          <a:prstGeom prst="bentConnector3">
            <a:avLst>
              <a:gd name="adj1" fmla="val 5000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49 Conector angular">
            <a:extLst>
              <a:ext uri="{FF2B5EF4-FFF2-40B4-BE49-F238E27FC236}">
                <a16:creationId xmlns:a16="http://schemas.microsoft.com/office/drawing/2014/main" id="{40AD75BA-CCEA-4457-9C0B-3286B440AAC2}"/>
              </a:ext>
            </a:extLst>
          </p:cNvPr>
          <p:cNvCxnSpPr>
            <a:stCxn id="26" idx="2"/>
            <a:endCxn id="23" idx="0"/>
          </p:cNvCxnSpPr>
          <p:nvPr/>
        </p:nvCxnSpPr>
        <p:spPr>
          <a:xfrm rot="5400000">
            <a:off x="4478165" y="2490241"/>
            <a:ext cx="360362" cy="52387"/>
          </a:xfrm>
          <a:prstGeom prst="bentConnector3">
            <a:avLst>
              <a:gd name="adj1" fmla="val 5000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52 Conector angular">
            <a:extLst>
              <a:ext uri="{FF2B5EF4-FFF2-40B4-BE49-F238E27FC236}">
                <a16:creationId xmlns:a16="http://schemas.microsoft.com/office/drawing/2014/main" id="{1D0ACE0D-D233-4A34-A5AD-26484DE36907}"/>
              </a:ext>
            </a:extLst>
          </p:cNvPr>
          <p:cNvCxnSpPr>
            <a:stCxn id="26" idx="2"/>
            <a:endCxn id="28" idx="0"/>
          </p:cNvCxnSpPr>
          <p:nvPr/>
        </p:nvCxnSpPr>
        <p:spPr>
          <a:xfrm rot="16200000" flipH="1">
            <a:off x="5321127" y="1699666"/>
            <a:ext cx="360362" cy="1633538"/>
          </a:xfrm>
          <a:prstGeom prst="bentConnector3">
            <a:avLst>
              <a:gd name="adj1" fmla="val 5000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2" name="32 Rectángulo">
            <a:extLst>
              <a:ext uri="{FF2B5EF4-FFF2-40B4-BE49-F238E27FC236}">
                <a16:creationId xmlns:a16="http://schemas.microsoft.com/office/drawing/2014/main" id="{0DE03B91-EBD4-40F4-95D1-24331EEF531D}"/>
              </a:ext>
            </a:extLst>
          </p:cNvPr>
          <p:cNvSpPr/>
          <p:nvPr/>
        </p:nvSpPr>
        <p:spPr>
          <a:xfrm>
            <a:off x="528464" y="3742605"/>
            <a:ext cx="1470025" cy="88582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200" b="1" i="1" dirty="0">
                <a:solidFill>
                  <a:schemeClr val="tx1"/>
                </a:solidFill>
              </a:rPr>
              <a:t>Grupo N° 1</a:t>
            </a:r>
          </a:p>
          <a:p>
            <a:pPr algn="ctr">
              <a:defRPr/>
            </a:pPr>
            <a:r>
              <a:rPr lang="es-CO" sz="1100" b="1" dirty="0">
                <a:solidFill>
                  <a:schemeClr val="tx1"/>
                </a:solidFill>
              </a:rPr>
              <a:t>(D.R. 2615 de 2014)</a:t>
            </a:r>
          </a:p>
          <a:p>
            <a:pPr algn="ctr">
              <a:defRPr/>
            </a:pPr>
            <a:r>
              <a:rPr lang="es-CO" sz="1100" b="1" dirty="0">
                <a:solidFill>
                  <a:schemeClr val="tx1"/>
                </a:solidFill>
              </a:rPr>
              <a:t>(D.R. 2131 de 2016)</a:t>
            </a:r>
          </a:p>
          <a:p>
            <a:pPr algn="ctr">
              <a:defRPr/>
            </a:pPr>
            <a:r>
              <a:rPr lang="es-CO" sz="1100" b="1" dirty="0">
                <a:solidFill>
                  <a:schemeClr val="tx1"/>
                </a:solidFill>
              </a:rPr>
              <a:t>(D.R. 2170 de 2017)</a:t>
            </a:r>
          </a:p>
        </p:txBody>
      </p:sp>
      <p:sp>
        <p:nvSpPr>
          <p:cNvPr id="33" name="35 Rectángulo">
            <a:extLst>
              <a:ext uri="{FF2B5EF4-FFF2-40B4-BE49-F238E27FC236}">
                <a16:creationId xmlns:a16="http://schemas.microsoft.com/office/drawing/2014/main" id="{E7DDDE01-97C2-468D-9855-0E257884CC4B}"/>
              </a:ext>
            </a:extLst>
          </p:cNvPr>
          <p:cNvSpPr/>
          <p:nvPr/>
        </p:nvSpPr>
        <p:spPr>
          <a:xfrm>
            <a:off x="2212802" y="3742605"/>
            <a:ext cx="1470025" cy="88582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200" b="1" i="1" dirty="0">
                <a:solidFill>
                  <a:schemeClr val="tx1"/>
                </a:solidFill>
              </a:rPr>
              <a:t>Grupo N° 2</a:t>
            </a:r>
          </a:p>
          <a:p>
            <a:pPr algn="ctr">
              <a:defRPr/>
            </a:pPr>
            <a:r>
              <a:rPr lang="es-CO" sz="1100" b="1" dirty="0">
                <a:solidFill>
                  <a:schemeClr val="tx1"/>
                </a:solidFill>
              </a:rPr>
              <a:t>(D.R. 3022 de 2013)</a:t>
            </a:r>
          </a:p>
          <a:p>
            <a:pPr algn="ctr">
              <a:defRPr/>
            </a:pPr>
            <a:r>
              <a:rPr lang="es-CO" sz="1100" b="1" dirty="0">
                <a:solidFill>
                  <a:schemeClr val="tx1"/>
                </a:solidFill>
              </a:rPr>
              <a:t>(D.R. 2131 de 2016)</a:t>
            </a:r>
          </a:p>
          <a:p>
            <a:pPr algn="ctr">
              <a:defRPr/>
            </a:pPr>
            <a:r>
              <a:rPr lang="es-CO" sz="1100" b="1" dirty="0">
                <a:solidFill>
                  <a:schemeClr val="tx1"/>
                </a:solidFill>
              </a:rPr>
              <a:t>(D.R. 2170 de 2017)</a:t>
            </a:r>
          </a:p>
        </p:txBody>
      </p:sp>
      <p:sp>
        <p:nvSpPr>
          <p:cNvPr id="34" name="38 Rectángulo">
            <a:extLst>
              <a:ext uri="{FF2B5EF4-FFF2-40B4-BE49-F238E27FC236}">
                <a16:creationId xmlns:a16="http://schemas.microsoft.com/office/drawing/2014/main" id="{A61DCEF6-C36C-457D-840B-9EE1632EA806}"/>
              </a:ext>
            </a:extLst>
          </p:cNvPr>
          <p:cNvSpPr/>
          <p:nvPr/>
        </p:nvSpPr>
        <p:spPr>
          <a:xfrm>
            <a:off x="3898727" y="3742605"/>
            <a:ext cx="1468437" cy="88582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200" b="1" i="1" dirty="0">
                <a:solidFill>
                  <a:schemeClr val="tx1"/>
                </a:solidFill>
              </a:rPr>
              <a:t>Grupo N° 3</a:t>
            </a:r>
          </a:p>
          <a:p>
            <a:pPr algn="ctr">
              <a:defRPr/>
            </a:pPr>
            <a:r>
              <a:rPr lang="es-CO" sz="1100" b="1" dirty="0">
                <a:solidFill>
                  <a:schemeClr val="tx1"/>
                </a:solidFill>
              </a:rPr>
              <a:t>(D.R. 2706 de 2012)</a:t>
            </a:r>
          </a:p>
        </p:txBody>
      </p:sp>
      <p:sp>
        <p:nvSpPr>
          <p:cNvPr id="35" name="38 Rectángulo">
            <a:extLst>
              <a:ext uri="{FF2B5EF4-FFF2-40B4-BE49-F238E27FC236}">
                <a16:creationId xmlns:a16="http://schemas.microsoft.com/office/drawing/2014/main" id="{A2E42CE7-7591-490C-AC63-5EE4FF320B6E}"/>
              </a:ext>
            </a:extLst>
          </p:cNvPr>
          <p:cNvSpPr/>
          <p:nvPr/>
        </p:nvSpPr>
        <p:spPr>
          <a:xfrm>
            <a:off x="5583064" y="3742605"/>
            <a:ext cx="1470025" cy="88582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200" b="1" i="1" dirty="0">
                <a:solidFill>
                  <a:schemeClr val="tx1"/>
                </a:solidFill>
              </a:rPr>
              <a:t>Aseguramiento</a:t>
            </a:r>
          </a:p>
          <a:p>
            <a:pPr algn="ctr">
              <a:defRPr/>
            </a:pPr>
            <a:r>
              <a:rPr lang="es-CO" sz="1100" b="1" dirty="0">
                <a:solidFill>
                  <a:schemeClr val="tx1"/>
                </a:solidFill>
              </a:rPr>
              <a:t>(D.R. 302 de 2015)</a:t>
            </a:r>
          </a:p>
          <a:p>
            <a:pPr algn="ctr">
              <a:defRPr/>
            </a:pPr>
            <a:r>
              <a:rPr lang="es-CO" sz="1100" b="1" dirty="0">
                <a:solidFill>
                  <a:schemeClr val="tx1"/>
                </a:solidFill>
              </a:rPr>
              <a:t>(D.R. 2132 de 2016)</a:t>
            </a:r>
          </a:p>
          <a:p>
            <a:pPr algn="ctr">
              <a:defRPr/>
            </a:pPr>
            <a:r>
              <a:rPr lang="es-CO" sz="1100" b="1" dirty="0">
                <a:solidFill>
                  <a:schemeClr val="tx1"/>
                </a:solidFill>
              </a:rPr>
              <a:t>(D.R. 2170 de 2017)</a:t>
            </a:r>
          </a:p>
        </p:txBody>
      </p:sp>
      <p:sp>
        <p:nvSpPr>
          <p:cNvPr id="36" name="40 Flecha abajo">
            <a:extLst>
              <a:ext uri="{FF2B5EF4-FFF2-40B4-BE49-F238E27FC236}">
                <a16:creationId xmlns:a16="http://schemas.microsoft.com/office/drawing/2014/main" id="{5444AD74-8BC8-4AC4-9E3F-7154EEE5DC0F}"/>
              </a:ext>
            </a:extLst>
          </p:cNvPr>
          <p:cNvSpPr/>
          <p:nvPr/>
        </p:nvSpPr>
        <p:spPr>
          <a:xfrm>
            <a:off x="6222827" y="3387179"/>
            <a:ext cx="209550" cy="282575"/>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1100" dirty="0"/>
          </a:p>
        </p:txBody>
      </p:sp>
      <p:sp>
        <p:nvSpPr>
          <p:cNvPr id="37" name="39 Rectángulo">
            <a:extLst>
              <a:ext uri="{FF2B5EF4-FFF2-40B4-BE49-F238E27FC236}">
                <a16:creationId xmlns:a16="http://schemas.microsoft.com/office/drawing/2014/main" id="{7AA37F1D-E42A-4895-96C6-A1E965FF7760}"/>
              </a:ext>
            </a:extLst>
          </p:cNvPr>
          <p:cNvSpPr/>
          <p:nvPr/>
        </p:nvSpPr>
        <p:spPr>
          <a:xfrm>
            <a:off x="2746202" y="4915941"/>
            <a:ext cx="3960812" cy="31591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200" b="1" i="1" dirty="0">
                <a:solidFill>
                  <a:srgbClr val="0070C0"/>
                </a:solidFill>
              </a:rPr>
              <a:t>Decreto  Reglamentario 2496 de 2015 </a:t>
            </a:r>
          </a:p>
        </p:txBody>
      </p:sp>
      <p:cxnSp>
        <p:nvCxnSpPr>
          <p:cNvPr id="38" name="61 Conector angular">
            <a:extLst>
              <a:ext uri="{FF2B5EF4-FFF2-40B4-BE49-F238E27FC236}">
                <a16:creationId xmlns:a16="http://schemas.microsoft.com/office/drawing/2014/main" id="{4638B045-3911-404C-BAC5-52B84C28BBED}"/>
              </a:ext>
            </a:extLst>
          </p:cNvPr>
          <p:cNvCxnSpPr>
            <a:cxnSpLocks/>
            <a:stCxn id="37" idx="0"/>
            <a:endCxn id="35" idx="2"/>
          </p:cNvCxnSpPr>
          <p:nvPr/>
        </p:nvCxnSpPr>
        <p:spPr>
          <a:xfrm rot="5400000" flipH="1" flipV="1">
            <a:off x="5378587" y="3976452"/>
            <a:ext cx="287511" cy="1591469"/>
          </a:xfrm>
          <a:prstGeom prst="bentConnector3">
            <a:avLst>
              <a:gd name="adj1" fmla="val 5000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67 Conector angular">
            <a:extLst>
              <a:ext uri="{FF2B5EF4-FFF2-40B4-BE49-F238E27FC236}">
                <a16:creationId xmlns:a16="http://schemas.microsoft.com/office/drawing/2014/main" id="{3E204C66-4DC6-461B-91F7-6E6C193D4B87}"/>
              </a:ext>
            </a:extLst>
          </p:cNvPr>
          <p:cNvCxnSpPr>
            <a:cxnSpLocks/>
            <a:stCxn id="37" idx="0"/>
            <a:endCxn id="33" idx="2"/>
          </p:cNvCxnSpPr>
          <p:nvPr/>
        </p:nvCxnSpPr>
        <p:spPr>
          <a:xfrm rot="16200000" flipV="1">
            <a:off x="3693457" y="3882789"/>
            <a:ext cx="287511" cy="1778793"/>
          </a:xfrm>
          <a:prstGeom prst="bentConnector3">
            <a:avLst>
              <a:gd name="adj1" fmla="val 5000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70 Conector angular">
            <a:extLst>
              <a:ext uri="{FF2B5EF4-FFF2-40B4-BE49-F238E27FC236}">
                <a16:creationId xmlns:a16="http://schemas.microsoft.com/office/drawing/2014/main" id="{B9C34D9B-4D5F-4CDC-8E07-F17C9F7A81E6}"/>
              </a:ext>
            </a:extLst>
          </p:cNvPr>
          <p:cNvCxnSpPr>
            <a:cxnSpLocks/>
            <a:stCxn id="37" idx="0"/>
            <a:endCxn id="32" idx="2"/>
          </p:cNvCxnSpPr>
          <p:nvPr/>
        </p:nvCxnSpPr>
        <p:spPr>
          <a:xfrm rot="16200000" flipV="1">
            <a:off x="2851288" y="3040620"/>
            <a:ext cx="287511" cy="3463131"/>
          </a:xfrm>
          <a:prstGeom prst="bentConnector3">
            <a:avLst>
              <a:gd name="adj1" fmla="val 5000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1" name="76 Rectángulo">
            <a:extLst>
              <a:ext uri="{FF2B5EF4-FFF2-40B4-BE49-F238E27FC236}">
                <a16:creationId xmlns:a16="http://schemas.microsoft.com/office/drawing/2014/main" id="{0C5C75FE-9F10-4B21-ADFF-4918D2D5B5BB}"/>
              </a:ext>
            </a:extLst>
          </p:cNvPr>
          <p:cNvSpPr/>
          <p:nvPr/>
        </p:nvSpPr>
        <p:spPr>
          <a:xfrm>
            <a:off x="168102" y="1686966"/>
            <a:ext cx="1584325" cy="4953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400" b="1" dirty="0">
                <a:solidFill>
                  <a:schemeClr val="bg1"/>
                </a:solidFill>
              </a:rPr>
              <a:t>Libro Rojo -Full</a:t>
            </a:r>
          </a:p>
          <a:p>
            <a:pPr algn="ctr">
              <a:defRPr/>
            </a:pPr>
            <a:r>
              <a:rPr lang="es-MX" sz="1400" b="1" dirty="0">
                <a:solidFill>
                  <a:schemeClr val="bg1"/>
                </a:solidFill>
              </a:rPr>
              <a:t>2014</a:t>
            </a:r>
            <a:endParaRPr lang="es-CO" sz="1400" b="1" dirty="0">
              <a:solidFill>
                <a:schemeClr val="bg1"/>
              </a:solidFill>
            </a:endParaRPr>
          </a:p>
        </p:txBody>
      </p:sp>
      <p:cxnSp>
        <p:nvCxnSpPr>
          <p:cNvPr id="42" name="78 Conector angular">
            <a:extLst>
              <a:ext uri="{FF2B5EF4-FFF2-40B4-BE49-F238E27FC236}">
                <a16:creationId xmlns:a16="http://schemas.microsoft.com/office/drawing/2014/main" id="{47934E17-CB17-4D0F-B118-D36800F2AFBF}"/>
              </a:ext>
            </a:extLst>
          </p:cNvPr>
          <p:cNvCxnSpPr>
            <a:stCxn id="41" idx="3"/>
            <a:endCxn id="26" idx="1"/>
          </p:cNvCxnSpPr>
          <p:nvPr/>
        </p:nvCxnSpPr>
        <p:spPr>
          <a:xfrm>
            <a:off x="1752427" y="1934616"/>
            <a:ext cx="952500" cy="244475"/>
          </a:xfrm>
          <a:prstGeom prst="bentConnector3">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3" name="79 Rectángulo">
            <a:extLst>
              <a:ext uri="{FF2B5EF4-FFF2-40B4-BE49-F238E27FC236}">
                <a16:creationId xmlns:a16="http://schemas.microsoft.com/office/drawing/2014/main" id="{774E6C46-1E0C-4589-A3A7-5FA0AA33CCB3}"/>
              </a:ext>
            </a:extLst>
          </p:cNvPr>
          <p:cNvSpPr/>
          <p:nvPr/>
        </p:nvSpPr>
        <p:spPr>
          <a:xfrm>
            <a:off x="168102" y="5055641"/>
            <a:ext cx="1584325" cy="49688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400" b="1" dirty="0">
                <a:solidFill>
                  <a:schemeClr val="bg1"/>
                </a:solidFill>
              </a:rPr>
              <a:t>Libro Rojo - Full</a:t>
            </a:r>
          </a:p>
          <a:p>
            <a:pPr algn="ctr">
              <a:defRPr/>
            </a:pPr>
            <a:r>
              <a:rPr lang="es-MX" sz="1400" b="1" dirty="0">
                <a:solidFill>
                  <a:schemeClr val="bg1"/>
                </a:solidFill>
              </a:rPr>
              <a:t>2015</a:t>
            </a:r>
            <a:endParaRPr lang="es-CO" sz="1400" b="1" dirty="0">
              <a:solidFill>
                <a:schemeClr val="bg1"/>
              </a:solidFill>
            </a:endParaRPr>
          </a:p>
        </p:txBody>
      </p:sp>
      <p:cxnSp>
        <p:nvCxnSpPr>
          <p:cNvPr id="44" name="81 Conector angular">
            <a:extLst>
              <a:ext uri="{FF2B5EF4-FFF2-40B4-BE49-F238E27FC236}">
                <a16:creationId xmlns:a16="http://schemas.microsoft.com/office/drawing/2014/main" id="{DBEDBA3E-6851-4FF3-92F8-3BD88DF2CF2D}"/>
              </a:ext>
            </a:extLst>
          </p:cNvPr>
          <p:cNvCxnSpPr>
            <a:stCxn id="43" idx="3"/>
            <a:endCxn id="37" idx="1"/>
          </p:cNvCxnSpPr>
          <p:nvPr/>
        </p:nvCxnSpPr>
        <p:spPr>
          <a:xfrm flipV="1">
            <a:off x="1752427" y="5073104"/>
            <a:ext cx="993775" cy="230187"/>
          </a:xfrm>
          <a:prstGeom prst="bentConnector3">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5" name="84 Rectángulo">
            <a:extLst>
              <a:ext uri="{FF2B5EF4-FFF2-40B4-BE49-F238E27FC236}">
                <a16:creationId xmlns:a16="http://schemas.microsoft.com/office/drawing/2014/main" id="{3DEF81BE-0585-48C4-B28D-A813CB2733E1}"/>
              </a:ext>
            </a:extLst>
          </p:cNvPr>
          <p:cNvSpPr/>
          <p:nvPr/>
        </p:nvSpPr>
        <p:spPr>
          <a:xfrm>
            <a:off x="7275339" y="1639341"/>
            <a:ext cx="1584325" cy="4953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400" b="1" dirty="0">
                <a:solidFill>
                  <a:schemeClr val="tx1"/>
                </a:solidFill>
              </a:rPr>
              <a:t>PYMES</a:t>
            </a:r>
          </a:p>
          <a:p>
            <a:pPr algn="ctr">
              <a:defRPr/>
            </a:pPr>
            <a:r>
              <a:rPr lang="es-MX" sz="1400" b="1" dirty="0">
                <a:solidFill>
                  <a:schemeClr val="tx1"/>
                </a:solidFill>
              </a:rPr>
              <a:t>2009</a:t>
            </a:r>
            <a:endParaRPr lang="es-CO" sz="1400" b="1" dirty="0">
              <a:solidFill>
                <a:schemeClr val="tx1"/>
              </a:solidFill>
            </a:endParaRPr>
          </a:p>
        </p:txBody>
      </p:sp>
      <p:cxnSp>
        <p:nvCxnSpPr>
          <p:cNvPr id="46" name="85 Conector angular">
            <a:extLst>
              <a:ext uri="{FF2B5EF4-FFF2-40B4-BE49-F238E27FC236}">
                <a16:creationId xmlns:a16="http://schemas.microsoft.com/office/drawing/2014/main" id="{C6A6AAC7-5BE0-4945-952E-12D948D4C78E}"/>
              </a:ext>
            </a:extLst>
          </p:cNvPr>
          <p:cNvCxnSpPr>
            <a:stCxn id="45" idx="1"/>
            <a:endCxn id="26" idx="3"/>
          </p:cNvCxnSpPr>
          <p:nvPr/>
        </p:nvCxnSpPr>
        <p:spPr>
          <a:xfrm rot="10800000" flipV="1">
            <a:off x="6665739" y="1886991"/>
            <a:ext cx="609600" cy="292100"/>
          </a:xfrm>
          <a:prstGeom prst="bentConnector3">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7" name="88 Rectángulo">
            <a:extLst>
              <a:ext uri="{FF2B5EF4-FFF2-40B4-BE49-F238E27FC236}">
                <a16:creationId xmlns:a16="http://schemas.microsoft.com/office/drawing/2014/main" id="{D20C4654-F8EB-4B07-983D-EC0CE750D2B3}"/>
              </a:ext>
            </a:extLst>
          </p:cNvPr>
          <p:cNvSpPr/>
          <p:nvPr/>
        </p:nvSpPr>
        <p:spPr>
          <a:xfrm>
            <a:off x="7369002" y="5012779"/>
            <a:ext cx="1584325" cy="4953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200" b="1" dirty="0">
                <a:solidFill>
                  <a:schemeClr val="tx1"/>
                </a:solidFill>
              </a:rPr>
              <a:t>PYMES</a:t>
            </a:r>
          </a:p>
          <a:p>
            <a:pPr algn="ctr">
              <a:defRPr/>
            </a:pPr>
            <a:r>
              <a:rPr lang="es-MX" sz="1200" b="1" dirty="0">
                <a:solidFill>
                  <a:schemeClr val="tx1"/>
                </a:solidFill>
              </a:rPr>
              <a:t>2015</a:t>
            </a:r>
            <a:endParaRPr lang="es-CO" sz="1200" b="1" dirty="0">
              <a:solidFill>
                <a:schemeClr val="tx1"/>
              </a:solidFill>
            </a:endParaRPr>
          </a:p>
        </p:txBody>
      </p:sp>
      <p:cxnSp>
        <p:nvCxnSpPr>
          <p:cNvPr id="48" name="89 Conector angular">
            <a:extLst>
              <a:ext uri="{FF2B5EF4-FFF2-40B4-BE49-F238E27FC236}">
                <a16:creationId xmlns:a16="http://schemas.microsoft.com/office/drawing/2014/main" id="{2329C071-FE72-49A3-989F-BA1A249CAE03}"/>
              </a:ext>
            </a:extLst>
          </p:cNvPr>
          <p:cNvCxnSpPr>
            <a:stCxn id="47" idx="1"/>
            <a:endCxn id="37" idx="3"/>
          </p:cNvCxnSpPr>
          <p:nvPr/>
        </p:nvCxnSpPr>
        <p:spPr>
          <a:xfrm rot="10800000">
            <a:off x="6707014" y="5073104"/>
            <a:ext cx="661988" cy="187325"/>
          </a:xfrm>
          <a:prstGeom prst="bentConnector3">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9" name="38 Rectángulo">
            <a:extLst>
              <a:ext uri="{FF2B5EF4-FFF2-40B4-BE49-F238E27FC236}">
                <a16:creationId xmlns:a16="http://schemas.microsoft.com/office/drawing/2014/main" id="{6D72CEF8-088E-4270-BDE4-A93D28B45DE8}"/>
              </a:ext>
            </a:extLst>
          </p:cNvPr>
          <p:cNvSpPr/>
          <p:nvPr/>
        </p:nvSpPr>
        <p:spPr>
          <a:xfrm>
            <a:off x="7267402" y="2695029"/>
            <a:ext cx="1470025" cy="61912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100" b="1" dirty="0">
                <a:solidFill>
                  <a:schemeClr val="tx1"/>
                </a:solidFill>
              </a:rPr>
              <a:t>Anexo  N° 5</a:t>
            </a:r>
          </a:p>
        </p:txBody>
      </p:sp>
      <p:sp>
        <p:nvSpPr>
          <p:cNvPr id="50" name="38 Rectángulo">
            <a:extLst>
              <a:ext uri="{FF2B5EF4-FFF2-40B4-BE49-F238E27FC236}">
                <a16:creationId xmlns:a16="http://schemas.microsoft.com/office/drawing/2014/main" id="{C0BF8C16-7EE0-405D-8349-123FD9ED67DC}"/>
              </a:ext>
            </a:extLst>
          </p:cNvPr>
          <p:cNvSpPr/>
          <p:nvPr/>
        </p:nvSpPr>
        <p:spPr>
          <a:xfrm>
            <a:off x="7267402" y="3741018"/>
            <a:ext cx="1470025" cy="88582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200" b="1" i="1" dirty="0" err="1">
                <a:solidFill>
                  <a:schemeClr val="tx1"/>
                </a:solidFill>
              </a:rPr>
              <a:t>Ent.que</a:t>
            </a:r>
            <a:r>
              <a:rPr lang="es-CO" sz="1200" b="1" i="1" dirty="0">
                <a:solidFill>
                  <a:schemeClr val="tx1"/>
                </a:solidFill>
              </a:rPr>
              <a:t> no aplican la HNM</a:t>
            </a:r>
          </a:p>
          <a:p>
            <a:pPr algn="ctr">
              <a:defRPr/>
            </a:pPr>
            <a:r>
              <a:rPr lang="es-CO" sz="1100" b="1" dirty="0">
                <a:solidFill>
                  <a:schemeClr val="tx1"/>
                </a:solidFill>
              </a:rPr>
              <a:t>(D.R. 2101 de 2016)</a:t>
            </a:r>
          </a:p>
        </p:txBody>
      </p:sp>
      <p:sp>
        <p:nvSpPr>
          <p:cNvPr id="51" name="40 Flecha abajo">
            <a:extLst>
              <a:ext uri="{FF2B5EF4-FFF2-40B4-BE49-F238E27FC236}">
                <a16:creationId xmlns:a16="http://schemas.microsoft.com/office/drawing/2014/main" id="{DDC15FC1-D8F0-4788-8C8A-38F65EB7DB92}"/>
              </a:ext>
            </a:extLst>
          </p:cNvPr>
          <p:cNvSpPr/>
          <p:nvPr/>
        </p:nvSpPr>
        <p:spPr>
          <a:xfrm>
            <a:off x="7907164" y="3387179"/>
            <a:ext cx="211138" cy="282575"/>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1100" dirty="0"/>
          </a:p>
        </p:txBody>
      </p:sp>
      <p:cxnSp>
        <p:nvCxnSpPr>
          <p:cNvPr id="52" name="52 Conector angular">
            <a:extLst>
              <a:ext uri="{FF2B5EF4-FFF2-40B4-BE49-F238E27FC236}">
                <a16:creationId xmlns:a16="http://schemas.microsoft.com/office/drawing/2014/main" id="{99C98C0B-1FB9-48AD-BB06-EDB50C4D6A6B}"/>
              </a:ext>
            </a:extLst>
          </p:cNvPr>
          <p:cNvCxnSpPr>
            <a:cxnSpLocks/>
            <a:stCxn id="26" idx="2"/>
            <a:endCxn id="49" idx="0"/>
          </p:cNvCxnSpPr>
          <p:nvPr/>
        </p:nvCxnSpPr>
        <p:spPr>
          <a:xfrm rot="16200000" flipH="1">
            <a:off x="6164089" y="856704"/>
            <a:ext cx="358775" cy="3317875"/>
          </a:xfrm>
          <a:prstGeom prst="bentConnector3">
            <a:avLst>
              <a:gd name="adj1" fmla="val 5000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3" name="39 Rectángulo">
            <a:extLst>
              <a:ext uri="{FF2B5EF4-FFF2-40B4-BE49-F238E27FC236}">
                <a16:creationId xmlns:a16="http://schemas.microsoft.com/office/drawing/2014/main" id="{5B206B13-B958-465A-8729-CAACE201D7D6}"/>
              </a:ext>
            </a:extLst>
          </p:cNvPr>
          <p:cNvSpPr/>
          <p:nvPr/>
        </p:nvSpPr>
        <p:spPr>
          <a:xfrm>
            <a:off x="2714744" y="5502522"/>
            <a:ext cx="3960812" cy="31591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200" b="1" i="1" dirty="0">
                <a:solidFill>
                  <a:srgbClr val="0070C0"/>
                </a:solidFill>
              </a:rPr>
              <a:t>Decreto  Reglamentario 2101 y 2131 de 2016</a:t>
            </a:r>
          </a:p>
        </p:txBody>
      </p:sp>
      <p:sp>
        <p:nvSpPr>
          <p:cNvPr id="54" name="79 Rectángulo">
            <a:extLst>
              <a:ext uri="{FF2B5EF4-FFF2-40B4-BE49-F238E27FC236}">
                <a16:creationId xmlns:a16="http://schemas.microsoft.com/office/drawing/2014/main" id="{9F5DDF39-0EB2-4200-B4A6-DFBCA8F1EBD0}"/>
              </a:ext>
            </a:extLst>
          </p:cNvPr>
          <p:cNvSpPr/>
          <p:nvPr/>
        </p:nvSpPr>
        <p:spPr>
          <a:xfrm>
            <a:off x="136644" y="5642222"/>
            <a:ext cx="1584325" cy="49688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400" b="1" dirty="0">
                <a:solidFill>
                  <a:schemeClr val="bg1"/>
                </a:solidFill>
              </a:rPr>
              <a:t>Libro Rojo - Full</a:t>
            </a:r>
          </a:p>
          <a:p>
            <a:pPr algn="ctr">
              <a:defRPr/>
            </a:pPr>
            <a:r>
              <a:rPr lang="es-MX" sz="1400" b="1" dirty="0">
                <a:solidFill>
                  <a:schemeClr val="bg1"/>
                </a:solidFill>
              </a:rPr>
              <a:t>2016</a:t>
            </a:r>
            <a:endParaRPr lang="es-CO" sz="1400" b="1" dirty="0">
              <a:solidFill>
                <a:schemeClr val="bg1"/>
              </a:solidFill>
            </a:endParaRPr>
          </a:p>
        </p:txBody>
      </p:sp>
      <p:cxnSp>
        <p:nvCxnSpPr>
          <p:cNvPr id="55" name="81 Conector angular">
            <a:extLst>
              <a:ext uri="{FF2B5EF4-FFF2-40B4-BE49-F238E27FC236}">
                <a16:creationId xmlns:a16="http://schemas.microsoft.com/office/drawing/2014/main" id="{5C9A9A2C-A34A-4BA1-BA4C-A45C96EC5801}"/>
              </a:ext>
            </a:extLst>
          </p:cNvPr>
          <p:cNvCxnSpPr>
            <a:stCxn id="54" idx="3"/>
            <a:endCxn id="53" idx="1"/>
          </p:cNvCxnSpPr>
          <p:nvPr/>
        </p:nvCxnSpPr>
        <p:spPr>
          <a:xfrm flipV="1">
            <a:off x="1720969" y="5659685"/>
            <a:ext cx="993775" cy="230187"/>
          </a:xfrm>
          <a:prstGeom prst="bentConnector3">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6" name="88 Rectángulo">
            <a:extLst>
              <a:ext uri="{FF2B5EF4-FFF2-40B4-BE49-F238E27FC236}">
                <a16:creationId xmlns:a16="http://schemas.microsoft.com/office/drawing/2014/main" id="{14266723-0CE6-4F22-9A39-CBF526DB51E3}"/>
              </a:ext>
            </a:extLst>
          </p:cNvPr>
          <p:cNvSpPr/>
          <p:nvPr/>
        </p:nvSpPr>
        <p:spPr>
          <a:xfrm>
            <a:off x="7337544" y="5599360"/>
            <a:ext cx="1584325" cy="56594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200" b="1" dirty="0">
                <a:solidFill>
                  <a:schemeClr val="tx1"/>
                </a:solidFill>
              </a:rPr>
              <a:t>Hipótesis de Negocio en Marcha (HNM)</a:t>
            </a:r>
            <a:endParaRPr lang="es-CO" sz="1200" b="1" dirty="0">
              <a:solidFill>
                <a:schemeClr val="tx1"/>
              </a:solidFill>
            </a:endParaRPr>
          </a:p>
        </p:txBody>
      </p:sp>
      <p:cxnSp>
        <p:nvCxnSpPr>
          <p:cNvPr id="57" name="89 Conector angular">
            <a:extLst>
              <a:ext uri="{FF2B5EF4-FFF2-40B4-BE49-F238E27FC236}">
                <a16:creationId xmlns:a16="http://schemas.microsoft.com/office/drawing/2014/main" id="{962DA6C7-24EB-4292-91B8-2C88993D4A3D}"/>
              </a:ext>
            </a:extLst>
          </p:cNvPr>
          <p:cNvCxnSpPr>
            <a:cxnSpLocks/>
            <a:stCxn id="56" idx="1"/>
            <a:endCxn id="53" idx="3"/>
          </p:cNvCxnSpPr>
          <p:nvPr/>
        </p:nvCxnSpPr>
        <p:spPr>
          <a:xfrm rot="10800000">
            <a:off x="6675556" y="5660480"/>
            <a:ext cx="661988" cy="221853"/>
          </a:xfrm>
          <a:prstGeom prst="bentConnector3">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1 Marcador de número de diapositiva"/>
          <p:cNvSpPr>
            <a:spLocks noGrp="1"/>
          </p:cNvSpPr>
          <p:nvPr>
            <p:ph type="sldNum" sz="quarter" idx="12"/>
          </p:nvPr>
        </p:nvSpPr>
        <p:spPr/>
        <p:txBody>
          <a:bodyPr/>
          <a:lstStyle/>
          <a:p>
            <a:fld id="{1D7E4244-D375-4F05-B678-C624FE293554}" type="slidenum">
              <a:rPr lang="es-CO" smtClean="0"/>
              <a:t>60</a:t>
            </a:fld>
            <a:endParaRPr lang="es-CO"/>
          </a:p>
        </p:txBody>
      </p:sp>
    </p:spTree>
    <p:extLst>
      <p:ext uri="{BB962C8B-B14F-4D97-AF65-F5344CB8AC3E}">
        <p14:creationId xmlns:p14="http://schemas.microsoft.com/office/powerpoint/2010/main" val="6503121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EMA GOBIERNO 2014_logo-0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5" name="4 Imagen" descr="MINCOMERCIO-fi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pic>
        <p:nvPicPr>
          <p:cNvPr id="10" name="9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1" name="7 Marcador de contenid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sp>
        <p:nvSpPr>
          <p:cNvPr id="58" name="36 Rectángulo">
            <a:extLst>
              <a:ext uri="{FF2B5EF4-FFF2-40B4-BE49-F238E27FC236}">
                <a16:creationId xmlns:a16="http://schemas.microsoft.com/office/drawing/2014/main" id="{405B79B8-6D27-470B-B87B-BC1929ACA3ED}"/>
              </a:ext>
            </a:extLst>
          </p:cNvPr>
          <p:cNvSpPr/>
          <p:nvPr/>
        </p:nvSpPr>
        <p:spPr>
          <a:xfrm>
            <a:off x="309576" y="2315440"/>
            <a:ext cx="1903685" cy="969544"/>
          </a:xfrm>
          <a:prstGeom prst="rect">
            <a:avLst/>
          </a:prstGeom>
          <a:solidFill>
            <a:schemeClr val="bg1">
              <a:lumMod val="8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b="1" dirty="0">
                <a:solidFill>
                  <a:srgbClr val="000000"/>
                </a:solidFill>
              </a:rPr>
              <a:t>Auditorías y Revisiones de información Histórica</a:t>
            </a:r>
          </a:p>
        </p:txBody>
      </p:sp>
      <p:sp>
        <p:nvSpPr>
          <p:cNvPr id="59" name="37 Rectángulo">
            <a:extLst>
              <a:ext uri="{FF2B5EF4-FFF2-40B4-BE49-F238E27FC236}">
                <a16:creationId xmlns:a16="http://schemas.microsoft.com/office/drawing/2014/main" id="{4538DF1D-FEE0-489C-ADC6-278072DDE1D6}"/>
              </a:ext>
            </a:extLst>
          </p:cNvPr>
          <p:cNvSpPr/>
          <p:nvPr/>
        </p:nvSpPr>
        <p:spPr>
          <a:xfrm>
            <a:off x="4753088" y="2315440"/>
            <a:ext cx="1903685" cy="969544"/>
          </a:xfrm>
          <a:prstGeom prst="rect">
            <a:avLst/>
          </a:prstGeom>
          <a:solidFill>
            <a:schemeClr val="bg1">
              <a:lumMod val="8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b="1" dirty="0">
                <a:solidFill>
                  <a:srgbClr val="000000"/>
                </a:solidFill>
              </a:rPr>
              <a:t>Trabajos de Aseguramiento diferentes de auditoría de información histórica</a:t>
            </a:r>
          </a:p>
        </p:txBody>
      </p:sp>
      <p:sp>
        <p:nvSpPr>
          <p:cNvPr id="60" name="38 Rectángulo">
            <a:extLst>
              <a:ext uri="{FF2B5EF4-FFF2-40B4-BE49-F238E27FC236}">
                <a16:creationId xmlns:a16="http://schemas.microsoft.com/office/drawing/2014/main" id="{C59314C1-19EB-4ADD-B371-C29C5323D1E0}"/>
              </a:ext>
            </a:extLst>
          </p:cNvPr>
          <p:cNvSpPr/>
          <p:nvPr/>
        </p:nvSpPr>
        <p:spPr>
          <a:xfrm>
            <a:off x="6974843" y="2315440"/>
            <a:ext cx="1903685" cy="969544"/>
          </a:xfrm>
          <a:prstGeom prst="rect">
            <a:avLst/>
          </a:prstGeom>
          <a:solidFill>
            <a:schemeClr val="bg1">
              <a:lumMod val="8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000000"/>
                </a:solidFill>
              </a:rPr>
              <a:t>Trabajos de Servicios Relacionados</a:t>
            </a:r>
            <a:endParaRPr lang="es-CO" sz="1200" b="1" dirty="0">
              <a:solidFill>
                <a:srgbClr val="000000"/>
              </a:solidFill>
            </a:endParaRPr>
          </a:p>
        </p:txBody>
      </p:sp>
      <p:sp>
        <p:nvSpPr>
          <p:cNvPr id="61" name="39 Rectángulo">
            <a:extLst>
              <a:ext uri="{FF2B5EF4-FFF2-40B4-BE49-F238E27FC236}">
                <a16:creationId xmlns:a16="http://schemas.microsoft.com/office/drawing/2014/main" id="{196BEA32-4D2C-48D1-B045-EF304FB492F4}"/>
              </a:ext>
            </a:extLst>
          </p:cNvPr>
          <p:cNvSpPr/>
          <p:nvPr/>
        </p:nvSpPr>
        <p:spPr>
          <a:xfrm>
            <a:off x="320817" y="3861048"/>
            <a:ext cx="1860967" cy="1207803"/>
          </a:xfrm>
          <a:prstGeom prst="rect">
            <a:avLst/>
          </a:prstGeom>
          <a:solidFill>
            <a:schemeClr val="bg1">
              <a:lumMod val="8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b="1" dirty="0">
                <a:solidFill>
                  <a:srgbClr val="000000"/>
                </a:solidFill>
              </a:rPr>
              <a:t>Normas Internacionales de Auditoría</a:t>
            </a:r>
          </a:p>
          <a:p>
            <a:pPr algn="ctr"/>
            <a:r>
              <a:rPr lang="es-CO" sz="1200" b="1" dirty="0">
                <a:solidFill>
                  <a:srgbClr val="000000"/>
                </a:solidFill>
              </a:rPr>
              <a:t>(200 - 999)</a:t>
            </a:r>
          </a:p>
          <a:p>
            <a:pPr algn="ctr"/>
            <a:r>
              <a:rPr lang="es-CO" sz="1200" b="1" dirty="0">
                <a:solidFill>
                  <a:srgbClr val="000000"/>
                </a:solidFill>
              </a:rPr>
              <a:t>ISA (NIA)</a:t>
            </a:r>
          </a:p>
        </p:txBody>
      </p:sp>
      <p:sp>
        <p:nvSpPr>
          <p:cNvPr id="62" name="41 Rectángulo">
            <a:extLst>
              <a:ext uri="{FF2B5EF4-FFF2-40B4-BE49-F238E27FC236}">
                <a16:creationId xmlns:a16="http://schemas.microsoft.com/office/drawing/2014/main" id="{2CDA54B3-9D3E-4DA3-942E-069F00C2CFE2}"/>
              </a:ext>
            </a:extLst>
          </p:cNvPr>
          <p:cNvSpPr/>
          <p:nvPr/>
        </p:nvSpPr>
        <p:spPr>
          <a:xfrm>
            <a:off x="4785313" y="3877381"/>
            <a:ext cx="1860967" cy="1207803"/>
          </a:xfrm>
          <a:prstGeom prst="rect">
            <a:avLst/>
          </a:prstGeom>
          <a:solidFill>
            <a:schemeClr val="bg1">
              <a:lumMod val="8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b="1" dirty="0">
                <a:solidFill>
                  <a:srgbClr val="000000"/>
                </a:solidFill>
              </a:rPr>
              <a:t>Normas Internacional de Contratos de Aseguramiento</a:t>
            </a:r>
          </a:p>
          <a:p>
            <a:pPr algn="ctr"/>
            <a:r>
              <a:rPr lang="es-CO" sz="1200" b="1" dirty="0">
                <a:solidFill>
                  <a:srgbClr val="000000"/>
                </a:solidFill>
              </a:rPr>
              <a:t>(3000 - 3699)</a:t>
            </a:r>
          </a:p>
          <a:p>
            <a:pPr algn="ctr"/>
            <a:r>
              <a:rPr lang="es-CO" sz="1200" b="1" dirty="0">
                <a:solidFill>
                  <a:srgbClr val="000000"/>
                </a:solidFill>
              </a:rPr>
              <a:t>ISAE (NICA)</a:t>
            </a:r>
          </a:p>
        </p:txBody>
      </p:sp>
      <p:sp>
        <p:nvSpPr>
          <p:cNvPr id="63" name="42 Rectángulo">
            <a:extLst>
              <a:ext uri="{FF2B5EF4-FFF2-40B4-BE49-F238E27FC236}">
                <a16:creationId xmlns:a16="http://schemas.microsoft.com/office/drawing/2014/main" id="{1222FAA3-1A78-4B53-8AA7-F6156869ABDE}"/>
              </a:ext>
            </a:extLst>
          </p:cNvPr>
          <p:cNvSpPr/>
          <p:nvPr/>
        </p:nvSpPr>
        <p:spPr>
          <a:xfrm>
            <a:off x="7017561" y="3861048"/>
            <a:ext cx="1860967" cy="1207803"/>
          </a:xfrm>
          <a:prstGeom prst="rect">
            <a:avLst/>
          </a:prstGeom>
          <a:solidFill>
            <a:schemeClr val="bg1">
              <a:lumMod val="8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b="1" dirty="0">
                <a:solidFill>
                  <a:srgbClr val="000000"/>
                </a:solidFill>
              </a:rPr>
              <a:t>Normas Internacional de servicios relacionados</a:t>
            </a:r>
          </a:p>
          <a:p>
            <a:pPr algn="ctr"/>
            <a:r>
              <a:rPr lang="es-CO" sz="1200" b="1" dirty="0">
                <a:solidFill>
                  <a:srgbClr val="000000"/>
                </a:solidFill>
              </a:rPr>
              <a:t>(4400 – 4410)</a:t>
            </a:r>
          </a:p>
          <a:p>
            <a:pPr algn="ctr"/>
            <a:r>
              <a:rPr lang="es-CO" sz="1200" b="1" dirty="0">
                <a:solidFill>
                  <a:srgbClr val="000000"/>
                </a:solidFill>
              </a:rPr>
              <a:t>ISRS (NISR)</a:t>
            </a:r>
          </a:p>
        </p:txBody>
      </p:sp>
      <p:sp>
        <p:nvSpPr>
          <p:cNvPr id="64" name="44 Flecha abajo">
            <a:extLst>
              <a:ext uri="{FF2B5EF4-FFF2-40B4-BE49-F238E27FC236}">
                <a16:creationId xmlns:a16="http://schemas.microsoft.com/office/drawing/2014/main" id="{348BD83E-81C0-4D2F-B1FC-CB0612EF87CC}"/>
              </a:ext>
            </a:extLst>
          </p:cNvPr>
          <p:cNvSpPr/>
          <p:nvPr/>
        </p:nvSpPr>
        <p:spPr>
          <a:xfrm>
            <a:off x="1029656" y="3371848"/>
            <a:ext cx="554174" cy="450050"/>
          </a:xfrm>
          <a:prstGeom prst="downArrow">
            <a:avLst/>
          </a:prstGeom>
          <a:solidFill>
            <a:srgbClr val="0070C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a:p>
        </p:txBody>
      </p:sp>
      <p:sp>
        <p:nvSpPr>
          <p:cNvPr id="65" name="10 Rectángulo">
            <a:extLst>
              <a:ext uri="{FF2B5EF4-FFF2-40B4-BE49-F238E27FC236}">
                <a16:creationId xmlns:a16="http://schemas.microsoft.com/office/drawing/2014/main" id="{692EDF14-46E2-4DA9-83DB-3BDCBFCCF361}"/>
              </a:ext>
            </a:extLst>
          </p:cNvPr>
          <p:cNvSpPr/>
          <p:nvPr/>
        </p:nvSpPr>
        <p:spPr>
          <a:xfrm>
            <a:off x="2531332" y="2315440"/>
            <a:ext cx="1903685" cy="969544"/>
          </a:xfrm>
          <a:prstGeom prst="rect">
            <a:avLst/>
          </a:prstGeom>
          <a:solidFill>
            <a:schemeClr val="bg1">
              <a:lumMod val="8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b="1" dirty="0">
                <a:solidFill>
                  <a:srgbClr val="000000"/>
                </a:solidFill>
              </a:rPr>
              <a:t>Revisión de estados financieros</a:t>
            </a:r>
          </a:p>
        </p:txBody>
      </p:sp>
      <p:sp>
        <p:nvSpPr>
          <p:cNvPr id="66" name="15 Rectángulo">
            <a:extLst>
              <a:ext uri="{FF2B5EF4-FFF2-40B4-BE49-F238E27FC236}">
                <a16:creationId xmlns:a16="http://schemas.microsoft.com/office/drawing/2014/main" id="{35C8232D-4879-4AEF-9ECD-F8BBD88FF78D}"/>
              </a:ext>
            </a:extLst>
          </p:cNvPr>
          <p:cNvSpPr/>
          <p:nvPr/>
        </p:nvSpPr>
        <p:spPr>
          <a:xfrm>
            <a:off x="2553065" y="3880829"/>
            <a:ext cx="1860967" cy="1207803"/>
          </a:xfrm>
          <a:prstGeom prst="rect">
            <a:avLst/>
          </a:prstGeom>
          <a:solidFill>
            <a:schemeClr val="bg1">
              <a:lumMod val="8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b="1" dirty="0">
                <a:solidFill>
                  <a:srgbClr val="000000"/>
                </a:solidFill>
              </a:rPr>
              <a:t>Normas Internacional de Encargos de revisión </a:t>
            </a:r>
          </a:p>
          <a:p>
            <a:pPr algn="ctr"/>
            <a:r>
              <a:rPr lang="es-CO" sz="1200" b="1" dirty="0">
                <a:solidFill>
                  <a:srgbClr val="000000"/>
                </a:solidFill>
              </a:rPr>
              <a:t>(2400 – 2699)</a:t>
            </a:r>
          </a:p>
          <a:p>
            <a:pPr algn="ctr"/>
            <a:r>
              <a:rPr lang="es-CO" sz="1200" b="1" dirty="0">
                <a:solidFill>
                  <a:srgbClr val="000000"/>
                </a:solidFill>
              </a:rPr>
              <a:t>ISRE (NIER)</a:t>
            </a:r>
          </a:p>
        </p:txBody>
      </p:sp>
      <p:sp>
        <p:nvSpPr>
          <p:cNvPr id="67" name="Flecha abajo 2">
            <a:extLst>
              <a:ext uri="{FF2B5EF4-FFF2-40B4-BE49-F238E27FC236}">
                <a16:creationId xmlns:a16="http://schemas.microsoft.com/office/drawing/2014/main" id="{9238F6D9-39E4-4020-A516-13587C3AAC78}"/>
              </a:ext>
            </a:extLst>
          </p:cNvPr>
          <p:cNvSpPr/>
          <p:nvPr/>
        </p:nvSpPr>
        <p:spPr>
          <a:xfrm>
            <a:off x="1187062" y="1142864"/>
            <a:ext cx="6918426" cy="1134008"/>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tx1"/>
                </a:solidFill>
              </a:rPr>
              <a:t>NAI</a:t>
            </a:r>
          </a:p>
          <a:p>
            <a:pPr algn="ctr"/>
            <a:r>
              <a:rPr lang="es-CO" b="1" dirty="0">
                <a:solidFill>
                  <a:schemeClr val="tx1"/>
                </a:solidFill>
              </a:rPr>
              <a:t>Norma de Aseguramiento de Información</a:t>
            </a:r>
            <a:endParaRPr lang="en-US" b="1" dirty="0">
              <a:solidFill>
                <a:schemeClr val="tx1"/>
              </a:solidFill>
            </a:endParaRPr>
          </a:p>
        </p:txBody>
      </p:sp>
      <p:sp>
        <p:nvSpPr>
          <p:cNvPr id="68" name="Rectángulo 3">
            <a:extLst>
              <a:ext uri="{FF2B5EF4-FFF2-40B4-BE49-F238E27FC236}">
                <a16:creationId xmlns:a16="http://schemas.microsoft.com/office/drawing/2014/main" id="{6C5875F5-E0F0-4C31-80B5-EC8EBE067EDA}"/>
              </a:ext>
            </a:extLst>
          </p:cNvPr>
          <p:cNvSpPr/>
          <p:nvPr/>
        </p:nvSpPr>
        <p:spPr>
          <a:xfrm>
            <a:off x="320817" y="5913276"/>
            <a:ext cx="8557712" cy="25202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a:t>Código de Ética para </a:t>
            </a:r>
            <a:r>
              <a:rPr lang="en-US" sz="2000" b="1" dirty="0"/>
              <a:t>Profesionales de la Contaduría</a:t>
            </a:r>
          </a:p>
        </p:txBody>
      </p:sp>
      <p:sp>
        <p:nvSpPr>
          <p:cNvPr id="69" name="1 Flecha abajo">
            <a:extLst>
              <a:ext uri="{FF2B5EF4-FFF2-40B4-BE49-F238E27FC236}">
                <a16:creationId xmlns:a16="http://schemas.microsoft.com/office/drawing/2014/main" id="{E7E7E04A-3562-4B3D-9AD6-DF4DE46C56BE}"/>
              </a:ext>
            </a:extLst>
          </p:cNvPr>
          <p:cNvSpPr/>
          <p:nvPr/>
        </p:nvSpPr>
        <p:spPr>
          <a:xfrm>
            <a:off x="3218924" y="3356992"/>
            <a:ext cx="554174" cy="450050"/>
          </a:xfrm>
          <a:prstGeom prst="downArrow">
            <a:avLst/>
          </a:prstGeom>
          <a:solidFill>
            <a:srgbClr val="0070C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a:p>
        </p:txBody>
      </p:sp>
      <p:sp>
        <p:nvSpPr>
          <p:cNvPr id="70" name="1 Flecha abajo">
            <a:extLst>
              <a:ext uri="{FF2B5EF4-FFF2-40B4-BE49-F238E27FC236}">
                <a16:creationId xmlns:a16="http://schemas.microsoft.com/office/drawing/2014/main" id="{ECAB92A7-6665-4867-8023-0C12B36E7B67}"/>
              </a:ext>
            </a:extLst>
          </p:cNvPr>
          <p:cNvSpPr/>
          <p:nvPr/>
        </p:nvSpPr>
        <p:spPr>
          <a:xfrm>
            <a:off x="5456459" y="3371848"/>
            <a:ext cx="554174" cy="450050"/>
          </a:xfrm>
          <a:prstGeom prst="downArrow">
            <a:avLst/>
          </a:prstGeom>
          <a:solidFill>
            <a:srgbClr val="0070C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a:p>
        </p:txBody>
      </p:sp>
      <p:sp>
        <p:nvSpPr>
          <p:cNvPr id="71" name="1 Flecha abajo">
            <a:extLst>
              <a:ext uri="{FF2B5EF4-FFF2-40B4-BE49-F238E27FC236}">
                <a16:creationId xmlns:a16="http://schemas.microsoft.com/office/drawing/2014/main" id="{4300958C-814C-469A-BDD9-E84A2C45B5F9}"/>
              </a:ext>
            </a:extLst>
          </p:cNvPr>
          <p:cNvSpPr/>
          <p:nvPr/>
        </p:nvSpPr>
        <p:spPr>
          <a:xfrm>
            <a:off x="7643877" y="3364223"/>
            <a:ext cx="554174" cy="450050"/>
          </a:xfrm>
          <a:prstGeom prst="downArrow">
            <a:avLst/>
          </a:prstGeom>
          <a:solidFill>
            <a:srgbClr val="0070C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a:p>
        </p:txBody>
      </p:sp>
      <p:sp>
        <p:nvSpPr>
          <p:cNvPr id="72" name="Rectángulo 3">
            <a:extLst>
              <a:ext uri="{FF2B5EF4-FFF2-40B4-BE49-F238E27FC236}">
                <a16:creationId xmlns:a16="http://schemas.microsoft.com/office/drawing/2014/main" id="{D4935171-AB6D-400D-9417-7394520093F1}"/>
              </a:ext>
            </a:extLst>
          </p:cNvPr>
          <p:cNvSpPr/>
          <p:nvPr/>
        </p:nvSpPr>
        <p:spPr>
          <a:xfrm>
            <a:off x="309576" y="5373216"/>
            <a:ext cx="8568953" cy="36004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i="1" dirty="0">
                <a:solidFill>
                  <a:schemeClr val="tx1"/>
                </a:solidFill>
              </a:rPr>
              <a:t>Norma Internacional de Control de Calidad (NICC 1)</a:t>
            </a:r>
            <a:endParaRPr lang="en-US" sz="2000" b="1" i="1" dirty="0">
              <a:solidFill>
                <a:schemeClr val="tx1"/>
              </a:solidFill>
            </a:endParaRPr>
          </a:p>
        </p:txBody>
      </p:sp>
      <p:sp>
        <p:nvSpPr>
          <p:cNvPr id="73" name="65 Elipse">
            <a:extLst>
              <a:ext uri="{FF2B5EF4-FFF2-40B4-BE49-F238E27FC236}">
                <a16:creationId xmlns:a16="http://schemas.microsoft.com/office/drawing/2014/main" id="{2FAB6979-64B9-4F32-8168-C86237CEF6C3}"/>
              </a:ext>
            </a:extLst>
          </p:cNvPr>
          <p:cNvSpPr/>
          <p:nvPr/>
        </p:nvSpPr>
        <p:spPr>
          <a:xfrm>
            <a:off x="82352" y="5346272"/>
            <a:ext cx="457200" cy="422988"/>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b="1" dirty="0">
              <a:solidFill>
                <a:schemeClr val="bg1"/>
              </a:solidFill>
            </a:endParaRPr>
          </a:p>
        </p:txBody>
      </p:sp>
      <p:sp>
        <p:nvSpPr>
          <p:cNvPr id="74" name="66 CuadroTexto">
            <a:extLst>
              <a:ext uri="{FF2B5EF4-FFF2-40B4-BE49-F238E27FC236}">
                <a16:creationId xmlns:a16="http://schemas.microsoft.com/office/drawing/2014/main" id="{EAF1B7A9-64E6-4187-A739-90DA860EFD27}"/>
              </a:ext>
            </a:extLst>
          </p:cNvPr>
          <p:cNvSpPr txBox="1"/>
          <p:nvPr/>
        </p:nvSpPr>
        <p:spPr>
          <a:xfrm>
            <a:off x="82352" y="5373216"/>
            <a:ext cx="457200" cy="369100"/>
          </a:xfrm>
          <a:prstGeom prst="rect">
            <a:avLst/>
          </a:prstGeom>
          <a:noFill/>
        </p:spPr>
        <p:txBody>
          <a:bodyPr wrap="square" rtlCol="0">
            <a:spAutoFit/>
          </a:bodyPr>
          <a:lstStyle/>
          <a:p>
            <a:pPr algn="ctr"/>
            <a:r>
              <a:rPr lang="es-CO" b="1" dirty="0">
                <a:solidFill>
                  <a:schemeClr val="bg1"/>
                </a:solidFill>
              </a:rPr>
              <a:t>1</a:t>
            </a:r>
          </a:p>
        </p:txBody>
      </p:sp>
      <p:sp>
        <p:nvSpPr>
          <p:cNvPr id="75" name="68 Elipse">
            <a:extLst>
              <a:ext uri="{FF2B5EF4-FFF2-40B4-BE49-F238E27FC236}">
                <a16:creationId xmlns:a16="http://schemas.microsoft.com/office/drawing/2014/main" id="{F91AB7EC-ED4F-4FD2-852B-C01A045E6E96}"/>
              </a:ext>
            </a:extLst>
          </p:cNvPr>
          <p:cNvSpPr/>
          <p:nvPr/>
        </p:nvSpPr>
        <p:spPr>
          <a:xfrm>
            <a:off x="92217" y="2975804"/>
            <a:ext cx="457200" cy="422988"/>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b="1" dirty="0">
              <a:solidFill>
                <a:schemeClr val="bg1"/>
              </a:solidFill>
            </a:endParaRPr>
          </a:p>
        </p:txBody>
      </p:sp>
      <p:sp>
        <p:nvSpPr>
          <p:cNvPr id="76" name="69 CuadroTexto">
            <a:extLst>
              <a:ext uri="{FF2B5EF4-FFF2-40B4-BE49-F238E27FC236}">
                <a16:creationId xmlns:a16="http://schemas.microsoft.com/office/drawing/2014/main" id="{F2313A1B-6903-407E-8E7A-CEA68228D261}"/>
              </a:ext>
            </a:extLst>
          </p:cNvPr>
          <p:cNvSpPr txBox="1"/>
          <p:nvPr/>
        </p:nvSpPr>
        <p:spPr>
          <a:xfrm>
            <a:off x="92217" y="3002748"/>
            <a:ext cx="457200" cy="369100"/>
          </a:xfrm>
          <a:prstGeom prst="rect">
            <a:avLst/>
          </a:prstGeom>
          <a:noFill/>
        </p:spPr>
        <p:txBody>
          <a:bodyPr wrap="square" rtlCol="0">
            <a:spAutoFit/>
          </a:bodyPr>
          <a:lstStyle/>
          <a:p>
            <a:pPr algn="ctr"/>
            <a:r>
              <a:rPr lang="es-CO" b="1" dirty="0">
                <a:solidFill>
                  <a:schemeClr val="bg1"/>
                </a:solidFill>
              </a:rPr>
              <a:t>37</a:t>
            </a:r>
          </a:p>
        </p:txBody>
      </p:sp>
      <p:sp>
        <p:nvSpPr>
          <p:cNvPr id="77" name="73 Elipse">
            <a:extLst>
              <a:ext uri="{FF2B5EF4-FFF2-40B4-BE49-F238E27FC236}">
                <a16:creationId xmlns:a16="http://schemas.microsoft.com/office/drawing/2014/main" id="{FA3C191D-932E-4C94-88D8-9D1BD253E845}"/>
              </a:ext>
            </a:extLst>
          </p:cNvPr>
          <p:cNvSpPr/>
          <p:nvPr/>
        </p:nvSpPr>
        <p:spPr>
          <a:xfrm>
            <a:off x="4546848" y="2996952"/>
            <a:ext cx="457200" cy="422988"/>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b="1" dirty="0">
              <a:solidFill>
                <a:schemeClr val="bg1"/>
              </a:solidFill>
            </a:endParaRPr>
          </a:p>
        </p:txBody>
      </p:sp>
      <p:sp>
        <p:nvSpPr>
          <p:cNvPr id="78" name="74 CuadroTexto">
            <a:extLst>
              <a:ext uri="{FF2B5EF4-FFF2-40B4-BE49-F238E27FC236}">
                <a16:creationId xmlns:a16="http://schemas.microsoft.com/office/drawing/2014/main" id="{FB98FFBA-7148-4F61-A0E2-67383F708C5F}"/>
              </a:ext>
            </a:extLst>
          </p:cNvPr>
          <p:cNvSpPr txBox="1"/>
          <p:nvPr/>
        </p:nvSpPr>
        <p:spPr>
          <a:xfrm>
            <a:off x="4546848" y="3023896"/>
            <a:ext cx="457200" cy="369100"/>
          </a:xfrm>
          <a:prstGeom prst="rect">
            <a:avLst/>
          </a:prstGeom>
          <a:noFill/>
        </p:spPr>
        <p:txBody>
          <a:bodyPr wrap="square" rtlCol="0">
            <a:spAutoFit/>
          </a:bodyPr>
          <a:lstStyle/>
          <a:p>
            <a:pPr algn="ctr"/>
            <a:r>
              <a:rPr lang="es-MX" b="1" dirty="0">
                <a:solidFill>
                  <a:schemeClr val="bg1"/>
                </a:solidFill>
              </a:rPr>
              <a:t>5</a:t>
            </a:r>
            <a:endParaRPr lang="es-CO" b="1" dirty="0">
              <a:solidFill>
                <a:schemeClr val="bg1"/>
              </a:solidFill>
            </a:endParaRPr>
          </a:p>
        </p:txBody>
      </p:sp>
      <p:sp>
        <p:nvSpPr>
          <p:cNvPr id="79" name="68 Elipse">
            <a:extLst>
              <a:ext uri="{FF2B5EF4-FFF2-40B4-BE49-F238E27FC236}">
                <a16:creationId xmlns:a16="http://schemas.microsoft.com/office/drawing/2014/main" id="{7EB6D34D-687F-4460-8BC0-15A8E9E45C11}"/>
              </a:ext>
            </a:extLst>
          </p:cNvPr>
          <p:cNvSpPr/>
          <p:nvPr/>
        </p:nvSpPr>
        <p:spPr>
          <a:xfrm>
            <a:off x="2480248" y="1594530"/>
            <a:ext cx="457200" cy="422988"/>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b="1" dirty="0">
              <a:solidFill>
                <a:schemeClr val="bg1"/>
              </a:solidFill>
            </a:endParaRPr>
          </a:p>
        </p:txBody>
      </p:sp>
      <p:sp>
        <p:nvSpPr>
          <p:cNvPr id="80" name="69 CuadroTexto">
            <a:extLst>
              <a:ext uri="{FF2B5EF4-FFF2-40B4-BE49-F238E27FC236}">
                <a16:creationId xmlns:a16="http://schemas.microsoft.com/office/drawing/2014/main" id="{4FFE4D56-982C-4557-BC91-A9A6D690F8E6}"/>
              </a:ext>
            </a:extLst>
          </p:cNvPr>
          <p:cNvSpPr txBox="1"/>
          <p:nvPr/>
        </p:nvSpPr>
        <p:spPr>
          <a:xfrm>
            <a:off x="2480248" y="1621474"/>
            <a:ext cx="457200" cy="369100"/>
          </a:xfrm>
          <a:prstGeom prst="rect">
            <a:avLst/>
          </a:prstGeom>
          <a:noFill/>
        </p:spPr>
        <p:txBody>
          <a:bodyPr wrap="square" rtlCol="0">
            <a:spAutoFit/>
          </a:bodyPr>
          <a:lstStyle/>
          <a:p>
            <a:pPr algn="ctr"/>
            <a:r>
              <a:rPr lang="es-CO" b="1" dirty="0">
                <a:solidFill>
                  <a:schemeClr val="bg1"/>
                </a:solidFill>
              </a:rPr>
              <a:t>47</a:t>
            </a:r>
          </a:p>
        </p:txBody>
      </p:sp>
      <p:sp>
        <p:nvSpPr>
          <p:cNvPr id="81" name="68 Elipse">
            <a:extLst>
              <a:ext uri="{FF2B5EF4-FFF2-40B4-BE49-F238E27FC236}">
                <a16:creationId xmlns:a16="http://schemas.microsoft.com/office/drawing/2014/main" id="{B26FBBED-A1B1-4E0A-BA11-130489BD0440}"/>
              </a:ext>
            </a:extLst>
          </p:cNvPr>
          <p:cNvSpPr/>
          <p:nvPr/>
        </p:nvSpPr>
        <p:spPr>
          <a:xfrm>
            <a:off x="2374392" y="2975368"/>
            <a:ext cx="457200" cy="422988"/>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b="1" dirty="0">
              <a:solidFill>
                <a:schemeClr val="bg1"/>
              </a:solidFill>
            </a:endParaRPr>
          </a:p>
        </p:txBody>
      </p:sp>
      <p:sp>
        <p:nvSpPr>
          <p:cNvPr id="82" name="69 CuadroTexto">
            <a:extLst>
              <a:ext uri="{FF2B5EF4-FFF2-40B4-BE49-F238E27FC236}">
                <a16:creationId xmlns:a16="http://schemas.microsoft.com/office/drawing/2014/main" id="{86C257F6-59DC-4A21-8A46-F2ED48AEF307}"/>
              </a:ext>
            </a:extLst>
          </p:cNvPr>
          <p:cNvSpPr txBox="1"/>
          <p:nvPr/>
        </p:nvSpPr>
        <p:spPr>
          <a:xfrm>
            <a:off x="2374392" y="3002312"/>
            <a:ext cx="457200" cy="369100"/>
          </a:xfrm>
          <a:prstGeom prst="rect">
            <a:avLst/>
          </a:prstGeom>
          <a:noFill/>
        </p:spPr>
        <p:txBody>
          <a:bodyPr wrap="square" rtlCol="0">
            <a:spAutoFit/>
          </a:bodyPr>
          <a:lstStyle/>
          <a:p>
            <a:pPr algn="ctr"/>
            <a:r>
              <a:rPr lang="es-CO" b="1" dirty="0">
                <a:solidFill>
                  <a:schemeClr val="bg1"/>
                </a:solidFill>
              </a:rPr>
              <a:t>2</a:t>
            </a:r>
          </a:p>
        </p:txBody>
      </p:sp>
      <p:sp>
        <p:nvSpPr>
          <p:cNvPr id="83" name="68 Elipse">
            <a:extLst>
              <a:ext uri="{FF2B5EF4-FFF2-40B4-BE49-F238E27FC236}">
                <a16:creationId xmlns:a16="http://schemas.microsoft.com/office/drawing/2014/main" id="{CC4BD08F-9E81-4441-A8BC-D2E362731C6B}"/>
              </a:ext>
            </a:extLst>
          </p:cNvPr>
          <p:cNvSpPr/>
          <p:nvPr/>
        </p:nvSpPr>
        <p:spPr>
          <a:xfrm>
            <a:off x="6799042" y="2975368"/>
            <a:ext cx="457200" cy="422988"/>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b="1" dirty="0">
              <a:solidFill>
                <a:schemeClr val="bg1"/>
              </a:solidFill>
            </a:endParaRPr>
          </a:p>
        </p:txBody>
      </p:sp>
      <p:sp>
        <p:nvSpPr>
          <p:cNvPr id="84" name="69 CuadroTexto">
            <a:extLst>
              <a:ext uri="{FF2B5EF4-FFF2-40B4-BE49-F238E27FC236}">
                <a16:creationId xmlns:a16="http://schemas.microsoft.com/office/drawing/2014/main" id="{893D996D-BB5A-4B9F-8F4D-1FADDA896326}"/>
              </a:ext>
            </a:extLst>
          </p:cNvPr>
          <p:cNvSpPr txBox="1"/>
          <p:nvPr/>
        </p:nvSpPr>
        <p:spPr>
          <a:xfrm>
            <a:off x="6799042" y="3002312"/>
            <a:ext cx="457200" cy="369100"/>
          </a:xfrm>
          <a:prstGeom prst="rect">
            <a:avLst/>
          </a:prstGeom>
          <a:noFill/>
        </p:spPr>
        <p:txBody>
          <a:bodyPr wrap="square" rtlCol="0">
            <a:spAutoFit/>
          </a:bodyPr>
          <a:lstStyle/>
          <a:p>
            <a:pPr algn="ctr"/>
            <a:r>
              <a:rPr lang="es-CO" b="1" dirty="0">
                <a:solidFill>
                  <a:schemeClr val="bg1"/>
                </a:solidFill>
              </a:rPr>
              <a:t>2</a:t>
            </a:r>
          </a:p>
        </p:txBody>
      </p:sp>
      <p:sp>
        <p:nvSpPr>
          <p:cNvPr id="2" name="1 Marcador de número de diapositiva"/>
          <p:cNvSpPr>
            <a:spLocks noGrp="1"/>
          </p:cNvSpPr>
          <p:nvPr>
            <p:ph type="sldNum" sz="quarter" idx="12"/>
          </p:nvPr>
        </p:nvSpPr>
        <p:spPr/>
        <p:txBody>
          <a:bodyPr/>
          <a:lstStyle/>
          <a:p>
            <a:fld id="{1D7E4244-D375-4F05-B678-C624FE293554}" type="slidenum">
              <a:rPr lang="es-CO" smtClean="0"/>
              <a:t>61</a:t>
            </a:fld>
            <a:endParaRPr lang="es-CO"/>
          </a:p>
        </p:txBody>
      </p:sp>
      <p:cxnSp>
        <p:nvCxnSpPr>
          <p:cNvPr id="36" name="12 Conector recto"/>
          <p:cNvCxnSpPr/>
          <p:nvPr/>
        </p:nvCxnSpPr>
        <p:spPr>
          <a:xfrm>
            <a:off x="251520" y="764704"/>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7" name="13 CuadroTexto"/>
          <p:cNvSpPr txBox="1"/>
          <p:nvPr/>
        </p:nvSpPr>
        <p:spPr>
          <a:xfrm>
            <a:off x="251519" y="159023"/>
            <a:ext cx="8365201" cy="461665"/>
          </a:xfrm>
          <a:prstGeom prst="rect">
            <a:avLst/>
          </a:prstGeom>
          <a:noFill/>
        </p:spPr>
        <p:txBody>
          <a:bodyPr wrap="square" rtlCol="0">
            <a:spAutoFit/>
          </a:bodyPr>
          <a:lstStyle/>
          <a:p>
            <a:r>
              <a:rPr lang="es-CO" sz="2400" b="1" dirty="0">
                <a:solidFill>
                  <a:srgbClr val="0070C0"/>
                </a:solidFill>
              </a:rPr>
              <a:t>LAS NORMAS DE ASEGURAMIENTO</a:t>
            </a:r>
          </a:p>
        </p:txBody>
      </p:sp>
    </p:spTree>
    <p:extLst>
      <p:ext uri="{BB962C8B-B14F-4D97-AF65-F5344CB8AC3E}">
        <p14:creationId xmlns:p14="http://schemas.microsoft.com/office/powerpoint/2010/main" val="34065566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4156"/>
            <a:ext cx="8435280" cy="508540"/>
          </a:xfrm>
        </p:spPr>
        <p:txBody>
          <a:bodyPr>
            <a:noAutofit/>
          </a:bodyPr>
          <a:lstStyle/>
          <a:p>
            <a:r>
              <a:rPr lang="es-CO" sz="2800" dirty="0">
                <a:solidFill>
                  <a:srgbClr val="081F03"/>
                </a:solidFill>
                <a:effectLst/>
                <a:latin typeface="Arial Black" panose="020B0A04020102020204" pitchFamily="34" charset="0"/>
              </a:rPr>
              <a:t>Relación entre ética y control de calidad</a:t>
            </a:r>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1410666210"/>
              </p:ext>
            </p:extLst>
          </p:nvPr>
        </p:nvGraphicFramePr>
        <p:xfrm>
          <a:off x="457200" y="1196752"/>
          <a:ext cx="8229600" cy="3836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CuadroTexto"/>
          <p:cNvSpPr txBox="1"/>
          <p:nvPr/>
        </p:nvSpPr>
        <p:spPr>
          <a:xfrm>
            <a:off x="539552" y="5177407"/>
            <a:ext cx="8136904" cy="646331"/>
          </a:xfrm>
          <a:prstGeom prst="rect">
            <a:avLst/>
          </a:prstGeom>
          <a:solidFill>
            <a:srgbClr val="FFC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s-CO" dirty="0">
                <a:solidFill>
                  <a:srgbClr val="081F03"/>
                </a:solidFill>
              </a:rPr>
              <a:t>El control de calidad incluye una evaluación de las amenazas y salvaguardas a la ética profesional</a:t>
            </a:r>
          </a:p>
        </p:txBody>
      </p:sp>
      <p:pic>
        <p:nvPicPr>
          <p:cNvPr id="9" name="8 Imagen" descr="LEMA GOBIERNO 2014_logo-01"/>
          <p:cNvPicPr/>
          <p:nvPr/>
        </p:nvPicPr>
        <p:blipFill>
          <a:blip r:embed="rId7"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10" name="9 Imagen" descr="MINCOMERCIO-final"/>
          <p:cNvPicPr/>
          <p:nvPr/>
        </p:nvPicPr>
        <p:blipFill>
          <a:blip r:embed="rId8"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cxnSp>
        <p:nvCxnSpPr>
          <p:cNvPr id="11" name="10 Conector recto"/>
          <p:cNvCxnSpPr/>
          <p:nvPr/>
        </p:nvCxnSpPr>
        <p:spPr>
          <a:xfrm>
            <a:off x="251520" y="6237312"/>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2" name="11 Imagen"/>
          <p:cNvPicPr/>
          <p:nvPr/>
        </p:nvPicPr>
        <p:blipFill>
          <a:blip r:embed="rId9"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3" name="7 Marcador de contenido"/>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cxnSp>
        <p:nvCxnSpPr>
          <p:cNvPr id="14" name="13 Conector recto"/>
          <p:cNvCxnSpPr/>
          <p:nvPr/>
        </p:nvCxnSpPr>
        <p:spPr>
          <a:xfrm>
            <a:off x="251520" y="764704"/>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2 Marcador de número de diapositiva"/>
          <p:cNvSpPr>
            <a:spLocks noGrp="1"/>
          </p:cNvSpPr>
          <p:nvPr>
            <p:ph type="sldNum" sz="quarter" idx="12"/>
          </p:nvPr>
        </p:nvSpPr>
        <p:spPr/>
        <p:txBody>
          <a:bodyPr/>
          <a:lstStyle/>
          <a:p>
            <a:fld id="{1D7E4244-D375-4F05-B678-C624FE293554}" type="slidenum">
              <a:rPr lang="es-CO" smtClean="0"/>
              <a:t>62</a:t>
            </a:fld>
            <a:endParaRPr lang="es-CO" dirty="0"/>
          </a:p>
        </p:txBody>
      </p:sp>
    </p:spTree>
    <p:extLst>
      <p:ext uri="{BB962C8B-B14F-4D97-AF65-F5344CB8AC3E}">
        <p14:creationId xmlns:p14="http://schemas.microsoft.com/office/powerpoint/2010/main" val="38403574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EMA GOBIERNO 2014_logo-0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5" name="4 Imagen" descr="MINCOMERCIO-fi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cxnSp>
        <p:nvCxnSpPr>
          <p:cNvPr id="7" name="6 Conector recto"/>
          <p:cNvCxnSpPr/>
          <p:nvPr/>
        </p:nvCxnSpPr>
        <p:spPr>
          <a:xfrm>
            <a:off x="251520" y="6237312"/>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 name="9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1" name="7 Marcador de contenid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cxnSp>
        <p:nvCxnSpPr>
          <p:cNvPr id="13" name="12 Conector recto"/>
          <p:cNvCxnSpPr/>
          <p:nvPr/>
        </p:nvCxnSpPr>
        <p:spPr>
          <a:xfrm>
            <a:off x="251520" y="548680"/>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5 Rectángulo"/>
          <p:cNvSpPr/>
          <p:nvPr/>
        </p:nvSpPr>
        <p:spPr>
          <a:xfrm>
            <a:off x="0" y="2708920"/>
            <a:ext cx="9144000" cy="72008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200" b="1" dirty="0">
                <a:solidFill>
                  <a:schemeClr val="bg1"/>
                </a:solidFill>
              </a:rPr>
              <a:t>CONTROL DE CALIDAD – NICC 1</a:t>
            </a:r>
          </a:p>
        </p:txBody>
      </p:sp>
      <p:sp>
        <p:nvSpPr>
          <p:cNvPr id="2" name="1 Marcador de número de diapositiva"/>
          <p:cNvSpPr>
            <a:spLocks noGrp="1"/>
          </p:cNvSpPr>
          <p:nvPr>
            <p:ph type="sldNum" sz="quarter" idx="12"/>
          </p:nvPr>
        </p:nvSpPr>
        <p:spPr/>
        <p:txBody>
          <a:bodyPr/>
          <a:lstStyle/>
          <a:p>
            <a:fld id="{1D7E4244-D375-4F05-B678-C624FE293554}" type="slidenum">
              <a:rPr lang="es-CO" smtClean="0"/>
              <a:t>63</a:t>
            </a:fld>
            <a:endParaRPr lang="es-CO"/>
          </a:p>
        </p:txBody>
      </p:sp>
    </p:spTree>
    <p:extLst>
      <p:ext uri="{BB962C8B-B14F-4D97-AF65-F5344CB8AC3E}">
        <p14:creationId xmlns:p14="http://schemas.microsoft.com/office/powerpoint/2010/main" val="24342971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92121" y="2729136"/>
            <a:ext cx="4287576"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p:txBody>
          <a:bodyPr/>
          <a:lstStyle/>
          <a:p>
            <a:r>
              <a:rPr lang="es-CO" sz="3200" dirty="0">
                <a:solidFill>
                  <a:srgbClr val="081F03"/>
                </a:solidFill>
                <a:effectLst/>
                <a:latin typeface="Arial Black" panose="020B0A04020102020204" pitchFamily="34" charset="0"/>
              </a:rPr>
              <a:t>¿Qué es control de calidad?</a:t>
            </a:r>
          </a:p>
        </p:txBody>
      </p:sp>
      <p:sp>
        <p:nvSpPr>
          <p:cNvPr id="3" name="2 Marcador de contenido"/>
          <p:cNvSpPr>
            <a:spLocks noGrp="1"/>
          </p:cNvSpPr>
          <p:nvPr>
            <p:ph idx="1"/>
          </p:nvPr>
        </p:nvSpPr>
        <p:spPr>
          <a:xfrm>
            <a:off x="173265" y="1484784"/>
            <a:ext cx="4618856" cy="3764632"/>
          </a:xfrm>
        </p:spPr>
        <p:style>
          <a:lnRef idx="2">
            <a:schemeClr val="accent3"/>
          </a:lnRef>
          <a:fillRef idx="1">
            <a:schemeClr val="lt1"/>
          </a:fillRef>
          <a:effectRef idx="0">
            <a:schemeClr val="accent3"/>
          </a:effectRef>
          <a:fontRef idx="minor">
            <a:schemeClr val="dk1"/>
          </a:fontRef>
        </p:style>
        <p:txBody>
          <a:bodyPr>
            <a:normAutofit fontScale="70000" lnSpcReduction="20000"/>
          </a:bodyPr>
          <a:lstStyle/>
          <a:p>
            <a:pPr lvl="0" algn="just"/>
            <a:r>
              <a:rPr lang="es-CO" dirty="0"/>
              <a:t>Es un conjunto de políticas y procedimientos  de seguimiento diseñados para alcanzar el objetivo de establecer y mantener una seguridad razonable de que: </a:t>
            </a:r>
          </a:p>
          <a:p>
            <a:pPr lvl="1" algn="just"/>
            <a:r>
              <a:rPr lang="es-CO" dirty="0"/>
              <a:t>la firma de auditoría y su personal cumplen las normas profesionales y los requerimientos legales y reglamentarios aplicables; </a:t>
            </a:r>
          </a:p>
          <a:p>
            <a:pPr lvl="1" algn="just"/>
            <a:r>
              <a:rPr lang="es-CO" dirty="0"/>
              <a:t>los informes emitidos por la firma de auditoría o por los socios de los encargos son adecuados en función de las circunstancias.</a:t>
            </a:r>
          </a:p>
        </p:txBody>
      </p:sp>
      <p:pic>
        <p:nvPicPr>
          <p:cNvPr id="6" name="5 Imagen" descr="LEMA GOBIERNO 2014_logo-0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8" name="7 Imagen" descr="MINCOMERCIO-final"/>
          <p:cNvPicPr/>
          <p:nvPr/>
        </p:nvPicPr>
        <p:blipFill>
          <a:blip r:embed="rId5"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pic>
        <p:nvPicPr>
          <p:cNvPr id="9" name="8 Imagen"/>
          <p:cNvPicPr/>
          <p:nvPr/>
        </p:nvPicPr>
        <p:blipFill>
          <a:blip r:embed="rId6"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0" name="7 Marcador de contenido"/>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sp>
        <p:nvSpPr>
          <p:cNvPr id="4" name="3 Marcador de número de diapositiva"/>
          <p:cNvSpPr>
            <a:spLocks noGrp="1"/>
          </p:cNvSpPr>
          <p:nvPr>
            <p:ph type="sldNum" sz="quarter" idx="12"/>
          </p:nvPr>
        </p:nvSpPr>
        <p:spPr/>
        <p:txBody>
          <a:bodyPr/>
          <a:lstStyle/>
          <a:p>
            <a:fld id="{1D7E4244-D375-4F05-B678-C624FE293554}" type="slidenum">
              <a:rPr lang="es-CO" smtClean="0"/>
              <a:t>64</a:t>
            </a:fld>
            <a:endParaRPr lang="es-CO"/>
          </a:p>
        </p:txBody>
      </p:sp>
    </p:spTree>
    <p:extLst>
      <p:ext uri="{BB962C8B-B14F-4D97-AF65-F5344CB8AC3E}">
        <p14:creationId xmlns:p14="http://schemas.microsoft.com/office/powerpoint/2010/main" val="2274334662"/>
      </p:ext>
    </p:extLst>
  </p:cSld>
  <p:clrMapOvr>
    <a:overrideClrMapping bg1="lt1" tx1="dk1" bg2="lt2" tx2="dk2" accent1="accent1" accent2="accent2" accent3="accent3" accent4="accent4" accent5="accent5" accent6="accent6" hlink="hlink" folHlink="folHlink"/>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EMA GOBIERNO 2014_logo-0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5" name="4 Imagen" descr="MINCOMERCIO-final"/>
          <p:cNvPicPr/>
          <p:nvPr/>
        </p:nvPicPr>
        <p:blipFill>
          <a:blip r:embed="rId4"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pic>
        <p:nvPicPr>
          <p:cNvPr id="10" name="9 Imagen"/>
          <p:cNvPicPr/>
          <p:nvPr/>
        </p:nvPicPr>
        <p:blipFill>
          <a:blip r:embed="rId5"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1" name="7 Marcador de contenido"/>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cxnSp>
        <p:nvCxnSpPr>
          <p:cNvPr id="13" name="12 Conector recto"/>
          <p:cNvCxnSpPr/>
          <p:nvPr/>
        </p:nvCxnSpPr>
        <p:spPr>
          <a:xfrm>
            <a:off x="251520" y="548680"/>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251519" y="548680"/>
            <a:ext cx="8365201" cy="461665"/>
          </a:xfrm>
          <a:prstGeom prst="rect">
            <a:avLst/>
          </a:prstGeom>
          <a:noFill/>
        </p:spPr>
        <p:txBody>
          <a:bodyPr wrap="square" rtlCol="0">
            <a:spAutoFit/>
          </a:bodyPr>
          <a:lstStyle/>
          <a:p>
            <a:r>
              <a:rPr lang="es-CO" sz="2400" b="1" dirty="0">
                <a:solidFill>
                  <a:srgbClr val="0070C0"/>
                </a:solidFill>
              </a:rPr>
              <a:t>NORMAS INTERNACIONALES DE CONTROL DE CALIDAD – NICC1</a:t>
            </a:r>
          </a:p>
        </p:txBody>
      </p:sp>
      <p:sp>
        <p:nvSpPr>
          <p:cNvPr id="107" name="Rectángulo 106">
            <a:extLst>
              <a:ext uri="{FF2B5EF4-FFF2-40B4-BE49-F238E27FC236}">
                <a16:creationId xmlns:a16="http://schemas.microsoft.com/office/drawing/2014/main" id="{CF8E3463-4121-4D8E-A785-64096FDEAA67}"/>
              </a:ext>
            </a:extLst>
          </p:cNvPr>
          <p:cNvSpPr/>
          <p:nvPr/>
        </p:nvSpPr>
        <p:spPr>
          <a:xfrm>
            <a:off x="755576" y="1219200"/>
            <a:ext cx="7932812" cy="98566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rPr>
              <a:t>CONTROL DE CALIDAD EN LAS FIRMAS DE AUDITORÍA QUE REALIZAN AUDITORÍAS Y REVISIONES DE ESTADOS FINANCIEROS, ASÍ COMO OTROS ENCARGOS QUE PROPORCIONAN UN GRADO DE SEGURIDAD Y SERVICIOS RELACIONADOS</a:t>
            </a:r>
            <a:endParaRPr lang="es-CO" sz="1600" dirty="0">
              <a:solidFill>
                <a:schemeClr val="tx1"/>
              </a:solidFill>
            </a:endParaRPr>
          </a:p>
        </p:txBody>
      </p:sp>
      <p:sp>
        <p:nvSpPr>
          <p:cNvPr id="112" name="13 Rectángulo">
            <a:extLst>
              <a:ext uri="{FF2B5EF4-FFF2-40B4-BE49-F238E27FC236}">
                <a16:creationId xmlns:a16="http://schemas.microsoft.com/office/drawing/2014/main" id="{F0110D12-E448-48AF-97F1-9245C364DE3D}"/>
              </a:ext>
            </a:extLst>
          </p:cNvPr>
          <p:cNvSpPr/>
          <p:nvPr/>
        </p:nvSpPr>
        <p:spPr>
          <a:xfrm>
            <a:off x="1555692" y="2894007"/>
            <a:ext cx="1152525" cy="2473746"/>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200" b="1" dirty="0">
                <a:solidFill>
                  <a:schemeClr val="tx1"/>
                </a:solidFill>
              </a:rPr>
              <a:t>Objetivo</a:t>
            </a:r>
          </a:p>
          <a:p>
            <a:pPr algn="ctr">
              <a:defRPr/>
            </a:pPr>
            <a:r>
              <a:rPr lang="es-CO" sz="1200" b="1" dirty="0">
                <a:solidFill>
                  <a:schemeClr val="tx1"/>
                </a:solidFill>
              </a:rPr>
              <a:t>(11)</a:t>
            </a:r>
          </a:p>
        </p:txBody>
      </p:sp>
      <p:sp>
        <p:nvSpPr>
          <p:cNvPr id="113" name="14 Rectángulo">
            <a:extLst>
              <a:ext uri="{FF2B5EF4-FFF2-40B4-BE49-F238E27FC236}">
                <a16:creationId xmlns:a16="http://schemas.microsoft.com/office/drawing/2014/main" id="{EEC3C5AE-9115-49F1-A5F5-A85B74812ED8}"/>
              </a:ext>
            </a:extLst>
          </p:cNvPr>
          <p:cNvSpPr/>
          <p:nvPr/>
        </p:nvSpPr>
        <p:spPr>
          <a:xfrm>
            <a:off x="2789444" y="2894007"/>
            <a:ext cx="1152525" cy="2479209"/>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200" b="1" dirty="0">
                <a:solidFill>
                  <a:schemeClr val="tx1"/>
                </a:solidFill>
              </a:rPr>
              <a:t>Definiciones</a:t>
            </a:r>
          </a:p>
          <a:p>
            <a:pPr algn="ctr">
              <a:defRPr/>
            </a:pPr>
            <a:r>
              <a:rPr lang="es-CO" sz="1200" b="1" dirty="0">
                <a:solidFill>
                  <a:schemeClr val="tx1"/>
                </a:solidFill>
              </a:rPr>
              <a:t>(12)</a:t>
            </a:r>
          </a:p>
        </p:txBody>
      </p:sp>
      <p:sp>
        <p:nvSpPr>
          <p:cNvPr id="114" name="15 Rectángulo">
            <a:extLst>
              <a:ext uri="{FF2B5EF4-FFF2-40B4-BE49-F238E27FC236}">
                <a16:creationId xmlns:a16="http://schemas.microsoft.com/office/drawing/2014/main" id="{D6D6A770-C069-4866-A222-FB43EF1BA174}"/>
              </a:ext>
            </a:extLst>
          </p:cNvPr>
          <p:cNvSpPr/>
          <p:nvPr/>
        </p:nvSpPr>
        <p:spPr>
          <a:xfrm>
            <a:off x="4023196" y="2894007"/>
            <a:ext cx="1150938" cy="2473746"/>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b="1" dirty="0">
                <a:solidFill>
                  <a:schemeClr val="tx1"/>
                </a:solidFill>
              </a:rPr>
              <a:t>Aplicación y cumplimiento de los requerimientos aplicables</a:t>
            </a:r>
          </a:p>
          <a:p>
            <a:pPr algn="ctr">
              <a:defRPr/>
            </a:pPr>
            <a:r>
              <a:rPr lang="es-ES" sz="1200" b="1" dirty="0">
                <a:solidFill>
                  <a:schemeClr val="tx1"/>
                </a:solidFill>
              </a:rPr>
              <a:t>(13 – 15)</a:t>
            </a:r>
          </a:p>
          <a:p>
            <a:pPr algn="ctr">
              <a:defRPr/>
            </a:pPr>
            <a:r>
              <a:rPr lang="es-ES" sz="1200" b="1" dirty="0">
                <a:solidFill>
                  <a:schemeClr val="tx1"/>
                </a:solidFill>
              </a:rPr>
              <a:t>Elementos de un sistema de control de calidad</a:t>
            </a:r>
          </a:p>
          <a:p>
            <a:pPr algn="ctr">
              <a:defRPr/>
            </a:pPr>
            <a:r>
              <a:rPr lang="es-ES" sz="1200" b="1" dirty="0">
                <a:solidFill>
                  <a:schemeClr val="tx1"/>
                </a:solidFill>
              </a:rPr>
              <a:t>(16 – 17)</a:t>
            </a:r>
            <a:endParaRPr lang="es-CO" sz="1200" b="1" dirty="0">
              <a:solidFill>
                <a:schemeClr val="tx1"/>
              </a:solidFill>
            </a:endParaRPr>
          </a:p>
        </p:txBody>
      </p:sp>
      <p:sp>
        <p:nvSpPr>
          <p:cNvPr id="115" name="16 Rectángulo">
            <a:extLst>
              <a:ext uri="{FF2B5EF4-FFF2-40B4-BE49-F238E27FC236}">
                <a16:creationId xmlns:a16="http://schemas.microsoft.com/office/drawing/2014/main" id="{970A5C62-6A7F-4F96-B3AA-F8D51A2CFC83}"/>
              </a:ext>
            </a:extLst>
          </p:cNvPr>
          <p:cNvSpPr/>
          <p:nvPr/>
        </p:nvSpPr>
        <p:spPr>
          <a:xfrm>
            <a:off x="5255361" y="2894007"/>
            <a:ext cx="1152525" cy="2473746"/>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b="1" dirty="0">
                <a:solidFill>
                  <a:schemeClr val="tx1"/>
                </a:solidFill>
              </a:rPr>
              <a:t>Responsabilidades de liderazgo en la calidad de la firma de auditoría </a:t>
            </a:r>
          </a:p>
          <a:p>
            <a:pPr algn="ctr">
              <a:defRPr/>
            </a:pPr>
            <a:r>
              <a:rPr lang="es-ES" sz="1200" b="1" dirty="0">
                <a:solidFill>
                  <a:schemeClr val="tx1"/>
                </a:solidFill>
              </a:rPr>
              <a:t>(18 – 19)</a:t>
            </a:r>
          </a:p>
          <a:p>
            <a:pPr algn="ctr">
              <a:defRPr/>
            </a:pPr>
            <a:r>
              <a:rPr lang="es-ES" sz="1200" b="1" dirty="0">
                <a:solidFill>
                  <a:schemeClr val="tx1"/>
                </a:solidFill>
              </a:rPr>
              <a:t>Requerimientos de ética aplicables</a:t>
            </a:r>
          </a:p>
          <a:p>
            <a:pPr algn="ctr">
              <a:defRPr/>
            </a:pPr>
            <a:r>
              <a:rPr lang="es-ES" sz="1200" b="1" dirty="0">
                <a:solidFill>
                  <a:schemeClr val="tx1"/>
                </a:solidFill>
              </a:rPr>
              <a:t>(20-25) </a:t>
            </a:r>
            <a:endParaRPr lang="es-CO" sz="1200" b="1" dirty="0">
              <a:solidFill>
                <a:schemeClr val="tx1"/>
              </a:solidFill>
            </a:endParaRPr>
          </a:p>
        </p:txBody>
      </p:sp>
      <p:sp>
        <p:nvSpPr>
          <p:cNvPr id="116" name="17 Rectángulo">
            <a:extLst>
              <a:ext uri="{FF2B5EF4-FFF2-40B4-BE49-F238E27FC236}">
                <a16:creationId xmlns:a16="http://schemas.microsoft.com/office/drawing/2014/main" id="{C285E60F-EDDE-4942-B874-B6D08E68CE47}"/>
              </a:ext>
            </a:extLst>
          </p:cNvPr>
          <p:cNvSpPr/>
          <p:nvPr/>
        </p:nvSpPr>
        <p:spPr>
          <a:xfrm>
            <a:off x="6489113" y="2894007"/>
            <a:ext cx="1152525" cy="2479209"/>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b="1" dirty="0">
                <a:solidFill>
                  <a:schemeClr val="tx1"/>
                </a:solidFill>
              </a:rPr>
              <a:t>Aceptación y continuidad de las relaciones con clientes y de encargos específicos</a:t>
            </a:r>
          </a:p>
          <a:p>
            <a:pPr algn="ctr">
              <a:defRPr/>
            </a:pPr>
            <a:r>
              <a:rPr lang="es-ES" sz="1200" b="1" dirty="0">
                <a:solidFill>
                  <a:schemeClr val="tx1"/>
                </a:solidFill>
              </a:rPr>
              <a:t>(26 -  28)</a:t>
            </a:r>
          </a:p>
          <a:p>
            <a:pPr algn="ctr">
              <a:defRPr/>
            </a:pPr>
            <a:r>
              <a:rPr lang="es-ES" sz="1200" b="1" dirty="0">
                <a:solidFill>
                  <a:schemeClr val="tx1"/>
                </a:solidFill>
              </a:rPr>
              <a:t>Recursos humanos</a:t>
            </a:r>
          </a:p>
          <a:p>
            <a:pPr algn="ctr">
              <a:defRPr/>
            </a:pPr>
            <a:r>
              <a:rPr lang="es-ES" sz="1200" b="1" dirty="0">
                <a:solidFill>
                  <a:schemeClr val="tx1"/>
                </a:solidFill>
              </a:rPr>
              <a:t>(29 – 31)</a:t>
            </a:r>
            <a:endParaRPr lang="es-CO" sz="1200" b="1" dirty="0">
              <a:solidFill>
                <a:schemeClr val="tx1"/>
              </a:solidFill>
            </a:endParaRPr>
          </a:p>
        </p:txBody>
      </p:sp>
      <p:sp>
        <p:nvSpPr>
          <p:cNvPr id="117" name="18 Rectángulo">
            <a:extLst>
              <a:ext uri="{FF2B5EF4-FFF2-40B4-BE49-F238E27FC236}">
                <a16:creationId xmlns:a16="http://schemas.microsoft.com/office/drawing/2014/main" id="{3AFAD652-F81A-4FED-90E3-EB61664F86E3}"/>
              </a:ext>
            </a:extLst>
          </p:cNvPr>
          <p:cNvSpPr/>
          <p:nvPr/>
        </p:nvSpPr>
        <p:spPr>
          <a:xfrm>
            <a:off x="7722865" y="2894007"/>
            <a:ext cx="1150938" cy="2473749"/>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b="1" dirty="0">
                <a:solidFill>
                  <a:schemeClr val="tx1"/>
                </a:solidFill>
              </a:rPr>
              <a:t>Realización de los encargos</a:t>
            </a:r>
          </a:p>
          <a:p>
            <a:pPr algn="ctr">
              <a:defRPr/>
            </a:pPr>
            <a:r>
              <a:rPr lang="es-ES" sz="1200" b="1" dirty="0">
                <a:solidFill>
                  <a:schemeClr val="tx1"/>
                </a:solidFill>
              </a:rPr>
              <a:t>(32- 47)</a:t>
            </a:r>
          </a:p>
          <a:p>
            <a:pPr algn="ctr">
              <a:defRPr/>
            </a:pPr>
            <a:r>
              <a:rPr lang="es-ES" sz="1200" b="1" dirty="0">
                <a:solidFill>
                  <a:schemeClr val="tx1"/>
                </a:solidFill>
              </a:rPr>
              <a:t>Seguimiento</a:t>
            </a:r>
          </a:p>
          <a:p>
            <a:pPr algn="ctr">
              <a:defRPr/>
            </a:pPr>
            <a:r>
              <a:rPr lang="es-ES" sz="1200" b="1" dirty="0">
                <a:solidFill>
                  <a:schemeClr val="tx1"/>
                </a:solidFill>
              </a:rPr>
              <a:t>(48- 56)</a:t>
            </a:r>
          </a:p>
          <a:p>
            <a:pPr algn="ctr">
              <a:defRPr/>
            </a:pPr>
            <a:r>
              <a:rPr lang="es-ES" sz="1200" b="1" dirty="0">
                <a:solidFill>
                  <a:schemeClr val="tx1"/>
                </a:solidFill>
              </a:rPr>
              <a:t>Documentación del sistema de control de calidad</a:t>
            </a:r>
          </a:p>
          <a:p>
            <a:pPr algn="ctr">
              <a:defRPr/>
            </a:pPr>
            <a:r>
              <a:rPr lang="es-ES" sz="1200" b="1" dirty="0">
                <a:solidFill>
                  <a:schemeClr val="tx1"/>
                </a:solidFill>
              </a:rPr>
              <a:t>(57- 59)</a:t>
            </a:r>
            <a:endParaRPr lang="es-CO" sz="1200" b="1" dirty="0">
              <a:solidFill>
                <a:schemeClr val="tx1"/>
              </a:solidFill>
            </a:endParaRPr>
          </a:p>
        </p:txBody>
      </p:sp>
      <p:sp>
        <p:nvSpPr>
          <p:cNvPr id="118" name="27 Rectángulo">
            <a:extLst>
              <a:ext uri="{FF2B5EF4-FFF2-40B4-BE49-F238E27FC236}">
                <a16:creationId xmlns:a16="http://schemas.microsoft.com/office/drawing/2014/main" id="{2F1890C5-503D-4B82-BD5A-AB0B90225418}"/>
              </a:ext>
            </a:extLst>
          </p:cNvPr>
          <p:cNvSpPr/>
          <p:nvPr/>
        </p:nvSpPr>
        <p:spPr>
          <a:xfrm>
            <a:off x="323528" y="2894007"/>
            <a:ext cx="1150937" cy="2479209"/>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200" b="1" dirty="0">
                <a:solidFill>
                  <a:schemeClr val="tx1"/>
                </a:solidFill>
              </a:rPr>
              <a:t>Introducción</a:t>
            </a:r>
          </a:p>
          <a:p>
            <a:pPr algn="ctr">
              <a:defRPr/>
            </a:pPr>
            <a:r>
              <a:rPr lang="es-CO" sz="1200" b="1" dirty="0">
                <a:solidFill>
                  <a:schemeClr val="tx1"/>
                </a:solidFill>
              </a:rPr>
              <a:t>(1 – 10)</a:t>
            </a:r>
          </a:p>
        </p:txBody>
      </p:sp>
      <p:cxnSp>
        <p:nvCxnSpPr>
          <p:cNvPr id="119" name="Conector: angular 118">
            <a:extLst>
              <a:ext uri="{FF2B5EF4-FFF2-40B4-BE49-F238E27FC236}">
                <a16:creationId xmlns:a16="http://schemas.microsoft.com/office/drawing/2014/main" id="{D658395F-2291-41C9-832F-95613BDEF061}"/>
              </a:ext>
            </a:extLst>
          </p:cNvPr>
          <p:cNvCxnSpPr>
            <a:cxnSpLocks/>
            <a:stCxn id="107" idx="2"/>
            <a:endCxn id="118" idx="0"/>
          </p:cNvCxnSpPr>
          <p:nvPr/>
        </p:nvCxnSpPr>
        <p:spPr>
          <a:xfrm rot="5400000">
            <a:off x="2465919" y="637943"/>
            <a:ext cx="689143" cy="3822985"/>
          </a:xfrm>
          <a:prstGeom prst="bentConnector3">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Conector: angular 119">
            <a:extLst>
              <a:ext uri="{FF2B5EF4-FFF2-40B4-BE49-F238E27FC236}">
                <a16:creationId xmlns:a16="http://schemas.microsoft.com/office/drawing/2014/main" id="{A3141D78-FFA3-4215-9184-8BB6836AEFE4}"/>
              </a:ext>
            </a:extLst>
          </p:cNvPr>
          <p:cNvCxnSpPr>
            <a:cxnSpLocks/>
            <a:stCxn id="107" idx="2"/>
            <a:endCxn id="112" idx="0"/>
          </p:cNvCxnSpPr>
          <p:nvPr/>
        </p:nvCxnSpPr>
        <p:spPr>
          <a:xfrm rot="5400000">
            <a:off x="3082398" y="1254422"/>
            <a:ext cx="689143" cy="2590027"/>
          </a:xfrm>
          <a:prstGeom prst="bentConnector3">
            <a:avLst>
              <a:gd name="adj1" fmla="val 50000"/>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Conector: angular 120">
            <a:extLst>
              <a:ext uri="{FF2B5EF4-FFF2-40B4-BE49-F238E27FC236}">
                <a16:creationId xmlns:a16="http://schemas.microsoft.com/office/drawing/2014/main" id="{591A0E04-0E54-4210-986B-A98E3DA5A66D}"/>
              </a:ext>
            </a:extLst>
          </p:cNvPr>
          <p:cNvCxnSpPr>
            <a:cxnSpLocks/>
            <a:stCxn id="107" idx="2"/>
            <a:endCxn id="113" idx="0"/>
          </p:cNvCxnSpPr>
          <p:nvPr/>
        </p:nvCxnSpPr>
        <p:spPr>
          <a:xfrm rot="5400000">
            <a:off x="3699274" y="1871298"/>
            <a:ext cx="689143" cy="1356275"/>
          </a:xfrm>
          <a:prstGeom prst="bentConnector3">
            <a:avLst>
              <a:gd name="adj1" fmla="val 50000"/>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Conector: angular 121">
            <a:extLst>
              <a:ext uri="{FF2B5EF4-FFF2-40B4-BE49-F238E27FC236}">
                <a16:creationId xmlns:a16="http://schemas.microsoft.com/office/drawing/2014/main" id="{EE1B11BA-37A4-4CCC-A27F-9CB7EB9D150F}"/>
              </a:ext>
            </a:extLst>
          </p:cNvPr>
          <p:cNvCxnSpPr>
            <a:cxnSpLocks/>
            <a:stCxn id="107" idx="2"/>
            <a:endCxn id="114" idx="0"/>
          </p:cNvCxnSpPr>
          <p:nvPr/>
        </p:nvCxnSpPr>
        <p:spPr>
          <a:xfrm rot="5400000">
            <a:off x="4315753" y="2487777"/>
            <a:ext cx="689143" cy="123317"/>
          </a:xfrm>
          <a:prstGeom prst="bentConnector3">
            <a:avLst>
              <a:gd name="adj1" fmla="val 50000"/>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Conector: angular 122">
            <a:extLst>
              <a:ext uri="{FF2B5EF4-FFF2-40B4-BE49-F238E27FC236}">
                <a16:creationId xmlns:a16="http://schemas.microsoft.com/office/drawing/2014/main" id="{CBDB55CA-7317-4813-95D4-80EC77322DA9}"/>
              </a:ext>
            </a:extLst>
          </p:cNvPr>
          <p:cNvCxnSpPr>
            <a:cxnSpLocks/>
            <a:stCxn id="107" idx="2"/>
            <a:endCxn id="115" idx="0"/>
          </p:cNvCxnSpPr>
          <p:nvPr/>
        </p:nvCxnSpPr>
        <p:spPr>
          <a:xfrm rot="16200000" flipH="1">
            <a:off x="4932232" y="1994614"/>
            <a:ext cx="689143" cy="1109642"/>
          </a:xfrm>
          <a:prstGeom prst="bentConnector3">
            <a:avLst>
              <a:gd name="adj1" fmla="val 50000"/>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Conector: angular 123">
            <a:extLst>
              <a:ext uri="{FF2B5EF4-FFF2-40B4-BE49-F238E27FC236}">
                <a16:creationId xmlns:a16="http://schemas.microsoft.com/office/drawing/2014/main" id="{AC2E3C66-A5EE-45A3-8022-A473A9E796CD}"/>
              </a:ext>
            </a:extLst>
          </p:cNvPr>
          <p:cNvCxnSpPr>
            <a:cxnSpLocks/>
            <a:stCxn id="107" idx="2"/>
            <a:endCxn id="116" idx="0"/>
          </p:cNvCxnSpPr>
          <p:nvPr/>
        </p:nvCxnSpPr>
        <p:spPr>
          <a:xfrm rot="16200000" flipH="1">
            <a:off x="5549108" y="1377738"/>
            <a:ext cx="689143" cy="2343394"/>
          </a:xfrm>
          <a:prstGeom prst="bentConnector3">
            <a:avLst>
              <a:gd name="adj1" fmla="val 50000"/>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Conector: angular 124">
            <a:extLst>
              <a:ext uri="{FF2B5EF4-FFF2-40B4-BE49-F238E27FC236}">
                <a16:creationId xmlns:a16="http://schemas.microsoft.com/office/drawing/2014/main" id="{0E2E7EAB-BD56-4B52-BAD2-510874571876}"/>
              </a:ext>
            </a:extLst>
          </p:cNvPr>
          <p:cNvCxnSpPr>
            <a:cxnSpLocks/>
            <a:stCxn id="107" idx="2"/>
            <a:endCxn id="117" idx="0"/>
          </p:cNvCxnSpPr>
          <p:nvPr/>
        </p:nvCxnSpPr>
        <p:spPr>
          <a:xfrm rot="16200000" flipH="1">
            <a:off x="6165587" y="761259"/>
            <a:ext cx="689143" cy="3576352"/>
          </a:xfrm>
          <a:prstGeom prst="bentConnector3">
            <a:avLst>
              <a:gd name="adj1" fmla="val 50000"/>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1 Marcador de número de diapositiva"/>
          <p:cNvSpPr>
            <a:spLocks noGrp="1"/>
          </p:cNvSpPr>
          <p:nvPr>
            <p:ph type="sldNum" sz="quarter" idx="12"/>
          </p:nvPr>
        </p:nvSpPr>
        <p:spPr/>
        <p:txBody>
          <a:bodyPr/>
          <a:lstStyle/>
          <a:p>
            <a:fld id="{1D7E4244-D375-4F05-B678-C624FE293554}" type="slidenum">
              <a:rPr lang="es-CO" smtClean="0"/>
              <a:t>65</a:t>
            </a:fld>
            <a:endParaRPr lang="es-CO"/>
          </a:p>
        </p:txBody>
      </p:sp>
    </p:spTree>
    <p:extLst>
      <p:ext uri="{BB962C8B-B14F-4D97-AF65-F5344CB8AC3E}">
        <p14:creationId xmlns:p14="http://schemas.microsoft.com/office/powerpoint/2010/main" val="18673208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EMA GOBIERNO 2014_logo-0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5" name="4 Imagen" descr="MINCOMERCIO-fi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pic>
        <p:nvPicPr>
          <p:cNvPr id="10" name="9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1" name="7 Marcador de contenid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cxnSp>
        <p:nvCxnSpPr>
          <p:cNvPr id="13" name="12 Conector recto"/>
          <p:cNvCxnSpPr/>
          <p:nvPr/>
        </p:nvCxnSpPr>
        <p:spPr>
          <a:xfrm>
            <a:off x="251520" y="548680"/>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251519" y="548680"/>
            <a:ext cx="8365201" cy="461665"/>
          </a:xfrm>
          <a:prstGeom prst="rect">
            <a:avLst/>
          </a:prstGeom>
          <a:noFill/>
        </p:spPr>
        <p:txBody>
          <a:bodyPr wrap="square" rtlCol="0">
            <a:spAutoFit/>
          </a:bodyPr>
          <a:lstStyle/>
          <a:p>
            <a:r>
              <a:rPr lang="es-CO" sz="2400" b="1" dirty="0">
                <a:solidFill>
                  <a:srgbClr val="0070C0"/>
                </a:solidFill>
              </a:rPr>
              <a:t>IMPLICACIÓN DE APLICAR NICC 1</a:t>
            </a:r>
          </a:p>
        </p:txBody>
      </p:sp>
      <p:graphicFrame>
        <p:nvGraphicFramePr>
          <p:cNvPr id="9" name="6 Marcador de contenido">
            <a:extLst>
              <a:ext uri="{FF2B5EF4-FFF2-40B4-BE49-F238E27FC236}">
                <a16:creationId xmlns:a16="http://schemas.microsoft.com/office/drawing/2014/main" id="{0C2CA8AF-FF0F-40A4-86AA-D33CBF6DC348}"/>
              </a:ext>
            </a:extLst>
          </p:cNvPr>
          <p:cNvGraphicFramePr>
            <a:graphicFrameLocks/>
          </p:cNvGraphicFramePr>
          <p:nvPr>
            <p:extLst>
              <p:ext uri="{D42A27DB-BD31-4B8C-83A1-F6EECF244321}">
                <p14:modId xmlns:p14="http://schemas.microsoft.com/office/powerpoint/2010/main" val="2311771117"/>
              </p:ext>
            </p:extLst>
          </p:nvPr>
        </p:nvGraphicFramePr>
        <p:xfrm>
          <a:off x="457200" y="1484784"/>
          <a:ext cx="8229600" cy="455178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5" name="2 CuadroTexto">
            <a:extLst>
              <a:ext uri="{FF2B5EF4-FFF2-40B4-BE49-F238E27FC236}">
                <a16:creationId xmlns:a16="http://schemas.microsoft.com/office/drawing/2014/main" id="{6E1F4197-E109-48D4-8E80-CB0A04F55292}"/>
              </a:ext>
            </a:extLst>
          </p:cNvPr>
          <p:cNvSpPr txBox="1"/>
          <p:nvPr/>
        </p:nvSpPr>
        <p:spPr>
          <a:xfrm>
            <a:off x="1115616" y="5477803"/>
            <a:ext cx="6893234" cy="384721"/>
          </a:xfrm>
          <a:prstGeom prst="rect">
            <a:avLst/>
          </a:prstGeom>
          <a:noFill/>
        </p:spPr>
        <p:txBody>
          <a:bodyPr wrap="none" rtlCol="0">
            <a:spAutoFit/>
          </a:bodyPr>
          <a:lstStyle/>
          <a:p>
            <a:r>
              <a:rPr lang="es-CO" dirty="0"/>
              <a:t>El control de calidad es más estricto para empresas cotizadas</a:t>
            </a:r>
          </a:p>
        </p:txBody>
      </p:sp>
      <p:sp>
        <p:nvSpPr>
          <p:cNvPr id="2" name="1 Marcador de número de diapositiva"/>
          <p:cNvSpPr>
            <a:spLocks noGrp="1"/>
          </p:cNvSpPr>
          <p:nvPr>
            <p:ph type="sldNum" sz="quarter" idx="12"/>
          </p:nvPr>
        </p:nvSpPr>
        <p:spPr/>
        <p:txBody>
          <a:bodyPr/>
          <a:lstStyle/>
          <a:p>
            <a:fld id="{1D7E4244-D375-4F05-B678-C624FE293554}" type="slidenum">
              <a:rPr lang="es-CO" smtClean="0"/>
              <a:t>66</a:t>
            </a:fld>
            <a:endParaRPr lang="es-CO"/>
          </a:p>
        </p:txBody>
      </p:sp>
    </p:spTree>
    <p:extLst>
      <p:ext uri="{BB962C8B-B14F-4D97-AF65-F5344CB8AC3E}">
        <p14:creationId xmlns:p14="http://schemas.microsoft.com/office/powerpoint/2010/main" val="6190749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EMA GOBIERNO 2014_logo-0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5" name="4 Imagen" descr="MINCOMERCIO-fi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pic>
        <p:nvPicPr>
          <p:cNvPr id="10" name="9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1" name="7 Marcador de contenid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cxnSp>
        <p:nvCxnSpPr>
          <p:cNvPr id="13" name="12 Conector recto"/>
          <p:cNvCxnSpPr/>
          <p:nvPr/>
        </p:nvCxnSpPr>
        <p:spPr>
          <a:xfrm>
            <a:off x="251520" y="548680"/>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251519" y="548680"/>
            <a:ext cx="8365201" cy="461665"/>
          </a:xfrm>
          <a:prstGeom prst="rect">
            <a:avLst/>
          </a:prstGeom>
          <a:noFill/>
        </p:spPr>
        <p:txBody>
          <a:bodyPr wrap="square" rtlCol="0">
            <a:spAutoFit/>
          </a:bodyPr>
          <a:lstStyle/>
          <a:p>
            <a:r>
              <a:rPr lang="es-CO" sz="2400" b="1" dirty="0">
                <a:solidFill>
                  <a:srgbClr val="0070C0"/>
                </a:solidFill>
              </a:rPr>
              <a:t>A QUINES APLICAR NICC 1</a:t>
            </a:r>
          </a:p>
        </p:txBody>
      </p:sp>
      <p:graphicFrame>
        <p:nvGraphicFramePr>
          <p:cNvPr id="9" name="5 Marcador de contenido">
            <a:extLst>
              <a:ext uri="{FF2B5EF4-FFF2-40B4-BE49-F238E27FC236}">
                <a16:creationId xmlns:a16="http://schemas.microsoft.com/office/drawing/2014/main" id="{2DFEC1E7-8EE7-4BE7-BC8D-0C3786388568}"/>
              </a:ext>
            </a:extLst>
          </p:cNvPr>
          <p:cNvGraphicFramePr>
            <a:graphicFrameLocks/>
          </p:cNvGraphicFramePr>
          <p:nvPr>
            <p:extLst>
              <p:ext uri="{D42A27DB-BD31-4B8C-83A1-F6EECF244321}">
                <p14:modId xmlns:p14="http://schemas.microsoft.com/office/powerpoint/2010/main" val="2198483047"/>
              </p:ext>
            </p:extLst>
          </p:nvPr>
        </p:nvGraphicFramePr>
        <p:xfrm>
          <a:off x="107504" y="1196752"/>
          <a:ext cx="8784976" cy="453650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5" name="6 CuadroTexto">
            <a:extLst>
              <a:ext uri="{FF2B5EF4-FFF2-40B4-BE49-F238E27FC236}">
                <a16:creationId xmlns:a16="http://schemas.microsoft.com/office/drawing/2014/main" id="{E9F4B3F3-0D03-4921-B448-39C1EAC798FB}"/>
              </a:ext>
            </a:extLst>
          </p:cNvPr>
          <p:cNvSpPr txBox="1"/>
          <p:nvPr/>
        </p:nvSpPr>
        <p:spPr>
          <a:xfrm>
            <a:off x="395536" y="5570076"/>
            <a:ext cx="8568952" cy="523220"/>
          </a:xfrm>
          <a:prstGeom prst="rect">
            <a:avLst/>
          </a:prstGeom>
          <a:solidFill>
            <a:srgbClr val="C00000"/>
          </a:solidFill>
        </p:spPr>
        <p:style>
          <a:lnRef idx="3">
            <a:schemeClr val="lt1"/>
          </a:lnRef>
          <a:fillRef idx="1">
            <a:schemeClr val="dk1"/>
          </a:fillRef>
          <a:effectRef idx="1">
            <a:schemeClr val="dk1"/>
          </a:effectRef>
          <a:fontRef idx="minor">
            <a:schemeClr val="lt1"/>
          </a:fontRef>
        </p:style>
        <p:txBody>
          <a:bodyPr wrap="square" rtlCol="0">
            <a:spAutoFit/>
          </a:bodyPr>
          <a:lstStyle/>
          <a:p>
            <a:r>
              <a:rPr lang="es-CO" sz="1400" dirty="0"/>
              <a:t>El glosario define firma como: Un profesional ejerciente individual, una sociedad, cualquiera que sea su forma jurídica, o cualquier otra entidad de profesionales de la contabilidad </a:t>
            </a:r>
          </a:p>
        </p:txBody>
      </p:sp>
      <p:sp>
        <p:nvSpPr>
          <p:cNvPr id="2" name="1 Marcador de número de diapositiva"/>
          <p:cNvSpPr>
            <a:spLocks noGrp="1"/>
          </p:cNvSpPr>
          <p:nvPr>
            <p:ph type="sldNum" sz="quarter" idx="12"/>
          </p:nvPr>
        </p:nvSpPr>
        <p:spPr/>
        <p:txBody>
          <a:bodyPr/>
          <a:lstStyle/>
          <a:p>
            <a:fld id="{1D7E4244-D375-4F05-B678-C624FE293554}" type="slidenum">
              <a:rPr lang="es-CO" smtClean="0"/>
              <a:t>67</a:t>
            </a:fld>
            <a:endParaRPr lang="es-CO"/>
          </a:p>
        </p:txBody>
      </p:sp>
    </p:spTree>
    <p:extLst>
      <p:ext uri="{BB962C8B-B14F-4D97-AF65-F5344CB8AC3E}">
        <p14:creationId xmlns:p14="http://schemas.microsoft.com/office/powerpoint/2010/main" val="5646027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EMA GOBIERNO 2014_logo-0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5" name="4 Imagen" descr="MINCOMERCIO-fi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pic>
        <p:nvPicPr>
          <p:cNvPr id="10" name="9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1" name="7 Marcador de contenid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cxnSp>
        <p:nvCxnSpPr>
          <p:cNvPr id="13" name="12 Conector recto"/>
          <p:cNvCxnSpPr/>
          <p:nvPr/>
        </p:nvCxnSpPr>
        <p:spPr>
          <a:xfrm>
            <a:off x="251520" y="548680"/>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251519" y="548680"/>
            <a:ext cx="8365201" cy="461665"/>
          </a:xfrm>
          <a:prstGeom prst="rect">
            <a:avLst/>
          </a:prstGeom>
          <a:noFill/>
        </p:spPr>
        <p:txBody>
          <a:bodyPr wrap="square" rtlCol="0">
            <a:spAutoFit/>
          </a:bodyPr>
          <a:lstStyle/>
          <a:p>
            <a:r>
              <a:rPr lang="es-CO" sz="2400" b="1" dirty="0">
                <a:solidFill>
                  <a:srgbClr val="0070C0"/>
                </a:solidFill>
              </a:rPr>
              <a:t>DIFERENCIAS EN REQUERIMIENTOS</a:t>
            </a:r>
          </a:p>
        </p:txBody>
      </p:sp>
      <p:graphicFrame>
        <p:nvGraphicFramePr>
          <p:cNvPr id="9" name="5 Marcador de contenido">
            <a:extLst>
              <a:ext uri="{FF2B5EF4-FFF2-40B4-BE49-F238E27FC236}">
                <a16:creationId xmlns:a16="http://schemas.microsoft.com/office/drawing/2014/main" id="{E4FA1D18-2C2F-40D0-8A95-105C39F6B49E}"/>
              </a:ext>
            </a:extLst>
          </p:cNvPr>
          <p:cNvGraphicFramePr>
            <a:graphicFrameLocks/>
          </p:cNvGraphicFramePr>
          <p:nvPr>
            <p:extLst>
              <p:ext uri="{D42A27DB-BD31-4B8C-83A1-F6EECF244321}">
                <p14:modId xmlns:p14="http://schemas.microsoft.com/office/powerpoint/2010/main" val="3184336897"/>
              </p:ext>
            </p:extLst>
          </p:nvPr>
        </p:nvGraphicFramePr>
        <p:xfrm>
          <a:off x="457200" y="1742802"/>
          <a:ext cx="8229600" cy="3444007"/>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427782">
                <a:tc>
                  <a:txBody>
                    <a:bodyPr/>
                    <a:lstStyle/>
                    <a:p>
                      <a:r>
                        <a:rPr lang="es-CO" dirty="0"/>
                        <a:t>Empresas cotizadas</a:t>
                      </a:r>
                    </a:p>
                  </a:txBody>
                  <a:tcPr>
                    <a:solidFill>
                      <a:srgbClr val="009900"/>
                    </a:solidFill>
                  </a:tcPr>
                </a:tc>
                <a:tc>
                  <a:txBody>
                    <a:bodyPr/>
                    <a:lstStyle/>
                    <a:p>
                      <a:r>
                        <a:rPr lang="es-CO" dirty="0"/>
                        <a:t>PYMES</a:t>
                      </a:r>
                    </a:p>
                  </a:txBody>
                  <a:tcPr>
                    <a:solidFill>
                      <a:srgbClr val="009900"/>
                    </a:solidFill>
                  </a:tcPr>
                </a:tc>
                <a:extLst>
                  <a:ext uri="{0D108BD9-81ED-4DB2-BD59-A6C34878D82A}">
                    <a16:rowId xmlns:a16="http://schemas.microsoft.com/office/drawing/2014/main" val="10000"/>
                  </a:ext>
                </a:extLst>
              </a:tr>
              <a:tr h="508323">
                <a:tc>
                  <a:txBody>
                    <a:bodyPr/>
                    <a:lstStyle/>
                    <a:p>
                      <a:r>
                        <a:rPr lang="es-CO" dirty="0"/>
                        <a:t>Rotación del socio (máximo 7 años)</a:t>
                      </a:r>
                    </a:p>
                  </a:txBody>
                  <a:tcPr/>
                </a:tc>
                <a:tc>
                  <a:txBody>
                    <a:bodyPr/>
                    <a:lstStyle/>
                    <a:p>
                      <a:r>
                        <a:rPr lang="es-CO" dirty="0"/>
                        <a:t>No es obligatoria</a:t>
                      </a:r>
                    </a:p>
                  </a:txBody>
                  <a:tcPr/>
                </a:tc>
                <a:extLst>
                  <a:ext uri="{0D108BD9-81ED-4DB2-BD59-A6C34878D82A}">
                    <a16:rowId xmlns:a16="http://schemas.microsoft.com/office/drawing/2014/main" val="10001"/>
                  </a:ext>
                </a:extLst>
              </a:tr>
              <a:tr h="914400">
                <a:tc>
                  <a:txBody>
                    <a:bodyPr/>
                    <a:lstStyle/>
                    <a:p>
                      <a:r>
                        <a:rPr lang="es-CO" dirty="0"/>
                        <a:t>Todos los encargos deben revisarse en cuanto al CC (independencia, consultas, juicios)</a:t>
                      </a:r>
                    </a:p>
                  </a:txBody>
                  <a:tcPr/>
                </a:tc>
                <a:tc>
                  <a:txBody>
                    <a:bodyPr/>
                    <a:lstStyle/>
                    <a:p>
                      <a:r>
                        <a:rPr lang="es-CO" dirty="0"/>
                        <a:t>Depende de las políticas</a:t>
                      </a:r>
                    </a:p>
                  </a:txBody>
                  <a:tcPr/>
                </a:tc>
                <a:extLst>
                  <a:ext uri="{0D108BD9-81ED-4DB2-BD59-A6C34878D82A}">
                    <a16:rowId xmlns:a16="http://schemas.microsoft.com/office/drawing/2014/main" val="10002"/>
                  </a:ext>
                </a:extLst>
              </a:tr>
              <a:tr h="538697">
                <a:tc>
                  <a:txBody>
                    <a:bodyPr/>
                    <a:lstStyle/>
                    <a:p>
                      <a:r>
                        <a:rPr lang="es-CO" dirty="0"/>
                        <a:t>Revisión de CC del encargo obligatoria</a:t>
                      </a:r>
                    </a:p>
                  </a:txBody>
                  <a:tcPr/>
                </a:tc>
                <a:tc>
                  <a:txBody>
                    <a:bodyPr/>
                    <a:lstStyle/>
                    <a:p>
                      <a:r>
                        <a:rPr lang="es-CO" dirty="0"/>
                        <a:t>No se efectúa</a:t>
                      </a:r>
                    </a:p>
                  </a:txBody>
                  <a:tcPr/>
                </a:tc>
                <a:extLst>
                  <a:ext uri="{0D108BD9-81ED-4DB2-BD59-A6C34878D82A}">
                    <a16:rowId xmlns:a16="http://schemas.microsoft.com/office/drawing/2014/main" val="10003"/>
                  </a:ext>
                </a:extLst>
              </a:tr>
              <a:tr h="1054805">
                <a:tc>
                  <a:txBody>
                    <a:bodyPr/>
                    <a:lstStyle/>
                    <a:p>
                      <a:r>
                        <a:rPr lang="es-CO" dirty="0"/>
                        <a:t>La comunicación con las</a:t>
                      </a:r>
                      <a:r>
                        <a:rPr lang="es-CO" baseline="0" dirty="0"/>
                        <a:t> directivas del cliente debe ser formal</a:t>
                      </a:r>
                      <a:endParaRPr lang="es-CO"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dirty="0"/>
                        <a:t>La comunicación con las</a:t>
                      </a:r>
                      <a:r>
                        <a:rPr lang="es-CO" baseline="0" dirty="0"/>
                        <a:t> directivas del cliente puede ser informal</a:t>
                      </a:r>
                      <a:endParaRPr lang="es-CO" dirty="0"/>
                    </a:p>
                    <a:p>
                      <a:endParaRPr lang="es-CO" dirty="0"/>
                    </a:p>
                  </a:txBody>
                  <a:tcPr/>
                </a:tc>
                <a:extLst>
                  <a:ext uri="{0D108BD9-81ED-4DB2-BD59-A6C34878D82A}">
                    <a16:rowId xmlns:a16="http://schemas.microsoft.com/office/drawing/2014/main" val="10004"/>
                  </a:ext>
                </a:extLst>
              </a:tr>
            </a:tbl>
          </a:graphicData>
        </a:graphic>
      </p:graphicFrame>
      <p:sp>
        <p:nvSpPr>
          <p:cNvPr id="15" name="2 CuadroTexto">
            <a:extLst>
              <a:ext uri="{FF2B5EF4-FFF2-40B4-BE49-F238E27FC236}">
                <a16:creationId xmlns:a16="http://schemas.microsoft.com/office/drawing/2014/main" id="{377DD0DF-9730-4591-9CC7-87820119A4FF}"/>
              </a:ext>
            </a:extLst>
          </p:cNvPr>
          <p:cNvSpPr txBox="1"/>
          <p:nvPr/>
        </p:nvSpPr>
        <p:spPr>
          <a:xfrm>
            <a:off x="467544" y="4826769"/>
            <a:ext cx="8206093" cy="830997"/>
          </a:xfrm>
          <a:prstGeom prst="rect">
            <a:avLst/>
          </a:prstGeom>
          <a:solidFill>
            <a:srgbClr val="C00000"/>
          </a:solidFill>
        </p:spPr>
        <p:style>
          <a:lnRef idx="3">
            <a:schemeClr val="lt1"/>
          </a:lnRef>
          <a:fillRef idx="1">
            <a:schemeClr val="dk1"/>
          </a:fillRef>
          <a:effectRef idx="1">
            <a:schemeClr val="dk1"/>
          </a:effectRef>
          <a:fontRef idx="minor">
            <a:schemeClr val="lt1"/>
          </a:fontRef>
        </p:style>
        <p:txBody>
          <a:bodyPr wrap="none" rtlCol="0">
            <a:spAutoFit/>
          </a:bodyPr>
          <a:lstStyle/>
          <a:p>
            <a:r>
              <a:rPr lang="es-CO" sz="1600" dirty="0"/>
              <a:t>Debe diferenciarse entre el tipo de cliente (Grupo1, 2 o 3) y el tipo de firma.</a:t>
            </a:r>
          </a:p>
          <a:p>
            <a:r>
              <a:rPr lang="es-CO" sz="1600" dirty="0"/>
              <a:t>La norma solo distingue entre firma y firma en red. La mayoría de firmas</a:t>
            </a:r>
          </a:p>
          <a:p>
            <a:r>
              <a:rPr lang="es-CO" sz="1600" dirty="0"/>
              <a:t>pequeñas no están en red. Ver diapositiva siguiente</a:t>
            </a:r>
          </a:p>
        </p:txBody>
      </p:sp>
      <p:sp>
        <p:nvSpPr>
          <p:cNvPr id="16" name="3 CuadroTexto">
            <a:extLst>
              <a:ext uri="{FF2B5EF4-FFF2-40B4-BE49-F238E27FC236}">
                <a16:creationId xmlns:a16="http://schemas.microsoft.com/office/drawing/2014/main" id="{14021D4C-08A4-4188-8A1D-524D51ED744B}"/>
              </a:ext>
            </a:extLst>
          </p:cNvPr>
          <p:cNvSpPr txBox="1"/>
          <p:nvPr/>
        </p:nvSpPr>
        <p:spPr>
          <a:xfrm>
            <a:off x="3131840" y="1268760"/>
            <a:ext cx="2952328" cy="461665"/>
          </a:xfrm>
          <a:prstGeom prst="rect">
            <a:avLst/>
          </a:prstGeom>
          <a:solidFill>
            <a:srgbClr val="0070C0"/>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CO" sz="2400" b="1" dirty="0"/>
              <a:t>Tipo de cliente</a:t>
            </a:r>
          </a:p>
        </p:txBody>
      </p:sp>
      <p:sp>
        <p:nvSpPr>
          <p:cNvPr id="2" name="1 Marcador de número de diapositiva"/>
          <p:cNvSpPr>
            <a:spLocks noGrp="1"/>
          </p:cNvSpPr>
          <p:nvPr>
            <p:ph type="sldNum" sz="quarter" idx="12"/>
          </p:nvPr>
        </p:nvSpPr>
        <p:spPr/>
        <p:txBody>
          <a:bodyPr/>
          <a:lstStyle/>
          <a:p>
            <a:fld id="{1D7E4244-D375-4F05-B678-C624FE293554}" type="slidenum">
              <a:rPr lang="es-CO" smtClean="0"/>
              <a:t>68</a:t>
            </a:fld>
            <a:endParaRPr lang="es-CO"/>
          </a:p>
        </p:txBody>
      </p:sp>
    </p:spTree>
    <p:extLst>
      <p:ext uri="{BB962C8B-B14F-4D97-AF65-F5344CB8AC3E}">
        <p14:creationId xmlns:p14="http://schemas.microsoft.com/office/powerpoint/2010/main" val="1163334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EMA GOBIERNO 2014_logo-0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5" name="4 Imagen" descr="MINCOMERCIO-fi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pic>
        <p:nvPicPr>
          <p:cNvPr id="10" name="9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1" name="7 Marcador de contenid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cxnSp>
        <p:nvCxnSpPr>
          <p:cNvPr id="13" name="12 Conector recto"/>
          <p:cNvCxnSpPr/>
          <p:nvPr/>
        </p:nvCxnSpPr>
        <p:spPr>
          <a:xfrm>
            <a:off x="251520" y="548680"/>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251519" y="548680"/>
            <a:ext cx="8365201" cy="461665"/>
          </a:xfrm>
          <a:prstGeom prst="rect">
            <a:avLst/>
          </a:prstGeom>
          <a:noFill/>
        </p:spPr>
        <p:txBody>
          <a:bodyPr wrap="square" rtlCol="0">
            <a:spAutoFit/>
          </a:bodyPr>
          <a:lstStyle/>
          <a:p>
            <a:r>
              <a:rPr lang="es-CO" sz="2400" b="1" dirty="0">
                <a:solidFill>
                  <a:srgbClr val="0070C0"/>
                </a:solidFill>
              </a:rPr>
              <a:t>QUÉ ES UNA FIRMA PEQUEÑA?</a:t>
            </a:r>
          </a:p>
        </p:txBody>
      </p:sp>
      <p:graphicFrame>
        <p:nvGraphicFramePr>
          <p:cNvPr id="9" name="8 Marcador de contenido">
            <a:extLst>
              <a:ext uri="{FF2B5EF4-FFF2-40B4-BE49-F238E27FC236}">
                <a16:creationId xmlns:a16="http://schemas.microsoft.com/office/drawing/2014/main" id="{2C7BFACC-6CE5-4953-8F36-4FAA3F114D97}"/>
              </a:ext>
            </a:extLst>
          </p:cNvPr>
          <p:cNvGraphicFramePr>
            <a:graphicFrameLocks/>
          </p:cNvGraphicFramePr>
          <p:nvPr>
            <p:extLst>
              <p:ext uri="{D42A27DB-BD31-4B8C-83A1-F6EECF244321}">
                <p14:modId xmlns:p14="http://schemas.microsoft.com/office/powerpoint/2010/main" val="2792153212"/>
              </p:ext>
            </p:extLst>
          </p:nvPr>
        </p:nvGraphicFramePr>
        <p:xfrm>
          <a:off x="89756" y="1412776"/>
          <a:ext cx="8892480" cy="364881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5" name="7 CuadroTexto">
            <a:extLst>
              <a:ext uri="{FF2B5EF4-FFF2-40B4-BE49-F238E27FC236}">
                <a16:creationId xmlns:a16="http://schemas.microsoft.com/office/drawing/2014/main" id="{26083407-A7FF-4093-9FF5-D48098791BF4}"/>
              </a:ext>
            </a:extLst>
          </p:cNvPr>
          <p:cNvSpPr txBox="1"/>
          <p:nvPr/>
        </p:nvSpPr>
        <p:spPr>
          <a:xfrm>
            <a:off x="395536" y="4982036"/>
            <a:ext cx="8136904" cy="1015663"/>
          </a:xfrm>
          <a:prstGeom prst="rect">
            <a:avLst/>
          </a:prstGeom>
          <a:solidFill>
            <a:srgbClr val="C00000"/>
          </a:solidFill>
        </p:spPr>
        <p:style>
          <a:lnRef idx="3">
            <a:schemeClr val="lt1"/>
          </a:lnRef>
          <a:fillRef idx="1">
            <a:schemeClr val="dk1"/>
          </a:fillRef>
          <a:effectRef idx="1">
            <a:schemeClr val="dk1"/>
          </a:effectRef>
          <a:fontRef idx="minor">
            <a:schemeClr val="lt1"/>
          </a:fontRef>
        </p:style>
        <p:txBody>
          <a:bodyPr wrap="square" rtlCol="0">
            <a:spAutoFit/>
          </a:bodyPr>
          <a:lstStyle/>
          <a:p>
            <a:r>
              <a:rPr lang="es-CO" sz="2000" dirty="0"/>
              <a:t>Esta no es una lista exhaustiva ni taxativa sino solo ilustrativa.</a:t>
            </a:r>
          </a:p>
          <a:p>
            <a:r>
              <a:rPr lang="es-CO" sz="2000" dirty="0"/>
              <a:t>Un pequeña firma puede tener alguno o algunos clientes grandes</a:t>
            </a:r>
          </a:p>
          <a:p>
            <a:r>
              <a:rPr lang="es-CO" sz="2000" dirty="0"/>
              <a:t>Una firma grande puede tener alguno o algunos clientes pequeños.</a:t>
            </a:r>
          </a:p>
        </p:txBody>
      </p:sp>
      <p:sp>
        <p:nvSpPr>
          <p:cNvPr id="2" name="1 Marcador de número de diapositiva"/>
          <p:cNvSpPr>
            <a:spLocks noGrp="1"/>
          </p:cNvSpPr>
          <p:nvPr>
            <p:ph type="sldNum" sz="quarter" idx="12"/>
          </p:nvPr>
        </p:nvSpPr>
        <p:spPr/>
        <p:txBody>
          <a:bodyPr/>
          <a:lstStyle/>
          <a:p>
            <a:fld id="{1D7E4244-D375-4F05-B678-C624FE293554}" type="slidenum">
              <a:rPr lang="es-CO" smtClean="0"/>
              <a:t>69</a:t>
            </a:fld>
            <a:endParaRPr lang="es-CO"/>
          </a:p>
        </p:txBody>
      </p:sp>
    </p:spTree>
    <p:extLst>
      <p:ext uri="{BB962C8B-B14F-4D97-AF65-F5344CB8AC3E}">
        <p14:creationId xmlns:p14="http://schemas.microsoft.com/office/powerpoint/2010/main" val="414827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EMA GOBIERNO 2014_logo-0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5" name="4 Imagen" descr="MINCOMERCIO-fi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cxnSp>
        <p:nvCxnSpPr>
          <p:cNvPr id="7" name="6 Conector recto"/>
          <p:cNvCxnSpPr/>
          <p:nvPr/>
        </p:nvCxnSpPr>
        <p:spPr>
          <a:xfrm>
            <a:off x="251520" y="6237312"/>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 name="9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1" name="7 Marcador de contenid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cxnSp>
        <p:nvCxnSpPr>
          <p:cNvPr id="13" name="12 Conector recto"/>
          <p:cNvCxnSpPr/>
          <p:nvPr/>
        </p:nvCxnSpPr>
        <p:spPr>
          <a:xfrm>
            <a:off x="251520" y="548680"/>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251520" y="620688"/>
            <a:ext cx="3168352" cy="461665"/>
          </a:xfrm>
          <a:prstGeom prst="rect">
            <a:avLst/>
          </a:prstGeom>
          <a:noFill/>
        </p:spPr>
        <p:txBody>
          <a:bodyPr wrap="square" rtlCol="0">
            <a:spAutoFit/>
          </a:bodyPr>
          <a:lstStyle/>
          <a:p>
            <a:r>
              <a:rPr lang="es-CO" sz="2400" b="1" dirty="0">
                <a:solidFill>
                  <a:srgbClr val="0070C0"/>
                </a:solidFill>
              </a:rPr>
              <a:t>SALUD Y BIENESTAR</a:t>
            </a:r>
          </a:p>
        </p:txBody>
      </p:sp>
      <p:sp>
        <p:nvSpPr>
          <p:cNvPr id="15" name="14 CuadroTexto"/>
          <p:cNvSpPr txBox="1"/>
          <p:nvPr/>
        </p:nvSpPr>
        <p:spPr>
          <a:xfrm>
            <a:off x="251520" y="1016733"/>
            <a:ext cx="7348736" cy="646331"/>
          </a:xfrm>
          <a:prstGeom prst="rect">
            <a:avLst/>
          </a:prstGeom>
          <a:noFill/>
        </p:spPr>
        <p:txBody>
          <a:bodyPr wrap="square" rtlCol="0">
            <a:spAutoFit/>
          </a:bodyPr>
          <a:lstStyle/>
          <a:p>
            <a:r>
              <a:rPr lang="es-CO" b="1" dirty="0"/>
              <a:t>Objetivo 3: Garantizar una vida sana y promover el bienestar para todos en todas las edades</a:t>
            </a:r>
          </a:p>
        </p:txBody>
      </p:sp>
      <p:sp>
        <p:nvSpPr>
          <p:cNvPr id="16" name="15 CuadroTexto"/>
          <p:cNvSpPr txBox="1"/>
          <p:nvPr/>
        </p:nvSpPr>
        <p:spPr>
          <a:xfrm>
            <a:off x="251520" y="1772816"/>
            <a:ext cx="8640960" cy="4278094"/>
          </a:xfrm>
          <a:prstGeom prst="rect">
            <a:avLst/>
          </a:prstGeom>
          <a:noFill/>
          <a:ln>
            <a:solidFill>
              <a:srgbClr val="0070C0"/>
            </a:solidFill>
          </a:ln>
        </p:spPr>
        <p:txBody>
          <a:bodyPr wrap="square" rtlCol="0">
            <a:spAutoFit/>
          </a:bodyPr>
          <a:lstStyle/>
          <a:p>
            <a:r>
              <a:rPr lang="es-CO" sz="2000" dirty="0"/>
              <a:t>Para lograr los Objetivos de Desarrollo Sostenible es fundamental garantizar una vida saludable y promover el bienestar universal.</a:t>
            </a:r>
          </a:p>
          <a:p>
            <a:endParaRPr lang="es-CO" sz="2000" dirty="0"/>
          </a:p>
          <a:p>
            <a:r>
              <a:rPr lang="es-CO" sz="2000" dirty="0"/>
              <a:t>En las últimas décadas, se han obtenido grandes avances en relación con el aumento de la esperanza de vida y la reducción de algunas de las causas de muerte más comunes relacionadas con la mortalidad infantil y materna. También se han logrado mejoras en el acceso al agua limpia y el saneamiento, la reducción de la malaria, la tuberculosis, la poliomielitis y la propagación del </a:t>
            </a:r>
            <a:r>
              <a:rPr lang="es-CO" sz="2000" dirty="0">
                <a:hlinkClick r:id="rId6"/>
              </a:rPr>
              <a:t>VIH/SIDA</a:t>
            </a:r>
            <a:r>
              <a:rPr lang="es-CO" sz="2000" dirty="0"/>
              <a:t>.</a:t>
            </a:r>
          </a:p>
          <a:p>
            <a:endParaRPr lang="es-CO" sz="2000" dirty="0"/>
          </a:p>
          <a:p>
            <a:r>
              <a:rPr lang="es-CO" sz="2000" dirty="0"/>
              <a:t>Sin embargo, se necesitan muchas más iniciativas para erradicar por completo una amplia gama de enfermedades y para hacer frente a numerosas y variadas cuestiones persistentes y emergentes relativas a la salud.</a:t>
            </a:r>
          </a:p>
          <a:p>
            <a:pPr algn="just"/>
            <a:endParaRPr lang="es-CO" sz="3200" dirty="0"/>
          </a:p>
        </p:txBody>
      </p:sp>
      <p:pic>
        <p:nvPicPr>
          <p:cNvPr id="18" name="17 Imagen" descr="Objetivo 3 - SALUD Y BIENESTAR">
            <a:hlinkClick r:id="rId7" tgtFrame="&quot;_self&quot;"/>
          </p:cNvPr>
          <p:cNvPicPr/>
          <p:nvPr/>
        </p:nvPicPr>
        <p:blipFill>
          <a:blip r:embed="rId8" cstate="email">
            <a:extLst>
              <a:ext uri="{28A0092B-C50C-407E-A947-70E740481C1C}">
                <a14:useLocalDpi xmlns:a14="http://schemas.microsoft.com/office/drawing/2010/main"/>
              </a:ext>
            </a:extLst>
          </a:blip>
          <a:srcRect/>
          <a:stretch>
            <a:fillRect/>
          </a:stretch>
        </p:blipFill>
        <p:spPr bwMode="auto">
          <a:xfrm>
            <a:off x="7600256" y="548681"/>
            <a:ext cx="1292224" cy="1224136"/>
          </a:xfrm>
          <a:prstGeom prst="rect">
            <a:avLst/>
          </a:prstGeom>
          <a:noFill/>
          <a:ln>
            <a:noFill/>
          </a:ln>
        </p:spPr>
      </p:pic>
      <p:sp>
        <p:nvSpPr>
          <p:cNvPr id="2" name="Marcador de número de diapositiva 1"/>
          <p:cNvSpPr>
            <a:spLocks noGrp="1"/>
          </p:cNvSpPr>
          <p:nvPr>
            <p:ph type="sldNum" sz="quarter" idx="12"/>
          </p:nvPr>
        </p:nvSpPr>
        <p:spPr/>
        <p:txBody>
          <a:bodyPr/>
          <a:lstStyle/>
          <a:p>
            <a:fld id="{1D7E4244-D375-4F05-B678-C624FE293554}" type="slidenum">
              <a:rPr lang="es-CO" smtClean="0"/>
              <a:t>7</a:t>
            </a:fld>
            <a:endParaRPr lang="es-CO"/>
          </a:p>
        </p:txBody>
      </p:sp>
    </p:spTree>
    <p:extLst>
      <p:ext uri="{BB962C8B-B14F-4D97-AF65-F5344CB8AC3E}">
        <p14:creationId xmlns:p14="http://schemas.microsoft.com/office/powerpoint/2010/main" val="122800798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EMA GOBIERNO 2014_logo-0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5" name="4 Imagen" descr="MINCOMERCIO-fi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pic>
        <p:nvPicPr>
          <p:cNvPr id="10" name="9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1" name="7 Marcador de contenid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cxnSp>
        <p:nvCxnSpPr>
          <p:cNvPr id="13" name="12 Conector recto"/>
          <p:cNvCxnSpPr/>
          <p:nvPr/>
        </p:nvCxnSpPr>
        <p:spPr>
          <a:xfrm>
            <a:off x="251520" y="548680"/>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251519" y="548680"/>
            <a:ext cx="8365201" cy="461665"/>
          </a:xfrm>
          <a:prstGeom prst="rect">
            <a:avLst/>
          </a:prstGeom>
          <a:noFill/>
        </p:spPr>
        <p:txBody>
          <a:bodyPr wrap="square" rtlCol="0">
            <a:spAutoFit/>
          </a:bodyPr>
          <a:lstStyle/>
          <a:p>
            <a:r>
              <a:rPr lang="es-CO" sz="2400" b="1" dirty="0">
                <a:solidFill>
                  <a:srgbClr val="0070C0"/>
                </a:solidFill>
              </a:rPr>
              <a:t>EVALUACIÓN DEL CONTROL DE CALIDAD</a:t>
            </a:r>
          </a:p>
        </p:txBody>
      </p:sp>
      <p:sp>
        <p:nvSpPr>
          <p:cNvPr id="16" name="2 Marcador de contenido">
            <a:extLst>
              <a:ext uri="{FF2B5EF4-FFF2-40B4-BE49-F238E27FC236}">
                <a16:creationId xmlns:a16="http://schemas.microsoft.com/office/drawing/2014/main" id="{D10A6A0F-60CA-4EA8-A67F-7C6E3D0EC153}"/>
              </a:ext>
            </a:extLst>
          </p:cNvPr>
          <p:cNvSpPr txBox="1">
            <a:spLocks/>
          </p:cNvSpPr>
          <p:nvPr/>
        </p:nvSpPr>
        <p:spPr>
          <a:xfrm>
            <a:off x="457200" y="1600201"/>
            <a:ext cx="4330824" cy="2764903"/>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s-CO"/>
              <a:t>Aplicable a todos los contadores públicos</a:t>
            </a:r>
          </a:p>
          <a:p>
            <a:r>
              <a:rPr lang="es-CO"/>
              <a:t>Todos los CP deben tener políticas definidas de control de calidad</a:t>
            </a:r>
          </a:p>
          <a:p>
            <a:endParaRPr lang="es-CO" dirty="0"/>
          </a:p>
        </p:txBody>
      </p:sp>
      <p:pic>
        <p:nvPicPr>
          <p:cNvPr id="17" name="Picture 2">
            <a:extLst>
              <a:ext uri="{FF2B5EF4-FFF2-40B4-BE49-F238E27FC236}">
                <a16:creationId xmlns:a16="http://schemas.microsoft.com/office/drawing/2014/main" id="{668C5809-0F2D-4118-AF87-34C4072FBF05}"/>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364088" y="2780928"/>
            <a:ext cx="2803047" cy="3118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Marcador de número de diapositiva"/>
          <p:cNvSpPr>
            <a:spLocks noGrp="1"/>
          </p:cNvSpPr>
          <p:nvPr>
            <p:ph type="sldNum" sz="quarter" idx="12"/>
          </p:nvPr>
        </p:nvSpPr>
        <p:spPr/>
        <p:txBody>
          <a:bodyPr/>
          <a:lstStyle/>
          <a:p>
            <a:fld id="{1D7E4244-D375-4F05-B678-C624FE293554}" type="slidenum">
              <a:rPr lang="es-CO" smtClean="0"/>
              <a:t>70</a:t>
            </a:fld>
            <a:endParaRPr lang="es-CO"/>
          </a:p>
        </p:txBody>
      </p:sp>
    </p:spTree>
    <p:extLst>
      <p:ext uri="{BB962C8B-B14F-4D97-AF65-F5344CB8AC3E}">
        <p14:creationId xmlns:p14="http://schemas.microsoft.com/office/powerpoint/2010/main" val="105137970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EMA GOBIERNO 2014_logo-0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5" name="4 Imagen" descr="MINCOMERCIO-fi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pic>
        <p:nvPicPr>
          <p:cNvPr id="10" name="9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1" name="7 Marcador de contenid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cxnSp>
        <p:nvCxnSpPr>
          <p:cNvPr id="13" name="12 Conector recto"/>
          <p:cNvCxnSpPr/>
          <p:nvPr/>
        </p:nvCxnSpPr>
        <p:spPr>
          <a:xfrm>
            <a:off x="251520" y="548680"/>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251519" y="548680"/>
            <a:ext cx="8365201" cy="461665"/>
          </a:xfrm>
          <a:prstGeom prst="rect">
            <a:avLst/>
          </a:prstGeom>
          <a:noFill/>
        </p:spPr>
        <p:txBody>
          <a:bodyPr wrap="square" rtlCol="0">
            <a:spAutoFit/>
          </a:bodyPr>
          <a:lstStyle/>
          <a:p>
            <a:r>
              <a:rPr lang="es-CO" sz="2400" b="1" dirty="0">
                <a:solidFill>
                  <a:srgbClr val="0070C0"/>
                </a:solidFill>
              </a:rPr>
              <a:t>SOBRE QUÉ SE APLICA CONTROL DE CALIDAD</a:t>
            </a:r>
          </a:p>
        </p:txBody>
      </p:sp>
      <p:graphicFrame>
        <p:nvGraphicFramePr>
          <p:cNvPr id="9" name="5 Marcador de contenido">
            <a:extLst>
              <a:ext uri="{FF2B5EF4-FFF2-40B4-BE49-F238E27FC236}">
                <a16:creationId xmlns:a16="http://schemas.microsoft.com/office/drawing/2014/main" id="{1F661AA6-36DD-43C1-A197-7F40C2C0A40D}"/>
              </a:ext>
            </a:extLst>
          </p:cNvPr>
          <p:cNvGraphicFramePr>
            <a:graphicFrameLocks/>
          </p:cNvGraphicFramePr>
          <p:nvPr>
            <p:extLst>
              <p:ext uri="{D42A27DB-BD31-4B8C-83A1-F6EECF244321}">
                <p14:modId xmlns:p14="http://schemas.microsoft.com/office/powerpoint/2010/main" val="3991882132"/>
              </p:ext>
            </p:extLst>
          </p:nvPr>
        </p:nvGraphicFramePr>
        <p:xfrm>
          <a:off x="457200" y="1268760"/>
          <a:ext cx="8229600" cy="45259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 name="1 Marcador de número de diapositiva"/>
          <p:cNvSpPr>
            <a:spLocks noGrp="1"/>
          </p:cNvSpPr>
          <p:nvPr>
            <p:ph type="sldNum" sz="quarter" idx="12"/>
          </p:nvPr>
        </p:nvSpPr>
        <p:spPr/>
        <p:txBody>
          <a:bodyPr/>
          <a:lstStyle/>
          <a:p>
            <a:fld id="{1D7E4244-D375-4F05-B678-C624FE293554}" type="slidenum">
              <a:rPr lang="es-CO" smtClean="0"/>
              <a:t>71</a:t>
            </a:fld>
            <a:endParaRPr lang="es-CO"/>
          </a:p>
        </p:txBody>
      </p:sp>
    </p:spTree>
    <p:extLst>
      <p:ext uri="{BB962C8B-B14F-4D97-AF65-F5344CB8AC3E}">
        <p14:creationId xmlns:p14="http://schemas.microsoft.com/office/powerpoint/2010/main" val="29001657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EMA GOBIERNO 2014_logo-0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5" name="4 Imagen" descr="MINCOMERCIO-fi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pic>
        <p:nvPicPr>
          <p:cNvPr id="10" name="9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1" name="7 Marcador de contenid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cxnSp>
        <p:nvCxnSpPr>
          <p:cNvPr id="13" name="12 Conector recto"/>
          <p:cNvCxnSpPr/>
          <p:nvPr/>
        </p:nvCxnSpPr>
        <p:spPr>
          <a:xfrm>
            <a:off x="251520" y="548680"/>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251519" y="548680"/>
            <a:ext cx="8365201" cy="646331"/>
          </a:xfrm>
          <a:prstGeom prst="rect">
            <a:avLst/>
          </a:prstGeom>
          <a:noFill/>
        </p:spPr>
        <p:txBody>
          <a:bodyPr wrap="square" rtlCol="0">
            <a:spAutoFit/>
          </a:bodyPr>
          <a:lstStyle/>
          <a:p>
            <a:r>
              <a:rPr lang="es-CO" sz="3600" b="1" dirty="0">
                <a:solidFill>
                  <a:srgbClr val="0070C0"/>
                </a:solidFill>
              </a:rPr>
              <a:t>ELEMENTOS DEL CONTROL DE CALIDAD</a:t>
            </a:r>
          </a:p>
        </p:txBody>
      </p:sp>
      <p:graphicFrame>
        <p:nvGraphicFramePr>
          <p:cNvPr id="9" name="5 Marcador de contenido">
            <a:extLst>
              <a:ext uri="{FF2B5EF4-FFF2-40B4-BE49-F238E27FC236}">
                <a16:creationId xmlns:a16="http://schemas.microsoft.com/office/drawing/2014/main" id="{334674F6-E1B1-457A-9DB3-0A93C5BE16EE}"/>
              </a:ext>
            </a:extLst>
          </p:cNvPr>
          <p:cNvGraphicFramePr>
            <a:graphicFrameLocks/>
          </p:cNvGraphicFramePr>
          <p:nvPr>
            <p:extLst>
              <p:ext uri="{D42A27DB-BD31-4B8C-83A1-F6EECF244321}">
                <p14:modId xmlns:p14="http://schemas.microsoft.com/office/powerpoint/2010/main" val="1296236497"/>
              </p:ext>
            </p:extLst>
          </p:nvPr>
        </p:nvGraphicFramePr>
        <p:xfrm>
          <a:off x="251519" y="1196753"/>
          <a:ext cx="8725241" cy="468052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 name="1 Marcador de número de diapositiva"/>
          <p:cNvSpPr>
            <a:spLocks noGrp="1"/>
          </p:cNvSpPr>
          <p:nvPr>
            <p:ph type="sldNum" sz="quarter" idx="12"/>
          </p:nvPr>
        </p:nvSpPr>
        <p:spPr/>
        <p:txBody>
          <a:bodyPr/>
          <a:lstStyle/>
          <a:p>
            <a:fld id="{1D7E4244-D375-4F05-B678-C624FE293554}" type="slidenum">
              <a:rPr lang="es-CO" smtClean="0"/>
              <a:t>72</a:t>
            </a:fld>
            <a:endParaRPr lang="es-CO"/>
          </a:p>
        </p:txBody>
      </p:sp>
    </p:spTree>
    <p:extLst>
      <p:ext uri="{BB962C8B-B14F-4D97-AF65-F5344CB8AC3E}">
        <p14:creationId xmlns:p14="http://schemas.microsoft.com/office/powerpoint/2010/main" val="4036269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2800" dirty="0">
                <a:solidFill>
                  <a:schemeClr val="tx1"/>
                </a:solidFill>
                <a:latin typeface="Arial Black" panose="020B0A04020102020204" pitchFamily="34" charset="0"/>
              </a:rPr>
              <a:t>Responsabilidades de Liderazgo* </a:t>
            </a:r>
            <a:endParaRPr lang="es-CO" sz="2800" dirty="0">
              <a:solidFill>
                <a:schemeClr val="tx1"/>
              </a:solidFill>
              <a:latin typeface="Arial Black" panose="020B0A04020102020204" pitchFamily="34" charset="0"/>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1310273285"/>
              </p:ext>
            </p:extLst>
          </p:nvPr>
        </p:nvGraphicFramePr>
        <p:xfrm>
          <a:off x="457200" y="1268760"/>
          <a:ext cx="8363272" cy="4857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6 Imagen" descr="LEMA GOBIERNO 2014_logo-01"/>
          <p:cNvPicPr/>
          <p:nvPr/>
        </p:nvPicPr>
        <p:blipFill>
          <a:blip r:embed="rId7"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8" name="7 Imagen" descr="MINCOMERCIO-final"/>
          <p:cNvPicPr/>
          <p:nvPr/>
        </p:nvPicPr>
        <p:blipFill>
          <a:blip r:embed="rId8"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cxnSp>
        <p:nvCxnSpPr>
          <p:cNvPr id="9" name="8 Conector recto"/>
          <p:cNvCxnSpPr/>
          <p:nvPr/>
        </p:nvCxnSpPr>
        <p:spPr>
          <a:xfrm>
            <a:off x="251520" y="6237312"/>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 name="9 Imagen"/>
          <p:cNvPicPr/>
          <p:nvPr/>
        </p:nvPicPr>
        <p:blipFill>
          <a:blip r:embed="rId9"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1" name="7 Marcador de contenido"/>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cxnSp>
        <p:nvCxnSpPr>
          <p:cNvPr id="12" name="11 Conector recto"/>
          <p:cNvCxnSpPr/>
          <p:nvPr/>
        </p:nvCxnSpPr>
        <p:spPr>
          <a:xfrm>
            <a:off x="251520" y="548680"/>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2 Marcador de número de diapositiva"/>
          <p:cNvSpPr>
            <a:spLocks noGrp="1"/>
          </p:cNvSpPr>
          <p:nvPr>
            <p:ph type="sldNum" sz="quarter" idx="12"/>
          </p:nvPr>
        </p:nvSpPr>
        <p:spPr/>
        <p:txBody>
          <a:bodyPr/>
          <a:lstStyle/>
          <a:p>
            <a:fld id="{1D7E4244-D375-4F05-B678-C624FE293554}" type="slidenum">
              <a:rPr lang="es-CO" smtClean="0"/>
              <a:t>73</a:t>
            </a:fld>
            <a:endParaRPr lang="es-CO"/>
          </a:p>
        </p:txBody>
      </p:sp>
    </p:spTree>
    <p:extLst>
      <p:ext uri="{BB962C8B-B14F-4D97-AF65-F5344CB8AC3E}">
        <p14:creationId xmlns:p14="http://schemas.microsoft.com/office/powerpoint/2010/main" val="228048133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3200" dirty="0">
                <a:solidFill>
                  <a:schemeClr val="tx1"/>
                </a:solidFill>
                <a:latin typeface="Arial Black" panose="020B0A04020102020204" pitchFamily="34" charset="0"/>
              </a:rPr>
              <a:t>Requerimientos de ética </a:t>
            </a:r>
            <a:endParaRPr lang="es-CO" sz="3200" dirty="0">
              <a:solidFill>
                <a:schemeClr val="tx1"/>
              </a:solidFill>
              <a:latin typeface="Arial Black" panose="020B0A04020102020204" pitchFamily="34" charset="0"/>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4163931123"/>
              </p:ext>
            </p:extLst>
          </p:nvPr>
        </p:nvGraphicFramePr>
        <p:xfrm>
          <a:off x="457200" y="1307901"/>
          <a:ext cx="8435280" cy="49294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6 Imagen" descr="LEMA GOBIERNO 2014_logo-01"/>
          <p:cNvPicPr/>
          <p:nvPr/>
        </p:nvPicPr>
        <p:blipFill>
          <a:blip r:embed="rId7"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8" name="7 Imagen" descr="MINCOMERCIO-final"/>
          <p:cNvPicPr/>
          <p:nvPr/>
        </p:nvPicPr>
        <p:blipFill>
          <a:blip r:embed="rId8"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cxnSp>
        <p:nvCxnSpPr>
          <p:cNvPr id="9" name="8 Conector recto"/>
          <p:cNvCxnSpPr/>
          <p:nvPr/>
        </p:nvCxnSpPr>
        <p:spPr>
          <a:xfrm>
            <a:off x="251520" y="6237312"/>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 name="9 Imagen"/>
          <p:cNvPicPr/>
          <p:nvPr/>
        </p:nvPicPr>
        <p:blipFill>
          <a:blip r:embed="rId9"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1" name="7 Marcador de contenido"/>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cxnSp>
        <p:nvCxnSpPr>
          <p:cNvPr id="12" name="11 Conector recto"/>
          <p:cNvCxnSpPr/>
          <p:nvPr/>
        </p:nvCxnSpPr>
        <p:spPr>
          <a:xfrm>
            <a:off x="251520" y="548680"/>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2 Marcador de número de diapositiva"/>
          <p:cNvSpPr>
            <a:spLocks noGrp="1"/>
          </p:cNvSpPr>
          <p:nvPr>
            <p:ph type="sldNum" sz="quarter" idx="12"/>
          </p:nvPr>
        </p:nvSpPr>
        <p:spPr/>
        <p:txBody>
          <a:bodyPr/>
          <a:lstStyle/>
          <a:p>
            <a:fld id="{1D7E4244-D375-4F05-B678-C624FE293554}" type="slidenum">
              <a:rPr lang="es-CO" smtClean="0"/>
              <a:t>74</a:t>
            </a:fld>
            <a:endParaRPr lang="es-CO"/>
          </a:p>
        </p:txBody>
      </p:sp>
    </p:spTree>
    <p:extLst>
      <p:ext uri="{BB962C8B-B14F-4D97-AF65-F5344CB8AC3E}">
        <p14:creationId xmlns:p14="http://schemas.microsoft.com/office/powerpoint/2010/main" val="374576238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2400" dirty="0">
                <a:solidFill>
                  <a:schemeClr val="tx1"/>
                </a:solidFill>
                <a:latin typeface="Arial Black" panose="020B0A04020102020204" pitchFamily="34" charset="0"/>
              </a:rPr>
              <a:t>Aceptación y continuidad de los Encargos</a:t>
            </a:r>
            <a:endParaRPr lang="es-CO" sz="2400" dirty="0">
              <a:solidFill>
                <a:schemeClr val="tx1"/>
              </a:solidFill>
              <a:latin typeface="Arial Black" panose="020B0A04020102020204" pitchFamily="34" charset="0"/>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1402897194"/>
              </p:ext>
            </p:extLst>
          </p:nvPr>
        </p:nvGraphicFramePr>
        <p:xfrm>
          <a:off x="457200" y="1268760"/>
          <a:ext cx="8291264" cy="4857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6 Imagen" descr="LEMA GOBIERNO 2014_logo-01"/>
          <p:cNvPicPr/>
          <p:nvPr/>
        </p:nvPicPr>
        <p:blipFill>
          <a:blip r:embed="rId7"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8" name="7 Imagen" descr="MINCOMERCIO-final"/>
          <p:cNvPicPr/>
          <p:nvPr/>
        </p:nvPicPr>
        <p:blipFill>
          <a:blip r:embed="rId8"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cxnSp>
        <p:nvCxnSpPr>
          <p:cNvPr id="9" name="8 Conector recto"/>
          <p:cNvCxnSpPr/>
          <p:nvPr/>
        </p:nvCxnSpPr>
        <p:spPr>
          <a:xfrm>
            <a:off x="251520" y="6237312"/>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 name="9 Imagen"/>
          <p:cNvPicPr/>
          <p:nvPr/>
        </p:nvPicPr>
        <p:blipFill>
          <a:blip r:embed="rId9"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1" name="7 Marcador de contenido"/>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cxnSp>
        <p:nvCxnSpPr>
          <p:cNvPr id="12" name="11 Conector recto"/>
          <p:cNvCxnSpPr/>
          <p:nvPr/>
        </p:nvCxnSpPr>
        <p:spPr>
          <a:xfrm>
            <a:off x="251520" y="548680"/>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2 Marcador de número de diapositiva"/>
          <p:cNvSpPr>
            <a:spLocks noGrp="1"/>
          </p:cNvSpPr>
          <p:nvPr>
            <p:ph type="sldNum" sz="quarter" idx="12"/>
          </p:nvPr>
        </p:nvSpPr>
        <p:spPr/>
        <p:txBody>
          <a:bodyPr/>
          <a:lstStyle/>
          <a:p>
            <a:fld id="{1D7E4244-D375-4F05-B678-C624FE293554}" type="slidenum">
              <a:rPr lang="es-CO" smtClean="0"/>
              <a:t>75</a:t>
            </a:fld>
            <a:endParaRPr lang="es-CO"/>
          </a:p>
        </p:txBody>
      </p:sp>
    </p:spTree>
    <p:extLst>
      <p:ext uri="{BB962C8B-B14F-4D97-AF65-F5344CB8AC3E}">
        <p14:creationId xmlns:p14="http://schemas.microsoft.com/office/powerpoint/2010/main" val="211745381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3600" dirty="0">
                <a:solidFill>
                  <a:schemeClr val="tx1"/>
                </a:solidFill>
                <a:latin typeface="Arial Black" panose="020B0A04020102020204" pitchFamily="34" charset="0"/>
              </a:rPr>
              <a:t>Recursos Humanos</a:t>
            </a:r>
            <a:endParaRPr lang="es-CO" sz="3600" dirty="0">
              <a:solidFill>
                <a:schemeClr val="tx1"/>
              </a:solidFill>
              <a:latin typeface="Arial Black" panose="020B0A04020102020204" pitchFamily="34" charset="0"/>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3364250287"/>
              </p:ext>
            </p:extLst>
          </p:nvPr>
        </p:nvGraphicFramePr>
        <p:xfrm>
          <a:off x="457200" y="1196752"/>
          <a:ext cx="8219256" cy="49294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6 Imagen" descr="LEMA GOBIERNO 2014_logo-01"/>
          <p:cNvPicPr/>
          <p:nvPr/>
        </p:nvPicPr>
        <p:blipFill>
          <a:blip r:embed="rId7"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8" name="7 Imagen" descr="MINCOMERCIO-final"/>
          <p:cNvPicPr/>
          <p:nvPr/>
        </p:nvPicPr>
        <p:blipFill>
          <a:blip r:embed="rId8"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cxnSp>
        <p:nvCxnSpPr>
          <p:cNvPr id="9" name="8 Conector recto"/>
          <p:cNvCxnSpPr/>
          <p:nvPr/>
        </p:nvCxnSpPr>
        <p:spPr>
          <a:xfrm>
            <a:off x="251520" y="6237312"/>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 name="9 Imagen"/>
          <p:cNvPicPr/>
          <p:nvPr/>
        </p:nvPicPr>
        <p:blipFill>
          <a:blip r:embed="rId9"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1" name="7 Marcador de contenido"/>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cxnSp>
        <p:nvCxnSpPr>
          <p:cNvPr id="12" name="11 Conector recto"/>
          <p:cNvCxnSpPr/>
          <p:nvPr/>
        </p:nvCxnSpPr>
        <p:spPr>
          <a:xfrm>
            <a:off x="251520" y="548680"/>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2 Marcador de número de diapositiva"/>
          <p:cNvSpPr>
            <a:spLocks noGrp="1"/>
          </p:cNvSpPr>
          <p:nvPr>
            <p:ph type="sldNum" sz="quarter" idx="12"/>
          </p:nvPr>
        </p:nvSpPr>
        <p:spPr/>
        <p:txBody>
          <a:bodyPr/>
          <a:lstStyle/>
          <a:p>
            <a:fld id="{1D7E4244-D375-4F05-B678-C624FE293554}" type="slidenum">
              <a:rPr lang="es-CO" smtClean="0"/>
              <a:t>76</a:t>
            </a:fld>
            <a:endParaRPr lang="es-CO"/>
          </a:p>
        </p:txBody>
      </p:sp>
    </p:spTree>
    <p:extLst>
      <p:ext uri="{BB962C8B-B14F-4D97-AF65-F5344CB8AC3E}">
        <p14:creationId xmlns:p14="http://schemas.microsoft.com/office/powerpoint/2010/main" val="34489498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2800" dirty="0">
                <a:solidFill>
                  <a:schemeClr val="tx1"/>
                </a:solidFill>
                <a:latin typeface="Arial Black" panose="020B0A04020102020204" pitchFamily="34" charset="0"/>
              </a:rPr>
              <a:t>Realización de los Encargos</a:t>
            </a:r>
            <a:endParaRPr lang="es-CO" sz="2800" dirty="0">
              <a:solidFill>
                <a:schemeClr val="tx1"/>
              </a:solidFill>
              <a:latin typeface="Arial Black" panose="020B0A04020102020204" pitchFamily="34" charset="0"/>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4057558700"/>
              </p:ext>
            </p:extLst>
          </p:nvPr>
        </p:nvGraphicFramePr>
        <p:xfrm>
          <a:off x="457200" y="1196752"/>
          <a:ext cx="8291264" cy="49294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6 Imagen" descr="LEMA GOBIERNO 2014_logo-01"/>
          <p:cNvPicPr/>
          <p:nvPr/>
        </p:nvPicPr>
        <p:blipFill>
          <a:blip r:embed="rId7"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8" name="7 Imagen" descr="MINCOMERCIO-final"/>
          <p:cNvPicPr/>
          <p:nvPr/>
        </p:nvPicPr>
        <p:blipFill>
          <a:blip r:embed="rId8"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cxnSp>
        <p:nvCxnSpPr>
          <p:cNvPr id="9" name="8 Conector recto"/>
          <p:cNvCxnSpPr/>
          <p:nvPr/>
        </p:nvCxnSpPr>
        <p:spPr>
          <a:xfrm>
            <a:off x="251520" y="6237312"/>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 name="9 Imagen"/>
          <p:cNvPicPr/>
          <p:nvPr/>
        </p:nvPicPr>
        <p:blipFill>
          <a:blip r:embed="rId9"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1" name="7 Marcador de contenido"/>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cxnSp>
        <p:nvCxnSpPr>
          <p:cNvPr id="12" name="11 Conector recto"/>
          <p:cNvCxnSpPr/>
          <p:nvPr/>
        </p:nvCxnSpPr>
        <p:spPr>
          <a:xfrm>
            <a:off x="251520" y="548680"/>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2 Marcador de número de diapositiva"/>
          <p:cNvSpPr>
            <a:spLocks noGrp="1"/>
          </p:cNvSpPr>
          <p:nvPr>
            <p:ph type="sldNum" sz="quarter" idx="12"/>
          </p:nvPr>
        </p:nvSpPr>
        <p:spPr/>
        <p:txBody>
          <a:bodyPr/>
          <a:lstStyle/>
          <a:p>
            <a:fld id="{1D7E4244-D375-4F05-B678-C624FE293554}" type="slidenum">
              <a:rPr lang="es-CO" smtClean="0"/>
              <a:t>77</a:t>
            </a:fld>
            <a:endParaRPr lang="es-CO"/>
          </a:p>
        </p:txBody>
      </p:sp>
    </p:spTree>
    <p:extLst>
      <p:ext uri="{BB962C8B-B14F-4D97-AF65-F5344CB8AC3E}">
        <p14:creationId xmlns:p14="http://schemas.microsoft.com/office/powerpoint/2010/main" val="143497205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2800" dirty="0">
                <a:solidFill>
                  <a:schemeClr val="tx1"/>
                </a:solidFill>
                <a:latin typeface="Arial Black" panose="020B0A04020102020204" pitchFamily="34" charset="0"/>
              </a:rPr>
              <a:t>Seguimiento - Vigilancia</a:t>
            </a:r>
            <a:endParaRPr lang="es-CO" sz="2800" dirty="0">
              <a:solidFill>
                <a:schemeClr val="tx1"/>
              </a:solidFill>
              <a:latin typeface="Arial Black" panose="020B0A04020102020204" pitchFamily="34" charset="0"/>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183465068"/>
              </p:ext>
            </p:extLst>
          </p:nvPr>
        </p:nvGraphicFramePr>
        <p:xfrm>
          <a:off x="457200" y="1196752"/>
          <a:ext cx="8291264" cy="49294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6 Imagen" descr="LEMA GOBIERNO 2014_logo-01"/>
          <p:cNvPicPr/>
          <p:nvPr/>
        </p:nvPicPr>
        <p:blipFill>
          <a:blip r:embed="rId7"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8" name="7 Imagen" descr="MINCOMERCIO-final"/>
          <p:cNvPicPr/>
          <p:nvPr/>
        </p:nvPicPr>
        <p:blipFill>
          <a:blip r:embed="rId8"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cxnSp>
        <p:nvCxnSpPr>
          <p:cNvPr id="9" name="8 Conector recto"/>
          <p:cNvCxnSpPr/>
          <p:nvPr/>
        </p:nvCxnSpPr>
        <p:spPr>
          <a:xfrm>
            <a:off x="251520" y="6237312"/>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 name="9 Imagen"/>
          <p:cNvPicPr/>
          <p:nvPr/>
        </p:nvPicPr>
        <p:blipFill>
          <a:blip r:embed="rId9"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1" name="7 Marcador de contenido"/>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cxnSp>
        <p:nvCxnSpPr>
          <p:cNvPr id="12" name="11 Conector recto"/>
          <p:cNvCxnSpPr/>
          <p:nvPr/>
        </p:nvCxnSpPr>
        <p:spPr>
          <a:xfrm>
            <a:off x="251520" y="548680"/>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2 Marcador de número de diapositiva"/>
          <p:cNvSpPr>
            <a:spLocks noGrp="1"/>
          </p:cNvSpPr>
          <p:nvPr>
            <p:ph type="sldNum" sz="quarter" idx="12"/>
          </p:nvPr>
        </p:nvSpPr>
        <p:spPr/>
        <p:txBody>
          <a:bodyPr/>
          <a:lstStyle/>
          <a:p>
            <a:fld id="{1D7E4244-D375-4F05-B678-C624FE293554}" type="slidenum">
              <a:rPr lang="es-CO" smtClean="0"/>
              <a:t>78</a:t>
            </a:fld>
            <a:endParaRPr lang="es-CO"/>
          </a:p>
        </p:txBody>
      </p:sp>
    </p:spTree>
    <p:extLst>
      <p:ext uri="{BB962C8B-B14F-4D97-AF65-F5344CB8AC3E}">
        <p14:creationId xmlns:p14="http://schemas.microsoft.com/office/powerpoint/2010/main" val="407211532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3200" dirty="0">
                <a:solidFill>
                  <a:schemeClr val="tx1"/>
                </a:solidFill>
                <a:latin typeface="Arial Black" panose="020B0A04020102020204" pitchFamily="34" charset="0"/>
              </a:rPr>
              <a:t>Documentación</a:t>
            </a:r>
            <a:endParaRPr lang="es-CO" sz="3200" dirty="0">
              <a:solidFill>
                <a:schemeClr val="tx1"/>
              </a:solidFill>
              <a:latin typeface="Arial Black" panose="020B0A04020102020204" pitchFamily="34" charset="0"/>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2724369095"/>
              </p:ext>
            </p:extLst>
          </p:nvPr>
        </p:nvGraphicFramePr>
        <p:xfrm>
          <a:off x="457200" y="1124744"/>
          <a:ext cx="8435280" cy="50014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6 Imagen" descr="LEMA GOBIERNO 2014_logo-01"/>
          <p:cNvPicPr/>
          <p:nvPr/>
        </p:nvPicPr>
        <p:blipFill>
          <a:blip r:embed="rId7"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8" name="7 Imagen" descr="MINCOMERCIO-final"/>
          <p:cNvPicPr/>
          <p:nvPr/>
        </p:nvPicPr>
        <p:blipFill>
          <a:blip r:embed="rId8"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cxnSp>
        <p:nvCxnSpPr>
          <p:cNvPr id="9" name="8 Conector recto"/>
          <p:cNvCxnSpPr/>
          <p:nvPr/>
        </p:nvCxnSpPr>
        <p:spPr>
          <a:xfrm>
            <a:off x="251520" y="6237312"/>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 name="9 Imagen"/>
          <p:cNvPicPr/>
          <p:nvPr/>
        </p:nvPicPr>
        <p:blipFill>
          <a:blip r:embed="rId9"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1" name="7 Marcador de contenido"/>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cxnSp>
        <p:nvCxnSpPr>
          <p:cNvPr id="12" name="11 Conector recto"/>
          <p:cNvCxnSpPr/>
          <p:nvPr/>
        </p:nvCxnSpPr>
        <p:spPr>
          <a:xfrm>
            <a:off x="251520" y="548680"/>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2 Marcador de número de diapositiva"/>
          <p:cNvSpPr>
            <a:spLocks noGrp="1"/>
          </p:cNvSpPr>
          <p:nvPr>
            <p:ph type="sldNum" sz="quarter" idx="12"/>
          </p:nvPr>
        </p:nvSpPr>
        <p:spPr/>
        <p:txBody>
          <a:bodyPr/>
          <a:lstStyle/>
          <a:p>
            <a:fld id="{1D7E4244-D375-4F05-B678-C624FE293554}" type="slidenum">
              <a:rPr lang="es-CO" smtClean="0"/>
              <a:t>79</a:t>
            </a:fld>
            <a:endParaRPr lang="es-CO"/>
          </a:p>
        </p:txBody>
      </p:sp>
    </p:spTree>
    <p:extLst>
      <p:ext uri="{BB962C8B-B14F-4D97-AF65-F5344CB8AC3E}">
        <p14:creationId xmlns:p14="http://schemas.microsoft.com/office/powerpoint/2010/main" val="916106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EMA GOBIERNO 2014_logo-0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5" name="4 Imagen" descr="MINCOMERCIO-fi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cxnSp>
        <p:nvCxnSpPr>
          <p:cNvPr id="7" name="6 Conector recto"/>
          <p:cNvCxnSpPr/>
          <p:nvPr/>
        </p:nvCxnSpPr>
        <p:spPr>
          <a:xfrm>
            <a:off x="251520" y="6237312"/>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 name="9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1" name="7 Marcador de contenid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cxnSp>
        <p:nvCxnSpPr>
          <p:cNvPr id="13" name="12 Conector recto"/>
          <p:cNvCxnSpPr/>
          <p:nvPr/>
        </p:nvCxnSpPr>
        <p:spPr>
          <a:xfrm>
            <a:off x="251520" y="548680"/>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251520" y="620688"/>
            <a:ext cx="4176464" cy="471807"/>
          </a:xfrm>
          <a:prstGeom prst="rect">
            <a:avLst/>
          </a:prstGeom>
          <a:noFill/>
        </p:spPr>
        <p:txBody>
          <a:bodyPr wrap="square" rtlCol="0">
            <a:spAutoFit/>
          </a:bodyPr>
          <a:lstStyle/>
          <a:p>
            <a:r>
              <a:rPr lang="es-CO" sz="2400" b="1" dirty="0">
                <a:solidFill>
                  <a:srgbClr val="0070C0"/>
                </a:solidFill>
              </a:rPr>
              <a:t>EDUCACION DE CALIDAD</a:t>
            </a:r>
          </a:p>
        </p:txBody>
      </p:sp>
      <p:sp>
        <p:nvSpPr>
          <p:cNvPr id="15" name="14 CuadroTexto"/>
          <p:cNvSpPr txBox="1"/>
          <p:nvPr/>
        </p:nvSpPr>
        <p:spPr>
          <a:xfrm>
            <a:off x="251520" y="1092495"/>
            <a:ext cx="7385390" cy="646331"/>
          </a:xfrm>
          <a:prstGeom prst="rect">
            <a:avLst/>
          </a:prstGeom>
          <a:noFill/>
        </p:spPr>
        <p:txBody>
          <a:bodyPr wrap="square" rtlCol="0">
            <a:spAutoFit/>
          </a:bodyPr>
          <a:lstStyle/>
          <a:p>
            <a:r>
              <a:rPr lang="es-CO" b="1" dirty="0"/>
              <a:t>Objetivo 4: Garantizar una educación inclusiva, equitativa y de calidad y promover oportunidades de aprendizaje durante toda la vida para todos</a:t>
            </a:r>
          </a:p>
        </p:txBody>
      </p:sp>
      <p:sp>
        <p:nvSpPr>
          <p:cNvPr id="16" name="15 CuadroTexto"/>
          <p:cNvSpPr txBox="1"/>
          <p:nvPr/>
        </p:nvSpPr>
        <p:spPr>
          <a:xfrm>
            <a:off x="251520" y="1772816"/>
            <a:ext cx="8640960" cy="3970318"/>
          </a:xfrm>
          <a:prstGeom prst="rect">
            <a:avLst/>
          </a:prstGeom>
          <a:noFill/>
          <a:ln>
            <a:solidFill>
              <a:srgbClr val="0070C0"/>
            </a:solidFill>
          </a:ln>
        </p:spPr>
        <p:txBody>
          <a:bodyPr wrap="square" rtlCol="0">
            <a:spAutoFit/>
          </a:bodyPr>
          <a:lstStyle/>
          <a:p>
            <a:r>
              <a:rPr lang="es-CO" sz="2000" dirty="0"/>
              <a:t>La educación es la base para mejorar nuestra vida y el desarrollo sostenible. Por tanto, el acceso a una educación de calidad ha de ser universal.  En los últimos quinquenios, se han producido importantes avances con relación a la mejora de su acceso a todos los niveles y con el aumento  en las tasas de escolarización, sobre todo, en el caso de las mujeres y las niñas. También se ha mejorado en gran medida el nivel mínimo de alfabetización.</a:t>
            </a:r>
          </a:p>
          <a:p>
            <a:endParaRPr lang="es-CO" sz="2000" dirty="0"/>
          </a:p>
          <a:p>
            <a:r>
              <a:rPr lang="es-CO" sz="2000" dirty="0"/>
              <a:t>Sin embargo, es necesario redoblar los esfuerzos para conseguir mayores avances. </a:t>
            </a:r>
            <a:r>
              <a:rPr lang="es-CO" sz="2000" b="1" dirty="0"/>
              <a:t>La Organización para la Educación, la Ciencia y la Cultura</a:t>
            </a:r>
            <a:r>
              <a:rPr lang="es-CO" sz="2000" dirty="0"/>
              <a:t> tiene confiada la </a:t>
            </a:r>
            <a:r>
              <a:rPr lang="es-CO" sz="2000" dirty="0">
                <a:hlinkClick r:id="rId6"/>
              </a:rPr>
              <a:t>coordinación</a:t>
            </a:r>
            <a:r>
              <a:rPr lang="es-CO" sz="2000" dirty="0"/>
              <a:t> del logro de este Objetivo. Conoce su propuesta sobre la que ha de ser la </a:t>
            </a:r>
            <a:r>
              <a:rPr lang="es-CO" sz="2000" dirty="0">
                <a:hlinkClick r:id="rId7"/>
              </a:rPr>
              <a:t>educación del siglo XXI</a:t>
            </a:r>
            <a:r>
              <a:rPr lang="es-CO" sz="2000" dirty="0"/>
              <a:t>.</a:t>
            </a:r>
          </a:p>
          <a:p>
            <a:pPr algn="just"/>
            <a:endParaRPr lang="es-CO" sz="3200" dirty="0"/>
          </a:p>
        </p:txBody>
      </p:sp>
      <p:pic>
        <p:nvPicPr>
          <p:cNvPr id="18" name="17 Imagen" descr="Objetivo 4 - EDUCACIÓN DE CALIDAD">
            <a:hlinkClick r:id="rId8" tgtFrame="&quot;_self&quot;"/>
          </p:cNvPr>
          <p:cNvPicPr/>
          <p:nvPr/>
        </p:nvPicPr>
        <p:blipFill>
          <a:blip r:embed="rId9" cstate="email">
            <a:extLst>
              <a:ext uri="{28A0092B-C50C-407E-A947-70E740481C1C}">
                <a14:useLocalDpi xmlns:a14="http://schemas.microsoft.com/office/drawing/2010/main"/>
              </a:ext>
            </a:extLst>
          </a:blip>
          <a:srcRect/>
          <a:stretch>
            <a:fillRect/>
          </a:stretch>
        </p:blipFill>
        <p:spPr bwMode="auto">
          <a:xfrm>
            <a:off x="7636910" y="548680"/>
            <a:ext cx="1255569" cy="1224136"/>
          </a:xfrm>
          <a:prstGeom prst="rect">
            <a:avLst/>
          </a:prstGeom>
          <a:noFill/>
          <a:ln>
            <a:noFill/>
          </a:ln>
        </p:spPr>
      </p:pic>
      <p:sp>
        <p:nvSpPr>
          <p:cNvPr id="2" name="Marcador de número de diapositiva 1"/>
          <p:cNvSpPr>
            <a:spLocks noGrp="1"/>
          </p:cNvSpPr>
          <p:nvPr>
            <p:ph type="sldNum" sz="quarter" idx="12"/>
          </p:nvPr>
        </p:nvSpPr>
        <p:spPr/>
        <p:txBody>
          <a:bodyPr/>
          <a:lstStyle/>
          <a:p>
            <a:fld id="{1D7E4244-D375-4F05-B678-C624FE293554}" type="slidenum">
              <a:rPr lang="es-CO" smtClean="0"/>
              <a:t>8</a:t>
            </a:fld>
            <a:endParaRPr lang="es-CO"/>
          </a:p>
        </p:txBody>
      </p:sp>
    </p:spTree>
    <p:extLst>
      <p:ext uri="{BB962C8B-B14F-4D97-AF65-F5344CB8AC3E}">
        <p14:creationId xmlns:p14="http://schemas.microsoft.com/office/powerpoint/2010/main" val="129269673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EMA GOBIERNO 2014_logo-0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5" name="4 Imagen" descr="MINCOMERCIO-fi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pic>
        <p:nvPicPr>
          <p:cNvPr id="10" name="9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1" name="7 Marcador de contenid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cxnSp>
        <p:nvCxnSpPr>
          <p:cNvPr id="13" name="12 Conector recto"/>
          <p:cNvCxnSpPr/>
          <p:nvPr/>
        </p:nvCxnSpPr>
        <p:spPr>
          <a:xfrm>
            <a:off x="251520" y="548680"/>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251519" y="548680"/>
            <a:ext cx="8365201" cy="461665"/>
          </a:xfrm>
          <a:prstGeom prst="rect">
            <a:avLst/>
          </a:prstGeom>
          <a:noFill/>
        </p:spPr>
        <p:txBody>
          <a:bodyPr wrap="square" rtlCol="0">
            <a:spAutoFit/>
          </a:bodyPr>
          <a:lstStyle/>
          <a:p>
            <a:r>
              <a:rPr lang="es-CO" sz="2400" b="1" dirty="0">
                <a:solidFill>
                  <a:srgbClr val="0070C0"/>
                </a:solidFill>
              </a:rPr>
              <a:t>RQUERIMIENTOS MÍNIMOS DEL CONTROL DE CALIDAD</a:t>
            </a:r>
          </a:p>
        </p:txBody>
      </p:sp>
      <p:sp>
        <p:nvSpPr>
          <p:cNvPr id="9" name="2 Marcador de contenido">
            <a:extLst>
              <a:ext uri="{FF2B5EF4-FFF2-40B4-BE49-F238E27FC236}">
                <a16:creationId xmlns:a16="http://schemas.microsoft.com/office/drawing/2014/main" id="{408ABA5C-A984-4CCE-8B8A-60FA00055AC2}"/>
              </a:ext>
            </a:extLst>
          </p:cNvPr>
          <p:cNvSpPr txBox="1">
            <a:spLocks/>
          </p:cNvSpPr>
          <p:nvPr/>
        </p:nvSpPr>
        <p:spPr>
          <a:xfrm>
            <a:off x="457200" y="1600200"/>
            <a:ext cx="8229600" cy="4525963"/>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s-CO" dirty="0"/>
              <a:t>Un manual de control de calidad</a:t>
            </a:r>
          </a:p>
          <a:p>
            <a:pPr marL="457200" indent="-457200" algn="l">
              <a:buFont typeface="Arial" panose="020B0604020202020204" pitchFamily="34" charset="0"/>
              <a:buChar char="•"/>
            </a:pPr>
            <a:r>
              <a:rPr lang="es-CO" dirty="0"/>
              <a:t>Una organización administrativa adecuada a las circunstancias</a:t>
            </a:r>
          </a:p>
          <a:p>
            <a:pPr marL="457200" indent="-457200" algn="l">
              <a:buFont typeface="Arial" panose="020B0604020202020204" pitchFamily="34" charset="0"/>
              <a:buChar char="•"/>
            </a:pPr>
            <a:r>
              <a:rPr lang="es-CO" dirty="0"/>
              <a:t>Políticas de selección, capacitación y entrenamiento</a:t>
            </a:r>
          </a:p>
          <a:p>
            <a:pPr marL="457200" indent="-457200" algn="l">
              <a:buFont typeface="Arial" panose="020B0604020202020204" pitchFamily="34" charset="0"/>
              <a:buChar char="•"/>
            </a:pPr>
            <a:r>
              <a:rPr lang="es-CO" dirty="0"/>
              <a:t>Políticas de aceptación o retención de clientes</a:t>
            </a:r>
          </a:p>
          <a:p>
            <a:pPr marL="457200" indent="-457200" algn="l">
              <a:buFont typeface="Arial" panose="020B0604020202020204" pitchFamily="34" charset="0"/>
              <a:buChar char="•"/>
            </a:pPr>
            <a:r>
              <a:rPr lang="es-CO" dirty="0"/>
              <a:t>Políticas para establecer revisión de contratos</a:t>
            </a:r>
          </a:p>
          <a:p>
            <a:pPr marL="457200" indent="-457200" algn="l">
              <a:buFont typeface="Arial" panose="020B0604020202020204" pitchFamily="34" charset="0"/>
              <a:buChar char="•"/>
            </a:pPr>
            <a:r>
              <a:rPr lang="es-CO" dirty="0"/>
              <a:t>Políticas de convenios con otras firmas o firmas revisoras de calidad </a:t>
            </a:r>
          </a:p>
          <a:p>
            <a:pPr marL="457200" indent="-457200" algn="l">
              <a:buFont typeface="Arial" panose="020B0604020202020204" pitchFamily="34" charset="0"/>
              <a:buChar char="•"/>
            </a:pPr>
            <a:r>
              <a:rPr lang="es-CO" dirty="0"/>
              <a:t>Asignación de la supervisión de calidad interna</a:t>
            </a:r>
          </a:p>
          <a:p>
            <a:pPr marL="457200" indent="-457200" algn="l">
              <a:buFont typeface="Arial" panose="020B0604020202020204" pitchFamily="34" charset="0"/>
              <a:buChar char="•"/>
            </a:pPr>
            <a:r>
              <a:rPr lang="es-CO" dirty="0"/>
              <a:t>Archivo de revisiones de control de calidad</a:t>
            </a:r>
          </a:p>
          <a:p>
            <a:pPr marL="457200" indent="-457200" algn="l">
              <a:buFont typeface="Arial" panose="020B0604020202020204" pitchFamily="34" charset="0"/>
              <a:buChar char="•"/>
            </a:pPr>
            <a:r>
              <a:rPr lang="es-CO" dirty="0"/>
              <a:t>Política de atención de quejas y reclamos</a:t>
            </a:r>
          </a:p>
          <a:p>
            <a:endParaRPr lang="es-CO" dirty="0"/>
          </a:p>
        </p:txBody>
      </p:sp>
      <p:sp>
        <p:nvSpPr>
          <p:cNvPr id="2" name="1 Marcador de número de diapositiva"/>
          <p:cNvSpPr>
            <a:spLocks noGrp="1"/>
          </p:cNvSpPr>
          <p:nvPr>
            <p:ph type="sldNum" sz="quarter" idx="12"/>
          </p:nvPr>
        </p:nvSpPr>
        <p:spPr/>
        <p:txBody>
          <a:bodyPr/>
          <a:lstStyle/>
          <a:p>
            <a:fld id="{1D7E4244-D375-4F05-B678-C624FE293554}" type="slidenum">
              <a:rPr lang="es-CO" smtClean="0"/>
              <a:t>80</a:t>
            </a:fld>
            <a:endParaRPr lang="es-CO"/>
          </a:p>
        </p:txBody>
      </p:sp>
    </p:spTree>
    <p:extLst>
      <p:ext uri="{BB962C8B-B14F-4D97-AF65-F5344CB8AC3E}">
        <p14:creationId xmlns:p14="http://schemas.microsoft.com/office/powerpoint/2010/main" val="186371494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EMA GOBIERNO 2014_logo-0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5" name="4 Imagen" descr="MINCOMERCIO-fi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pic>
        <p:nvPicPr>
          <p:cNvPr id="10" name="9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1" name="7 Marcador de contenid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cxnSp>
        <p:nvCxnSpPr>
          <p:cNvPr id="13" name="12 Conector recto"/>
          <p:cNvCxnSpPr/>
          <p:nvPr/>
        </p:nvCxnSpPr>
        <p:spPr>
          <a:xfrm>
            <a:off x="251520" y="548680"/>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251519" y="548680"/>
            <a:ext cx="8365201" cy="461665"/>
          </a:xfrm>
          <a:prstGeom prst="rect">
            <a:avLst/>
          </a:prstGeom>
          <a:noFill/>
        </p:spPr>
        <p:txBody>
          <a:bodyPr wrap="square" rtlCol="0">
            <a:spAutoFit/>
          </a:bodyPr>
          <a:lstStyle/>
          <a:p>
            <a:r>
              <a:rPr lang="es-CO" sz="2400" b="1" dirty="0">
                <a:solidFill>
                  <a:srgbClr val="0070C0"/>
                </a:solidFill>
              </a:rPr>
              <a:t>CONGRUENCIA DEL TRABAJO DE LA REVISORÍA FISCAL</a:t>
            </a:r>
          </a:p>
        </p:txBody>
      </p:sp>
      <p:graphicFrame>
        <p:nvGraphicFramePr>
          <p:cNvPr id="9" name="5 Marcador de contenido">
            <a:extLst>
              <a:ext uri="{FF2B5EF4-FFF2-40B4-BE49-F238E27FC236}">
                <a16:creationId xmlns:a16="http://schemas.microsoft.com/office/drawing/2014/main" id="{0A2BAF35-8134-4564-BA38-732EBC0BA5EC}"/>
              </a:ext>
            </a:extLst>
          </p:cNvPr>
          <p:cNvGraphicFramePr>
            <a:graphicFrameLocks/>
          </p:cNvGraphicFramePr>
          <p:nvPr>
            <p:extLst>
              <p:ext uri="{D42A27DB-BD31-4B8C-83A1-F6EECF244321}">
                <p14:modId xmlns:p14="http://schemas.microsoft.com/office/powerpoint/2010/main" val="866832261"/>
              </p:ext>
            </p:extLst>
          </p:nvPr>
        </p:nvGraphicFramePr>
        <p:xfrm>
          <a:off x="457200" y="1600201"/>
          <a:ext cx="8229600" cy="312494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5" name="6 CuadroTexto">
            <a:extLst>
              <a:ext uri="{FF2B5EF4-FFF2-40B4-BE49-F238E27FC236}">
                <a16:creationId xmlns:a16="http://schemas.microsoft.com/office/drawing/2014/main" id="{F2279BDB-E52E-4AA8-A4DC-1A581EF49A34}"/>
              </a:ext>
            </a:extLst>
          </p:cNvPr>
          <p:cNvSpPr txBox="1"/>
          <p:nvPr/>
        </p:nvSpPr>
        <p:spPr>
          <a:xfrm>
            <a:off x="539552" y="4653136"/>
            <a:ext cx="4324389" cy="1200329"/>
          </a:xfrm>
          <a:prstGeom prst="rect">
            <a:avLst/>
          </a:prstGeom>
          <a:solidFill>
            <a:srgbClr val="C00000"/>
          </a:solidFill>
        </p:spPr>
        <p:style>
          <a:lnRef idx="3">
            <a:schemeClr val="lt1"/>
          </a:lnRef>
          <a:fillRef idx="1">
            <a:schemeClr val="accent1"/>
          </a:fillRef>
          <a:effectRef idx="1">
            <a:schemeClr val="accent1"/>
          </a:effectRef>
          <a:fontRef idx="minor">
            <a:schemeClr val="lt1"/>
          </a:fontRef>
        </p:style>
        <p:txBody>
          <a:bodyPr wrap="none" rtlCol="0">
            <a:spAutoFit/>
          </a:bodyPr>
          <a:lstStyle/>
          <a:p>
            <a:r>
              <a:rPr lang="es-CO" dirty="0"/>
              <a:t>La estrategia debe verificarse en las pruebas</a:t>
            </a:r>
          </a:p>
          <a:p>
            <a:r>
              <a:rPr lang="es-CO" dirty="0"/>
              <a:t>Las pruebas en los hallazgos</a:t>
            </a:r>
          </a:p>
          <a:p>
            <a:r>
              <a:rPr lang="es-CO" dirty="0"/>
              <a:t>Los hallazgos en los informes</a:t>
            </a:r>
          </a:p>
          <a:p>
            <a:r>
              <a:rPr lang="es-CO" dirty="0"/>
              <a:t>Los informes en el dictamen</a:t>
            </a:r>
          </a:p>
        </p:txBody>
      </p:sp>
      <p:pic>
        <p:nvPicPr>
          <p:cNvPr id="16" name="Picture 2">
            <a:extLst>
              <a:ext uri="{FF2B5EF4-FFF2-40B4-BE49-F238E27FC236}">
                <a16:creationId xmlns:a16="http://schemas.microsoft.com/office/drawing/2014/main" id="{04FC2722-0788-4DDD-9502-48DD72A003A1}"/>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5436096" y="3356992"/>
            <a:ext cx="3048000" cy="2496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Marcador de número de diapositiva"/>
          <p:cNvSpPr>
            <a:spLocks noGrp="1"/>
          </p:cNvSpPr>
          <p:nvPr>
            <p:ph type="sldNum" sz="quarter" idx="12"/>
          </p:nvPr>
        </p:nvSpPr>
        <p:spPr/>
        <p:txBody>
          <a:bodyPr/>
          <a:lstStyle/>
          <a:p>
            <a:fld id="{1D7E4244-D375-4F05-B678-C624FE293554}" type="slidenum">
              <a:rPr lang="es-CO" smtClean="0"/>
              <a:t>81</a:t>
            </a:fld>
            <a:endParaRPr lang="es-CO"/>
          </a:p>
        </p:txBody>
      </p:sp>
    </p:spTree>
    <p:extLst>
      <p:ext uri="{BB962C8B-B14F-4D97-AF65-F5344CB8AC3E}">
        <p14:creationId xmlns:p14="http://schemas.microsoft.com/office/powerpoint/2010/main" val="153336857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EMA GOBIERNO 2014_logo-0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5" name="4 Imagen" descr="MINCOMERCIO-fi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pic>
        <p:nvPicPr>
          <p:cNvPr id="10" name="9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1" name="7 Marcador de contenid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cxnSp>
        <p:nvCxnSpPr>
          <p:cNvPr id="13" name="12 Conector recto"/>
          <p:cNvCxnSpPr/>
          <p:nvPr/>
        </p:nvCxnSpPr>
        <p:spPr>
          <a:xfrm>
            <a:off x="251520" y="548680"/>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251519" y="548680"/>
            <a:ext cx="8365201" cy="461665"/>
          </a:xfrm>
          <a:prstGeom prst="rect">
            <a:avLst/>
          </a:prstGeom>
          <a:noFill/>
        </p:spPr>
        <p:txBody>
          <a:bodyPr wrap="square" rtlCol="0">
            <a:spAutoFit/>
          </a:bodyPr>
          <a:lstStyle/>
          <a:p>
            <a:r>
              <a:rPr lang="es-CO" sz="2400" b="1" dirty="0">
                <a:solidFill>
                  <a:srgbClr val="0070C0"/>
                </a:solidFill>
              </a:rPr>
              <a:t>REQUERIMIENTOS MÍNIMOS DE NAI</a:t>
            </a:r>
          </a:p>
        </p:txBody>
      </p:sp>
      <p:sp>
        <p:nvSpPr>
          <p:cNvPr id="9" name="2 Marcador de contenido">
            <a:extLst>
              <a:ext uri="{FF2B5EF4-FFF2-40B4-BE49-F238E27FC236}">
                <a16:creationId xmlns:a16="http://schemas.microsoft.com/office/drawing/2014/main" id="{6657760A-590E-4644-A216-3C9A27173EF6}"/>
              </a:ext>
            </a:extLst>
          </p:cNvPr>
          <p:cNvSpPr txBox="1">
            <a:spLocks/>
          </p:cNvSpPr>
          <p:nvPr/>
        </p:nvSpPr>
        <p:spPr>
          <a:xfrm>
            <a:off x="457200" y="1340768"/>
            <a:ext cx="8229600" cy="4525963"/>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s-CO" dirty="0"/>
              <a:t>Si un revisor fiscal aplica las NAI, la revisión técnica debe considerar por lo menos</a:t>
            </a:r>
          </a:p>
          <a:p>
            <a:pPr marL="914400" lvl="1" indent="-457200" algn="l">
              <a:buFont typeface="Arial" panose="020B0604020202020204" pitchFamily="34" charset="0"/>
              <a:buChar char="•"/>
            </a:pPr>
            <a:r>
              <a:rPr lang="es-CO" dirty="0"/>
              <a:t>Documento de estrategia de revisoría fiscal</a:t>
            </a:r>
          </a:p>
          <a:p>
            <a:pPr marL="914400" lvl="1" indent="-457200" algn="l">
              <a:buFont typeface="Arial" panose="020B0604020202020204" pitchFamily="34" charset="0"/>
              <a:buChar char="•"/>
            </a:pPr>
            <a:r>
              <a:rPr lang="es-CO" dirty="0"/>
              <a:t>Valoración del riesgo</a:t>
            </a:r>
          </a:p>
          <a:p>
            <a:pPr marL="1257300" lvl="2" indent="-342900" algn="l">
              <a:buFont typeface="Arial" panose="020B0604020202020204" pitchFamily="34" charset="0"/>
              <a:buChar char="•"/>
            </a:pPr>
            <a:r>
              <a:rPr lang="es-CO" dirty="0"/>
              <a:t>Riesgo de auditoría</a:t>
            </a:r>
          </a:p>
          <a:p>
            <a:pPr marL="1257300" lvl="2" indent="-342900" algn="l">
              <a:buFont typeface="Arial" panose="020B0604020202020204" pitchFamily="34" charset="0"/>
              <a:buChar char="•"/>
            </a:pPr>
            <a:r>
              <a:rPr lang="es-CO" dirty="0"/>
              <a:t>Riesgo de control interno</a:t>
            </a:r>
          </a:p>
          <a:p>
            <a:pPr marL="914400" lvl="1" indent="-457200" algn="l">
              <a:buFont typeface="Arial" panose="020B0604020202020204" pitchFamily="34" charset="0"/>
              <a:buChar char="•"/>
            </a:pPr>
            <a:r>
              <a:rPr lang="es-CO" dirty="0"/>
              <a:t>Respuesta al riesgo</a:t>
            </a:r>
          </a:p>
          <a:p>
            <a:pPr marL="1257300" lvl="2" indent="-342900" algn="l">
              <a:buFont typeface="Arial" panose="020B0604020202020204" pitchFamily="34" charset="0"/>
              <a:buChar char="•"/>
            </a:pPr>
            <a:r>
              <a:rPr lang="es-CO" dirty="0"/>
              <a:t>Pruebas de control</a:t>
            </a:r>
          </a:p>
          <a:p>
            <a:pPr marL="1257300" lvl="2" indent="-342900" algn="l">
              <a:buFont typeface="Arial" panose="020B0604020202020204" pitchFamily="34" charset="0"/>
              <a:buChar char="•"/>
            </a:pPr>
            <a:r>
              <a:rPr lang="es-CO" dirty="0"/>
              <a:t>Pruebas sustantivas y de detalle</a:t>
            </a:r>
          </a:p>
          <a:p>
            <a:pPr marL="914400" lvl="1" indent="-457200" algn="l">
              <a:buFont typeface="Arial" panose="020B0604020202020204" pitchFamily="34" charset="0"/>
              <a:buChar char="•"/>
            </a:pPr>
            <a:r>
              <a:rPr lang="es-CO" dirty="0"/>
              <a:t>Documentación y archivo</a:t>
            </a:r>
          </a:p>
          <a:p>
            <a:pPr marL="914400" lvl="1" indent="-457200" algn="l">
              <a:buFont typeface="Arial" panose="020B0604020202020204" pitchFamily="34" charset="0"/>
              <a:buChar char="•"/>
            </a:pPr>
            <a:r>
              <a:rPr lang="es-CO" dirty="0"/>
              <a:t>Informes</a:t>
            </a:r>
          </a:p>
          <a:p>
            <a:pPr marL="914400" lvl="1" indent="-457200" algn="l">
              <a:buFont typeface="Arial" panose="020B0604020202020204" pitchFamily="34" charset="0"/>
              <a:buChar char="•"/>
            </a:pPr>
            <a:r>
              <a:rPr lang="es-CO" dirty="0"/>
              <a:t>Dictamen</a:t>
            </a:r>
          </a:p>
        </p:txBody>
      </p:sp>
      <p:sp>
        <p:nvSpPr>
          <p:cNvPr id="2" name="1 Marcador de número de diapositiva"/>
          <p:cNvSpPr>
            <a:spLocks noGrp="1"/>
          </p:cNvSpPr>
          <p:nvPr>
            <p:ph type="sldNum" sz="quarter" idx="12"/>
          </p:nvPr>
        </p:nvSpPr>
        <p:spPr/>
        <p:txBody>
          <a:bodyPr/>
          <a:lstStyle/>
          <a:p>
            <a:fld id="{1D7E4244-D375-4F05-B678-C624FE293554}" type="slidenum">
              <a:rPr lang="es-CO" smtClean="0"/>
              <a:t>82</a:t>
            </a:fld>
            <a:endParaRPr lang="es-CO"/>
          </a:p>
        </p:txBody>
      </p:sp>
    </p:spTree>
    <p:extLst>
      <p:ext uri="{BB962C8B-B14F-4D97-AF65-F5344CB8AC3E}">
        <p14:creationId xmlns:p14="http://schemas.microsoft.com/office/powerpoint/2010/main" val="35847789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EMA GOBIERNO 2014_logo-0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5" name="4 Imagen" descr="MINCOMERCIO-fi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pic>
        <p:nvPicPr>
          <p:cNvPr id="10" name="9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1" name="7 Marcador de contenid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cxnSp>
        <p:nvCxnSpPr>
          <p:cNvPr id="13" name="12 Conector recto"/>
          <p:cNvCxnSpPr/>
          <p:nvPr/>
        </p:nvCxnSpPr>
        <p:spPr>
          <a:xfrm>
            <a:off x="251520" y="548680"/>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251519" y="548680"/>
            <a:ext cx="8365201" cy="461665"/>
          </a:xfrm>
          <a:prstGeom prst="rect">
            <a:avLst/>
          </a:prstGeom>
          <a:noFill/>
        </p:spPr>
        <p:txBody>
          <a:bodyPr wrap="square" rtlCol="0">
            <a:spAutoFit/>
          </a:bodyPr>
          <a:lstStyle/>
          <a:p>
            <a:r>
              <a:rPr lang="es-CO" sz="2400" b="1" dirty="0">
                <a:solidFill>
                  <a:srgbClr val="0070C0"/>
                </a:solidFill>
              </a:rPr>
              <a:t>REQUERIMIENTOS MÍNIMOS DE NAGA</a:t>
            </a:r>
          </a:p>
        </p:txBody>
      </p:sp>
      <p:sp>
        <p:nvSpPr>
          <p:cNvPr id="9" name="2 Marcador de contenido">
            <a:extLst>
              <a:ext uri="{FF2B5EF4-FFF2-40B4-BE49-F238E27FC236}">
                <a16:creationId xmlns:a16="http://schemas.microsoft.com/office/drawing/2014/main" id="{8B60C352-C158-4BF0-9020-027B0216BAF9}"/>
              </a:ext>
            </a:extLst>
          </p:cNvPr>
          <p:cNvSpPr txBox="1">
            <a:spLocks/>
          </p:cNvSpPr>
          <p:nvPr/>
        </p:nvSpPr>
        <p:spPr>
          <a:xfrm>
            <a:off x="457200" y="1600200"/>
            <a:ext cx="8229600" cy="4525963"/>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s-CO" dirty="0"/>
              <a:t>Si no aplica NAI, por lo menos:</a:t>
            </a:r>
          </a:p>
          <a:p>
            <a:pPr marL="914400" lvl="1" indent="-457200" algn="l">
              <a:buFont typeface="Arial" panose="020B0604020202020204" pitchFamily="34" charset="0"/>
              <a:buChar char="•"/>
            </a:pPr>
            <a:r>
              <a:rPr lang="es-CO" dirty="0"/>
              <a:t>Que exista un plan para el periodo</a:t>
            </a:r>
          </a:p>
          <a:p>
            <a:pPr marL="914400" lvl="1" indent="-457200" algn="l">
              <a:buFont typeface="Arial" panose="020B0604020202020204" pitchFamily="34" charset="0"/>
              <a:buChar char="•"/>
            </a:pPr>
            <a:r>
              <a:rPr lang="es-CO" dirty="0"/>
              <a:t>Que haya evidencia de la ejecución (PT)</a:t>
            </a:r>
          </a:p>
          <a:p>
            <a:pPr marL="914400" lvl="1" indent="-457200" algn="l">
              <a:buFont typeface="Arial" panose="020B0604020202020204" pitchFamily="34" charset="0"/>
              <a:buChar char="•"/>
            </a:pPr>
            <a:r>
              <a:rPr lang="es-CO" dirty="0"/>
              <a:t>Que se documenten los hallazgos</a:t>
            </a:r>
          </a:p>
          <a:p>
            <a:pPr marL="914400" lvl="1" indent="-457200" algn="l">
              <a:buFont typeface="Arial" panose="020B0604020202020204" pitchFamily="34" charset="0"/>
              <a:buChar char="•"/>
            </a:pPr>
            <a:r>
              <a:rPr lang="es-CO" dirty="0"/>
              <a:t>Que se hayan informado oportunamente al nivel apropiado</a:t>
            </a:r>
          </a:p>
          <a:p>
            <a:pPr marL="914400" lvl="1" indent="-457200" algn="l">
              <a:buFont typeface="Arial" panose="020B0604020202020204" pitchFamily="34" charset="0"/>
              <a:buChar char="•"/>
            </a:pPr>
            <a:r>
              <a:rPr lang="es-CO" dirty="0"/>
              <a:t>Que la opinión sea congruente con lo anterior</a:t>
            </a:r>
          </a:p>
        </p:txBody>
      </p:sp>
      <p:sp>
        <p:nvSpPr>
          <p:cNvPr id="2" name="1 Marcador de número de diapositiva"/>
          <p:cNvSpPr>
            <a:spLocks noGrp="1"/>
          </p:cNvSpPr>
          <p:nvPr>
            <p:ph type="sldNum" sz="quarter" idx="12"/>
          </p:nvPr>
        </p:nvSpPr>
        <p:spPr/>
        <p:txBody>
          <a:bodyPr/>
          <a:lstStyle/>
          <a:p>
            <a:fld id="{1D7E4244-D375-4F05-B678-C624FE293554}" type="slidenum">
              <a:rPr lang="es-CO" smtClean="0"/>
              <a:t>83</a:t>
            </a:fld>
            <a:endParaRPr lang="es-CO"/>
          </a:p>
        </p:txBody>
      </p:sp>
    </p:spTree>
    <p:extLst>
      <p:ext uri="{BB962C8B-B14F-4D97-AF65-F5344CB8AC3E}">
        <p14:creationId xmlns:p14="http://schemas.microsoft.com/office/powerpoint/2010/main" val="424854365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EMA GOBIERNO 2014_logo-0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5" name="4 Imagen" descr="MINCOMERCIO-fi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pic>
        <p:nvPicPr>
          <p:cNvPr id="10" name="9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1" name="7 Marcador de contenid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cxnSp>
        <p:nvCxnSpPr>
          <p:cNvPr id="13" name="12 Conector recto"/>
          <p:cNvCxnSpPr/>
          <p:nvPr/>
        </p:nvCxnSpPr>
        <p:spPr>
          <a:xfrm>
            <a:off x="251520" y="548680"/>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251519" y="548680"/>
            <a:ext cx="8365201" cy="461665"/>
          </a:xfrm>
          <a:prstGeom prst="rect">
            <a:avLst/>
          </a:prstGeom>
          <a:noFill/>
        </p:spPr>
        <p:txBody>
          <a:bodyPr wrap="square" rtlCol="0">
            <a:spAutoFit/>
          </a:bodyPr>
          <a:lstStyle/>
          <a:p>
            <a:r>
              <a:rPr lang="es-CO" sz="2400" b="1" dirty="0">
                <a:solidFill>
                  <a:srgbClr val="0070C0"/>
                </a:solidFill>
              </a:rPr>
              <a:t>SERVICIOS RELACIONADOS</a:t>
            </a:r>
          </a:p>
        </p:txBody>
      </p:sp>
      <p:graphicFrame>
        <p:nvGraphicFramePr>
          <p:cNvPr id="9" name="5 Marcador de contenido">
            <a:extLst>
              <a:ext uri="{FF2B5EF4-FFF2-40B4-BE49-F238E27FC236}">
                <a16:creationId xmlns:a16="http://schemas.microsoft.com/office/drawing/2014/main" id="{ECF0105A-C519-44E4-AC3E-933A423E2E37}"/>
              </a:ext>
            </a:extLst>
          </p:cNvPr>
          <p:cNvGraphicFramePr>
            <a:graphicFrameLocks/>
          </p:cNvGraphicFramePr>
          <p:nvPr>
            <p:extLst>
              <p:ext uri="{D42A27DB-BD31-4B8C-83A1-F6EECF244321}">
                <p14:modId xmlns:p14="http://schemas.microsoft.com/office/powerpoint/2010/main" val="2675374674"/>
              </p:ext>
            </p:extLst>
          </p:nvPr>
        </p:nvGraphicFramePr>
        <p:xfrm>
          <a:off x="457200" y="1196752"/>
          <a:ext cx="8229600" cy="416592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5" name="2 CuadroTexto">
            <a:extLst>
              <a:ext uri="{FF2B5EF4-FFF2-40B4-BE49-F238E27FC236}">
                <a16:creationId xmlns:a16="http://schemas.microsoft.com/office/drawing/2014/main" id="{B8BD3B6E-EDCD-4CD0-819D-22AA921C29A8}"/>
              </a:ext>
            </a:extLst>
          </p:cNvPr>
          <p:cNvSpPr txBox="1"/>
          <p:nvPr/>
        </p:nvSpPr>
        <p:spPr>
          <a:xfrm>
            <a:off x="754796" y="5434683"/>
            <a:ext cx="7648248" cy="369332"/>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es-CO" dirty="0"/>
              <a:t>Por su naturaleza, la RF no debe prestar estos servicios al mismo cliente</a:t>
            </a:r>
          </a:p>
        </p:txBody>
      </p:sp>
      <p:sp>
        <p:nvSpPr>
          <p:cNvPr id="2" name="1 Marcador de número de diapositiva"/>
          <p:cNvSpPr>
            <a:spLocks noGrp="1"/>
          </p:cNvSpPr>
          <p:nvPr>
            <p:ph type="sldNum" sz="quarter" idx="12"/>
          </p:nvPr>
        </p:nvSpPr>
        <p:spPr/>
        <p:txBody>
          <a:bodyPr/>
          <a:lstStyle/>
          <a:p>
            <a:fld id="{1D7E4244-D375-4F05-B678-C624FE293554}" type="slidenum">
              <a:rPr lang="es-CO" smtClean="0"/>
              <a:t>84</a:t>
            </a:fld>
            <a:endParaRPr lang="es-CO"/>
          </a:p>
        </p:txBody>
      </p:sp>
    </p:spTree>
    <p:extLst>
      <p:ext uri="{BB962C8B-B14F-4D97-AF65-F5344CB8AC3E}">
        <p14:creationId xmlns:p14="http://schemas.microsoft.com/office/powerpoint/2010/main" val="253395148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EMA GOBIERNO 2014_logo-0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5" name="4 Imagen" descr="MINCOMERCIO-fi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cxnSp>
        <p:nvCxnSpPr>
          <p:cNvPr id="7" name="6 Conector recto"/>
          <p:cNvCxnSpPr/>
          <p:nvPr/>
        </p:nvCxnSpPr>
        <p:spPr>
          <a:xfrm>
            <a:off x="251520" y="6237312"/>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 name="9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1" name="7 Marcador de contenid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cxnSp>
        <p:nvCxnSpPr>
          <p:cNvPr id="13" name="12 Conector recto"/>
          <p:cNvCxnSpPr/>
          <p:nvPr/>
        </p:nvCxnSpPr>
        <p:spPr>
          <a:xfrm>
            <a:off x="251520" y="548680"/>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5 Rectángulo"/>
          <p:cNvSpPr/>
          <p:nvPr/>
        </p:nvSpPr>
        <p:spPr>
          <a:xfrm>
            <a:off x="0" y="2708920"/>
            <a:ext cx="9144000" cy="72008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200" b="1" dirty="0">
                <a:solidFill>
                  <a:schemeClr val="bg1"/>
                </a:solidFill>
              </a:rPr>
              <a:t>CÓDIGO DE ÉTICA</a:t>
            </a:r>
          </a:p>
        </p:txBody>
      </p:sp>
      <p:sp>
        <p:nvSpPr>
          <p:cNvPr id="2" name="1 Marcador de número de diapositiva"/>
          <p:cNvSpPr>
            <a:spLocks noGrp="1"/>
          </p:cNvSpPr>
          <p:nvPr>
            <p:ph type="sldNum" sz="quarter" idx="12"/>
          </p:nvPr>
        </p:nvSpPr>
        <p:spPr/>
        <p:txBody>
          <a:bodyPr/>
          <a:lstStyle/>
          <a:p>
            <a:fld id="{1D7E4244-D375-4F05-B678-C624FE293554}" type="slidenum">
              <a:rPr lang="es-CO" smtClean="0"/>
              <a:t>85</a:t>
            </a:fld>
            <a:endParaRPr lang="es-CO"/>
          </a:p>
        </p:txBody>
      </p:sp>
    </p:spTree>
    <p:extLst>
      <p:ext uri="{BB962C8B-B14F-4D97-AF65-F5344CB8AC3E}">
        <p14:creationId xmlns:p14="http://schemas.microsoft.com/office/powerpoint/2010/main" val="395394556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Marcador de contenido"/>
          <p:cNvSpPr>
            <a:spLocks noGrp="1"/>
          </p:cNvSpPr>
          <p:nvPr>
            <p:ph idx="1"/>
          </p:nvPr>
        </p:nvSpPr>
        <p:spPr>
          <a:xfrm>
            <a:off x="612037" y="908720"/>
            <a:ext cx="7791220" cy="3115737"/>
          </a:xfrm>
          <a:noFill/>
        </p:spPr>
        <p:style>
          <a:lnRef idx="3">
            <a:schemeClr val="lt1"/>
          </a:lnRef>
          <a:fillRef idx="1">
            <a:schemeClr val="accent4"/>
          </a:fillRef>
          <a:effectRef idx="1">
            <a:schemeClr val="accent4"/>
          </a:effectRef>
          <a:fontRef idx="minor">
            <a:schemeClr val="lt1"/>
          </a:fontRef>
        </p:style>
        <p:txBody>
          <a:bodyPr>
            <a:noAutofit/>
          </a:bodyPr>
          <a:lstStyle/>
          <a:p>
            <a:r>
              <a:rPr lang="es-CO" sz="1600" dirty="0">
                <a:solidFill>
                  <a:schemeClr val="accent5">
                    <a:lumMod val="50000"/>
                  </a:schemeClr>
                </a:solidFill>
              </a:rPr>
              <a:t>Qué es ética</a:t>
            </a:r>
          </a:p>
          <a:p>
            <a:pPr lvl="1"/>
            <a:r>
              <a:rPr lang="es-CO" sz="1600" dirty="0">
                <a:solidFill>
                  <a:schemeClr val="accent5">
                    <a:lumMod val="50000"/>
                  </a:schemeClr>
                </a:solidFill>
              </a:rPr>
              <a:t>Ni en la Ley 43 de 1990 ni en el Código de Ética del IESBA se define el término.</a:t>
            </a:r>
          </a:p>
          <a:p>
            <a:pPr lvl="1"/>
            <a:r>
              <a:rPr lang="es-CO" sz="1600" dirty="0">
                <a:solidFill>
                  <a:schemeClr val="accent5">
                    <a:lumMod val="50000"/>
                  </a:schemeClr>
                </a:solidFill>
              </a:rPr>
              <a:t>Una de las acepciones del DRAE es: </a:t>
            </a:r>
          </a:p>
          <a:p>
            <a:pPr marL="457200" lvl="1" indent="0">
              <a:buNone/>
            </a:pPr>
            <a:r>
              <a:rPr lang="es-CO" sz="2000" dirty="0">
                <a:solidFill>
                  <a:schemeClr val="accent5">
                    <a:lumMod val="50000"/>
                  </a:schemeClr>
                </a:solidFill>
              </a:rPr>
              <a:t>     </a:t>
            </a:r>
            <a:r>
              <a:rPr lang="es-CO" sz="2000" b="1" dirty="0">
                <a:solidFill>
                  <a:schemeClr val="accent5">
                    <a:lumMod val="50000"/>
                  </a:schemeClr>
                </a:solidFill>
              </a:rPr>
              <a:t>“Conjunto de normas morales que rigen la conducta humana”. </a:t>
            </a:r>
          </a:p>
          <a:p>
            <a:pPr lvl="1"/>
            <a:r>
              <a:rPr lang="es-CO" sz="2000" b="1" dirty="0">
                <a:solidFill>
                  <a:schemeClr val="accent5">
                    <a:lumMod val="50000"/>
                  </a:schemeClr>
                </a:solidFill>
              </a:rPr>
              <a:t>Parafraseando, para efectos de la profesión, la ética es el conjunto de normas morales que rigen la conducta del contador público.</a:t>
            </a:r>
          </a:p>
          <a:p>
            <a:pPr lvl="1"/>
            <a:r>
              <a:rPr lang="es-CO" sz="1600" dirty="0">
                <a:solidFill>
                  <a:schemeClr val="accent5">
                    <a:lumMod val="50000"/>
                  </a:schemeClr>
                </a:solidFill>
              </a:rPr>
              <a:t>Estas normas morales  o principios, en el caso colombiano, están conformadas por el Capítulo IV, Título I de la Ley 43 de 1990 y el Código de Ética del IESBA, incluido en el Decreto 302 de 2015.</a:t>
            </a: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2037" y="4024457"/>
            <a:ext cx="7791428" cy="1737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1 Título"/>
          <p:cNvSpPr>
            <a:spLocks noGrp="1"/>
          </p:cNvSpPr>
          <p:nvPr>
            <p:ph type="title"/>
          </p:nvPr>
        </p:nvSpPr>
        <p:spPr>
          <a:xfrm>
            <a:off x="3013656" y="324281"/>
            <a:ext cx="4927596" cy="677540"/>
          </a:xfrm>
        </p:spPr>
        <p:txBody>
          <a:bodyPr>
            <a:noAutofit/>
          </a:bodyPr>
          <a:lstStyle/>
          <a:p>
            <a:pPr algn="r"/>
            <a:r>
              <a:rPr lang="es-CO" sz="4000" b="1" dirty="0">
                <a:solidFill>
                  <a:srgbClr val="C00000"/>
                </a:solidFill>
              </a:rPr>
              <a:t>Ética profesional</a:t>
            </a:r>
          </a:p>
        </p:txBody>
      </p:sp>
      <p:pic>
        <p:nvPicPr>
          <p:cNvPr id="12" name="11 Imagen" descr="LEMA GOBIERNO 2014_logo-0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16" name="15 Imagen" descr="MINCOMERCIO-final"/>
          <p:cNvPicPr/>
          <p:nvPr/>
        </p:nvPicPr>
        <p:blipFill>
          <a:blip r:embed="rId4"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cxnSp>
        <p:nvCxnSpPr>
          <p:cNvPr id="17" name="16 Conector recto"/>
          <p:cNvCxnSpPr/>
          <p:nvPr/>
        </p:nvCxnSpPr>
        <p:spPr>
          <a:xfrm>
            <a:off x="251520" y="6237312"/>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8" name="17 Imagen"/>
          <p:cNvPicPr/>
          <p:nvPr/>
        </p:nvPicPr>
        <p:blipFill>
          <a:blip r:embed="rId5"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9" name="7 Marcador de contenido"/>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cxnSp>
        <p:nvCxnSpPr>
          <p:cNvPr id="20" name="19 Conector recto"/>
          <p:cNvCxnSpPr/>
          <p:nvPr/>
        </p:nvCxnSpPr>
        <p:spPr>
          <a:xfrm>
            <a:off x="251520" y="332656"/>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2 Marcador de número de diapositiva"/>
          <p:cNvSpPr>
            <a:spLocks noGrp="1"/>
          </p:cNvSpPr>
          <p:nvPr>
            <p:ph type="sldNum" sz="quarter" idx="12"/>
          </p:nvPr>
        </p:nvSpPr>
        <p:spPr/>
        <p:txBody>
          <a:bodyPr/>
          <a:lstStyle/>
          <a:p>
            <a:fld id="{1D7E4244-D375-4F05-B678-C624FE293554}" type="slidenum">
              <a:rPr lang="es-CO" smtClean="0"/>
              <a:t>86</a:t>
            </a:fld>
            <a:endParaRPr lang="es-CO"/>
          </a:p>
        </p:txBody>
      </p:sp>
    </p:spTree>
    <p:extLst>
      <p:ext uri="{BB962C8B-B14F-4D97-AF65-F5344CB8AC3E}">
        <p14:creationId xmlns:p14="http://schemas.microsoft.com/office/powerpoint/2010/main" val="303910448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EMA GOBIERNO 2014_logo-0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5" name="4 Imagen" descr="MINCOMERCIO-fi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pic>
        <p:nvPicPr>
          <p:cNvPr id="10" name="9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1" name="7 Marcador de contenid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cxnSp>
        <p:nvCxnSpPr>
          <p:cNvPr id="13" name="12 Conector recto"/>
          <p:cNvCxnSpPr/>
          <p:nvPr/>
        </p:nvCxnSpPr>
        <p:spPr>
          <a:xfrm>
            <a:off x="251520" y="548680"/>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251519" y="548680"/>
            <a:ext cx="8365201" cy="461665"/>
          </a:xfrm>
          <a:prstGeom prst="rect">
            <a:avLst/>
          </a:prstGeom>
          <a:noFill/>
        </p:spPr>
        <p:txBody>
          <a:bodyPr wrap="square" rtlCol="0">
            <a:spAutoFit/>
          </a:bodyPr>
          <a:lstStyle/>
          <a:p>
            <a:r>
              <a:rPr lang="es-CO" sz="2400" b="1" dirty="0">
                <a:solidFill>
                  <a:srgbClr val="0070C0"/>
                </a:solidFill>
              </a:rPr>
              <a:t>IMPLICACIONES DEL CÓDIGO DE ÉTICA</a:t>
            </a:r>
          </a:p>
        </p:txBody>
      </p:sp>
      <p:pic>
        <p:nvPicPr>
          <p:cNvPr id="9" name="Picture 2">
            <a:extLst>
              <a:ext uri="{FF2B5EF4-FFF2-40B4-BE49-F238E27FC236}">
                <a16:creationId xmlns:a16="http://schemas.microsoft.com/office/drawing/2014/main" id="{CABC3829-1494-46D9-AF7B-B40673B0A6BE}"/>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580112" y="1412776"/>
            <a:ext cx="2892252" cy="3464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2 Marcador de contenido">
            <a:extLst>
              <a:ext uri="{FF2B5EF4-FFF2-40B4-BE49-F238E27FC236}">
                <a16:creationId xmlns:a16="http://schemas.microsoft.com/office/drawing/2014/main" id="{F84CFF4B-2F92-4A09-BB63-7F7AAF871235}"/>
              </a:ext>
            </a:extLst>
          </p:cNvPr>
          <p:cNvSpPr txBox="1">
            <a:spLocks/>
          </p:cNvSpPr>
          <p:nvPr/>
        </p:nvSpPr>
        <p:spPr>
          <a:xfrm>
            <a:off x="487222" y="1268760"/>
            <a:ext cx="4948874" cy="3744416"/>
          </a:xfrm>
          <a:prstGeom prst="rect">
            <a:avLst/>
          </a:prstGeom>
          <a:ln w="28575">
            <a:solidFill>
              <a:schemeClr val="accent1"/>
            </a:solidFill>
          </a:ln>
        </p:spPr>
        <p:txBody>
          <a:bodyPr>
            <a:normAutofit/>
          </a:bodyPr>
          <a:lstStyle>
            <a:lvl1pPr marL="360363" indent="-360363" algn="l" rtl="0" fontAlgn="base">
              <a:spcBef>
                <a:spcPct val="20000"/>
              </a:spcBef>
              <a:spcAft>
                <a:spcPct val="0"/>
              </a:spcAft>
              <a:buClr>
                <a:srgbClr val="003300"/>
              </a:buClr>
              <a:buSzPct val="75000"/>
              <a:buFont typeface="Wingdings" pitchFamily="2" charset="2"/>
              <a:buChar char="Ø"/>
              <a:defRPr sz="2400">
                <a:solidFill>
                  <a:srgbClr val="646464"/>
                </a:solidFill>
                <a:latin typeface="+mn-lt"/>
                <a:ea typeface="+mn-ea"/>
                <a:cs typeface="+mn-cs"/>
              </a:defRPr>
            </a:lvl1pPr>
            <a:lvl2pPr marL="717550" indent="-355600" algn="l" rtl="0" fontAlgn="base">
              <a:spcBef>
                <a:spcPct val="20000"/>
              </a:spcBef>
              <a:spcAft>
                <a:spcPct val="0"/>
              </a:spcAft>
              <a:buClr>
                <a:srgbClr val="003300"/>
              </a:buClr>
              <a:buSzPct val="75000"/>
              <a:buFont typeface="Wingdings" pitchFamily="2" charset="2"/>
              <a:buChar char="Ø"/>
              <a:defRPr sz="2000">
                <a:solidFill>
                  <a:srgbClr val="646464"/>
                </a:solidFill>
                <a:latin typeface="+mn-lt"/>
              </a:defRPr>
            </a:lvl2pPr>
            <a:lvl3pPr marL="1081088" indent="-361950" algn="l" rtl="0" fontAlgn="base">
              <a:spcBef>
                <a:spcPct val="20000"/>
              </a:spcBef>
              <a:spcAft>
                <a:spcPct val="0"/>
              </a:spcAft>
              <a:buClr>
                <a:srgbClr val="003300"/>
              </a:buClr>
              <a:buSzPct val="75000"/>
              <a:buFont typeface="Wingdings" pitchFamily="2" charset="2"/>
              <a:buChar char="Ø"/>
              <a:defRPr>
                <a:solidFill>
                  <a:srgbClr val="646464"/>
                </a:solidFill>
                <a:latin typeface="+mn-lt"/>
              </a:defRPr>
            </a:lvl3pPr>
            <a:lvl4pPr marL="1441450" indent="-358775" algn="l" rtl="0" fontAlgn="base">
              <a:spcBef>
                <a:spcPct val="20000"/>
              </a:spcBef>
              <a:spcAft>
                <a:spcPct val="0"/>
              </a:spcAft>
              <a:buClr>
                <a:srgbClr val="003300"/>
              </a:buClr>
              <a:buSzPct val="75000"/>
              <a:buFont typeface="Wingdings" pitchFamily="2" charset="2"/>
              <a:buChar char="Ø"/>
              <a:defRPr sz="1600">
                <a:solidFill>
                  <a:srgbClr val="646464"/>
                </a:solidFill>
                <a:latin typeface="+mn-lt"/>
              </a:defRPr>
            </a:lvl4pPr>
            <a:lvl5pPr marL="1800225" indent="-357188" algn="l" rtl="0" fontAlgn="base">
              <a:spcBef>
                <a:spcPct val="20000"/>
              </a:spcBef>
              <a:spcAft>
                <a:spcPct val="0"/>
              </a:spcAft>
              <a:buClr>
                <a:srgbClr val="003300"/>
              </a:buClr>
              <a:buSzPct val="75000"/>
              <a:buFont typeface="Wingdings" pitchFamily="2" charset="2"/>
              <a:buChar char="Ø"/>
              <a:defRPr sz="1600">
                <a:solidFill>
                  <a:srgbClr val="646464"/>
                </a:solidFill>
                <a:latin typeface="+mn-lt"/>
              </a:defRPr>
            </a:lvl5pPr>
            <a:lvl6pPr marL="2257425" indent="-357188" algn="l" rtl="0" fontAlgn="base">
              <a:spcBef>
                <a:spcPct val="20000"/>
              </a:spcBef>
              <a:spcAft>
                <a:spcPct val="0"/>
              </a:spcAft>
              <a:buClr>
                <a:srgbClr val="003300"/>
              </a:buClr>
              <a:buSzPct val="75000"/>
              <a:buFont typeface="Wingdings" pitchFamily="2" charset="2"/>
              <a:buChar char="Ø"/>
              <a:defRPr sz="1600">
                <a:solidFill>
                  <a:srgbClr val="646464"/>
                </a:solidFill>
                <a:latin typeface="+mn-lt"/>
              </a:defRPr>
            </a:lvl6pPr>
            <a:lvl7pPr marL="2714625" indent="-357188" algn="l" rtl="0" fontAlgn="base">
              <a:spcBef>
                <a:spcPct val="20000"/>
              </a:spcBef>
              <a:spcAft>
                <a:spcPct val="0"/>
              </a:spcAft>
              <a:buClr>
                <a:srgbClr val="003300"/>
              </a:buClr>
              <a:buSzPct val="75000"/>
              <a:buFont typeface="Wingdings" pitchFamily="2" charset="2"/>
              <a:buChar char="Ø"/>
              <a:defRPr sz="1600">
                <a:solidFill>
                  <a:srgbClr val="646464"/>
                </a:solidFill>
                <a:latin typeface="+mn-lt"/>
              </a:defRPr>
            </a:lvl7pPr>
            <a:lvl8pPr marL="3171825" indent="-357188" algn="l" rtl="0" fontAlgn="base">
              <a:spcBef>
                <a:spcPct val="20000"/>
              </a:spcBef>
              <a:spcAft>
                <a:spcPct val="0"/>
              </a:spcAft>
              <a:buClr>
                <a:srgbClr val="003300"/>
              </a:buClr>
              <a:buSzPct val="75000"/>
              <a:buFont typeface="Wingdings" pitchFamily="2" charset="2"/>
              <a:buChar char="Ø"/>
              <a:defRPr sz="1600">
                <a:solidFill>
                  <a:srgbClr val="646464"/>
                </a:solidFill>
                <a:latin typeface="+mn-lt"/>
              </a:defRPr>
            </a:lvl8pPr>
            <a:lvl9pPr marL="3629025" indent="-357188" algn="l" rtl="0" fontAlgn="base">
              <a:spcBef>
                <a:spcPct val="20000"/>
              </a:spcBef>
              <a:spcAft>
                <a:spcPct val="0"/>
              </a:spcAft>
              <a:buClr>
                <a:srgbClr val="003300"/>
              </a:buClr>
              <a:buSzPct val="75000"/>
              <a:buFont typeface="Wingdings" pitchFamily="2" charset="2"/>
              <a:buChar char="Ø"/>
              <a:defRPr sz="1600">
                <a:solidFill>
                  <a:srgbClr val="646464"/>
                </a:solidFill>
                <a:latin typeface="+mn-lt"/>
              </a:defRPr>
            </a:lvl9pPr>
          </a:lstStyle>
          <a:p>
            <a:pPr marL="0" indent="0" algn="just">
              <a:buNone/>
            </a:pPr>
            <a:r>
              <a:rPr lang="es-CO" kern="0" dirty="0"/>
              <a:t>Artículo 6 del Decreto 302 de 2015</a:t>
            </a:r>
          </a:p>
          <a:p>
            <a:pPr lvl="1" algn="just"/>
            <a:r>
              <a:rPr lang="es-CO" kern="0" dirty="0"/>
              <a:t>“Los Contadores Públicos aplicarán en sus actuaciones profesionales el Código de Ética para Profesionales de la Contaduría, anexo a este Decreto, en consonancia con el Capítulo Cuarto de la Ley 43 de 1990.”</a:t>
            </a:r>
          </a:p>
        </p:txBody>
      </p:sp>
      <p:sp>
        <p:nvSpPr>
          <p:cNvPr id="16" name="5 CuadroTexto">
            <a:extLst>
              <a:ext uri="{FF2B5EF4-FFF2-40B4-BE49-F238E27FC236}">
                <a16:creationId xmlns:a16="http://schemas.microsoft.com/office/drawing/2014/main" id="{438B0D9F-4623-4B02-BB2B-24C555888F65}"/>
              </a:ext>
            </a:extLst>
          </p:cNvPr>
          <p:cNvSpPr txBox="1"/>
          <p:nvPr/>
        </p:nvSpPr>
        <p:spPr>
          <a:xfrm>
            <a:off x="395536" y="5085184"/>
            <a:ext cx="8334333" cy="969496"/>
          </a:xfrm>
          <a:prstGeom prst="rect">
            <a:avLst/>
          </a:prstGeom>
          <a:noFill/>
          <a:ln w="28575">
            <a:solidFill>
              <a:srgbClr val="C00000"/>
            </a:solidFill>
          </a:ln>
        </p:spPr>
        <p:txBody>
          <a:bodyPr wrap="none" rtlCol="0">
            <a:spAutoFit/>
          </a:bodyPr>
          <a:lstStyle/>
          <a:p>
            <a:r>
              <a:rPr lang="es-CO" dirty="0"/>
              <a:t>Consonancia según el DRAE es:</a:t>
            </a:r>
          </a:p>
          <a:p>
            <a:r>
              <a:rPr lang="es-CO" dirty="0"/>
              <a:t>“Relación de igualdad o conformidad que tienen algunas cosas entre sí”.</a:t>
            </a:r>
          </a:p>
          <a:p>
            <a:r>
              <a:rPr lang="es-CO" dirty="0"/>
              <a:t>Para ello, no debe tratarse de normas contradictorias, y en efecto no lo son.</a:t>
            </a:r>
          </a:p>
        </p:txBody>
      </p:sp>
      <p:sp>
        <p:nvSpPr>
          <p:cNvPr id="2" name="1 Marcador de número de diapositiva"/>
          <p:cNvSpPr>
            <a:spLocks noGrp="1"/>
          </p:cNvSpPr>
          <p:nvPr>
            <p:ph type="sldNum" sz="quarter" idx="12"/>
          </p:nvPr>
        </p:nvSpPr>
        <p:spPr/>
        <p:txBody>
          <a:bodyPr/>
          <a:lstStyle/>
          <a:p>
            <a:fld id="{1D7E4244-D375-4F05-B678-C624FE293554}" type="slidenum">
              <a:rPr lang="es-CO" smtClean="0"/>
              <a:t>87</a:t>
            </a:fld>
            <a:endParaRPr lang="es-CO"/>
          </a:p>
        </p:txBody>
      </p:sp>
    </p:spTree>
    <p:extLst>
      <p:ext uri="{BB962C8B-B14F-4D97-AF65-F5344CB8AC3E}">
        <p14:creationId xmlns:p14="http://schemas.microsoft.com/office/powerpoint/2010/main" val="393399190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5 Marcador de contenido"/>
          <p:cNvGraphicFramePr>
            <a:graphicFrameLocks noGrp="1"/>
          </p:cNvGraphicFramePr>
          <p:nvPr>
            <p:ph idx="1"/>
            <p:extLst>
              <p:ext uri="{D42A27DB-BD31-4B8C-83A1-F6EECF244321}">
                <p14:modId xmlns:p14="http://schemas.microsoft.com/office/powerpoint/2010/main" val="2006435476"/>
              </p:ext>
            </p:extLst>
          </p:nvPr>
        </p:nvGraphicFramePr>
        <p:xfrm>
          <a:off x="930344" y="1528802"/>
          <a:ext cx="7161935" cy="37488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1 Título"/>
          <p:cNvSpPr txBox="1">
            <a:spLocks/>
          </p:cNvSpPr>
          <p:nvPr/>
        </p:nvSpPr>
        <p:spPr bwMode="auto">
          <a:xfrm>
            <a:off x="821028" y="334852"/>
            <a:ext cx="7650051" cy="937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defPPr>
              <a:defRPr lang="es-CO"/>
            </a:defPPr>
            <a:lvl1pPr algn="r" eaLnBrk="1" hangingPunct="1">
              <a:lnSpc>
                <a:spcPct val="90000"/>
              </a:lnSpc>
              <a:defRPr sz="3000" b="1">
                <a:solidFill>
                  <a:srgbClr val="C00000"/>
                </a:solidFill>
                <a:latin typeface="+mj-lt"/>
                <a:ea typeface="+mj-ea"/>
                <a:cs typeface="+mj-cs"/>
              </a:defRPr>
            </a:lvl1pPr>
            <a:lvl2pPr eaLnBrk="1" hangingPunct="1">
              <a:lnSpc>
                <a:spcPct val="90000"/>
              </a:lnSpc>
              <a:defRPr sz="4400">
                <a:latin typeface="Calibri Light" pitchFamily="34" charset="0"/>
              </a:defRPr>
            </a:lvl2pPr>
            <a:lvl3pPr eaLnBrk="1" hangingPunct="1">
              <a:lnSpc>
                <a:spcPct val="90000"/>
              </a:lnSpc>
              <a:defRPr sz="4400">
                <a:latin typeface="Calibri Light" pitchFamily="34" charset="0"/>
              </a:defRPr>
            </a:lvl3pPr>
            <a:lvl4pPr eaLnBrk="1" hangingPunct="1">
              <a:lnSpc>
                <a:spcPct val="90000"/>
              </a:lnSpc>
              <a:defRPr sz="4400">
                <a:latin typeface="Calibri Light" pitchFamily="34" charset="0"/>
              </a:defRPr>
            </a:lvl4pPr>
            <a:lvl5pPr eaLnBrk="1" hangingPunct="1">
              <a:lnSpc>
                <a:spcPct val="90000"/>
              </a:lnSpc>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s-CO" sz="4000" dirty="0"/>
              <a:t>Naturaleza de los códigos de ética</a:t>
            </a:r>
          </a:p>
        </p:txBody>
      </p:sp>
      <p:pic>
        <p:nvPicPr>
          <p:cNvPr id="10" name="9 Imagen" descr="LEMA GOBIERNO 2014_logo-01"/>
          <p:cNvPicPr/>
          <p:nvPr/>
        </p:nvPicPr>
        <p:blipFill>
          <a:blip r:embed="rId7"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14" name="13 Imagen" descr="MINCOMERCIO-final"/>
          <p:cNvPicPr/>
          <p:nvPr/>
        </p:nvPicPr>
        <p:blipFill>
          <a:blip r:embed="rId8"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cxnSp>
        <p:nvCxnSpPr>
          <p:cNvPr id="15" name="14 Conector recto"/>
          <p:cNvCxnSpPr/>
          <p:nvPr/>
        </p:nvCxnSpPr>
        <p:spPr>
          <a:xfrm>
            <a:off x="251520" y="6237312"/>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6" name="15 Imagen"/>
          <p:cNvPicPr/>
          <p:nvPr/>
        </p:nvPicPr>
        <p:blipFill>
          <a:blip r:embed="rId9"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8" name="7 Marcador de contenido"/>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cxnSp>
        <p:nvCxnSpPr>
          <p:cNvPr id="19" name="18 Conector recto"/>
          <p:cNvCxnSpPr/>
          <p:nvPr/>
        </p:nvCxnSpPr>
        <p:spPr>
          <a:xfrm>
            <a:off x="251520" y="548680"/>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1 Marcador de número de diapositiva"/>
          <p:cNvSpPr>
            <a:spLocks noGrp="1"/>
          </p:cNvSpPr>
          <p:nvPr>
            <p:ph type="sldNum" sz="quarter" idx="12"/>
          </p:nvPr>
        </p:nvSpPr>
        <p:spPr/>
        <p:txBody>
          <a:bodyPr/>
          <a:lstStyle/>
          <a:p>
            <a:fld id="{1D7E4244-D375-4F05-B678-C624FE293554}" type="slidenum">
              <a:rPr lang="es-CO" smtClean="0"/>
              <a:t>88</a:t>
            </a:fld>
            <a:endParaRPr lang="es-CO"/>
          </a:p>
        </p:txBody>
      </p:sp>
    </p:spTree>
    <p:extLst>
      <p:ext uri="{BB962C8B-B14F-4D97-AF65-F5344CB8AC3E}">
        <p14:creationId xmlns:p14="http://schemas.microsoft.com/office/powerpoint/2010/main" val="272628994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EMA GOBIERNO 2014_logo-0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5" name="4 Imagen" descr="MINCOMERCIO-fi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pic>
        <p:nvPicPr>
          <p:cNvPr id="10" name="9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1" name="7 Marcador de contenid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cxnSp>
        <p:nvCxnSpPr>
          <p:cNvPr id="13" name="12 Conector recto"/>
          <p:cNvCxnSpPr/>
          <p:nvPr/>
        </p:nvCxnSpPr>
        <p:spPr>
          <a:xfrm>
            <a:off x="251520" y="548680"/>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251519" y="548680"/>
            <a:ext cx="8365201" cy="461665"/>
          </a:xfrm>
          <a:prstGeom prst="rect">
            <a:avLst/>
          </a:prstGeom>
          <a:noFill/>
        </p:spPr>
        <p:txBody>
          <a:bodyPr wrap="square" rtlCol="0">
            <a:spAutoFit/>
          </a:bodyPr>
          <a:lstStyle/>
          <a:p>
            <a:r>
              <a:rPr lang="es-CO" sz="2400" b="1" dirty="0">
                <a:solidFill>
                  <a:srgbClr val="0070C0"/>
                </a:solidFill>
              </a:rPr>
              <a:t>INTERACCIÓN CÓDIGO DE ÉTICA LEY 43 VS DECRETO 302</a:t>
            </a:r>
          </a:p>
        </p:txBody>
      </p:sp>
      <p:graphicFrame>
        <p:nvGraphicFramePr>
          <p:cNvPr id="9" name="12 Tabla">
            <a:extLst>
              <a:ext uri="{FF2B5EF4-FFF2-40B4-BE49-F238E27FC236}">
                <a16:creationId xmlns:a16="http://schemas.microsoft.com/office/drawing/2014/main" id="{70A50987-83DC-4AE0-AF86-B2754D23515F}"/>
              </a:ext>
            </a:extLst>
          </p:cNvPr>
          <p:cNvGraphicFramePr>
            <a:graphicFrameLocks noGrp="1"/>
          </p:cNvGraphicFramePr>
          <p:nvPr>
            <p:extLst>
              <p:ext uri="{D42A27DB-BD31-4B8C-83A1-F6EECF244321}">
                <p14:modId xmlns:p14="http://schemas.microsoft.com/office/powerpoint/2010/main" val="704063868"/>
              </p:ext>
            </p:extLst>
          </p:nvPr>
        </p:nvGraphicFramePr>
        <p:xfrm>
          <a:off x="72008" y="1124744"/>
          <a:ext cx="9036496" cy="4655625"/>
        </p:xfrm>
        <a:graphic>
          <a:graphicData uri="http://schemas.openxmlformats.org/drawingml/2006/table">
            <a:tbl>
              <a:tblPr firstRow="1" bandRow="1">
                <a:tableStyleId>{5C22544A-7EE6-4342-B048-85BDC9FD1C3A}</a:tableStyleId>
              </a:tblPr>
              <a:tblGrid>
                <a:gridCol w="3285998">
                  <a:extLst>
                    <a:ext uri="{9D8B030D-6E8A-4147-A177-3AD203B41FA5}">
                      <a16:colId xmlns:a16="http://schemas.microsoft.com/office/drawing/2014/main" val="20000"/>
                    </a:ext>
                  </a:extLst>
                </a:gridCol>
                <a:gridCol w="2763226">
                  <a:extLst>
                    <a:ext uri="{9D8B030D-6E8A-4147-A177-3AD203B41FA5}">
                      <a16:colId xmlns:a16="http://schemas.microsoft.com/office/drawing/2014/main" val="20001"/>
                    </a:ext>
                  </a:extLst>
                </a:gridCol>
                <a:gridCol w="2987272">
                  <a:extLst>
                    <a:ext uri="{9D8B030D-6E8A-4147-A177-3AD203B41FA5}">
                      <a16:colId xmlns:a16="http://schemas.microsoft.com/office/drawing/2014/main" val="20002"/>
                    </a:ext>
                  </a:extLst>
                </a:gridCol>
              </a:tblGrid>
              <a:tr h="5521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600" dirty="0"/>
                        <a:t>Principios Ley 43</a:t>
                      </a:r>
                    </a:p>
                    <a:p>
                      <a:endParaRPr lang="es-CO" sz="1600" dirty="0"/>
                    </a:p>
                  </a:txBody>
                  <a:tcPr>
                    <a:solidFill>
                      <a:srgbClr val="6600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600" dirty="0"/>
                        <a:t>Principios generales </a:t>
                      </a:r>
                      <a:r>
                        <a:rPr lang="es-CO" sz="1600" dirty="0" err="1"/>
                        <a:t>Dec</a:t>
                      </a:r>
                      <a:r>
                        <a:rPr lang="es-CO" sz="1600" dirty="0"/>
                        <a:t>. 302</a:t>
                      </a:r>
                    </a:p>
                  </a:txBody>
                  <a:tcPr>
                    <a:solidFill>
                      <a:srgbClr val="6600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600" dirty="0"/>
                        <a:t>Comentario</a:t>
                      </a:r>
                    </a:p>
                  </a:txBody>
                  <a:tcPr>
                    <a:solidFill>
                      <a:srgbClr val="6600CC"/>
                    </a:solidFill>
                  </a:tcPr>
                </a:tc>
                <a:extLst>
                  <a:ext uri="{0D108BD9-81ED-4DB2-BD59-A6C34878D82A}">
                    <a16:rowId xmlns:a16="http://schemas.microsoft.com/office/drawing/2014/main" val="10000"/>
                  </a:ext>
                </a:extLst>
              </a:tr>
              <a:tr h="31991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s-CO" sz="1400" b="0" dirty="0"/>
                        <a:t>Integridad</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s-CO" sz="1400" b="0" dirty="0"/>
                        <a:t>Integridad</a:t>
                      </a:r>
                    </a:p>
                  </a:txBody>
                  <a:tcPr/>
                </a:tc>
                <a:tc>
                  <a:txBody>
                    <a:bodyPr/>
                    <a:lstStyle/>
                    <a:p>
                      <a:endParaRPr lang="es-CO" sz="1400" dirty="0"/>
                    </a:p>
                  </a:txBody>
                  <a:tcPr/>
                </a:tc>
                <a:extLst>
                  <a:ext uri="{0D108BD9-81ED-4DB2-BD59-A6C34878D82A}">
                    <a16:rowId xmlns:a16="http://schemas.microsoft.com/office/drawing/2014/main" val="10001"/>
                  </a:ext>
                </a:extLst>
              </a:tr>
              <a:tr h="319914">
                <a:tc>
                  <a:txBody>
                    <a:bodyPr/>
                    <a:lstStyle/>
                    <a:p>
                      <a:r>
                        <a:rPr lang="es-CO" sz="1400" b="0" dirty="0"/>
                        <a:t>Objetividad</a:t>
                      </a:r>
                      <a:endParaRPr lang="es-CO" sz="1400"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s-CO" sz="1400" b="0" dirty="0"/>
                        <a:t>Objetividad</a:t>
                      </a:r>
                    </a:p>
                  </a:txBody>
                  <a:tcPr/>
                </a:tc>
                <a:tc>
                  <a:txBody>
                    <a:bodyPr/>
                    <a:lstStyle/>
                    <a:p>
                      <a:endParaRPr lang="es-CO" sz="1400" dirty="0"/>
                    </a:p>
                  </a:txBody>
                  <a:tcPr/>
                </a:tc>
                <a:extLst>
                  <a:ext uri="{0D108BD9-81ED-4DB2-BD59-A6C34878D82A}">
                    <a16:rowId xmlns:a16="http://schemas.microsoft.com/office/drawing/2014/main" val="10002"/>
                  </a:ext>
                </a:extLst>
              </a:tr>
              <a:tr h="472343">
                <a:tc>
                  <a:txBody>
                    <a:bodyPr/>
                    <a:lstStyle/>
                    <a:p>
                      <a:r>
                        <a:rPr lang="es-CO" sz="1400" b="0" dirty="0"/>
                        <a:t>Independencia</a:t>
                      </a:r>
                      <a:endParaRPr lang="es-CO"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400" dirty="0"/>
                        <a:t>Exigida para</a:t>
                      </a:r>
                      <a:r>
                        <a:rPr lang="es-CO" sz="1400" baseline="0" dirty="0"/>
                        <a:t> el ejercicio internacional (Secciones 290, 291)</a:t>
                      </a:r>
                      <a:endParaRPr lang="es-CO" sz="1400" dirty="0"/>
                    </a:p>
                  </a:txBody>
                  <a:tcPr/>
                </a:tc>
                <a:tc>
                  <a:txBody>
                    <a:bodyPr/>
                    <a:lstStyle/>
                    <a:p>
                      <a:r>
                        <a:rPr lang="es-MX" sz="1400" dirty="0"/>
                        <a:t>No es un principio general porque solo aplica para Auditores</a:t>
                      </a:r>
                      <a:endParaRPr lang="es-CO" sz="1400" dirty="0"/>
                    </a:p>
                  </a:txBody>
                  <a:tcPr/>
                </a:tc>
                <a:extLst>
                  <a:ext uri="{0D108BD9-81ED-4DB2-BD59-A6C34878D82A}">
                    <a16:rowId xmlns:a16="http://schemas.microsoft.com/office/drawing/2014/main" val="10003"/>
                  </a:ext>
                </a:extLst>
              </a:tr>
              <a:tr h="499591">
                <a:tc>
                  <a:txBody>
                    <a:bodyPr/>
                    <a:lstStyle/>
                    <a:p>
                      <a:r>
                        <a:rPr lang="es-CO" sz="1400" b="0" dirty="0"/>
                        <a:t>Responsabilidad</a:t>
                      </a:r>
                      <a:endParaRPr lang="es-CO" sz="1400" dirty="0"/>
                    </a:p>
                  </a:txBody>
                  <a:tcPr/>
                </a:tc>
                <a:tc>
                  <a:txBody>
                    <a:bodyPr/>
                    <a:lstStyle/>
                    <a:p>
                      <a:endParaRPr lang="es-CO" sz="1400" dirty="0"/>
                    </a:p>
                  </a:txBody>
                  <a:tcPr/>
                </a:tc>
                <a:tc>
                  <a:txBody>
                    <a:bodyPr/>
                    <a:lstStyle/>
                    <a:p>
                      <a:r>
                        <a:rPr lang="es-CO" sz="1400" dirty="0"/>
                        <a:t>Se relaciona con la sanción, lo cual es</a:t>
                      </a:r>
                      <a:r>
                        <a:rPr lang="es-CO" sz="1400" baseline="0" dirty="0"/>
                        <a:t> un asunto de cada país</a:t>
                      </a:r>
                      <a:endParaRPr lang="es-CO" sz="1400" dirty="0"/>
                    </a:p>
                  </a:txBody>
                  <a:tcPr/>
                </a:tc>
                <a:extLst>
                  <a:ext uri="{0D108BD9-81ED-4DB2-BD59-A6C34878D82A}">
                    <a16:rowId xmlns:a16="http://schemas.microsoft.com/office/drawing/2014/main" val="10004"/>
                  </a:ext>
                </a:extLst>
              </a:tr>
              <a:tr h="319914">
                <a:tc>
                  <a:txBody>
                    <a:bodyPr/>
                    <a:lstStyle/>
                    <a:p>
                      <a:r>
                        <a:rPr lang="es-CO" sz="1400" b="0" dirty="0"/>
                        <a:t>Confidencialidad</a:t>
                      </a:r>
                      <a:endParaRPr lang="es-CO" sz="1400"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s-CO" sz="1400" b="0" dirty="0"/>
                        <a:t>Confidencialidad </a:t>
                      </a:r>
                    </a:p>
                  </a:txBody>
                  <a:tcPr/>
                </a:tc>
                <a:tc>
                  <a:txBody>
                    <a:bodyPr/>
                    <a:lstStyle/>
                    <a:p>
                      <a:endParaRPr lang="es-CO" sz="1400" dirty="0"/>
                    </a:p>
                  </a:txBody>
                  <a:tcPr/>
                </a:tc>
                <a:extLst>
                  <a:ext uri="{0D108BD9-81ED-4DB2-BD59-A6C34878D82A}">
                    <a16:rowId xmlns:a16="http://schemas.microsoft.com/office/drawing/2014/main" val="10005"/>
                  </a:ext>
                </a:extLst>
              </a:tr>
              <a:tr h="525963">
                <a:tc>
                  <a:txBody>
                    <a:bodyPr/>
                    <a:lstStyle/>
                    <a:p>
                      <a:r>
                        <a:rPr lang="es-CO" sz="1400" b="0" dirty="0"/>
                        <a:t>Observaciones de las disposiciones normativas</a:t>
                      </a:r>
                      <a:endParaRPr lang="es-CO" sz="1400"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s-CO" sz="1400" b="0" dirty="0"/>
                        <a:t>Comportamiento profesional </a:t>
                      </a:r>
                      <a:endParaRPr lang="es-CO" sz="1400" dirty="0"/>
                    </a:p>
                    <a:p>
                      <a:endParaRPr lang="es-CO" sz="1400" dirty="0"/>
                    </a:p>
                  </a:txBody>
                  <a:tcPr/>
                </a:tc>
                <a:tc>
                  <a:txBody>
                    <a:bodyPr/>
                    <a:lstStyle/>
                    <a:p>
                      <a:r>
                        <a:rPr lang="es-MX" sz="1400" dirty="0"/>
                        <a:t>El comportamiento</a:t>
                      </a:r>
                      <a:r>
                        <a:rPr lang="es-MX" sz="1400" baseline="0" dirty="0"/>
                        <a:t> profesional incluye el cumplimiento normativo.</a:t>
                      </a:r>
                      <a:endParaRPr lang="es-CO" sz="1400" dirty="0"/>
                    </a:p>
                  </a:txBody>
                  <a:tcPr/>
                </a:tc>
                <a:extLst>
                  <a:ext uri="{0D108BD9-81ED-4DB2-BD59-A6C34878D82A}">
                    <a16:rowId xmlns:a16="http://schemas.microsoft.com/office/drawing/2014/main" val="10006"/>
                  </a:ext>
                </a:extLst>
              </a:tr>
              <a:tr h="509992">
                <a:tc>
                  <a:txBody>
                    <a:bodyPr/>
                    <a:lstStyle/>
                    <a:p>
                      <a:r>
                        <a:rPr lang="es-CO" sz="1400" b="0" dirty="0"/>
                        <a:t>Competencia y actualización profesional</a:t>
                      </a:r>
                      <a:endParaRPr lang="es-CO" sz="1400"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s-CO" sz="1400" b="0" dirty="0"/>
                        <a:t>Competencia y diligencia profesionales </a:t>
                      </a:r>
                    </a:p>
                  </a:txBody>
                  <a:tcPr/>
                </a:tc>
                <a:tc>
                  <a:txBody>
                    <a:bodyPr/>
                    <a:lstStyle/>
                    <a:p>
                      <a:r>
                        <a:rPr lang="es-CO" sz="1400" dirty="0"/>
                        <a:t>La actualización es un presupuesto</a:t>
                      </a:r>
                      <a:r>
                        <a:rPr lang="es-CO" sz="1400" baseline="0" dirty="0"/>
                        <a:t> de la competencia</a:t>
                      </a:r>
                      <a:endParaRPr lang="es-CO" sz="1400" dirty="0"/>
                    </a:p>
                  </a:txBody>
                  <a:tcPr/>
                </a:tc>
                <a:extLst>
                  <a:ext uri="{0D108BD9-81ED-4DB2-BD59-A6C34878D82A}">
                    <a16:rowId xmlns:a16="http://schemas.microsoft.com/office/drawing/2014/main" val="10007"/>
                  </a:ext>
                </a:extLst>
              </a:tr>
              <a:tr h="472343">
                <a:tc>
                  <a:txBody>
                    <a:bodyPr/>
                    <a:lstStyle/>
                    <a:p>
                      <a:r>
                        <a:rPr lang="es-CO" sz="1400" b="0" dirty="0"/>
                        <a:t>Difusión y colaboración</a:t>
                      </a:r>
                      <a:endParaRPr lang="es-CO" sz="1400" dirty="0"/>
                    </a:p>
                  </a:txBody>
                  <a:tcPr/>
                </a:tc>
                <a:tc>
                  <a:txBody>
                    <a:bodyPr/>
                    <a:lstStyle/>
                    <a:p>
                      <a:endParaRPr lang="es-CO" sz="1400" dirty="0"/>
                    </a:p>
                  </a:txBody>
                  <a:tcPr/>
                </a:tc>
                <a:tc>
                  <a:txBody>
                    <a:bodyPr/>
                    <a:lstStyle/>
                    <a:p>
                      <a:r>
                        <a:rPr lang="es-CO" sz="1400" dirty="0"/>
                        <a:t>Impulso</a:t>
                      </a:r>
                      <a:r>
                        <a:rPr lang="es-CO" sz="1400" baseline="0" dirty="0"/>
                        <a:t> a la profesión, lo cual es reglamentación local</a:t>
                      </a:r>
                      <a:endParaRPr lang="es-CO" sz="1400" dirty="0"/>
                    </a:p>
                  </a:txBody>
                  <a:tcPr/>
                </a:tc>
                <a:extLst>
                  <a:ext uri="{0D108BD9-81ED-4DB2-BD59-A6C34878D82A}">
                    <a16:rowId xmlns:a16="http://schemas.microsoft.com/office/drawing/2014/main" val="10008"/>
                  </a:ext>
                </a:extLst>
              </a:tr>
              <a:tr h="472343">
                <a:tc>
                  <a:txBody>
                    <a:bodyPr/>
                    <a:lstStyle/>
                    <a:p>
                      <a:r>
                        <a:rPr lang="es-CO" sz="1400" b="0" dirty="0"/>
                        <a:t>Respeto entre colegas</a:t>
                      </a:r>
                      <a:endParaRPr lang="es-CO" sz="1400"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s-CO" sz="1400" b="0" dirty="0"/>
                        <a:t>Comportamiento profesional </a:t>
                      </a:r>
                      <a:endParaRPr lang="es-CO" sz="1400"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s-CO" sz="1400" dirty="0"/>
                    </a:p>
                  </a:txBody>
                  <a:tcPr/>
                </a:tc>
                <a:tc>
                  <a:txBody>
                    <a:bodyPr/>
                    <a:lstStyle/>
                    <a:p>
                      <a:r>
                        <a:rPr lang="es-CO" sz="1400" dirty="0"/>
                        <a:t>No desacreditar</a:t>
                      </a:r>
                      <a:r>
                        <a:rPr lang="es-CO" sz="1400" baseline="0" dirty="0"/>
                        <a:t> la profesión</a:t>
                      </a:r>
                      <a:endParaRPr lang="es-CO" sz="1400" dirty="0"/>
                    </a:p>
                  </a:txBody>
                  <a:tcPr/>
                </a:tc>
                <a:extLst>
                  <a:ext uri="{0D108BD9-81ED-4DB2-BD59-A6C34878D82A}">
                    <a16:rowId xmlns:a16="http://schemas.microsoft.com/office/drawing/2014/main" val="10009"/>
                  </a:ext>
                </a:extLst>
              </a:tr>
            </a:tbl>
          </a:graphicData>
        </a:graphic>
      </p:graphicFrame>
      <p:sp>
        <p:nvSpPr>
          <p:cNvPr id="15" name="14 CuadroTexto">
            <a:extLst>
              <a:ext uri="{FF2B5EF4-FFF2-40B4-BE49-F238E27FC236}">
                <a16:creationId xmlns:a16="http://schemas.microsoft.com/office/drawing/2014/main" id="{FD0E8A6B-DF5B-4933-9A6D-3A7A1C572405}"/>
              </a:ext>
            </a:extLst>
          </p:cNvPr>
          <p:cNvSpPr txBox="1"/>
          <p:nvPr/>
        </p:nvSpPr>
        <p:spPr>
          <a:xfrm>
            <a:off x="107504" y="5677737"/>
            <a:ext cx="8953801"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s-CO" dirty="0"/>
              <a:t>No se observan incompatibilidades, si  bien hay niveles distintos de exigencia.</a:t>
            </a:r>
          </a:p>
        </p:txBody>
      </p:sp>
      <p:sp>
        <p:nvSpPr>
          <p:cNvPr id="2" name="1 Marcador de número de diapositiva"/>
          <p:cNvSpPr>
            <a:spLocks noGrp="1"/>
          </p:cNvSpPr>
          <p:nvPr>
            <p:ph type="sldNum" sz="quarter" idx="12"/>
          </p:nvPr>
        </p:nvSpPr>
        <p:spPr/>
        <p:txBody>
          <a:bodyPr/>
          <a:lstStyle/>
          <a:p>
            <a:fld id="{1D7E4244-D375-4F05-B678-C624FE293554}" type="slidenum">
              <a:rPr lang="es-CO" smtClean="0"/>
              <a:t>89</a:t>
            </a:fld>
            <a:endParaRPr lang="es-CO"/>
          </a:p>
        </p:txBody>
      </p:sp>
    </p:spTree>
    <p:extLst>
      <p:ext uri="{BB962C8B-B14F-4D97-AF65-F5344CB8AC3E}">
        <p14:creationId xmlns:p14="http://schemas.microsoft.com/office/powerpoint/2010/main" val="1419051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EMA GOBIERNO 2014_logo-0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5" name="4 Imagen" descr="MINCOMERCIO-fi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cxnSp>
        <p:nvCxnSpPr>
          <p:cNvPr id="7" name="6 Conector recto"/>
          <p:cNvCxnSpPr/>
          <p:nvPr/>
        </p:nvCxnSpPr>
        <p:spPr>
          <a:xfrm>
            <a:off x="251520" y="6237312"/>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 name="9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1" name="7 Marcador de contenid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cxnSp>
        <p:nvCxnSpPr>
          <p:cNvPr id="13" name="12 Conector recto"/>
          <p:cNvCxnSpPr/>
          <p:nvPr/>
        </p:nvCxnSpPr>
        <p:spPr>
          <a:xfrm>
            <a:off x="251520" y="548680"/>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251520" y="548680"/>
            <a:ext cx="3168352" cy="461665"/>
          </a:xfrm>
          <a:prstGeom prst="rect">
            <a:avLst/>
          </a:prstGeom>
          <a:noFill/>
        </p:spPr>
        <p:txBody>
          <a:bodyPr wrap="square" rtlCol="0">
            <a:spAutoFit/>
          </a:bodyPr>
          <a:lstStyle/>
          <a:p>
            <a:r>
              <a:rPr lang="es-CO" sz="2400" b="1" dirty="0">
                <a:solidFill>
                  <a:srgbClr val="0070C0"/>
                </a:solidFill>
              </a:rPr>
              <a:t>IGUALDAD DE GENERO</a:t>
            </a:r>
          </a:p>
        </p:txBody>
      </p:sp>
      <p:sp>
        <p:nvSpPr>
          <p:cNvPr id="15" name="14 CuadroTexto"/>
          <p:cNvSpPr txBox="1"/>
          <p:nvPr/>
        </p:nvSpPr>
        <p:spPr>
          <a:xfrm>
            <a:off x="251520" y="1020487"/>
            <a:ext cx="7290776" cy="646331"/>
          </a:xfrm>
          <a:prstGeom prst="rect">
            <a:avLst/>
          </a:prstGeom>
          <a:noFill/>
        </p:spPr>
        <p:txBody>
          <a:bodyPr wrap="square" rtlCol="0">
            <a:spAutoFit/>
          </a:bodyPr>
          <a:lstStyle/>
          <a:p>
            <a:r>
              <a:rPr lang="es-CO" b="1" dirty="0"/>
              <a:t>Objetivo 5: Lograr la igualdad entre los géneros y empoderar a todas las mujeres y las niñas</a:t>
            </a:r>
          </a:p>
        </p:txBody>
      </p:sp>
      <p:sp>
        <p:nvSpPr>
          <p:cNvPr id="16" name="15 CuadroTexto"/>
          <p:cNvSpPr txBox="1"/>
          <p:nvPr/>
        </p:nvSpPr>
        <p:spPr>
          <a:xfrm>
            <a:off x="251520" y="1772816"/>
            <a:ext cx="8640960" cy="3662541"/>
          </a:xfrm>
          <a:prstGeom prst="rect">
            <a:avLst/>
          </a:prstGeom>
          <a:noFill/>
          <a:ln>
            <a:solidFill>
              <a:srgbClr val="0070C0"/>
            </a:solidFill>
          </a:ln>
        </p:spPr>
        <p:txBody>
          <a:bodyPr wrap="square" rtlCol="0">
            <a:spAutoFit/>
          </a:bodyPr>
          <a:lstStyle/>
          <a:p>
            <a:r>
              <a:rPr lang="es-CO" sz="1600" dirty="0"/>
              <a:t>Si bien entre 2000 y 2015 se produjeron avances a nivel mundial con relación a la igualdad entre los géneros gracias a los Objetivos de Desarrollo del Milenio (incluida la igualdad de acceso a la enseñanza primaria), las mujeres y las niñas siguen sufriendo la discriminación y la violencia en todos los lugares del mundo. Por este motivo, continúa siendo necesario el cumplimiento del objetivo de igualdad, ahora a través de la </a:t>
            </a:r>
            <a:r>
              <a:rPr lang="es-CO" sz="1600" dirty="0">
                <a:hlinkClick r:id="rId6"/>
              </a:rPr>
              <a:t>Agenda 2030</a:t>
            </a:r>
            <a:r>
              <a:rPr lang="es-CO" sz="1600" dirty="0"/>
              <a:t>.</a:t>
            </a:r>
          </a:p>
          <a:p>
            <a:endParaRPr lang="es-CO" sz="1600" dirty="0"/>
          </a:p>
          <a:p>
            <a:r>
              <a:rPr lang="es-CO" sz="1600" dirty="0"/>
              <a:t>La igualdad entre los géneros no es solo un derecho humano fundamental, sino la base necesaria para conseguir un mundo pacífico, próspero y sostenible.</a:t>
            </a:r>
          </a:p>
          <a:p>
            <a:endParaRPr lang="es-CO" sz="1600" dirty="0"/>
          </a:p>
          <a:p>
            <a:r>
              <a:rPr lang="es-CO" sz="1600" dirty="0"/>
              <a:t>Si se facilita la igualdad a las </a:t>
            </a:r>
            <a:r>
              <a:rPr lang="es-CO" sz="1600" dirty="0">
                <a:hlinkClick r:id="rId7"/>
              </a:rPr>
              <a:t>mujeres</a:t>
            </a:r>
            <a:r>
              <a:rPr lang="es-CO" sz="1600" dirty="0"/>
              <a:t> y </a:t>
            </a:r>
            <a:r>
              <a:rPr lang="es-CO" sz="1600" dirty="0">
                <a:hlinkClick r:id="rId8"/>
              </a:rPr>
              <a:t>niñas</a:t>
            </a:r>
            <a:r>
              <a:rPr lang="es-CO" sz="1600" dirty="0"/>
              <a:t> en el acceso a la educación, a la atención médica, a un trabajo decente, y una representación en los procesos de adopción de decisiones políticas y económicas, se estarán impulsando las economías sostenibles y las sociedades y la humanidad en su conjunto se beneficiarán al mismo tiempo.</a:t>
            </a:r>
          </a:p>
          <a:p>
            <a:pPr algn="just"/>
            <a:endParaRPr lang="es-CO" sz="2400" dirty="0"/>
          </a:p>
        </p:txBody>
      </p:sp>
      <p:pic>
        <p:nvPicPr>
          <p:cNvPr id="18" name="17 Imagen" descr="Objetivo 5 - IGUALDAD DE GÉNERO">
            <a:hlinkClick r:id="rId9" tgtFrame="&quot;_self&quot;"/>
          </p:cNvPr>
          <p:cNvPicPr/>
          <p:nvPr/>
        </p:nvPicPr>
        <p:blipFill>
          <a:blip r:embed="rId10" cstate="email">
            <a:extLst>
              <a:ext uri="{28A0092B-C50C-407E-A947-70E740481C1C}">
                <a14:useLocalDpi xmlns:a14="http://schemas.microsoft.com/office/drawing/2010/main"/>
              </a:ext>
            </a:extLst>
          </a:blip>
          <a:srcRect/>
          <a:stretch>
            <a:fillRect/>
          </a:stretch>
        </p:blipFill>
        <p:spPr bwMode="auto">
          <a:xfrm>
            <a:off x="7542296" y="548680"/>
            <a:ext cx="1350184" cy="1224136"/>
          </a:xfrm>
          <a:prstGeom prst="rect">
            <a:avLst/>
          </a:prstGeom>
          <a:noFill/>
          <a:ln>
            <a:noFill/>
          </a:ln>
        </p:spPr>
      </p:pic>
      <p:sp>
        <p:nvSpPr>
          <p:cNvPr id="2" name="Marcador de número de diapositiva 1"/>
          <p:cNvSpPr>
            <a:spLocks noGrp="1"/>
          </p:cNvSpPr>
          <p:nvPr>
            <p:ph type="sldNum" sz="quarter" idx="12"/>
          </p:nvPr>
        </p:nvSpPr>
        <p:spPr/>
        <p:txBody>
          <a:bodyPr/>
          <a:lstStyle/>
          <a:p>
            <a:fld id="{1D7E4244-D375-4F05-B678-C624FE293554}" type="slidenum">
              <a:rPr lang="es-CO" smtClean="0"/>
              <a:t>9</a:t>
            </a:fld>
            <a:endParaRPr lang="es-CO"/>
          </a:p>
        </p:txBody>
      </p:sp>
    </p:spTree>
    <p:extLst>
      <p:ext uri="{BB962C8B-B14F-4D97-AF65-F5344CB8AC3E}">
        <p14:creationId xmlns:p14="http://schemas.microsoft.com/office/powerpoint/2010/main" val="388022713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EMA GOBIERNO 2014_logo-0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5" name="4 Imagen" descr="MINCOMERCIO-fi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pic>
        <p:nvPicPr>
          <p:cNvPr id="10" name="9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1" name="7 Marcador de contenid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cxnSp>
        <p:nvCxnSpPr>
          <p:cNvPr id="13" name="12 Conector recto"/>
          <p:cNvCxnSpPr/>
          <p:nvPr/>
        </p:nvCxnSpPr>
        <p:spPr>
          <a:xfrm>
            <a:off x="251520" y="548680"/>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251519" y="548680"/>
            <a:ext cx="8365201" cy="461665"/>
          </a:xfrm>
          <a:prstGeom prst="rect">
            <a:avLst/>
          </a:prstGeom>
          <a:noFill/>
        </p:spPr>
        <p:txBody>
          <a:bodyPr wrap="square" rtlCol="0">
            <a:spAutoFit/>
          </a:bodyPr>
          <a:lstStyle/>
          <a:p>
            <a:r>
              <a:rPr lang="es-CO" sz="2400" b="1" dirty="0">
                <a:solidFill>
                  <a:srgbClr val="0070C0"/>
                </a:solidFill>
              </a:rPr>
              <a:t>ESTRUCTURA DEL CÓDIGO DE ÉTICA IESBA</a:t>
            </a:r>
          </a:p>
        </p:txBody>
      </p:sp>
      <p:graphicFrame>
        <p:nvGraphicFramePr>
          <p:cNvPr id="9" name="8 Marcador de contenido">
            <a:extLst>
              <a:ext uri="{FF2B5EF4-FFF2-40B4-BE49-F238E27FC236}">
                <a16:creationId xmlns:a16="http://schemas.microsoft.com/office/drawing/2014/main" id="{4864D7C9-0623-4DBF-8B67-E9EC2622C21D}"/>
              </a:ext>
            </a:extLst>
          </p:cNvPr>
          <p:cNvGraphicFramePr>
            <a:graphicFrameLocks/>
          </p:cNvGraphicFramePr>
          <p:nvPr>
            <p:extLst>
              <p:ext uri="{D42A27DB-BD31-4B8C-83A1-F6EECF244321}">
                <p14:modId xmlns:p14="http://schemas.microsoft.com/office/powerpoint/2010/main" val="3327667853"/>
              </p:ext>
            </p:extLst>
          </p:nvPr>
        </p:nvGraphicFramePr>
        <p:xfrm>
          <a:off x="251520" y="1268760"/>
          <a:ext cx="8507288" cy="388843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5" name="10 CuadroTexto">
            <a:extLst>
              <a:ext uri="{FF2B5EF4-FFF2-40B4-BE49-F238E27FC236}">
                <a16:creationId xmlns:a16="http://schemas.microsoft.com/office/drawing/2014/main" id="{3834DE96-6CBC-4170-8F44-F05FEF4BFC6A}"/>
              </a:ext>
            </a:extLst>
          </p:cNvPr>
          <p:cNvSpPr txBox="1"/>
          <p:nvPr/>
        </p:nvSpPr>
        <p:spPr>
          <a:xfrm>
            <a:off x="395536" y="5445224"/>
            <a:ext cx="8446543" cy="523220"/>
          </a:xfrm>
          <a:prstGeom prst="rect">
            <a:avLst/>
          </a:prstGeom>
          <a:solidFill>
            <a:srgbClr val="C00000"/>
          </a:solidFill>
        </p:spPr>
        <p:style>
          <a:lnRef idx="3">
            <a:schemeClr val="lt1"/>
          </a:lnRef>
          <a:fillRef idx="1">
            <a:schemeClr val="accent1"/>
          </a:fillRef>
          <a:effectRef idx="1">
            <a:schemeClr val="accent1"/>
          </a:effectRef>
          <a:fontRef idx="minor">
            <a:schemeClr val="lt1"/>
          </a:fontRef>
        </p:style>
        <p:txBody>
          <a:bodyPr wrap="none" rtlCol="0">
            <a:spAutoFit/>
          </a:bodyPr>
          <a:lstStyle/>
          <a:p>
            <a:r>
              <a:rPr lang="es-CO" sz="1400" dirty="0"/>
              <a:t>La diferencia entre niveles de exigencia entre los requerimientos de la Ley 43 de 1990 y el </a:t>
            </a:r>
          </a:p>
          <a:p>
            <a:r>
              <a:rPr lang="es-CO" sz="1400" dirty="0"/>
              <a:t>Código de IFAC se resuelve aplicando el requerimiento más Estricto (Prólogo).</a:t>
            </a:r>
          </a:p>
        </p:txBody>
      </p:sp>
      <p:sp>
        <p:nvSpPr>
          <p:cNvPr id="2" name="1 Marcador de número de diapositiva"/>
          <p:cNvSpPr>
            <a:spLocks noGrp="1"/>
          </p:cNvSpPr>
          <p:nvPr>
            <p:ph type="sldNum" sz="quarter" idx="12"/>
          </p:nvPr>
        </p:nvSpPr>
        <p:spPr/>
        <p:txBody>
          <a:bodyPr/>
          <a:lstStyle/>
          <a:p>
            <a:fld id="{1D7E4244-D375-4F05-B678-C624FE293554}" type="slidenum">
              <a:rPr lang="es-CO" smtClean="0"/>
              <a:t>90</a:t>
            </a:fld>
            <a:endParaRPr lang="es-CO"/>
          </a:p>
        </p:txBody>
      </p:sp>
    </p:spTree>
    <p:extLst>
      <p:ext uri="{BB962C8B-B14F-4D97-AF65-F5344CB8AC3E}">
        <p14:creationId xmlns:p14="http://schemas.microsoft.com/office/powerpoint/2010/main" val="171233489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EMA GOBIERNO 2014_logo-0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5" name="4 Imagen" descr="MINCOMERCIO-fi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pic>
        <p:nvPicPr>
          <p:cNvPr id="10" name="9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1" name="7 Marcador de contenid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cxnSp>
        <p:nvCxnSpPr>
          <p:cNvPr id="13" name="12 Conector recto"/>
          <p:cNvCxnSpPr/>
          <p:nvPr/>
        </p:nvCxnSpPr>
        <p:spPr>
          <a:xfrm>
            <a:off x="251520" y="548680"/>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251519" y="548680"/>
            <a:ext cx="8365201" cy="461665"/>
          </a:xfrm>
          <a:prstGeom prst="rect">
            <a:avLst/>
          </a:prstGeom>
          <a:noFill/>
        </p:spPr>
        <p:txBody>
          <a:bodyPr wrap="square" rtlCol="0">
            <a:spAutoFit/>
          </a:bodyPr>
          <a:lstStyle/>
          <a:p>
            <a:r>
              <a:rPr lang="es-CO" sz="2400" b="1" dirty="0">
                <a:solidFill>
                  <a:srgbClr val="0070C0"/>
                </a:solidFill>
              </a:rPr>
              <a:t>CONTENIDO DEL CÓDIGO DE ÉTICA</a:t>
            </a:r>
          </a:p>
        </p:txBody>
      </p:sp>
      <p:sp>
        <p:nvSpPr>
          <p:cNvPr id="9" name="Rounded Rectangle 6">
            <a:extLst>
              <a:ext uri="{FF2B5EF4-FFF2-40B4-BE49-F238E27FC236}">
                <a16:creationId xmlns:a16="http://schemas.microsoft.com/office/drawing/2014/main" id="{953CA363-1882-430A-8E8A-90A458B08E6F}"/>
              </a:ext>
            </a:extLst>
          </p:cNvPr>
          <p:cNvSpPr/>
          <p:nvPr/>
        </p:nvSpPr>
        <p:spPr>
          <a:xfrm>
            <a:off x="2973834" y="959877"/>
            <a:ext cx="3254350" cy="366712"/>
          </a:xfrm>
          <a:prstGeom prst="roundRect">
            <a:avLst/>
          </a:prstGeom>
          <a:solidFill>
            <a:schemeClr val="accent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i="1" dirty="0">
                <a:solidFill>
                  <a:schemeClr val="tx1">
                    <a:lumMod val="75000"/>
                  </a:schemeClr>
                </a:solidFill>
              </a:rPr>
              <a:t>CODIGO DE ETICA PARA PROFESIONALES</a:t>
            </a:r>
          </a:p>
        </p:txBody>
      </p:sp>
      <p:sp>
        <p:nvSpPr>
          <p:cNvPr id="15" name="Rounded Rectangle 7">
            <a:extLst>
              <a:ext uri="{FF2B5EF4-FFF2-40B4-BE49-F238E27FC236}">
                <a16:creationId xmlns:a16="http://schemas.microsoft.com/office/drawing/2014/main" id="{6F3D4BAB-1D12-4541-9DA1-C4DDBFAA1D7F}"/>
              </a:ext>
            </a:extLst>
          </p:cNvPr>
          <p:cNvSpPr/>
          <p:nvPr/>
        </p:nvSpPr>
        <p:spPr>
          <a:xfrm>
            <a:off x="476127" y="1614635"/>
            <a:ext cx="1123950" cy="612775"/>
          </a:xfrm>
          <a:prstGeom prst="roundRect">
            <a:avLst/>
          </a:prstGeom>
          <a:solidFill>
            <a:srgbClr val="0070C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a:spcBef>
                <a:spcPts val="0"/>
              </a:spcBef>
              <a:spcAft>
                <a:spcPts val="0"/>
              </a:spcAft>
              <a:defRPr/>
            </a:pPr>
            <a:r>
              <a:rPr lang="es-CL" sz="900" dirty="0">
                <a:solidFill>
                  <a:schemeClr val="bg1"/>
                </a:solidFill>
              </a:rPr>
              <a:t>Parte A</a:t>
            </a:r>
          </a:p>
          <a:p>
            <a:pPr algn="ctr" fontAlgn="auto">
              <a:spcBef>
                <a:spcPts val="0"/>
              </a:spcBef>
              <a:spcAft>
                <a:spcPts val="0"/>
              </a:spcAft>
              <a:defRPr/>
            </a:pPr>
            <a:r>
              <a:rPr lang="es-CL" sz="900" dirty="0">
                <a:solidFill>
                  <a:schemeClr val="bg1"/>
                </a:solidFill>
              </a:rPr>
              <a:t>Aplicación Genera del Código</a:t>
            </a:r>
          </a:p>
        </p:txBody>
      </p:sp>
      <p:sp>
        <p:nvSpPr>
          <p:cNvPr id="16" name="Rounded Rectangle 19">
            <a:extLst>
              <a:ext uri="{FF2B5EF4-FFF2-40B4-BE49-F238E27FC236}">
                <a16:creationId xmlns:a16="http://schemas.microsoft.com/office/drawing/2014/main" id="{97D583FF-6561-4C8A-9DF7-714195353A0A}"/>
              </a:ext>
            </a:extLst>
          </p:cNvPr>
          <p:cNvSpPr/>
          <p:nvPr/>
        </p:nvSpPr>
        <p:spPr>
          <a:xfrm>
            <a:off x="1187626" y="2532002"/>
            <a:ext cx="1656182" cy="294135"/>
          </a:xfrm>
          <a:prstGeom prst="round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00" b="1" dirty="0" err="1">
                <a:solidFill>
                  <a:srgbClr val="080808"/>
                </a:solidFill>
              </a:rPr>
              <a:t>Introducción</a:t>
            </a:r>
            <a:r>
              <a:rPr lang="en-US" sz="900" b="1" dirty="0">
                <a:solidFill>
                  <a:srgbClr val="080808"/>
                </a:solidFill>
              </a:rPr>
              <a:t> y </a:t>
            </a:r>
            <a:r>
              <a:rPr lang="en-US" sz="900" b="1" dirty="0" err="1">
                <a:solidFill>
                  <a:srgbClr val="080808"/>
                </a:solidFill>
              </a:rPr>
              <a:t>Principios</a:t>
            </a:r>
            <a:r>
              <a:rPr lang="en-US" sz="900" b="1" dirty="0">
                <a:solidFill>
                  <a:srgbClr val="080808"/>
                </a:solidFill>
              </a:rPr>
              <a:t> </a:t>
            </a:r>
            <a:r>
              <a:rPr lang="en-US" sz="900" b="1" dirty="0" err="1">
                <a:solidFill>
                  <a:srgbClr val="080808"/>
                </a:solidFill>
              </a:rPr>
              <a:t>Fundamentales</a:t>
            </a:r>
            <a:endParaRPr lang="en-US" sz="900" b="1" dirty="0">
              <a:solidFill>
                <a:srgbClr val="080808"/>
              </a:solidFill>
            </a:endParaRPr>
          </a:p>
        </p:txBody>
      </p:sp>
      <p:sp>
        <p:nvSpPr>
          <p:cNvPr id="18" name="Rounded Rectangle 19">
            <a:extLst>
              <a:ext uri="{FF2B5EF4-FFF2-40B4-BE49-F238E27FC236}">
                <a16:creationId xmlns:a16="http://schemas.microsoft.com/office/drawing/2014/main" id="{C43CE374-9F46-404A-9196-66F354AD6E00}"/>
              </a:ext>
            </a:extLst>
          </p:cNvPr>
          <p:cNvSpPr/>
          <p:nvPr/>
        </p:nvSpPr>
        <p:spPr>
          <a:xfrm>
            <a:off x="467545" y="2532002"/>
            <a:ext cx="568374" cy="294135"/>
          </a:xfrm>
          <a:prstGeom prst="round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00" b="1" dirty="0">
                <a:solidFill>
                  <a:srgbClr val="080808"/>
                </a:solidFill>
              </a:rPr>
              <a:t>100</a:t>
            </a:r>
          </a:p>
        </p:txBody>
      </p:sp>
      <p:cxnSp>
        <p:nvCxnSpPr>
          <p:cNvPr id="19" name="Conector: angular 18">
            <a:extLst>
              <a:ext uri="{FF2B5EF4-FFF2-40B4-BE49-F238E27FC236}">
                <a16:creationId xmlns:a16="http://schemas.microsoft.com/office/drawing/2014/main" id="{579C148F-51C7-44B0-8923-266B2F0F0048}"/>
              </a:ext>
            </a:extLst>
          </p:cNvPr>
          <p:cNvCxnSpPr>
            <a:cxnSpLocks/>
            <a:stCxn id="15" idx="1"/>
            <a:endCxn id="18" idx="1"/>
          </p:cNvCxnSpPr>
          <p:nvPr/>
        </p:nvCxnSpPr>
        <p:spPr>
          <a:xfrm rot="10800000" flipV="1">
            <a:off x="467545" y="1921022"/>
            <a:ext cx="8582" cy="758047"/>
          </a:xfrm>
          <a:prstGeom prst="bentConnector3">
            <a:avLst>
              <a:gd name="adj1" fmla="val 2763715"/>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Rounded Rectangle 19">
            <a:extLst>
              <a:ext uri="{FF2B5EF4-FFF2-40B4-BE49-F238E27FC236}">
                <a16:creationId xmlns:a16="http://schemas.microsoft.com/office/drawing/2014/main" id="{2989B919-BEFE-40D8-A8A7-579273E34396}"/>
              </a:ext>
            </a:extLst>
          </p:cNvPr>
          <p:cNvSpPr/>
          <p:nvPr/>
        </p:nvSpPr>
        <p:spPr>
          <a:xfrm>
            <a:off x="1187626" y="3061372"/>
            <a:ext cx="1656182" cy="294135"/>
          </a:xfrm>
          <a:prstGeom prst="round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00" b="1" dirty="0" err="1">
                <a:solidFill>
                  <a:srgbClr val="080808"/>
                </a:solidFill>
              </a:rPr>
              <a:t>Integridad</a:t>
            </a:r>
            <a:endParaRPr lang="en-US" sz="900" b="1" dirty="0">
              <a:solidFill>
                <a:srgbClr val="080808"/>
              </a:solidFill>
            </a:endParaRPr>
          </a:p>
        </p:txBody>
      </p:sp>
      <p:sp>
        <p:nvSpPr>
          <p:cNvPr id="21" name="Rounded Rectangle 19">
            <a:extLst>
              <a:ext uri="{FF2B5EF4-FFF2-40B4-BE49-F238E27FC236}">
                <a16:creationId xmlns:a16="http://schemas.microsoft.com/office/drawing/2014/main" id="{30F17C6C-26B2-4EAD-A0D7-3AA209023725}"/>
              </a:ext>
            </a:extLst>
          </p:cNvPr>
          <p:cNvSpPr/>
          <p:nvPr/>
        </p:nvSpPr>
        <p:spPr>
          <a:xfrm>
            <a:off x="467545" y="3061372"/>
            <a:ext cx="568374" cy="294135"/>
          </a:xfrm>
          <a:prstGeom prst="round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00" b="1" dirty="0">
                <a:solidFill>
                  <a:srgbClr val="080808"/>
                </a:solidFill>
              </a:rPr>
              <a:t>110</a:t>
            </a:r>
          </a:p>
        </p:txBody>
      </p:sp>
      <p:sp>
        <p:nvSpPr>
          <p:cNvPr id="22" name="Rounded Rectangle 19">
            <a:extLst>
              <a:ext uri="{FF2B5EF4-FFF2-40B4-BE49-F238E27FC236}">
                <a16:creationId xmlns:a16="http://schemas.microsoft.com/office/drawing/2014/main" id="{E4AFA3D4-C5BA-46B9-8092-EC7EC574FE53}"/>
              </a:ext>
            </a:extLst>
          </p:cNvPr>
          <p:cNvSpPr/>
          <p:nvPr/>
        </p:nvSpPr>
        <p:spPr>
          <a:xfrm>
            <a:off x="1187626" y="3601837"/>
            <a:ext cx="1656182" cy="294135"/>
          </a:xfrm>
          <a:prstGeom prst="round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00" b="1" dirty="0" err="1">
                <a:solidFill>
                  <a:srgbClr val="080808"/>
                </a:solidFill>
              </a:rPr>
              <a:t>Objetividad</a:t>
            </a:r>
            <a:endParaRPr lang="en-US" sz="900" b="1" dirty="0">
              <a:solidFill>
                <a:srgbClr val="080808"/>
              </a:solidFill>
            </a:endParaRPr>
          </a:p>
        </p:txBody>
      </p:sp>
      <p:sp>
        <p:nvSpPr>
          <p:cNvPr id="23" name="Rounded Rectangle 19">
            <a:extLst>
              <a:ext uri="{FF2B5EF4-FFF2-40B4-BE49-F238E27FC236}">
                <a16:creationId xmlns:a16="http://schemas.microsoft.com/office/drawing/2014/main" id="{1FEA1C5F-F6EC-4087-A4BE-E1407FA94A02}"/>
              </a:ext>
            </a:extLst>
          </p:cNvPr>
          <p:cNvSpPr/>
          <p:nvPr/>
        </p:nvSpPr>
        <p:spPr>
          <a:xfrm>
            <a:off x="467545" y="3601837"/>
            <a:ext cx="568374" cy="294135"/>
          </a:xfrm>
          <a:prstGeom prst="round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00" b="1" dirty="0">
                <a:solidFill>
                  <a:srgbClr val="080808"/>
                </a:solidFill>
              </a:rPr>
              <a:t>120</a:t>
            </a:r>
          </a:p>
        </p:txBody>
      </p:sp>
      <p:sp>
        <p:nvSpPr>
          <p:cNvPr id="24" name="Rounded Rectangle 19">
            <a:extLst>
              <a:ext uri="{FF2B5EF4-FFF2-40B4-BE49-F238E27FC236}">
                <a16:creationId xmlns:a16="http://schemas.microsoft.com/office/drawing/2014/main" id="{34CD5B46-4FA3-4BF1-84D5-9B97D3C2EEB6}"/>
              </a:ext>
            </a:extLst>
          </p:cNvPr>
          <p:cNvSpPr/>
          <p:nvPr/>
        </p:nvSpPr>
        <p:spPr>
          <a:xfrm>
            <a:off x="1187626" y="4149890"/>
            <a:ext cx="1656182" cy="294135"/>
          </a:xfrm>
          <a:prstGeom prst="round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00" b="1" dirty="0" err="1">
                <a:solidFill>
                  <a:srgbClr val="080808"/>
                </a:solidFill>
              </a:rPr>
              <a:t>Competencia</a:t>
            </a:r>
            <a:r>
              <a:rPr lang="en-US" sz="900" b="1" dirty="0">
                <a:solidFill>
                  <a:srgbClr val="080808"/>
                </a:solidFill>
              </a:rPr>
              <a:t> y </a:t>
            </a:r>
            <a:r>
              <a:rPr lang="en-US" sz="900" b="1" dirty="0" err="1">
                <a:solidFill>
                  <a:srgbClr val="080808"/>
                </a:solidFill>
              </a:rPr>
              <a:t>Diligencia</a:t>
            </a:r>
            <a:r>
              <a:rPr lang="en-US" sz="900" b="1" dirty="0">
                <a:solidFill>
                  <a:srgbClr val="080808"/>
                </a:solidFill>
              </a:rPr>
              <a:t> </a:t>
            </a:r>
            <a:r>
              <a:rPr lang="en-US" sz="900" b="1" dirty="0" err="1">
                <a:solidFill>
                  <a:srgbClr val="080808"/>
                </a:solidFill>
              </a:rPr>
              <a:t>Profesional</a:t>
            </a:r>
            <a:endParaRPr lang="en-US" sz="900" b="1" dirty="0">
              <a:solidFill>
                <a:srgbClr val="080808"/>
              </a:solidFill>
            </a:endParaRPr>
          </a:p>
        </p:txBody>
      </p:sp>
      <p:sp>
        <p:nvSpPr>
          <p:cNvPr id="25" name="Rounded Rectangle 19">
            <a:extLst>
              <a:ext uri="{FF2B5EF4-FFF2-40B4-BE49-F238E27FC236}">
                <a16:creationId xmlns:a16="http://schemas.microsoft.com/office/drawing/2014/main" id="{DE05FFAF-C4AF-41E1-888F-6C3C038A0994}"/>
              </a:ext>
            </a:extLst>
          </p:cNvPr>
          <p:cNvSpPr/>
          <p:nvPr/>
        </p:nvSpPr>
        <p:spPr>
          <a:xfrm>
            <a:off x="467545" y="4149890"/>
            <a:ext cx="568374" cy="294135"/>
          </a:xfrm>
          <a:prstGeom prst="round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00" b="1" dirty="0">
                <a:solidFill>
                  <a:srgbClr val="080808"/>
                </a:solidFill>
              </a:rPr>
              <a:t>130</a:t>
            </a:r>
          </a:p>
        </p:txBody>
      </p:sp>
      <p:sp>
        <p:nvSpPr>
          <p:cNvPr id="26" name="Rounded Rectangle 19">
            <a:extLst>
              <a:ext uri="{FF2B5EF4-FFF2-40B4-BE49-F238E27FC236}">
                <a16:creationId xmlns:a16="http://schemas.microsoft.com/office/drawing/2014/main" id="{CD8C1057-F818-4B1A-978C-BA298DB4D213}"/>
              </a:ext>
            </a:extLst>
          </p:cNvPr>
          <p:cNvSpPr/>
          <p:nvPr/>
        </p:nvSpPr>
        <p:spPr>
          <a:xfrm>
            <a:off x="1187626" y="4674797"/>
            <a:ext cx="1656182" cy="294135"/>
          </a:xfrm>
          <a:prstGeom prst="round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00" b="1" dirty="0" err="1">
                <a:solidFill>
                  <a:srgbClr val="080808"/>
                </a:solidFill>
              </a:rPr>
              <a:t>Confidencialidad</a:t>
            </a:r>
            <a:endParaRPr lang="en-US" sz="900" b="1" dirty="0">
              <a:solidFill>
                <a:srgbClr val="080808"/>
              </a:solidFill>
            </a:endParaRPr>
          </a:p>
        </p:txBody>
      </p:sp>
      <p:sp>
        <p:nvSpPr>
          <p:cNvPr id="27" name="Rounded Rectangle 19">
            <a:extLst>
              <a:ext uri="{FF2B5EF4-FFF2-40B4-BE49-F238E27FC236}">
                <a16:creationId xmlns:a16="http://schemas.microsoft.com/office/drawing/2014/main" id="{B2CBAC87-54D9-4ED5-A004-6C3A24EF1D6B}"/>
              </a:ext>
            </a:extLst>
          </p:cNvPr>
          <p:cNvSpPr/>
          <p:nvPr/>
        </p:nvSpPr>
        <p:spPr>
          <a:xfrm>
            <a:off x="467545" y="4674797"/>
            <a:ext cx="568374" cy="294135"/>
          </a:xfrm>
          <a:prstGeom prst="round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00" b="1" dirty="0">
                <a:solidFill>
                  <a:srgbClr val="080808"/>
                </a:solidFill>
              </a:rPr>
              <a:t>140</a:t>
            </a:r>
          </a:p>
        </p:txBody>
      </p:sp>
      <p:sp>
        <p:nvSpPr>
          <p:cNvPr id="28" name="Rounded Rectangle 19">
            <a:extLst>
              <a:ext uri="{FF2B5EF4-FFF2-40B4-BE49-F238E27FC236}">
                <a16:creationId xmlns:a16="http://schemas.microsoft.com/office/drawing/2014/main" id="{D04373B9-70F0-487D-B085-60167CE5A611}"/>
              </a:ext>
            </a:extLst>
          </p:cNvPr>
          <p:cNvSpPr/>
          <p:nvPr/>
        </p:nvSpPr>
        <p:spPr>
          <a:xfrm>
            <a:off x="1187626" y="5216994"/>
            <a:ext cx="1656182" cy="294135"/>
          </a:xfrm>
          <a:prstGeom prst="round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00" b="1" dirty="0" err="1">
                <a:solidFill>
                  <a:srgbClr val="080808"/>
                </a:solidFill>
              </a:rPr>
              <a:t>Comportamiento</a:t>
            </a:r>
            <a:r>
              <a:rPr lang="en-US" sz="900" b="1" dirty="0">
                <a:solidFill>
                  <a:srgbClr val="080808"/>
                </a:solidFill>
              </a:rPr>
              <a:t> </a:t>
            </a:r>
            <a:r>
              <a:rPr lang="en-US" sz="900" b="1" dirty="0" err="1">
                <a:solidFill>
                  <a:srgbClr val="080808"/>
                </a:solidFill>
              </a:rPr>
              <a:t>Profesional</a:t>
            </a:r>
            <a:endParaRPr lang="en-US" sz="900" b="1" dirty="0">
              <a:solidFill>
                <a:srgbClr val="080808"/>
              </a:solidFill>
            </a:endParaRPr>
          </a:p>
        </p:txBody>
      </p:sp>
      <p:sp>
        <p:nvSpPr>
          <p:cNvPr id="29" name="Rounded Rectangle 19">
            <a:extLst>
              <a:ext uri="{FF2B5EF4-FFF2-40B4-BE49-F238E27FC236}">
                <a16:creationId xmlns:a16="http://schemas.microsoft.com/office/drawing/2014/main" id="{66524806-56A3-421C-8E35-85C6007BAEF5}"/>
              </a:ext>
            </a:extLst>
          </p:cNvPr>
          <p:cNvSpPr/>
          <p:nvPr/>
        </p:nvSpPr>
        <p:spPr>
          <a:xfrm>
            <a:off x="467545" y="5216994"/>
            <a:ext cx="568374" cy="294135"/>
          </a:xfrm>
          <a:prstGeom prst="round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00" b="1" dirty="0">
                <a:solidFill>
                  <a:srgbClr val="080808"/>
                </a:solidFill>
              </a:rPr>
              <a:t>150</a:t>
            </a:r>
          </a:p>
        </p:txBody>
      </p:sp>
      <p:cxnSp>
        <p:nvCxnSpPr>
          <p:cNvPr id="30" name="Conector: angular 29">
            <a:extLst>
              <a:ext uri="{FF2B5EF4-FFF2-40B4-BE49-F238E27FC236}">
                <a16:creationId xmlns:a16="http://schemas.microsoft.com/office/drawing/2014/main" id="{54172345-AF22-4514-A9C3-4332834CF759}"/>
              </a:ext>
            </a:extLst>
          </p:cNvPr>
          <p:cNvCxnSpPr>
            <a:cxnSpLocks/>
            <a:stCxn id="15" idx="1"/>
            <a:endCxn id="21" idx="1"/>
          </p:cNvCxnSpPr>
          <p:nvPr/>
        </p:nvCxnSpPr>
        <p:spPr>
          <a:xfrm rot="10800000" flipV="1">
            <a:off x="467545" y="1921022"/>
            <a:ext cx="8582" cy="1287417"/>
          </a:xfrm>
          <a:prstGeom prst="bentConnector3">
            <a:avLst>
              <a:gd name="adj1" fmla="val 276371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ector: angular 30">
            <a:extLst>
              <a:ext uri="{FF2B5EF4-FFF2-40B4-BE49-F238E27FC236}">
                <a16:creationId xmlns:a16="http://schemas.microsoft.com/office/drawing/2014/main" id="{D1870550-B503-4652-88DE-555DA7F9B0CD}"/>
              </a:ext>
            </a:extLst>
          </p:cNvPr>
          <p:cNvCxnSpPr>
            <a:cxnSpLocks/>
            <a:stCxn id="15" idx="1"/>
            <a:endCxn id="23" idx="1"/>
          </p:cNvCxnSpPr>
          <p:nvPr/>
        </p:nvCxnSpPr>
        <p:spPr>
          <a:xfrm rot="10800000" flipV="1">
            <a:off x="467545" y="1921023"/>
            <a:ext cx="8582" cy="1827882"/>
          </a:xfrm>
          <a:prstGeom prst="bentConnector3">
            <a:avLst>
              <a:gd name="adj1" fmla="val 276371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Conector: angular 31">
            <a:extLst>
              <a:ext uri="{FF2B5EF4-FFF2-40B4-BE49-F238E27FC236}">
                <a16:creationId xmlns:a16="http://schemas.microsoft.com/office/drawing/2014/main" id="{8F98D8A0-3219-49A7-B3B0-473A39A53E68}"/>
              </a:ext>
            </a:extLst>
          </p:cNvPr>
          <p:cNvCxnSpPr>
            <a:cxnSpLocks/>
            <a:stCxn id="15" idx="1"/>
            <a:endCxn id="25" idx="1"/>
          </p:cNvCxnSpPr>
          <p:nvPr/>
        </p:nvCxnSpPr>
        <p:spPr>
          <a:xfrm rot="10800000" flipV="1">
            <a:off x="467545" y="1921022"/>
            <a:ext cx="8582" cy="2375935"/>
          </a:xfrm>
          <a:prstGeom prst="bentConnector3">
            <a:avLst>
              <a:gd name="adj1" fmla="val 276371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Conector: angular 32">
            <a:extLst>
              <a:ext uri="{FF2B5EF4-FFF2-40B4-BE49-F238E27FC236}">
                <a16:creationId xmlns:a16="http://schemas.microsoft.com/office/drawing/2014/main" id="{51754555-E64E-43B6-AC81-BDB3A5A80EDF}"/>
              </a:ext>
            </a:extLst>
          </p:cNvPr>
          <p:cNvCxnSpPr>
            <a:cxnSpLocks/>
            <a:stCxn id="15" idx="1"/>
            <a:endCxn id="27" idx="1"/>
          </p:cNvCxnSpPr>
          <p:nvPr/>
        </p:nvCxnSpPr>
        <p:spPr>
          <a:xfrm rot="10800000" flipV="1">
            <a:off x="467545" y="1921023"/>
            <a:ext cx="8582" cy="2900842"/>
          </a:xfrm>
          <a:prstGeom prst="bentConnector3">
            <a:avLst>
              <a:gd name="adj1" fmla="val 276371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Conector: angular 33">
            <a:extLst>
              <a:ext uri="{FF2B5EF4-FFF2-40B4-BE49-F238E27FC236}">
                <a16:creationId xmlns:a16="http://schemas.microsoft.com/office/drawing/2014/main" id="{4A7F23DF-AFDD-4386-AD63-2C0599FA5837}"/>
              </a:ext>
            </a:extLst>
          </p:cNvPr>
          <p:cNvCxnSpPr>
            <a:cxnSpLocks/>
            <a:stCxn id="15" idx="1"/>
            <a:endCxn id="29" idx="1"/>
          </p:cNvCxnSpPr>
          <p:nvPr/>
        </p:nvCxnSpPr>
        <p:spPr>
          <a:xfrm rot="10800000" flipV="1">
            <a:off x="467545" y="1921022"/>
            <a:ext cx="8582" cy="3443039"/>
          </a:xfrm>
          <a:prstGeom prst="bentConnector3">
            <a:avLst>
              <a:gd name="adj1" fmla="val 2763715"/>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Rounded Rectangle 7">
            <a:extLst>
              <a:ext uri="{FF2B5EF4-FFF2-40B4-BE49-F238E27FC236}">
                <a16:creationId xmlns:a16="http://schemas.microsoft.com/office/drawing/2014/main" id="{1D12C28F-70B7-4CD1-9EDA-C163E3C7733D}"/>
              </a:ext>
            </a:extLst>
          </p:cNvPr>
          <p:cNvSpPr/>
          <p:nvPr/>
        </p:nvSpPr>
        <p:spPr>
          <a:xfrm>
            <a:off x="3356447" y="1614635"/>
            <a:ext cx="1123950" cy="612775"/>
          </a:xfrm>
          <a:prstGeom prst="roundRect">
            <a:avLst/>
          </a:prstGeom>
          <a:solidFill>
            <a:srgbClr val="0070C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92500" lnSpcReduction="10000"/>
          </a:bodyPr>
          <a:lstStyle/>
          <a:p>
            <a:pPr algn="ctr" fontAlgn="auto">
              <a:spcBef>
                <a:spcPts val="0"/>
              </a:spcBef>
              <a:spcAft>
                <a:spcPts val="0"/>
              </a:spcAft>
              <a:defRPr/>
            </a:pPr>
            <a:r>
              <a:rPr lang="es-CL" sz="900" dirty="0">
                <a:solidFill>
                  <a:schemeClr val="bg1"/>
                </a:solidFill>
              </a:rPr>
              <a:t>Parte B</a:t>
            </a:r>
          </a:p>
          <a:p>
            <a:pPr algn="ctr" fontAlgn="auto">
              <a:spcBef>
                <a:spcPts val="0"/>
              </a:spcBef>
              <a:spcAft>
                <a:spcPts val="0"/>
              </a:spcAft>
              <a:defRPr/>
            </a:pPr>
            <a:r>
              <a:rPr lang="es-CL" sz="900" dirty="0">
                <a:solidFill>
                  <a:schemeClr val="bg1"/>
                </a:solidFill>
              </a:rPr>
              <a:t>Profesionales de la Contabilidad en Ejercicio</a:t>
            </a:r>
          </a:p>
        </p:txBody>
      </p:sp>
      <p:sp>
        <p:nvSpPr>
          <p:cNvPr id="38" name="Rounded Rectangle 19">
            <a:extLst>
              <a:ext uri="{FF2B5EF4-FFF2-40B4-BE49-F238E27FC236}">
                <a16:creationId xmlns:a16="http://schemas.microsoft.com/office/drawing/2014/main" id="{14A8C11C-E6B2-47A1-9181-BA49501FBE06}"/>
              </a:ext>
            </a:extLst>
          </p:cNvPr>
          <p:cNvSpPr/>
          <p:nvPr/>
        </p:nvSpPr>
        <p:spPr>
          <a:xfrm>
            <a:off x="4067946" y="2414785"/>
            <a:ext cx="1656182" cy="294135"/>
          </a:xfrm>
          <a:prstGeom prst="round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00" b="1" dirty="0" err="1">
                <a:solidFill>
                  <a:srgbClr val="080808"/>
                </a:solidFill>
              </a:rPr>
              <a:t>Introducción</a:t>
            </a:r>
            <a:endParaRPr lang="en-US" sz="900" b="1" dirty="0">
              <a:solidFill>
                <a:srgbClr val="080808"/>
              </a:solidFill>
            </a:endParaRPr>
          </a:p>
        </p:txBody>
      </p:sp>
      <p:sp>
        <p:nvSpPr>
          <p:cNvPr id="40" name="Rounded Rectangle 19">
            <a:extLst>
              <a:ext uri="{FF2B5EF4-FFF2-40B4-BE49-F238E27FC236}">
                <a16:creationId xmlns:a16="http://schemas.microsoft.com/office/drawing/2014/main" id="{DC88BCE0-AD19-4514-8B5B-C842A0646847}"/>
              </a:ext>
            </a:extLst>
          </p:cNvPr>
          <p:cNvSpPr/>
          <p:nvPr/>
        </p:nvSpPr>
        <p:spPr>
          <a:xfrm>
            <a:off x="3347865" y="2414785"/>
            <a:ext cx="568374" cy="294135"/>
          </a:xfrm>
          <a:prstGeom prst="round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00" b="1" dirty="0">
                <a:solidFill>
                  <a:srgbClr val="080808"/>
                </a:solidFill>
              </a:rPr>
              <a:t>200</a:t>
            </a:r>
          </a:p>
        </p:txBody>
      </p:sp>
      <p:cxnSp>
        <p:nvCxnSpPr>
          <p:cNvPr id="41" name="Conector: angular 40">
            <a:extLst>
              <a:ext uri="{FF2B5EF4-FFF2-40B4-BE49-F238E27FC236}">
                <a16:creationId xmlns:a16="http://schemas.microsoft.com/office/drawing/2014/main" id="{1FF0D366-8DE5-4E43-B90E-AFB599A106ED}"/>
              </a:ext>
            </a:extLst>
          </p:cNvPr>
          <p:cNvCxnSpPr>
            <a:cxnSpLocks/>
            <a:stCxn id="37" idx="1"/>
            <a:endCxn id="40" idx="1"/>
          </p:cNvCxnSpPr>
          <p:nvPr/>
        </p:nvCxnSpPr>
        <p:spPr>
          <a:xfrm rot="10800000" flipV="1">
            <a:off x="3347865" y="1921023"/>
            <a:ext cx="8582" cy="640830"/>
          </a:xfrm>
          <a:prstGeom prst="bentConnector3">
            <a:avLst>
              <a:gd name="adj1" fmla="val 2763715"/>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Rounded Rectangle 19">
            <a:extLst>
              <a:ext uri="{FF2B5EF4-FFF2-40B4-BE49-F238E27FC236}">
                <a16:creationId xmlns:a16="http://schemas.microsoft.com/office/drawing/2014/main" id="{77563305-5B8A-491A-9F51-00656CF2E166}"/>
              </a:ext>
            </a:extLst>
          </p:cNvPr>
          <p:cNvSpPr/>
          <p:nvPr/>
        </p:nvSpPr>
        <p:spPr>
          <a:xfrm>
            <a:off x="4067946" y="2787841"/>
            <a:ext cx="1656182" cy="294135"/>
          </a:xfrm>
          <a:prstGeom prst="round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00" b="1" dirty="0" err="1">
                <a:solidFill>
                  <a:srgbClr val="080808"/>
                </a:solidFill>
              </a:rPr>
              <a:t>Nombramiento</a:t>
            </a:r>
            <a:r>
              <a:rPr lang="en-US" sz="900" b="1" dirty="0">
                <a:solidFill>
                  <a:srgbClr val="080808"/>
                </a:solidFill>
              </a:rPr>
              <a:t> </a:t>
            </a:r>
            <a:r>
              <a:rPr lang="en-US" sz="900" b="1" dirty="0" err="1">
                <a:solidFill>
                  <a:srgbClr val="080808"/>
                </a:solidFill>
              </a:rPr>
              <a:t>Profesional</a:t>
            </a:r>
            <a:endParaRPr lang="en-US" sz="900" b="1" dirty="0">
              <a:solidFill>
                <a:srgbClr val="080808"/>
              </a:solidFill>
            </a:endParaRPr>
          </a:p>
        </p:txBody>
      </p:sp>
      <p:sp>
        <p:nvSpPr>
          <p:cNvPr id="43" name="Rounded Rectangle 19">
            <a:extLst>
              <a:ext uri="{FF2B5EF4-FFF2-40B4-BE49-F238E27FC236}">
                <a16:creationId xmlns:a16="http://schemas.microsoft.com/office/drawing/2014/main" id="{4D8A5196-0439-40BB-8E4A-BAFDE9F626CF}"/>
              </a:ext>
            </a:extLst>
          </p:cNvPr>
          <p:cNvSpPr/>
          <p:nvPr/>
        </p:nvSpPr>
        <p:spPr>
          <a:xfrm>
            <a:off x="3347865" y="2787841"/>
            <a:ext cx="568374" cy="294135"/>
          </a:xfrm>
          <a:prstGeom prst="round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00" b="1" dirty="0">
                <a:solidFill>
                  <a:srgbClr val="080808"/>
                </a:solidFill>
              </a:rPr>
              <a:t>210</a:t>
            </a:r>
          </a:p>
        </p:txBody>
      </p:sp>
      <p:sp>
        <p:nvSpPr>
          <p:cNvPr id="44" name="Rounded Rectangle 19">
            <a:extLst>
              <a:ext uri="{FF2B5EF4-FFF2-40B4-BE49-F238E27FC236}">
                <a16:creationId xmlns:a16="http://schemas.microsoft.com/office/drawing/2014/main" id="{492FAB69-36C0-4BA7-B3E2-B78C8E3145E2}"/>
              </a:ext>
            </a:extLst>
          </p:cNvPr>
          <p:cNvSpPr/>
          <p:nvPr/>
        </p:nvSpPr>
        <p:spPr>
          <a:xfrm>
            <a:off x="4067946" y="3136581"/>
            <a:ext cx="1656182" cy="294135"/>
          </a:xfrm>
          <a:prstGeom prst="round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00" b="1" dirty="0" err="1">
                <a:solidFill>
                  <a:srgbClr val="080808"/>
                </a:solidFill>
              </a:rPr>
              <a:t>Conflicto</a:t>
            </a:r>
            <a:r>
              <a:rPr lang="en-US" sz="900" b="1" dirty="0">
                <a:solidFill>
                  <a:srgbClr val="080808"/>
                </a:solidFill>
              </a:rPr>
              <a:t> de </a:t>
            </a:r>
            <a:r>
              <a:rPr lang="en-US" sz="900" b="1" dirty="0" err="1">
                <a:solidFill>
                  <a:srgbClr val="080808"/>
                </a:solidFill>
              </a:rPr>
              <a:t>Intereses</a:t>
            </a:r>
            <a:endParaRPr lang="en-US" sz="900" b="1" dirty="0">
              <a:solidFill>
                <a:srgbClr val="080808"/>
              </a:solidFill>
            </a:endParaRPr>
          </a:p>
        </p:txBody>
      </p:sp>
      <p:sp>
        <p:nvSpPr>
          <p:cNvPr id="45" name="Rounded Rectangle 19">
            <a:extLst>
              <a:ext uri="{FF2B5EF4-FFF2-40B4-BE49-F238E27FC236}">
                <a16:creationId xmlns:a16="http://schemas.microsoft.com/office/drawing/2014/main" id="{EAB42ADF-7D03-47B8-AFD9-DF577D4BF6AA}"/>
              </a:ext>
            </a:extLst>
          </p:cNvPr>
          <p:cNvSpPr/>
          <p:nvPr/>
        </p:nvSpPr>
        <p:spPr>
          <a:xfrm>
            <a:off x="3347865" y="3136581"/>
            <a:ext cx="568374" cy="294135"/>
          </a:xfrm>
          <a:prstGeom prst="round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00" b="1" dirty="0">
                <a:solidFill>
                  <a:srgbClr val="080808"/>
                </a:solidFill>
              </a:rPr>
              <a:t>220</a:t>
            </a:r>
          </a:p>
        </p:txBody>
      </p:sp>
      <p:sp>
        <p:nvSpPr>
          <p:cNvPr id="46" name="Rounded Rectangle 19">
            <a:extLst>
              <a:ext uri="{FF2B5EF4-FFF2-40B4-BE49-F238E27FC236}">
                <a16:creationId xmlns:a16="http://schemas.microsoft.com/office/drawing/2014/main" id="{5B6A46A9-E624-42E9-8F54-C5FD2CB5DEC0}"/>
              </a:ext>
            </a:extLst>
          </p:cNvPr>
          <p:cNvSpPr/>
          <p:nvPr/>
        </p:nvSpPr>
        <p:spPr>
          <a:xfrm>
            <a:off x="4067946" y="3507658"/>
            <a:ext cx="1656182" cy="294135"/>
          </a:xfrm>
          <a:prstGeom prst="round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00" b="1" dirty="0" err="1">
                <a:solidFill>
                  <a:srgbClr val="080808"/>
                </a:solidFill>
              </a:rPr>
              <a:t>Segundas</a:t>
            </a:r>
            <a:r>
              <a:rPr lang="en-US" sz="900" b="1" dirty="0">
                <a:solidFill>
                  <a:srgbClr val="080808"/>
                </a:solidFill>
              </a:rPr>
              <a:t> </a:t>
            </a:r>
            <a:r>
              <a:rPr lang="en-US" sz="900" b="1" dirty="0" err="1">
                <a:solidFill>
                  <a:srgbClr val="080808"/>
                </a:solidFill>
              </a:rPr>
              <a:t>Opiniones</a:t>
            </a:r>
            <a:endParaRPr lang="en-US" sz="900" b="1" dirty="0">
              <a:solidFill>
                <a:srgbClr val="080808"/>
              </a:solidFill>
            </a:endParaRPr>
          </a:p>
        </p:txBody>
      </p:sp>
      <p:sp>
        <p:nvSpPr>
          <p:cNvPr id="47" name="Rounded Rectangle 19">
            <a:extLst>
              <a:ext uri="{FF2B5EF4-FFF2-40B4-BE49-F238E27FC236}">
                <a16:creationId xmlns:a16="http://schemas.microsoft.com/office/drawing/2014/main" id="{BD7013DB-1462-4419-B1E0-EC485E20ADC4}"/>
              </a:ext>
            </a:extLst>
          </p:cNvPr>
          <p:cNvSpPr/>
          <p:nvPr/>
        </p:nvSpPr>
        <p:spPr>
          <a:xfrm>
            <a:off x="3347865" y="3507658"/>
            <a:ext cx="568374" cy="294135"/>
          </a:xfrm>
          <a:prstGeom prst="round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00" b="1" dirty="0">
                <a:solidFill>
                  <a:srgbClr val="080808"/>
                </a:solidFill>
              </a:rPr>
              <a:t>230</a:t>
            </a:r>
          </a:p>
        </p:txBody>
      </p:sp>
      <p:sp>
        <p:nvSpPr>
          <p:cNvPr id="48" name="Rounded Rectangle 19">
            <a:extLst>
              <a:ext uri="{FF2B5EF4-FFF2-40B4-BE49-F238E27FC236}">
                <a16:creationId xmlns:a16="http://schemas.microsoft.com/office/drawing/2014/main" id="{2C125699-9C7A-4B03-A3D3-342EE55A1DE4}"/>
              </a:ext>
            </a:extLst>
          </p:cNvPr>
          <p:cNvSpPr/>
          <p:nvPr/>
        </p:nvSpPr>
        <p:spPr>
          <a:xfrm>
            <a:off x="4067946" y="3870344"/>
            <a:ext cx="1656182" cy="294135"/>
          </a:xfrm>
          <a:prstGeom prst="round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00" b="1" dirty="0" err="1">
                <a:solidFill>
                  <a:srgbClr val="080808"/>
                </a:solidFill>
              </a:rPr>
              <a:t>Honorarios</a:t>
            </a:r>
            <a:r>
              <a:rPr lang="en-US" sz="900" b="1" dirty="0">
                <a:solidFill>
                  <a:srgbClr val="080808"/>
                </a:solidFill>
              </a:rPr>
              <a:t> y </a:t>
            </a:r>
            <a:r>
              <a:rPr lang="en-US" sz="900" b="1" dirty="0" err="1">
                <a:solidFill>
                  <a:srgbClr val="080808"/>
                </a:solidFill>
              </a:rPr>
              <a:t>Otro</a:t>
            </a:r>
            <a:r>
              <a:rPr lang="en-US" sz="900" b="1" dirty="0">
                <a:solidFill>
                  <a:srgbClr val="080808"/>
                </a:solidFill>
              </a:rPr>
              <a:t> </a:t>
            </a:r>
            <a:r>
              <a:rPr lang="en-US" sz="900" b="1" dirty="0" err="1">
                <a:solidFill>
                  <a:srgbClr val="080808"/>
                </a:solidFill>
              </a:rPr>
              <a:t>Tipos</a:t>
            </a:r>
            <a:r>
              <a:rPr lang="en-US" sz="900" b="1" dirty="0">
                <a:solidFill>
                  <a:srgbClr val="080808"/>
                </a:solidFill>
              </a:rPr>
              <a:t> de </a:t>
            </a:r>
            <a:r>
              <a:rPr lang="en-US" sz="900" b="1" dirty="0" err="1">
                <a:solidFill>
                  <a:srgbClr val="080808"/>
                </a:solidFill>
              </a:rPr>
              <a:t>Remuneración</a:t>
            </a:r>
            <a:endParaRPr lang="en-US" sz="900" b="1" dirty="0">
              <a:solidFill>
                <a:srgbClr val="080808"/>
              </a:solidFill>
            </a:endParaRPr>
          </a:p>
        </p:txBody>
      </p:sp>
      <p:sp>
        <p:nvSpPr>
          <p:cNvPr id="49" name="Rounded Rectangle 19">
            <a:extLst>
              <a:ext uri="{FF2B5EF4-FFF2-40B4-BE49-F238E27FC236}">
                <a16:creationId xmlns:a16="http://schemas.microsoft.com/office/drawing/2014/main" id="{AA5EA650-9CCD-431C-8ABB-6F1A361FEE35}"/>
              </a:ext>
            </a:extLst>
          </p:cNvPr>
          <p:cNvSpPr/>
          <p:nvPr/>
        </p:nvSpPr>
        <p:spPr>
          <a:xfrm>
            <a:off x="3347865" y="3870344"/>
            <a:ext cx="568374" cy="294135"/>
          </a:xfrm>
          <a:prstGeom prst="round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00" b="1" dirty="0">
                <a:solidFill>
                  <a:srgbClr val="080808"/>
                </a:solidFill>
              </a:rPr>
              <a:t>240</a:t>
            </a:r>
          </a:p>
        </p:txBody>
      </p:sp>
      <p:sp>
        <p:nvSpPr>
          <p:cNvPr id="50" name="Rounded Rectangle 19">
            <a:extLst>
              <a:ext uri="{FF2B5EF4-FFF2-40B4-BE49-F238E27FC236}">
                <a16:creationId xmlns:a16="http://schemas.microsoft.com/office/drawing/2014/main" id="{932D7093-3D0B-49E7-B203-16C0C8083303}"/>
              </a:ext>
            </a:extLst>
          </p:cNvPr>
          <p:cNvSpPr/>
          <p:nvPr/>
        </p:nvSpPr>
        <p:spPr>
          <a:xfrm>
            <a:off x="4067946" y="4235563"/>
            <a:ext cx="1656182" cy="294135"/>
          </a:xfrm>
          <a:prstGeom prst="round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00" b="1" dirty="0">
                <a:solidFill>
                  <a:srgbClr val="080808"/>
                </a:solidFill>
              </a:rPr>
              <a:t>Marketing de </a:t>
            </a:r>
            <a:r>
              <a:rPr lang="en-US" sz="900" b="1" dirty="0" err="1">
                <a:solidFill>
                  <a:srgbClr val="080808"/>
                </a:solidFill>
              </a:rPr>
              <a:t>Servicios</a:t>
            </a:r>
            <a:r>
              <a:rPr lang="en-US" sz="900" b="1" dirty="0">
                <a:solidFill>
                  <a:srgbClr val="080808"/>
                </a:solidFill>
              </a:rPr>
              <a:t> Profesionales</a:t>
            </a:r>
          </a:p>
        </p:txBody>
      </p:sp>
      <p:sp>
        <p:nvSpPr>
          <p:cNvPr id="51" name="Rounded Rectangle 19">
            <a:extLst>
              <a:ext uri="{FF2B5EF4-FFF2-40B4-BE49-F238E27FC236}">
                <a16:creationId xmlns:a16="http://schemas.microsoft.com/office/drawing/2014/main" id="{9DFE42B4-D759-4435-B082-6A9AF6ACCF5E}"/>
              </a:ext>
            </a:extLst>
          </p:cNvPr>
          <p:cNvSpPr/>
          <p:nvPr/>
        </p:nvSpPr>
        <p:spPr>
          <a:xfrm>
            <a:off x="3347865" y="4235563"/>
            <a:ext cx="568374" cy="294135"/>
          </a:xfrm>
          <a:prstGeom prst="round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00" b="1" dirty="0">
                <a:solidFill>
                  <a:srgbClr val="080808"/>
                </a:solidFill>
              </a:rPr>
              <a:t>250</a:t>
            </a:r>
          </a:p>
        </p:txBody>
      </p:sp>
      <p:cxnSp>
        <p:nvCxnSpPr>
          <p:cNvPr id="52" name="Conector: angular 51">
            <a:extLst>
              <a:ext uri="{FF2B5EF4-FFF2-40B4-BE49-F238E27FC236}">
                <a16:creationId xmlns:a16="http://schemas.microsoft.com/office/drawing/2014/main" id="{6288121A-95A8-4CE4-8864-EA0D96EC3F0B}"/>
              </a:ext>
            </a:extLst>
          </p:cNvPr>
          <p:cNvCxnSpPr>
            <a:cxnSpLocks/>
            <a:stCxn id="37" idx="1"/>
            <a:endCxn id="43" idx="1"/>
          </p:cNvCxnSpPr>
          <p:nvPr/>
        </p:nvCxnSpPr>
        <p:spPr>
          <a:xfrm rot="10800000" flipV="1">
            <a:off x="3347865" y="1921023"/>
            <a:ext cx="8582" cy="1013886"/>
          </a:xfrm>
          <a:prstGeom prst="bentConnector3">
            <a:avLst>
              <a:gd name="adj1" fmla="val 276371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Conector: angular 52">
            <a:extLst>
              <a:ext uri="{FF2B5EF4-FFF2-40B4-BE49-F238E27FC236}">
                <a16:creationId xmlns:a16="http://schemas.microsoft.com/office/drawing/2014/main" id="{43FD43AF-B150-432F-AD64-0A10AF54FF87}"/>
              </a:ext>
            </a:extLst>
          </p:cNvPr>
          <p:cNvCxnSpPr>
            <a:cxnSpLocks/>
            <a:stCxn id="37" idx="1"/>
            <a:endCxn id="45" idx="1"/>
          </p:cNvCxnSpPr>
          <p:nvPr/>
        </p:nvCxnSpPr>
        <p:spPr>
          <a:xfrm rot="10800000" flipV="1">
            <a:off x="3347865" y="1921023"/>
            <a:ext cx="8582" cy="1362626"/>
          </a:xfrm>
          <a:prstGeom prst="bentConnector3">
            <a:avLst>
              <a:gd name="adj1" fmla="val 276371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Conector: angular 53">
            <a:extLst>
              <a:ext uri="{FF2B5EF4-FFF2-40B4-BE49-F238E27FC236}">
                <a16:creationId xmlns:a16="http://schemas.microsoft.com/office/drawing/2014/main" id="{6F053BF6-7B33-4F8D-AF6E-8F845D8737DA}"/>
              </a:ext>
            </a:extLst>
          </p:cNvPr>
          <p:cNvCxnSpPr>
            <a:cxnSpLocks/>
            <a:stCxn id="37" idx="1"/>
            <a:endCxn id="47" idx="1"/>
          </p:cNvCxnSpPr>
          <p:nvPr/>
        </p:nvCxnSpPr>
        <p:spPr>
          <a:xfrm rot="10800000" flipV="1">
            <a:off x="3347865" y="1921022"/>
            <a:ext cx="8582" cy="1733703"/>
          </a:xfrm>
          <a:prstGeom prst="bentConnector3">
            <a:avLst>
              <a:gd name="adj1" fmla="val 276371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Conector: angular 54">
            <a:extLst>
              <a:ext uri="{FF2B5EF4-FFF2-40B4-BE49-F238E27FC236}">
                <a16:creationId xmlns:a16="http://schemas.microsoft.com/office/drawing/2014/main" id="{AB9A665B-2A61-4F74-AEE9-A0DE1253FAC9}"/>
              </a:ext>
            </a:extLst>
          </p:cNvPr>
          <p:cNvCxnSpPr>
            <a:cxnSpLocks/>
            <a:stCxn id="37" idx="1"/>
            <a:endCxn id="49" idx="1"/>
          </p:cNvCxnSpPr>
          <p:nvPr/>
        </p:nvCxnSpPr>
        <p:spPr>
          <a:xfrm rot="10800000" flipV="1">
            <a:off x="3347865" y="1921022"/>
            <a:ext cx="8582" cy="2096389"/>
          </a:xfrm>
          <a:prstGeom prst="bentConnector3">
            <a:avLst>
              <a:gd name="adj1" fmla="val 276371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Conector: angular 55">
            <a:extLst>
              <a:ext uri="{FF2B5EF4-FFF2-40B4-BE49-F238E27FC236}">
                <a16:creationId xmlns:a16="http://schemas.microsoft.com/office/drawing/2014/main" id="{FD162169-ED4F-4E32-8C6E-295764D4AF29}"/>
              </a:ext>
            </a:extLst>
          </p:cNvPr>
          <p:cNvCxnSpPr>
            <a:cxnSpLocks/>
            <a:stCxn id="37" idx="1"/>
            <a:endCxn id="51" idx="1"/>
          </p:cNvCxnSpPr>
          <p:nvPr/>
        </p:nvCxnSpPr>
        <p:spPr>
          <a:xfrm rot="10800000" flipV="1">
            <a:off x="3347865" y="1921023"/>
            <a:ext cx="8582" cy="2461608"/>
          </a:xfrm>
          <a:prstGeom prst="bentConnector3">
            <a:avLst>
              <a:gd name="adj1" fmla="val 2763715"/>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Rounded Rectangle 19">
            <a:extLst>
              <a:ext uri="{FF2B5EF4-FFF2-40B4-BE49-F238E27FC236}">
                <a16:creationId xmlns:a16="http://schemas.microsoft.com/office/drawing/2014/main" id="{E9CAE8F9-7ADE-4862-9F9C-F6CFD77527C3}"/>
              </a:ext>
            </a:extLst>
          </p:cNvPr>
          <p:cNvSpPr/>
          <p:nvPr/>
        </p:nvSpPr>
        <p:spPr>
          <a:xfrm>
            <a:off x="4067946" y="4583670"/>
            <a:ext cx="1656182" cy="294135"/>
          </a:xfrm>
          <a:prstGeom prst="round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00" b="1" dirty="0" err="1">
                <a:solidFill>
                  <a:srgbClr val="080808"/>
                </a:solidFill>
              </a:rPr>
              <a:t>Regalos</a:t>
            </a:r>
            <a:r>
              <a:rPr lang="en-US" sz="900" b="1" dirty="0">
                <a:solidFill>
                  <a:srgbClr val="080808"/>
                </a:solidFill>
              </a:rPr>
              <a:t> e </a:t>
            </a:r>
            <a:r>
              <a:rPr lang="en-US" sz="900" b="1" dirty="0" err="1">
                <a:solidFill>
                  <a:srgbClr val="080808"/>
                </a:solidFill>
              </a:rPr>
              <a:t>Invitaciones</a:t>
            </a:r>
            <a:endParaRPr lang="en-US" sz="900" b="1" dirty="0">
              <a:solidFill>
                <a:srgbClr val="080808"/>
              </a:solidFill>
            </a:endParaRPr>
          </a:p>
        </p:txBody>
      </p:sp>
      <p:sp>
        <p:nvSpPr>
          <p:cNvPr id="58" name="Rounded Rectangle 19">
            <a:extLst>
              <a:ext uri="{FF2B5EF4-FFF2-40B4-BE49-F238E27FC236}">
                <a16:creationId xmlns:a16="http://schemas.microsoft.com/office/drawing/2014/main" id="{6278E349-18CD-47A2-B1AB-A45B274CFCE3}"/>
              </a:ext>
            </a:extLst>
          </p:cNvPr>
          <p:cNvSpPr/>
          <p:nvPr/>
        </p:nvSpPr>
        <p:spPr>
          <a:xfrm>
            <a:off x="3347865" y="4583670"/>
            <a:ext cx="568374" cy="294135"/>
          </a:xfrm>
          <a:prstGeom prst="round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00" b="1" dirty="0">
                <a:solidFill>
                  <a:srgbClr val="080808"/>
                </a:solidFill>
              </a:rPr>
              <a:t>260</a:t>
            </a:r>
          </a:p>
        </p:txBody>
      </p:sp>
      <p:sp>
        <p:nvSpPr>
          <p:cNvPr id="59" name="Rounded Rectangle 19">
            <a:extLst>
              <a:ext uri="{FF2B5EF4-FFF2-40B4-BE49-F238E27FC236}">
                <a16:creationId xmlns:a16="http://schemas.microsoft.com/office/drawing/2014/main" id="{E6147D23-6FB9-46D4-9575-B195AA7F5527}"/>
              </a:ext>
            </a:extLst>
          </p:cNvPr>
          <p:cNvSpPr/>
          <p:nvPr/>
        </p:nvSpPr>
        <p:spPr>
          <a:xfrm>
            <a:off x="4067945" y="4935065"/>
            <a:ext cx="1656182" cy="294135"/>
          </a:xfrm>
          <a:prstGeom prst="round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00" b="1" dirty="0" err="1">
                <a:solidFill>
                  <a:srgbClr val="080808"/>
                </a:solidFill>
              </a:rPr>
              <a:t>Custodia</a:t>
            </a:r>
            <a:r>
              <a:rPr lang="en-US" sz="900" b="1" dirty="0">
                <a:solidFill>
                  <a:srgbClr val="080808"/>
                </a:solidFill>
              </a:rPr>
              <a:t> de </a:t>
            </a:r>
            <a:r>
              <a:rPr lang="en-US" sz="900" b="1" dirty="0" err="1">
                <a:solidFill>
                  <a:srgbClr val="080808"/>
                </a:solidFill>
              </a:rPr>
              <a:t>os</a:t>
            </a:r>
            <a:r>
              <a:rPr lang="en-US" sz="900" b="1" dirty="0">
                <a:solidFill>
                  <a:srgbClr val="080808"/>
                </a:solidFill>
              </a:rPr>
              <a:t> </a:t>
            </a:r>
            <a:r>
              <a:rPr lang="en-US" sz="900" b="1" dirty="0" err="1">
                <a:solidFill>
                  <a:srgbClr val="080808"/>
                </a:solidFill>
              </a:rPr>
              <a:t>activos</a:t>
            </a:r>
            <a:r>
              <a:rPr lang="en-US" sz="900" b="1" dirty="0">
                <a:solidFill>
                  <a:srgbClr val="080808"/>
                </a:solidFill>
              </a:rPr>
              <a:t> de un </a:t>
            </a:r>
            <a:r>
              <a:rPr lang="en-US" sz="900" b="1" dirty="0" err="1">
                <a:solidFill>
                  <a:srgbClr val="080808"/>
                </a:solidFill>
              </a:rPr>
              <a:t>Cliente</a:t>
            </a:r>
            <a:endParaRPr lang="en-US" sz="900" b="1" dirty="0">
              <a:solidFill>
                <a:srgbClr val="080808"/>
              </a:solidFill>
            </a:endParaRPr>
          </a:p>
        </p:txBody>
      </p:sp>
      <p:sp>
        <p:nvSpPr>
          <p:cNvPr id="60" name="Rounded Rectangle 19">
            <a:extLst>
              <a:ext uri="{FF2B5EF4-FFF2-40B4-BE49-F238E27FC236}">
                <a16:creationId xmlns:a16="http://schemas.microsoft.com/office/drawing/2014/main" id="{F670C4D7-3DEA-4F65-B3AD-D13E8B6BA44F}"/>
              </a:ext>
            </a:extLst>
          </p:cNvPr>
          <p:cNvSpPr/>
          <p:nvPr/>
        </p:nvSpPr>
        <p:spPr>
          <a:xfrm>
            <a:off x="3347864" y="4935065"/>
            <a:ext cx="568374" cy="294135"/>
          </a:xfrm>
          <a:prstGeom prst="round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00" b="1" dirty="0">
                <a:solidFill>
                  <a:srgbClr val="080808"/>
                </a:solidFill>
              </a:rPr>
              <a:t>270</a:t>
            </a:r>
          </a:p>
        </p:txBody>
      </p:sp>
      <p:sp>
        <p:nvSpPr>
          <p:cNvPr id="61" name="Rounded Rectangle 19">
            <a:extLst>
              <a:ext uri="{FF2B5EF4-FFF2-40B4-BE49-F238E27FC236}">
                <a16:creationId xmlns:a16="http://schemas.microsoft.com/office/drawing/2014/main" id="{2AEDA7E8-468B-4E4D-88B1-106D34A04577}"/>
              </a:ext>
            </a:extLst>
          </p:cNvPr>
          <p:cNvSpPr/>
          <p:nvPr/>
        </p:nvSpPr>
        <p:spPr>
          <a:xfrm>
            <a:off x="4067945" y="5295105"/>
            <a:ext cx="1656182" cy="294135"/>
          </a:xfrm>
          <a:prstGeom prst="round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00" b="1" dirty="0" err="1">
                <a:solidFill>
                  <a:srgbClr val="080808"/>
                </a:solidFill>
              </a:rPr>
              <a:t>Objetividad</a:t>
            </a:r>
            <a:r>
              <a:rPr lang="en-US" sz="900" b="1" dirty="0">
                <a:solidFill>
                  <a:srgbClr val="080808"/>
                </a:solidFill>
              </a:rPr>
              <a:t> – </a:t>
            </a:r>
            <a:r>
              <a:rPr lang="en-US" sz="900" b="1" dirty="0" err="1">
                <a:solidFill>
                  <a:srgbClr val="080808"/>
                </a:solidFill>
              </a:rPr>
              <a:t>Todos</a:t>
            </a:r>
            <a:r>
              <a:rPr lang="en-US" sz="900" b="1" dirty="0">
                <a:solidFill>
                  <a:srgbClr val="080808"/>
                </a:solidFill>
              </a:rPr>
              <a:t> </a:t>
            </a:r>
            <a:r>
              <a:rPr lang="en-US" sz="900" b="1" dirty="0" err="1">
                <a:solidFill>
                  <a:srgbClr val="080808"/>
                </a:solidFill>
              </a:rPr>
              <a:t>los</a:t>
            </a:r>
            <a:r>
              <a:rPr lang="en-US" sz="900" b="1" dirty="0">
                <a:solidFill>
                  <a:srgbClr val="080808"/>
                </a:solidFill>
              </a:rPr>
              <a:t> </a:t>
            </a:r>
            <a:r>
              <a:rPr lang="en-US" sz="900" b="1" dirty="0" err="1">
                <a:solidFill>
                  <a:srgbClr val="080808"/>
                </a:solidFill>
              </a:rPr>
              <a:t>Servicios</a:t>
            </a:r>
            <a:endParaRPr lang="en-US" sz="900" b="1" dirty="0">
              <a:solidFill>
                <a:srgbClr val="080808"/>
              </a:solidFill>
            </a:endParaRPr>
          </a:p>
        </p:txBody>
      </p:sp>
      <p:sp>
        <p:nvSpPr>
          <p:cNvPr id="62" name="Rounded Rectangle 19">
            <a:extLst>
              <a:ext uri="{FF2B5EF4-FFF2-40B4-BE49-F238E27FC236}">
                <a16:creationId xmlns:a16="http://schemas.microsoft.com/office/drawing/2014/main" id="{26A84261-C096-4341-A95F-C3D047563775}"/>
              </a:ext>
            </a:extLst>
          </p:cNvPr>
          <p:cNvSpPr/>
          <p:nvPr/>
        </p:nvSpPr>
        <p:spPr>
          <a:xfrm>
            <a:off x="3347864" y="5295105"/>
            <a:ext cx="568374" cy="294135"/>
          </a:xfrm>
          <a:prstGeom prst="round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00" b="1" dirty="0">
                <a:solidFill>
                  <a:srgbClr val="080808"/>
                </a:solidFill>
              </a:rPr>
              <a:t>280</a:t>
            </a:r>
          </a:p>
        </p:txBody>
      </p:sp>
      <p:sp>
        <p:nvSpPr>
          <p:cNvPr id="63" name="Rounded Rectangle 19">
            <a:extLst>
              <a:ext uri="{FF2B5EF4-FFF2-40B4-BE49-F238E27FC236}">
                <a16:creationId xmlns:a16="http://schemas.microsoft.com/office/drawing/2014/main" id="{5FFB49A1-E61D-4000-9FC1-05330ECE0811}"/>
              </a:ext>
            </a:extLst>
          </p:cNvPr>
          <p:cNvSpPr/>
          <p:nvPr/>
        </p:nvSpPr>
        <p:spPr>
          <a:xfrm>
            <a:off x="4067945" y="5649042"/>
            <a:ext cx="1656182" cy="294135"/>
          </a:xfrm>
          <a:prstGeom prst="round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00" b="1" dirty="0" err="1">
                <a:solidFill>
                  <a:srgbClr val="080808"/>
                </a:solidFill>
              </a:rPr>
              <a:t>Indepen</a:t>
            </a:r>
            <a:r>
              <a:rPr lang="en-US" sz="900" b="1" dirty="0">
                <a:solidFill>
                  <a:srgbClr val="080808"/>
                </a:solidFill>
              </a:rPr>
              <a:t>. – </a:t>
            </a:r>
            <a:r>
              <a:rPr lang="en-US" sz="900" b="1" dirty="0" err="1">
                <a:solidFill>
                  <a:srgbClr val="080808"/>
                </a:solidFill>
              </a:rPr>
              <a:t>Encargos</a:t>
            </a:r>
            <a:r>
              <a:rPr lang="en-US" sz="900" b="1" dirty="0">
                <a:solidFill>
                  <a:srgbClr val="080808"/>
                </a:solidFill>
              </a:rPr>
              <a:t> de </a:t>
            </a:r>
            <a:r>
              <a:rPr lang="en-US" sz="900" b="1" dirty="0" err="1">
                <a:solidFill>
                  <a:srgbClr val="080808"/>
                </a:solidFill>
              </a:rPr>
              <a:t>Auditoría</a:t>
            </a:r>
            <a:r>
              <a:rPr lang="en-US" sz="900" b="1" dirty="0">
                <a:solidFill>
                  <a:srgbClr val="080808"/>
                </a:solidFill>
              </a:rPr>
              <a:t> y </a:t>
            </a:r>
            <a:r>
              <a:rPr lang="en-US" sz="900" b="1" dirty="0" err="1">
                <a:solidFill>
                  <a:srgbClr val="080808"/>
                </a:solidFill>
              </a:rPr>
              <a:t>Revisión</a:t>
            </a:r>
            <a:endParaRPr lang="en-US" sz="900" b="1" dirty="0">
              <a:solidFill>
                <a:srgbClr val="080808"/>
              </a:solidFill>
            </a:endParaRPr>
          </a:p>
        </p:txBody>
      </p:sp>
      <p:sp>
        <p:nvSpPr>
          <p:cNvPr id="64" name="Rounded Rectangle 19">
            <a:extLst>
              <a:ext uri="{FF2B5EF4-FFF2-40B4-BE49-F238E27FC236}">
                <a16:creationId xmlns:a16="http://schemas.microsoft.com/office/drawing/2014/main" id="{4B20955F-0A02-4CC9-B921-97A6A4EBC4EF}"/>
              </a:ext>
            </a:extLst>
          </p:cNvPr>
          <p:cNvSpPr/>
          <p:nvPr/>
        </p:nvSpPr>
        <p:spPr>
          <a:xfrm>
            <a:off x="3347864" y="5649042"/>
            <a:ext cx="568374" cy="294135"/>
          </a:xfrm>
          <a:prstGeom prst="round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00" b="1" dirty="0">
                <a:solidFill>
                  <a:srgbClr val="080808"/>
                </a:solidFill>
              </a:rPr>
              <a:t>290</a:t>
            </a:r>
          </a:p>
        </p:txBody>
      </p:sp>
      <p:sp>
        <p:nvSpPr>
          <p:cNvPr id="65" name="Rounded Rectangle 19">
            <a:extLst>
              <a:ext uri="{FF2B5EF4-FFF2-40B4-BE49-F238E27FC236}">
                <a16:creationId xmlns:a16="http://schemas.microsoft.com/office/drawing/2014/main" id="{8B8F715F-3E7A-4B70-82E2-EA88BA205D8E}"/>
              </a:ext>
            </a:extLst>
          </p:cNvPr>
          <p:cNvSpPr/>
          <p:nvPr/>
        </p:nvSpPr>
        <p:spPr>
          <a:xfrm>
            <a:off x="4067946" y="6015185"/>
            <a:ext cx="1656182" cy="294135"/>
          </a:xfrm>
          <a:prstGeom prst="round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00" b="1" dirty="0" err="1">
                <a:solidFill>
                  <a:srgbClr val="080808"/>
                </a:solidFill>
              </a:rPr>
              <a:t>Indepen</a:t>
            </a:r>
            <a:r>
              <a:rPr lang="en-US" sz="900" b="1" dirty="0">
                <a:solidFill>
                  <a:srgbClr val="080808"/>
                </a:solidFill>
              </a:rPr>
              <a:t>. – </a:t>
            </a:r>
            <a:r>
              <a:rPr lang="en-US" sz="900" b="1" dirty="0" err="1">
                <a:solidFill>
                  <a:srgbClr val="080808"/>
                </a:solidFill>
              </a:rPr>
              <a:t>Otros</a:t>
            </a:r>
            <a:r>
              <a:rPr lang="en-US" sz="900" b="1" dirty="0">
                <a:solidFill>
                  <a:srgbClr val="080808"/>
                </a:solidFill>
              </a:rPr>
              <a:t> </a:t>
            </a:r>
            <a:r>
              <a:rPr lang="en-US" sz="900" b="1" dirty="0" err="1">
                <a:solidFill>
                  <a:srgbClr val="080808"/>
                </a:solidFill>
              </a:rPr>
              <a:t>Encargos</a:t>
            </a:r>
            <a:r>
              <a:rPr lang="en-US" sz="900" b="1" dirty="0">
                <a:solidFill>
                  <a:srgbClr val="080808"/>
                </a:solidFill>
              </a:rPr>
              <a:t>. </a:t>
            </a:r>
            <a:r>
              <a:rPr lang="en-US" sz="900" b="1" dirty="0" err="1">
                <a:solidFill>
                  <a:srgbClr val="080808"/>
                </a:solidFill>
              </a:rPr>
              <a:t>Proporc</a:t>
            </a:r>
            <a:r>
              <a:rPr lang="en-US" sz="900" b="1" dirty="0">
                <a:solidFill>
                  <a:srgbClr val="080808"/>
                </a:solidFill>
              </a:rPr>
              <a:t>. </a:t>
            </a:r>
            <a:r>
              <a:rPr lang="en-US" sz="900" b="1" dirty="0" err="1">
                <a:solidFill>
                  <a:srgbClr val="080808"/>
                </a:solidFill>
              </a:rPr>
              <a:t>Seg</a:t>
            </a:r>
            <a:r>
              <a:rPr lang="en-US" sz="900" b="1" dirty="0">
                <a:solidFill>
                  <a:srgbClr val="080808"/>
                </a:solidFill>
              </a:rPr>
              <a:t>.</a:t>
            </a:r>
          </a:p>
        </p:txBody>
      </p:sp>
      <p:sp>
        <p:nvSpPr>
          <p:cNvPr id="66" name="Rounded Rectangle 19">
            <a:extLst>
              <a:ext uri="{FF2B5EF4-FFF2-40B4-BE49-F238E27FC236}">
                <a16:creationId xmlns:a16="http://schemas.microsoft.com/office/drawing/2014/main" id="{7ACCCCD3-C47C-4F89-B00D-F2A1020DAA5D}"/>
              </a:ext>
            </a:extLst>
          </p:cNvPr>
          <p:cNvSpPr/>
          <p:nvPr/>
        </p:nvSpPr>
        <p:spPr>
          <a:xfrm>
            <a:off x="3347865" y="6015185"/>
            <a:ext cx="568374" cy="294135"/>
          </a:xfrm>
          <a:prstGeom prst="round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00" b="1" dirty="0">
                <a:solidFill>
                  <a:srgbClr val="080808"/>
                </a:solidFill>
              </a:rPr>
              <a:t>291</a:t>
            </a:r>
          </a:p>
        </p:txBody>
      </p:sp>
      <p:cxnSp>
        <p:nvCxnSpPr>
          <p:cNvPr id="67" name="Conector: angular 66">
            <a:extLst>
              <a:ext uri="{FF2B5EF4-FFF2-40B4-BE49-F238E27FC236}">
                <a16:creationId xmlns:a16="http://schemas.microsoft.com/office/drawing/2014/main" id="{74BB2694-13F0-44C4-AD63-9AA481E8784C}"/>
              </a:ext>
            </a:extLst>
          </p:cNvPr>
          <p:cNvCxnSpPr>
            <a:cxnSpLocks/>
            <a:stCxn id="37" idx="1"/>
            <a:endCxn id="58" idx="1"/>
          </p:cNvCxnSpPr>
          <p:nvPr/>
        </p:nvCxnSpPr>
        <p:spPr>
          <a:xfrm rot="10800000" flipV="1">
            <a:off x="3347865" y="1921022"/>
            <a:ext cx="8582" cy="2809715"/>
          </a:xfrm>
          <a:prstGeom prst="bentConnector3">
            <a:avLst>
              <a:gd name="adj1" fmla="val 276371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Conector: angular 67">
            <a:extLst>
              <a:ext uri="{FF2B5EF4-FFF2-40B4-BE49-F238E27FC236}">
                <a16:creationId xmlns:a16="http://schemas.microsoft.com/office/drawing/2014/main" id="{78D2DF65-09A8-449C-9D68-E078092CA1C7}"/>
              </a:ext>
            </a:extLst>
          </p:cNvPr>
          <p:cNvCxnSpPr>
            <a:cxnSpLocks/>
            <a:stCxn id="37" idx="1"/>
            <a:endCxn id="60" idx="1"/>
          </p:cNvCxnSpPr>
          <p:nvPr/>
        </p:nvCxnSpPr>
        <p:spPr>
          <a:xfrm rot="10800000" flipV="1">
            <a:off x="3347865" y="1921023"/>
            <a:ext cx="8583" cy="3161110"/>
          </a:xfrm>
          <a:prstGeom prst="bentConnector3">
            <a:avLst>
              <a:gd name="adj1" fmla="val 2763404"/>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Conector: angular 68">
            <a:extLst>
              <a:ext uri="{FF2B5EF4-FFF2-40B4-BE49-F238E27FC236}">
                <a16:creationId xmlns:a16="http://schemas.microsoft.com/office/drawing/2014/main" id="{75C6FB09-6C8C-4D1B-A1CD-A6E1CE803F74}"/>
              </a:ext>
            </a:extLst>
          </p:cNvPr>
          <p:cNvCxnSpPr>
            <a:cxnSpLocks/>
            <a:stCxn id="37" idx="1"/>
            <a:endCxn id="62" idx="1"/>
          </p:cNvCxnSpPr>
          <p:nvPr/>
        </p:nvCxnSpPr>
        <p:spPr>
          <a:xfrm rot="10800000" flipV="1">
            <a:off x="3347865" y="1921023"/>
            <a:ext cx="8583" cy="3521150"/>
          </a:xfrm>
          <a:prstGeom prst="bentConnector3">
            <a:avLst>
              <a:gd name="adj1" fmla="val 2763404"/>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Conector: angular 69">
            <a:extLst>
              <a:ext uri="{FF2B5EF4-FFF2-40B4-BE49-F238E27FC236}">
                <a16:creationId xmlns:a16="http://schemas.microsoft.com/office/drawing/2014/main" id="{4F277FD5-815A-4929-9DD1-E0C31677C898}"/>
              </a:ext>
            </a:extLst>
          </p:cNvPr>
          <p:cNvCxnSpPr>
            <a:cxnSpLocks/>
            <a:stCxn id="37" idx="1"/>
            <a:endCxn id="64" idx="1"/>
          </p:cNvCxnSpPr>
          <p:nvPr/>
        </p:nvCxnSpPr>
        <p:spPr>
          <a:xfrm rot="10800000" flipV="1">
            <a:off x="3347865" y="1921022"/>
            <a:ext cx="8583" cy="3875087"/>
          </a:xfrm>
          <a:prstGeom prst="bentConnector3">
            <a:avLst>
              <a:gd name="adj1" fmla="val 2763404"/>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Conector: angular 70">
            <a:extLst>
              <a:ext uri="{FF2B5EF4-FFF2-40B4-BE49-F238E27FC236}">
                <a16:creationId xmlns:a16="http://schemas.microsoft.com/office/drawing/2014/main" id="{F0674ABB-231C-4D2C-9973-9C0E04469D56}"/>
              </a:ext>
            </a:extLst>
          </p:cNvPr>
          <p:cNvCxnSpPr>
            <a:cxnSpLocks/>
            <a:stCxn id="37" idx="1"/>
            <a:endCxn id="66" idx="1"/>
          </p:cNvCxnSpPr>
          <p:nvPr/>
        </p:nvCxnSpPr>
        <p:spPr>
          <a:xfrm rot="10800000" flipV="1">
            <a:off x="3347865" y="1921023"/>
            <a:ext cx="8582" cy="4241230"/>
          </a:xfrm>
          <a:prstGeom prst="bentConnector3">
            <a:avLst>
              <a:gd name="adj1" fmla="val 2763715"/>
            </a:avLst>
          </a:prstGeom>
          <a:ln>
            <a:tailEnd type="triangle"/>
          </a:ln>
        </p:spPr>
        <p:style>
          <a:lnRef idx="1">
            <a:schemeClr val="accent1"/>
          </a:lnRef>
          <a:fillRef idx="0">
            <a:schemeClr val="accent1"/>
          </a:fillRef>
          <a:effectRef idx="0">
            <a:schemeClr val="accent1"/>
          </a:effectRef>
          <a:fontRef idx="minor">
            <a:schemeClr val="tx1"/>
          </a:fontRef>
        </p:style>
      </p:cxnSp>
      <p:sp>
        <p:nvSpPr>
          <p:cNvPr id="72" name="Rounded Rectangle 7">
            <a:extLst>
              <a:ext uri="{FF2B5EF4-FFF2-40B4-BE49-F238E27FC236}">
                <a16:creationId xmlns:a16="http://schemas.microsoft.com/office/drawing/2014/main" id="{88C70795-619B-439E-B432-24679973E205}"/>
              </a:ext>
            </a:extLst>
          </p:cNvPr>
          <p:cNvSpPr/>
          <p:nvPr/>
        </p:nvSpPr>
        <p:spPr>
          <a:xfrm>
            <a:off x="6236767" y="1608532"/>
            <a:ext cx="1123950" cy="612775"/>
          </a:xfrm>
          <a:prstGeom prst="roundRect">
            <a:avLst/>
          </a:prstGeom>
          <a:solidFill>
            <a:srgbClr val="0070C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92500" lnSpcReduction="10000"/>
          </a:bodyPr>
          <a:lstStyle/>
          <a:p>
            <a:pPr algn="ctr" fontAlgn="auto">
              <a:spcBef>
                <a:spcPts val="0"/>
              </a:spcBef>
              <a:spcAft>
                <a:spcPts val="0"/>
              </a:spcAft>
              <a:defRPr/>
            </a:pPr>
            <a:r>
              <a:rPr lang="es-CL" sz="900" dirty="0">
                <a:solidFill>
                  <a:schemeClr val="bg1"/>
                </a:solidFill>
              </a:rPr>
              <a:t>Parte C</a:t>
            </a:r>
          </a:p>
          <a:p>
            <a:pPr algn="ctr" fontAlgn="auto">
              <a:spcBef>
                <a:spcPts val="0"/>
              </a:spcBef>
              <a:spcAft>
                <a:spcPts val="0"/>
              </a:spcAft>
              <a:defRPr/>
            </a:pPr>
            <a:r>
              <a:rPr lang="es-CL" sz="900" dirty="0">
                <a:solidFill>
                  <a:schemeClr val="bg1"/>
                </a:solidFill>
              </a:rPr>
              <a:t>Profesionales de la Contabilidad  de la Empresa</a:t>
            </a:r>
          </a:p>
        </p:txBody>
      </p:sp>
      <p:sp>
        <p:nvSpPr>
          <p:cNvPr id="73" name="Rounded Rectangle 19">
            <a:extLst>
              <a:ext uri="{FF2B5EF4-FFF2-40B4-BE49-F238E27FC236}">
                <a16:creationId xmlns:a16="http://schemas.microsoft.com/office/drawing/2014/main" id="{DD755673-DAE8-4B73-9C67-892D185EA649}"/>
              </a:ext>
            </a:extLst>
          </p:cNvPr>
          <p:cNvSpPr/>
          <p:nvPr/>
        </p:nvSpPr>
        <p:spPr>
          <a:xfrm>
            <a:off x="6948266" y="2408682"/>
            <a:ext cx="1656182" cy="294135"/>
          </a:xfrm>
          <a:prstGeom prst="round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00" b="1" dirty="0" err="1">
                <a:solidFill>
                  <a:srgbClr val="080808"/>
                </a:solidFill>
              </a:rPr>
              <a:t>Introducción</a:t>
            </a:r>
            <a:endParaRPr lang="en-US" sz="900" b="1" dirty="0">
              <a:solidFill>
                <a:srgbClr val="080808"/>
              </a:solidFill>
            </a:endParaRPr>
          </a:p>
        </p:txBody>
      </p:sp>
      <p:sp>
        <p:nvSpPr>
          <p:cNvPr id="74" name="Rounded Rectangle 19">
            <a:extLst>
              <a:ext uri="{FF2B5EF4-FFF2-40B4-BE49-F238E27FC236}">
                <a16:creationId xmlns:a16="http://schemas.microsoft.com/office/drawing/2014/main" id="{4720524F-9660-4E60-B4EC-CCF095FC9732}"/>
              </a:ext>
            </a:extLst>
          </p:cNvPr>
          <p:cNvSpPr/>
          <p:nvPr/>
        </p:nvSpPr>
        <p:spPr>
          <a:xfrm>
            <a:off x="6228185" y="2408682"/>
            <a:ext cx="568374" cy="294135"/>
          </a:xfrm>
          <a:prstGeom prst="round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00" b="1" dirty="0">
                <a:solidFill>
                  <a:srgbClr val="080808"/>
                </a:solidFill>
              </a:rPr>
              <a:t>300</a:t>
            </a:r>
          </a:p>
        </p:txBody>
      </p:sp>
      <p:cxnSp>
        <p:nvCxnSpPr>
          <p:cNvPr id="75" name="Conector: angular 74">
            <a:extLst>
              <a:ext uri="{FF2B5EF4-FFF2-40B4-BE49-F238E27FC236}">
                <a16:creationId xmlns:a16="http://schemas.microsoft.com/office/drawing/2014/main" id="{D9047F0B-53EF-4B83-A8D3-D053AEA940A1}"/>
              </a:ext>
            </a:extLst>
          </p:cNvPr>
          <p:cNvCxnSpPr>
            <a:cxnSpLocks/>
            <a:stCxn id="72" idx="1"/>
            <a:endCxn id="74" idx="1"/>
          </p:cNvCxnSpPr>
          <p:nvPr/>
        </p:nvCxnSpPr>
        <p:spPr>
          <a:xfrm rot="10800000" flipV="1">
            <a:off x="6228185" y="1914920"/>
            <a:ext cx="8582" cy="640830"/>
          </a:xfrm>
          <a:prstGeom prst="bentConnector3">
            <a:avLst>
              <a:gd name="adj1" fmla="val 2763715"/>
            </a:avLst>
          </a:prstGeom>
          <a:ln>
            <a:tailEnd type="triangle"/>
          </a:ln>
        </p:spPr>
        <p:style>
          <a:lnRef idx="1">
            <a:schemeClr val="accent1"/>
          </a:lnRef>
          <a:fillRef idx="0">
            <a:schemeClr val="accent1"/>
          </a:fillRef>
          <a:effectRef idx="0">
            <a:schemeClr val="accent1"/>
          </a:effectRef>
          <a:fontRef idx="minor">
            <a:schemeClr val="tx1"/>
          </a:fontRef>
        </p:style>
      </p:cxnSp>
      <p:sp>
        <p:nvSpPr>
          <p:cNvPr id="76" name="Rounded Rectangle 19">
            <a:extLst>
              <a:ext uri="{FF2B5EF4-FFF2-40B4-BE49-F238E27FC236}">
                <a16:creationId xmlns:a16="http://schemas.microsoft.com/office/drawing/2014/main" id="{3F579FD8-0DE7-4BDA-8268-3072636677D6}"/>
              </a:ext>
            </a:extLst>
          </p:cNvPr>
          <p:cNvSpPr/>
          <p:nvPr/>
        </p:nvSpPr>
        <p:spPr>
          <a:xfrm>
            <a:off x="6948266" y="2781738"/>
            <a:ext cx="1656182" cy="294135"/>
          </a:xfrm>
          <a:prstGeom prst="round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00" b="1" dirty="0" err="1">
                <a:solidFill>
                  <a:srgbClr val="080808"/>
                </a:solidFill>
              </a:rPr>
              <a:t>Conflictos</a:t>
            </a:r>
            <a:r>
              <a:rPr lang="en-US" sz="900" b="1" dirty="0">
                <a:solidFill>
                  <a:srgbClr val="080808"/>
                </a:solidFill>
              </a:rPr>
              <a:t> </a:t>
            </a:r>
            <a:r>
              <a:rPr lang="en-US" sz="900" b="1" dirty="0" err="1">
                <a:solidFill>
                  <a:srgbClr val="080808"/>
                </a:solidFill>
              </a:rPr>
              <a:t>Potenciales</a:t>
            </a:r>
            <a:endParaRPr lang="en-US" sz="900" b="1" dirty="0">
              <a:solidFill>
                <a:srgbClr val="080808"/>
              </a:solidFill>
            </a:endParaRPr>
          </a:p>
        </p:txBody>
      </p:sp>
      <p:sp>
        <p:nvSpPr>
          <p:cNvPr id="77" name="Rounded Rectangle 19">
            <a:extLst>
              <a:ext uri="{FF2B5EF4-FFF2-40B4-BE49-F238E27FC236}">
                <a16:creationId xmlns:a16="http://schemas.microsoft.com/office/drawing/2014/main" id="{67BC67E0-E011-4A7C-A740-128EAEA02F26}"/>
              </a:ext>
            </a:extLst>
          </p:cNvPr>
          <p:cNvSpPr/>
          <p:nvPr/>
        </p:nvSpPr>
        <p:spPr>
          <a:xfrm>
            <a:off x="6228185" y="2781738"/>
            <a:ext cx="568374" cy="294135"/>
          </a:xfrm>
          <a:prstGeom prst="round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00" b="1" dirty="0">
                <a:solidFill>
                  <a:srgbClr val="080808"/>
                </a:solidFill>
              </a:rPr>
              <a:t>310</a:t>
            </a:r>
          </a:p>
        </p:txBody>
      </p:sp>
      <p:sp>
        <p:nvSpPr>
          <p:cNvPr id="78" name="Rounded Rectangle 19">
            <a:extLst>
              <a:ext uri="{FF2B5EF4-FFF2-40B4-BE49-F238E27FC236}">
                <a16:creationId xmlns:a16="http://schemas.microsoft.com/office/drawing/2014/main" id="{2731861E-3971-4659-9B29-071479F2477B}"/>
              </a:ext>
            </a:extLst>
          </p:cNvPr>
          <p:cNvSpPr/>
          <p:nvPr/>
        </p:nvSpPr>
        <p:spPr>
          <a:xfrm>
            <a:off x="6948266" y="3130478"/>
            <a:ext cx="1656182" cy="294135"/>
          </a:xfrm>
          <a:prstGeom prst="round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00" b="1" dirty="0" err="1">
                <a:solidFill>
                  <a:srgbClr val="080808"/>
                </a:solidFill>
              </a:rPr>
              <a:t>Prepar</a:t>
            </a:r>
            <a:r>
              <a:rPr lang="en-US" sz="900" b="1" dirty="0">
                <a:solidFill>
                  <a:srgbClr val="080808"/>
                </a:solidFill>
              </a:rPr>
              <a:t>. y </a:t>
            </a:r>
            <a:r>
              <a:rPr lang="en-US" sz="900" b="1" dirty="0" err="1">
                <a:solidFill>
                  <a:srgbClr val="080808"/>
                </a:solidFill>
              </a:rPr>
              <a:t>Presentación</a:t>
            </a:r>
            <a:r>
              <a:rPr lang="en-US" sz="900" b="1" dirty="0">
                <a:solidFill>
                  <a:srgbClr val="080808"/>
                </a:solidFill>
              </a:rPr>
              <a:t> de la </a:t>
            </a:r>
            <a:r>
              <a:rPr lang="en-US" sz="900" b="1" dirty="0" err="1">
                <a:solidFill>
                  <a:srgbClr val="080808"/>
                </a:solidFill>
              </a:rPr>
              <a:t>Información</a:t>
            </a:r>
            <a:endParaRPr lang="en-US" sz="900" b="1" dirty="0">
              <a:solidFill>
                <a:srgbClr val="080808"/>
              </a:solidFill>
            </a:endParaRPr>
          </a:p>
        </p:txBody>
      </p:sp>
      <p:sp>
        <p:nvSpPr>
          <p:cNvPr id="79" name="Rounded Rectangle 19">
            <a:extLst>
              <a:ext uri="{FF2B5EF4-FFF2-40B4-BE49-F238E27FC236}">
                <a16:creationId xmlns:a16="http://schemas.microsoft.com/office/drawing/2014/main" id="{9064136C-81CF-4E14-844C-3D4868BAE42B}"/>
              </a:ext>
            </a:extLst>
          </p:cNvPr>
          <p:cNvSpPr/>
          <p:nvPr/>
        </p:nvSpPr>
        <p:spPr>
          <a:xfrm>
            <a:off x="6228185" y="3130478"/>
            <a:ext cx="568374" cy="294135"/>
          </a:xfrm>
          <a:prstGeom prst="round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00" b="1" dirty="0">
                <a:solidFill>
                  <a:srgbClr val="080808"/>
                </a:solidFill>
              </a:rPr>
              <a:t>320</a:t>
            </a:r>
          </a:p>
        </p:txBody>
      </p:sp>
      <p:sp>
        <p:nvSpPr>
          <p:cNvPr id="80" name="Rounded Rectangle 19">
            <a:extLst>
              <a:ext uri="{FF2B5EF4-FFF2-40B4-BE49-F238E27FC236}">
                <a16:creationId xmlns:a16="http://schemas.microsoft.com/office/drawing/2014/main" id="{076B401E-F382-431D-93E9-853E515A9961}"/>
              </a:ext>
            </a:extLst>
          </p:cNvPr>
          <p:cNvSpPr/>
          <p:nvPr/>
        </p:nvSpPr>
        <p:spPr>
          <a:xfrm>
            <a:off x="6948266" y="3501555"/>
            <a:ext cx="1656182" cy="294135"/>
          </a:xfrm>
          <a:prstGeom prst="round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00" b="1" dirty="0" err="1">
                <a:solidFill>
                  <a:srgbClr val="080808"/>
                </a:solidFill>
              </a:rPr>
              <a:t>Actuac</a:t>
            </a:r>
            <a:r>
              <a:rPr lang="en-US" sz="900" b="1" dirty="0">
                <a:solidFill>
                  <a:srgbClr val="080808"/>
                </a:solidFill>
              </a:rPr>
              <a:t>. Con </a:t>
            </a:r>
            <a:r>
              <a:rPr lang="en-US" sz="900" b="1" dirty="0" err="1">
                <a:solidFill>
                  <a:srgbClr val="080808"/>
                </a:solidFill>
              </a:rPr>
              <a:t>suficiente</a:t>
            </a:r>
            <a:r>
              <a:rPr lang="en-US" sz="900" b="1" dirty="0">
                <a:solidFill>
                  <a:srgbClr val="080808"/>
                </a:solidFill>
              </a:rPr>
              <a:t> </a:t>
            </a:r>
            <a:r>
              <a:rPr lang="en-US" sz="900" b="1" dirty="0" err="1">
                <a:solidFill>
                  <a:srgbClr val="080808"/>
                </a:solidFill>
              </a:rPr>
              <a:t>especialización</a:t>
            </a:r>
            <a:endParaRPr lang="en-US" sz="900" b="1" dirty="0">
              <a:solidFill>
                <a:srgbClr val="080808"/>
              </a:solidFill>
            </a:endParaRPr>
          </a:p>
        </p:txBody>
      </p:sp>
      <p:sp>
        <p:nvSpPr>
          <p:cNvPr id="81" name="Rounded Rectangle 19">
            <a:extLst>
              <a:ext uri="{FF2B5EF4-FFF2-40B4-BE49-F238E27FC236}">
                <a16:creationId xmlns:a16="http://schemas.microsoft.com/office/drawing/2014/main" id="{6A10AF67-9ED9-492C-8D18-C6F3196F7E52}"/>
              </a:ext>
            </a:extLst>
          </p:cNvPr>
          <p:cNvSpPr/>
          <p:nvPr/>
        </p:nvSpPr>
        <p:spPr>
          <a:xfrm>
            <a:off x="6228185" y="3501555"/>
            <a:ext cx="568374" cy="294135"/>
          </a:xfrm>
          <a:prstGeom prst="round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00" b="1" dirty="0">
                <a:solidFill>
                  <a:srgbClr val="080808"/>
                </a:solidFill>
              </a:rPr>
              <a:t>330</a:t>
            </a:r>
          </a:p>
        </p:txBody>
      </p:sp>
      <p:sp>
        <p:nvSpPr>
          <p:cNvPr id="82" name="Rounded Rectangle 19">
            <a:extLst>
              <a:ext uri="{FF2B5EF4-FFF2-40B4-BE49-F238E27FC236}">
                <a16:creationId xmlns:a16="http://schemas.microsoft.com/office/drawing/2014/main" id="{219CD26A-5219-4554-B43A-A24D25A63871}"/>
              </a:ext>
            </a:extLst>
          </p:cNvPr>
          <p:cNvSpPr/>
          <p:nvPr/>
        </p:nvSpPr>
        <p:spPr>
          <a:xfrm>
            <a:off x="6948266" y="3864241"/>
            <a:ext cx="1656182" cy="294135"/>
          </a:xfrm>
          <a:prstGeom prst="round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00" b="1" dirty="0" err="1">
                <a:solidFill>
                  <a:srgbClr val="080808"/>
                </a:solidFill>
              </a:rPr>
              <a:t>Intereses</a:t>
            </a:r>
            <a:r>
              <a:rPr lang="en-US" sz="900" b="1" dirty="0">
                <a:solidFill>
                  <a:srgbClr val="080808"/>
                </a:solidFill>
              </a:rPr>
              <a:t> </a:t>
            </a:r>
            <a:r>
              <a:rPr lang="en-US" sz="900" b="1" dirty="0" err="1">
                <a:solidFill>
                  <a:srgbClr val="080808"/>
                </a:solidFill>
              </a:rPr>
              <a:t>Financieros</a:t>
            </a:r>
            <a:endParaRPr lang="en-US" sz="900" b="1" dirty="0">
              <a:solidFill>
                <a:srgbClr val="080808"/>
              </a:solidFill>
            </a:endParaRPr>
          </a:p>
        </p:txBody>
      </p:sp>
      <p:sp>
        <p:nvSpPr>
          <p:cNvPr id="83" name="Rounded Rectangle 19">
            <a:extLst>
              <a:ext uri="{FF2B5EF4-FFF2-40B4-BE49-F238E27FC236}">
                <a16:creationId xmlns:a16="http://schemas.microsoft.com/office/drawing/2014/main" id="{8F2D302A-F926-4A90-A096-A65DB7910F1B}"/>
              </a:ext>
            </a:extLst>
          </p:cNvPr>
          <p:cNvSpPr/>
          <p:nvPr/>
        </p:nvSpPr>
        <p:spPr>
          <a:xfrm>
            <a:off x="6228185" y="3864241"/>
            <a:ext cx="568374" cy="294135"/>
          </a:xfrm>
          <a:prstGeom prst="round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00" b="1" dirty="0">
                <a:solidFill>
                  <a:srgbClr val="080808"/>
                </a:solidFill>
              </a:rPr>
              <a:t>340</a:t>
            </a:r>
          </a:p>
        </p:txBody>
      </p:sp>
      <p:sp>
        <p:nvSpPr>
          <p:cNvPr id="84" name="Rounded Rectangle 19">
            <a:extLst>
              <a:ext uri="{FF2B5EF4-FFF2-40B4-BE49-F238E27FC236}">
                <a16:creationId xmlns:a16="http://schemas.microsoft.com/office/drawing/2014/main" id="{1A894819-7707-42D4-A797-67917BB5E730}"/>
              </a:ext>
            </a:extLst>
          </p:cNvPr>
          <p:cNvSpPr/>
          <p:nvPr/>
        </p:nvSpPr>
        <p:spPr>
          <a:xfrm>
            <a:off x="6948266" y="4229460"/>
            <a:ext cx="1656182" cy="294135"/>
          </a:xfrm>
          <a:prstGeom prst="round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00" b="1" dirty="0" err="1">
                <a:solidFill>
                  <a:srgbClr val="080808"/>
                </a:solidFill>
              </a:rPr>
              <a:t>Incentivos</a:t>
            </a:r>
            <a:endParaRPr lang="en-US" sz="900" b="1" dirty="0">
              <a:solidFill>
                <a:srgbClr val="080808"/>
              </a:solidFill>
            </a:endParaRPr>
          </a:p>
        </p:txBody>
      </p:sp>
      <p:sp>
        <p:nvSpPr>
          <p:cNvPr id="85" name="Rounded Rectangle 19">
            <a:extLst>
              <a:ext uri="{FF2B5EF4-FFF2-40B4-BE49-F238E27FC236}">
                <a16:creationId xmlns:a16="http://schemas.microsoft.com/office/drawing/2014/main" id="{27E5EE28-7A1F-4355-BBB9-478D35ACF35A}"/>
              </a:ext>
            </a:extLst>
          </p:cNvPr>
          <p:cNvSpPr/>
          <p:nvPr/>
        </p:nvSpPr>
        <p:spPr>
          <a:xfrm>
            <a:off x="6228185" y="4229460"/>
            <a:ext cx="568374" cy="294135"/>
          </a:xfrm>
          <a:prstGeom prst="round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00" b="1" dirty="0">
                <a:solidFill>
                  <a:srgbClr val="080808"/>
                </a:solidFill>
              </a:rPr>
              <a:t>350</a:t>
            </a:r>
          </a:p>
        </p:txBody>
      </p:sp>
      <p:cxnSp>
        <p:nvCxnSpPr>
          <p:cNvPr id="86" name="Conector: angular 85">
            <a:extLst>
              <a:ext uri="{FF2B5EF4-FFF2-40B4-BE49-F238E27FC236}">
                <a16:creationId xmlns:a16="http://schemas.microsoft.com/office/drawing/2014/main" id="{B42DFC1B-1D33-4CCD-A9D7-4D952C70BCBD}"/>
              </a:ext>
            </a:extLst>
          </p:cNvPr>
          <p:cNvCxnSpPr>
            <a:cxnSpLocks/>
            <a:stCxn id="72" idx="1"/>
            <a:endCxn id="77" idx="1"/>
          </p:cNvCxnSpPr>
          <p:nvPr/>
        </p:nvCxnSpPr>
        <p:spPr>
          <a:xfrm rot="10800000" flipV="1">
            <a:off x="6228185" y="1914920"/>
            <a:ext cx="8582" cy="1013886"/>
          </a:xfrm>
          <a:prstGeom prst="bentConnector3">
            <a:avLst>
              <a:gd name="adj1" fmla="val 276371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7" name="Conector: angular 86">
            <a:extLst>
              <a:ext uri="{FF2B5EF4-FFF2-40B4-BE49-F238E27FC236}">
                <a16:creationId xmlns:a16="http://schemas.microsoft.com/office/drawing/2014/main" id="{593C963C-0888-4BD0-9697-2EE7B137CEFE}"/>
              </a:ext>
            </a:extLst>
          </p:cNvPr>
          <p:cNvCxnSpPr>
            <a:cxnSpLocks/>
            <a:stCxn id="72" idx="1"/>
            <a:endCxn id="79" idx="1"/>
          </p:cNvCxnSpPr>
          <p:nvPr/>
        </p:nvCxnSpPr>
        <p:spPr>
          <a:xfrm rot="10800000" flipV="1">
            <a:off x="6228185" y="1914920"/>
            <a:ext cx="8582" cy="1362626"/>
          </a:xfrm>
          <a:prstGeom prst="bentConnector3">
            <a:avLst>
              <a:gd name="adj1" fmla="val 276371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8" name="Conector: angular 87">
            <a:extLst>
              <a:ext uri="{FF2B5EF4-FFF2-40B4-BE49-F238E27FC236}">
                <a16:creationId xmlns:a16="http://schemas.microsoft.com/office/drawing/2014/main" id="{1A3E55EE-1BFB-4FA8-9A66-6BE95E5EC412}"/>
              </a:ext>
            </a:extLst>
          </p:cNvPr>
          <p:cNvCxnSpPr>
            <a:cxnSpLocks/>
            <a:stCxn id="72" idx="1"/>
            <a:endCxn id="81" idx="1"/>
          </p:cNvCxnSpPr>
          <p:nvPr/>
        </p:nvCxnSpPr>
        <p:spPr>
          <a:xfrm rot="10800000" flipV="1">
            <a:off x="6228185" y="1914919"/>
            <a:ext cx="8582" cy="1733703"/>
          </a:xfrm>
          <a:prstGeom prst="bentConnector3">
            <a:avLst>
              <a:gd name="adj1" fmla="val 276371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9" name="Conector: angular 88">
            <a:extLst>
              <a:ext uri="{FF2B5EF4-FFF2-40B4-BE49-F238E27FC236}">
                <a16:creationId xmlns:a16="http://schemas.microsoft.com/office/drawing/2014/main" id="{513E0AF8-11C5-44F8-86ED-41D81977FA39}"/>
              </a:ext>
            </a:extLst>
          </p:cNvPr>
          <p:cNvCxnSpPr>
            <a:cxnSpLocks/>
            <a:stCxn id="72" idx="1"/>
            <a:endCxn id="83" idx="1"/>
          </p:cNvCxnSpPr>
          <p:nvPr/>
        </p:nvCxnSpPr>
        <p:spPr>
          <a:xfrm rot="10800000" flipV="1">
            <a:off x="6228185" y="1914919"/>
            <a:ext cx="8582" cy="2096389"/>
          </a:xfrm>
          <a:prstGeom prst="bentConnector3">
            <a:avLst>
              <a:gd name="adj1" fmla="val 276371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0" name="Conector: angular 89">
            <a:extLst>
              <a:ext uri="{FF2B5EF4-FFF2-40B4-BE49-F238E27FC236}">
                <a16:creationId xmlns:a16="http://schemas.microsoft.com/office/drawing/2014/main" id="{041946FD-F27F-4A12-9833-EB95C3EF5DCE}"/>
              </a:ext>
            </a:extLst>
          </p:cNvPr>
          <p:cNvCxnSpPr>
            <a:cxnSpLocks/>
            <a:stCxn id="72" idx="1"/>
            <a:endCxn id="85" idx="1"/>
          </p:cNvCxnSpPr>
          <p:nvPr/>
        </p:nvCxnSpPr>
        <p:spPr>
          <a:xfrm rot="10800000" flipV="1">
            <a:off x="6228185" y="1914920"/>
            <a:ext cx="8582" cy="2461608"/>
          </a:xfrm>
          <a:prstGeom prst="bentConnector3">
            <a:avLst>
              <a:gd name="adj1" fmla="val 276371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 name="Conector: angular 2">
            <a:extLst>
              <a:ext uri="{FF2B5EF4-FFF2-40B4-BE49-F238E27FC236}">
                <a16:creationId xmlns:a16="http://schemas.microsoft.com/office/drawing/2014/main" id="{4E28BE62-69CB-4AFD-9935-0EF9CD723B21}"/>
              </a:ext>
            </a:extLst>
          </p:cNvPr>
          <p:cNvCxnSpPr>
            <a:stCxn id="9" idx="2"/>
            <a:endCxn id="72" idx="0"/>
          </p:cNvCxnSpPr>
          <p:nvPr/>
        </p:nvCxnSpPr>
        <p:spPr>
          <a:xfrm rot="16200000" flipH="1">
            <a:off x="5558904" y="368693"/>
            <a:ext cx="281943" cy="219773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ector: angular 6">
            <a:extLst>
              <a:ext uri="{FF2B5EF4-FFF2-40B4-BE49-F238E27FC236}">
                <a16:creationId xmlns:a16="http://schemas.microsoft.com/office/drawing/2014/main" id="{174D4944-1DD9-4EFC-9D37-A1FF1800691C}"/>
              </a:ext>
            </a:extLst>
          </p:cNvPr>
          <p:cNvCxnSpPr>
            <a:stCxn id="9" idx="2"/>
            <a:endCxn id="15" idx="0"/>
          </p:cNvCxnSpPr>
          <p:nvPr/>
        </p:nvCxnSpPr>
        <p:spPr>
          <a:xfrm rot="5400000">
            <a:off x="2675533" y="-310841"/>
            <a:ext cx="288046" cy="356290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1" name="Conector: angular 90">
            <a:extLst>
              <a:ext uri="{FF2B5EF4-FFF2-40B4-BE49-F238E27FC236}">
                <a16:creationId xmlns:a16="http://schemas.microsoft.com/office/drawing/2014/main" id="{BF04228D-29F3-4B8E-91EF-9EE0FE98BD65}"/>
              </a:ext>
            </a:extLst>
          </p:cNvPr>
          <p:cNvCxnSpPr>
            <a:stCxn id="9" idx="2"/>
            <a:endCxn id="37" idx="0"/>
          </p:cNvCxnSpPr>
          <p:nvPr/>
        </p:nvCxnSpPr>
        <p:spPr>
          <a:xfrm rot="5400000">
            <a:off x="4115693" y="1129319"/>
            <a:ext cx="288046" cy="68258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1 Marcador de número de diapositiva"/>
          <p:cNvSpPr>
            <a:spLocks noGrp="1"/>
          </p:cNvSpPr>
          <p:nvPr>
            <p:ph type="sldNum" sz="quarter" idx="12"/>
          </p:nvPr>
        </p:nvSpPr>
        <p:spPr/>
        <p:txBody>
          <a:bodyPr/>
          <a:lstStyle/>
          <a:p>
            <a:fld id="{1D7E4244-D375-4F05-B678-C624FE293554}" type="slidenum">
              <a:rPr lang="es-CO" smtClean="0"/>
              <a:t>91</a:t>
            </a:fld>
            <a:endParaRPr lang="es-CO"/>
          </a:p>
        </p:txBody>
      </p:sp>
    </p:spTree>
    <p:extLst>
      <p:ext uri="{BB962C8B-B14F-4D97-AF65-F5344CB8AC3E}">
        <p14:creationId xmlns:p14="http://schemas.microsoft.com/office/powerpoint/2010/main" val="18518077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4187259515"/>
              </p:ext>
            </p:extLst>
          </p:nvPr>
        </p:nvGraphicFramePr>
        <p:xfrm>
          <a:off x="453981" y="1772816"/>
          <a:ext cx="8438499" cy="4125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 Título"/>
          <p:cNvSpPr>
            <a:spLocks noGrp="1"/>
          </p:cNvSpPr>
          <p:nvPr>
            <p:ph type="title"/>
          </p:nvPr>
        </p:nvSpPr>
        <p:spPr>
          <a:xfrm>
            <a:off x="1201935" y="206063"/>
            <a:ext cx="7452668" cy="9143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algn="r"/>
            <a:r>
              <a:rPr lang="es-CO" sz="4000" b="1" dirty="0">
                <a:solidFill>
                  <a:srgbClr val="C00000"/>
                </a:solidFill>
              </a:rPr>
              <a:t>Interacción entre la Ley 43/90 y el Decreto 302/15</a:t>
            </a:r>
          </a:p>
        </p:txBody>
      </p:sp>
      <p:pic>
        <p:nvPicPr>
          <p:cNvPr id="14" name="13 Imagen" descr="LEMA GOBIERNO 2014_logo-01"/>
          <p:cNvPicPr/>
          <p:nvPr/>
        </p:nvPicPr>
        <p:blipFill>
          <a:blip r:embed="rId7"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15" name="14 Imagen" descr="MINCOMERCIO-final"/>
          <p:cNvPicPr/>
          <p:nvPr/>
        </p:nvPicPr>
        <p:blipFill>
          <a:blip r:embed="rId8"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cxnSp>
        <p:nvCxnSpPr>
          <p:cNvPr id="16" name="15 Conector recto"/>
          <p:cNvCxnSpPr/>
          <p:nvPr/>
        </p:nvCxnSpPr>
        <p:spPr>
          <a:xfrm>
            <a:off x="251520" y="6237312"/>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7" name="16 Imagen"/>
          <p:cNvPicPr/>
          <p:nvPr/>
        </p:nvPicPr>
        <p:blipFill>
          <a:blip r:embed="rId9"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8" name="7 Marcador de contenido"/>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cxnSp>
        <p:nvCxnSpPr>
          <p:cNvPr id="19" name="18 Conector recto"/>
          <p:cNvCxnSpPr/>
          <p:nvPr/>
        </p:nvCxnSpPr>
        <p:spPr>
          <a:xfrm>
            <a:off x="251520" y="1268760"/>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1 Marcador de número de diapositiva"/>
          <p:cNvSpPr>
            <a:spLocks noGrp="1"/>
          </p:cNvSpPr>
          <p:nvPr>
            <p:ph type="sldNum" sz="quarter" idx="12"/>
          </p:nvPr>
        </p:nvSpPr>
        <p:spPr/>
        <p:txBody>
          <a:bodyPr/>
          <a:lstStyle/>
          <a:p>
            <a:fld id="{1D7E4244-D375-4F05-B678-C624FE293554}" type="slidenum">
              <a:rPr lang="es-CO" smtClean="0"/>
              <a:t>92</a:t>
            </a:fld>
            <a:endParaRPr lang="es-CO"/>
          </a:p>
        </p:txBody>
      </p:sp>
    </p:spTree>
    <p:extLst>
      <p:ext uri="{BB962C8B-B14F-4D97-AF65-F5344CB8AC3E}">
        <p14:creationId xmlns:p14="http://schemas.microsoft.com/office/powerpoint/2010/main" val="71608279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648143221"/>
              </p:ext>
            </p:extLst>
          </p:nvPr>
        </p:nvGraphicFramePr>
        <p:xfrm>
          <a:off x="550573" y="1268760"/>
          <a:ext cx="8125883" cy="46695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1 Título"/>
          <p:cNvSpPr>
            <a:spLocks noGrp="1"/>
          </p:cNvSpPr>
          <p:nvPr>
            <p:ph type="title"/>
          </p:nvPr>
        </p:nvSpPr>
        <p:spPr>
          <a:xfrm>
            <a:off x="1201934" y="206062"/>
            <a:ext cx="7462327" cy="60530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algn="r"/>
            <a:r>
              <a:rPr lang="es-CO" sz="3600" b="1" dirty="0">
                <a:solidFill>
                  <a:srgbClr val="C00000"/>
                </a:solidFill>
              </a:rPr>
              <a:t>Interacción entre la Ley 43/90 y el Decreto 302/15</a:t>
            </a:r>
          </a:p>
        </p:txBody>
      </p:sp>
      <p:pic>
        <p:nvPicPr>
          <p:cNvPr id="10" name="9 Imagen" descr="LEMA GOBIERNO 2014_logo-01"/>
          <p:cNvPicPr/>
          <p:nvPr/>
        </p:nvPicPr>
        <p:blipFill>
          <a:blip r:embed="rId7"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13" name="12 Imagen" descr="MINCOMERCIO-final"/>
          <p:cNvPicPr/>
          <p:nvPr/>
        </p:nvPicPr>
        <p:blipFill>
          <a:blip r:embed="rId8"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cxnSp>
        <p:nvCxnSpPr>
          <p:cNvPr id="14" name="13 Conector recto"/>
          <p:cNvCxnSpPr/>
          <p:nvPr/>
        </p:nvCxnSpPr>
        <p:spPr>
          <a:xfrm>
            <a:off x="251520" y="6237312"/>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5" name="14 Imagen"/>
          <p:cNvPicPr/>
          <p:nvPr/>
        </p:nvPicPr>
        <p:blipFill>
          <a:blip r:embed="rId9"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6" name="7 Marcador de contenido"/>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cxnSp>
        <p:nvCxnSpPr>
          <p:cNvPr id="17" name="16 Conector recto"/>
          <p:cNvCxnSpPr/>
          <p:nvPr/>
        </p:nvCxnSpPr>
        <p:spPr>
          <a:xfrm>
            <a:off x="251520" y="1052736"/>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1 Marcador de número de diapositiva"/>
          <p:cNvSpPr>
            <a:spLocks noGrp="1"/>
          </p:cNvSpPr>
          <p:nvPr>
            <p:ph type="sldNum" sz="quarter" idx="12"/>
          </p:nvPr>
        </p:nvSpPr>
        <p:spPr/>
        <p:txBody>
          <a:bodyPr/>
          <a:lstStyle/>
          <a:p>
            <a:fld id="{1D7E4244-D375-4F05-B678-C624FE293554}" type="slidenum">
              <a:rPr lang="es-CO" smtClean="0"/>
              <a:t>93</a:t>
            </a:fld>
            <a:endParaRPr lang="es-CO"/>
          </a:p>
        </p:txBody>
      </p:sp>
    </p:spTree>
    <p:extLst>
      <p:ext uri="{BB962C8B-B14F-4D97-AF65-F5344CB8AC3E}">
        <p14:creationId xmlns:p14="http://schemas.microsoft.com/office/powerpoint/2010/main" val="162024038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466847064"/>
              </p:ext>
            </p:extLst>
          </p:nvPr>
        </p:nvGraphicFramePr>
        <p:xfrm>
          <a:off x="618991" y="1340768"/>
          <a:ext cx="8057466" cy="45706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1 Título"/>
          <p:cNvSpPr>
            <a:spLocks noGrp="1"/>
          </p:cNvSpPr>
          <p:nvPr>
            <p:ph type="title"/>
          </p:nvPr>
        </p:nvSpPr>
        <p:spPr>
          <a:xfrm>
            <a:off x="1201934" y="206062"/>
            <a:ext cx="7462327" cy="60530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algn="r"/>
            <a:r>
              <a:rPr lang="es-CO" sz="3600" b="1" dirty="0">
                <a:solidFill>
                  <a:srgbClr val="C00000"/>
                </a:solidFill>
              </a:rPr>
              <a:t>Interacción entre la Ley 43/90 y el Decreto 302/15</a:t>
            </a:r>
          </a:p>
        </p:txBody>
      </p:sp>
      <p:pic>
        <p:nvPicPr>
          <p:cNvPr id="10" name="9 Imagen" descr="LEMA GOBIERNO 2014_logo-01"/>
          <p:cNvPicPr/>
          <p:nvPr/>
        </p:nvPicPr>
        <p:blipFill>
          <a:blip r:embed="rId7"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13" name="12 Imagen" descr="MINCOMERCIO-final"/>
          <p:cNvPicPr/>
          <p:nvPr/>
        </p:nvPicPr>
        <p:blipFill>
          <a:blip r:embed="rId8"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cxnSp>
        <p:nvCxnSpPr>
          <p:cNvPr id="14" name="13 Conector recto"/>
          <p:cNvCxnSpPr/>
          <p:nvPr/>
        </p:nvCxnSpPr>
        <p:spPr>
          <a:xfrm>
            <a:off x="251520" y="6237312"/>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5" name="14 Imagen"/>
          <p:cNvPicPr/>
          <p:nvPr/>
        </p:nvPicPr>
        <p:blipFill>
          <a:blip r:embed="rId9"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6" name="7 Marcador de contenido"/>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cxnSp>
        <p:nvCxnSpPr>
          <p:cNvPr id="17" name="16 Conector recto"/>
          <p:cNvCxnSpPr/>
          <p:nvPr/>
        </p:nvCxnSpPr>
        <p:spPr>
          <a:xfrm>
            <a:off x="251520" y="980728"/>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1 Marcador de número de diapositiva"/>
          <p:cNvSpPr>
            <a:spLocks noGrp="1"/>
          </p:cNvSpPr>
          <p:nvPr>
            <p:ph type="sldNum" sz="quarter" idx="12"/>
          </p:nvPr>
        </p:nvSpPr>
        <p:spPr/>
        <p:txBody>
          <a:bodyPr/>
          <a:lstStyle/>
          <a:p>
            <a:fld id="{1D7E4244-D375-4F05-B678-C624FE293554}" type="slidenum">
              <a:rPr lang="es-CO" smtClean="0"/>
              <a:t>94</a:t>
            </a:fld>
            <a:endParaRPr lang="es-CO"/>
          </a:p>
        </p:txBody>
      </p:sp>
    </p:spTree>
    <p:extLst>
      <p:ext uri="{BB962C8B-B14F-4D97-AF65-F5344CB8AC3E}">
        <p14:creationId xmlns:p14="http://schemas.microsoft.com/office/powerpoint/2010/main" val="369684942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060897566"/>
              </p:ext>
            </p:extLst>
          </p:nvPr>
        </p:nvGraphicFramePr>
        <p:xfrm>
          <a:off x="618991" y="1196751"/>
          <a:ext cx="8057466" cy="47017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1 Título"/>
          <p:cNvSpPr>
            <a:spLocks noGrp="1"/>
          </p:cNvSpPr>
          <p:nvPr>
            <p:ph type="title"/>
          </p:nvPr>
        </p:nvSpPr>
        <p:spPr>
          <a:xfrm>
            <a:off x="1201934" y="206062"/>
            <a:ext cx="7462327" cy="60530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algn="r"/>
            <a:r>
              <a:rPr lang="es-CO" sz="3600" b="1" dirty="0">
                <a:solidFill>
                  <a:srgbClr val="C00000"/>
                </a:solidFill>
              </a:rPr>
              <a:t>Interacción entre la Ley 43/90 y el Decreto 302/15</a:t>
            </a:r>
          </a:p>
        </p:txBody>
      </p:sp>
      <p:pic>
        <p:nvPicPr>
          <p:cNvPr id="10" name="9 Imagen" descr="LEMA GOBIERNO 2014_logo-01"/>
          <p:cNvPicPr/>
          <p:nvPr/>
        </p:nvPicPr>
        <p:blipFill>
          <a:blip r:embed="rId7"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13" name="12 Imagen" descr="MINCOMERCIO-final"/>
          <p:cNvPicPr/>
          <p:nvPr/>
        </p:nvPicPr>
        <p:blipFill>
          <a:blip r:embed="rId8"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cxnSp>
        <p:nvCxnSpPr>
          <p:cNvPr id="14" name="13 Conector recto"/>
          <p:cNvCxnSpPr/>
          <p:nvPr/>
        </p:nvCxnSpPr>
        <p:spPr>
          <a:xfrm>
            <a:off x="251520" y="6237312"/>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5" name="14 Imagen"/>
          <p:cNvPicPr/>
          <p:nvPr/>
        </p:nvPicPr>
        <p:blipFill>
          <a:blip r:embed="rId9"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6" name="7 Marcador de contenido"/>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cxnSp>
        <p:nvCxnSpPr>
          <p:cNvPr id="17" name="16 Conector recto"/>
          <p:cNvCxnSpPr/>
          <p:nvPr/>
        </p:nvCxnSpPr>
        <p:spPr>
          <a:xfrm>
            <a:off x="251520" y="1052736"/>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1 Marcador de número de diapositiva"/>
          <p:cNvSpPr>
            <a:spLocks noGrp="1"/>
          </p:cNvSpPr>
          <p:nvPr>
            <p:ph type="sldNum" sz="quarter" idx="12"/>
          </p:nvPr>
        </p:nvSpPr>
        <p:spPr/>
        <p:txBody>
          <a:bodyPr/>
          <a:lstStyle/>
          <a:p>
            <a:fld id="{1D7E4244-D375-4F05-B678-C624FE293554}" type="slidenum">
              <a:rPr lang="es-CO" smtClean="0"/>
              <a:t>95</a:t>
            </a:fld>
            <a:endParaRPr lang="es-CO"/>
          </a:p>
        </p:txBody>
      </p:sp>
    </p:spTree>
    <p:extLst>
      <p:ext uri="{BB962C8B-B14F-4D97-AF65-F5344CB8AC3E}">
        <p14:creationId xmlns:p14="http://schemas.microsoft.com/office/powerpoint/2010/main" val="195380951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108554911"/>
              </p:ext>
            </p:extLst>
          </p:nvPr>
        </p:nvGraphicFramePr>
        <p:xfrm>
          <a:off x="618990" y="1124743"/>
          <a:ext cx="8129474" cy="49025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1 Título"/>
          <p:cNvSpPr>
            <a:spLocks noGrp="1"/>
          </p:cNvSpPr>
          <p:nvPr>
            <p:ph type="title"/>
          </p:nvPr>
        </p:nvSpPr>
        <p:spPr>
          <a:xfrm>
            <a:off x="1201934" y="206062"/>
            <a:ext cx="7462327" cy="60530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algn="r"/>
            <a:r>
              <a:rPr lang="es-CO" sz="3600" b="1" dirty="0">
                <a:solidFill>
                  <a:srgbClr val="C00000"/>
                </a:solidFill>
              </a:rPr>
              <a:t>Interacción entre la Ley 43/90 y el Decreto 302/15</a:t>
            </a:r>
          </a:p>
        </p:txBody>
      </p:sp>
      <p:pic>
        <p:nvPicPr>
          <p:cNvPr id="10" name="9 Imagen" descr="LEMA GOBIERNO 2014_logo-01"/>
          <p:cNvPicPr/>
          <p:nvPr/>
        </p:nvPicPr>
        <p:blipFill>
          <a:blip r:embed="rId7"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13" name="12 Imagen" descr="MINCOMERCIO-final"/>
          <p:cNvPicPr/>
          <p:nvPr/>
        </p:nvPicPr>
        <p:blipFill>
          <a:blip r:embed="rId8"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cxnSp>
        <p:nvCxnSpPr>
          <p:cNvPr id="14" name="13 Conector recto"/>
          <p:cNvCxnSpPr/>
          <p:nvPr/>
        </p:nvCxnSpPr>
        <p:spPr>
          <a:xfrm>
            <a:off x="251520" y="6237312"/>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5" name="14 Imagen"/>
          <p:cNvPicPr/>
          <p:nvPr/>
        </p:nvPicPr>
        <p:blipFill>
          <a:blip r:embed="rId9"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6" name="7 Marcador de contenido"/>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cxnSp>
        <p:nvCxnSpPr>
          <p:cNvPr id="17" name="16 Conector recto"/>
          <p:cNvCxnSpPr/>
          <p:nvPr/>
        </p:nvCxnSpPr>
        <p:spPr>
          <a:xfrm>
            <a:off x="251520" y="980728"/>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1 Marcador de número de diapositiva"/>
          <p:cNvSpPr>
            <a:spLocks noGrp="1"/>
          </p:cNvSpPr>
          <p:nvPr>
            <p:ph type="sldNum" sz="quarter" idx="12"/>
          </p:nvPr>
        </p:nvSpPr>
        <p:spPr/>
        <p:txBody>
          <a:bodyPr/>
          <a:lstStyle/>
          <a:p>
            <a:fld id="{1D7E4244-D375-4F05-B678-C624FE293554}" type="slidenum">
              <a:rPr lang="es-CO" smtClean="0"/>
              <a:t>96</a:t>
            </a:fld>
            <a:endParaRPr lang="es-CO"/>
          </a:p>
        </p:txBody>
      </p:sp>
    </p:spTree>
    <p:extLst>
      <p:ext uri="{BB962C8B-B14F-4D97-AF65-F5344CB8AC3E}">
        <p14:creationId xmlns:p14="http://schemas.microsoft.com/office/powerpoint/2010/main" val="288138701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066464611"/>
              </p:ext>
            </p:extLst>
          </p:nvPr>
        </p:nvGraphicFramePr>
        <p:xfrm>
          <a:off x="618991" y="1268760"/>
          <a:ext cx="8057466" cy="47971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1 Título"/>
          <p:cNvSpPr>
            <a:spLocks noGrp="1"/>
          </p:cNvSpPr>
          <p:nvPr>
            <p:ph type="title"/>
          </p:nvPr>
        </p:nvSpPr>
        <p:spPr>
          <a:xfrm>
            <a:off x="1201934" y="206062"/>
            <a:ext cx="7462327" cy="60530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algn="r"/>
            <a:r>
              <a:rPr lang="es-CO" sz="3600" b="1" dirty="0">
                <a:solidFill>
                  <a:srgbClr val="C00000"/>
                </a:solidFill>
              </a:rPr>
              <a:t>Interacción entre la Ley 43/90 y el Decreto 302/15</a:t>
            </a:r>
          </a:p>
        </p:txBody>
      </p:sp>
      <p:pic>
        <p:nvPicPr>
          <p:cNvPr id="10" name="9 Imagen" descr="LEMA GOBIERNO 2014_logo-01"/>
          <p:cNvPicPr/>
          <p:nvPr/>
        </p:nvPicPr>
        <p:blipFill>
          <a:blip r:embed="rId7"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13" name="12 Imagen" descr="MINCOMERCIO-final"/>
          <p:cNvPicPr/>
          <p:nvPr/>
        </p:nvPicPr>
        <p:blipFill>
          <a:blip r:embed="rId8"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cxnSp>
        <p:nvCxnSpPr>
          <p:cNvPr id="14" name="13 Conector recto"/>
          <p:cNvCxnSpPr/>
          <p:nvPr/>
        </p:nvCxnSpPr>
        <p:spPr>
          <a:xfrm>
            <a:off x="251520" y="6237312"/>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5" name="14 Imagen"/>
          <p:cNvPicPr/>
          <p:nvPr/>
        </p:nvPicPr>
        <p:blipFill>
          <a:blip r:embed="rId9"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6" name="7 Marcador de contenido"/>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cxnSp>
        <p:nvCxnSpPr>
          <p:cNvPr id="17" name="16 Conector recto"/>
          <p:cNvCxnSpPr/>
          <p:nvPr/>
        </p:nvCxnSpPr>
        <p:spPr>
          <a:xfrm>
            <a:off x="251520" y="1052736"/>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1 Marcador de número de diapositiva"/>
          <p:cNvSpPr>
            <a:spLocks noGrp="1"/>
          </p:cNvSpPr>
          <p:nvPr>
            <p:ph type="sldNum" sz="quarter" idx="12"/>
          </p:nvPr>
        </p:nvSpPr>
        <p:spPr/>
        <p:txBody>
          <a:bodyPr/>
          <a:lstStyle/>
          <a:p>
            <a:fld id="{1D7E4244-D375-4F05-B678-C624FE293554}" type="slidenum">
              <a:rPr lang="es-CO" smtClean="0"/>
              <a:t>97</a:t>
            </a:fld>
            <a:endParaRPr lang="es-CO"/>
          </a:p>
        </p:txBody>
      </p:sp>
    </p:spTree>
    <p:extLst>
      <p:ext uri="{BB962C8B-B14F-4D97-AF65-F5344CB8AC3E}">
        <p14:creationId xmlns:p14="http://schemas.microsoft.com/office/powerpoint/2010/main" val="140048204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640620188"/>
              </p:ext>
            </p:extLst>
          </p:nvPr>
        </p:nvGraphicFramePr>
        <p:xfrm>
          <a:off x="618990" y="1268759"/>
          <a:ext cx="8129474" cy="47585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1 Título"/>
          <p:cNvSpPr>
            <a:spLocks noGrp="1"/>
          </p:cNvSpPr>
          <p:nvPr>
            <p:ph type="title"/>
          </p:nvPr>
        </p:nvSpPr>
        <p:spPr>
          <a:xfrm>
            <a:off x="1201934" y="206062"/>
            <a:ext cx="7462327" cy="60530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algn="r"/>
            <a:r>
              <a:rPr lang="es-CO" sz="3600" b="1" dirty="0">
                <a:solidFill>
                  <a:srgbClr val="C00000"/>
                </a:solidFill>
              </a:rPr>
              <a:t>Interacción entre la Ley 43/90 y el Decreto 302/15</a:t>
            </a:r>
          </a:p>
        </p:txBody>
      </p:sp>
      <p:pic>
        <p:nvPicPr>
          <p:cNvPr id="10" name="9 Imagen" descr="LEMA GOBIERNO 2014_logo-01"/>
          <p:cNvPicPr/>
          <p:nvPr/>
        </p:nvPicPr>
        <p:blipFill>
          <a:blip r:embed="rId7"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13" name="12 Imagen" descr="MINCOMERCIO-final"/>
          <p:cNvPicPr/>
          <p:nvPr/>
        </p:nvPicPr>
        <p:blipFill>
          <a:blip r:embed="rId8"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cxnSp>
        <p:nvCxnSpPr>
          <p:cNvPr id="14" name="13 Conector recto"/>
          <p:cNvCxnSpPr/>
          <p:nvPr/>
        </p:nvCxnSpPr>
        <p:spPr>
          <a:xfrm>
            <a:off x="251520" y="6237312"/>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5" name="14 Imagen"/>
          <p:cNvPicPr/>
          <p:nvPr/>
        </p:nvPicPr>
        <p:blipFill>
          <a:blip r:embed="rId9"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6" name="7 Marcador de contenido"/>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cxnSp>
        <p:nvCxnSpPr>
          <p:cNvPr id="17" name="16 Conector recto"/>
          <p:cNvCxnSpPr/>
          <p:nvPr/>
        </p:nvCxnSpPr>
        <p:spPr>
          <a:xfrm>
            <a:off x="251520" y="1052736"/>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1 Marcador de número de diapositiva"/>
          <p:cNvSpPr>
            <a:spLocks noGrp="1"/>
          </p:cNvSpPr>
          <p:nvPr>
            <p:ph type="sldNum" sz="quarter" idx="12"/>
          </p:nvPr>
        </p:nvSpPr>
        <p:spPr/>
        <p:txBody>
          <a:bodyPr/>
          <a:lstStyle/>
          <a:p>
            <a:fld id="{1D7E4244-D375-4F05-B678-C624FE293554}" type="slidenum">
              <a:rPr lang="es-CO" smtClean="0"/>
              <a:t>98</a:t>
            </a:fld>
            <a:endParaRPr lang="es-CO"/>
          </a:p>
        </p:txBody>
      </p:sp>
    </p:spTree>
    <p:extLst>
      <p:ext uri="{BB962C8B-B14F-4D97-AF65-F5344CB8AC3E}">
        <p14:creationId xmlns:p14="http://schemas.microsoft.com/office/powerpoint/2010/main" val="173879507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360379944"/>
              </p:ext>
            </p:extLst>
          </p:nvPr>
        </p:nvGraphicFramePr>
        <p:xfrm>
          <a:off x="618991" y="1196751"/>
          <a:ext cx="8057466" cy="4804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1 Título"/>
          <p:cNvSpPr>
            <a:spLocks noGrp="1"/>
          </p:cNvSpPr>
          <p:nvPr>
            <p:ph type="title"/>
          </p:nvPr>
        </p:nvSpPr>
        <p:spPr>
          <a:xfrm>
            <a:off x="1201934" y="206062"/>
            <a:ext cx="7462327" cy="60530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algn="r"/>
            <a:r>
              <a:rPr lang="es-CO" sz="3600" b="1" dirty="0">
                <a:solidFill>
                  <a:srgbClr val="C00000"/>
                </a:solidFill>
              </a:rPr>
              <a:t>Interacción entre la Ley 43/90 y el Decreto 302/15</a:t>
            </a:r>
          </a:p>
        </p:txBody>
      </p:sp>
      <p:pic>
        <p:nvPicPr>
          <p:cNvPr id="10" name="9 Imagen" descr="LEMA GOBIERNO 2014_logo-01"/>
          <p:cNvPicPr/>
          <p:nvPr/>
        </p:nvPicPr>
        <p:blipFill>
          <a:blip r:embed="rId7" cstate="email">
            <a:extLst>
              <a:ext uri="{28A0092B-C50C-407E-A947-70E740481C1C}">
                <a14:useLocalDpi xmlns:a14="http://schemas.microsoft.com/office/drawing/2010/main"/>
              </a:ext>
            </a:extLst>
          </a:blip>
          <a:srcRect/>
          <a:stretch>
            <a:fillRect/>
          </a:stretch>
        </p:blipFill>
        <p:spPr bwMode="auto">
          <a:xfrm>
            <a:off x="7092280" y="6259993"/>
            <a:ext cx="1310976" cy="518658"/>
          </a:xfrm>
          <a:prstGeom prst="rect">
            <a:avLst/>
          </a:prstGeom>
          <a:noFill/>
          <a:ln>
            <a:noFill/>
          </a:ln>
        </p:spPr>
      </p:pic>
      <p:pic>
        <p:nvPicPr>
          <p:cNvPr id="13" name="12 Imagen" descr="MINCOMERCIO-final"/>
          <p:cNvPicPr/>
          <p:nvPr/>
        </p:nvPicPr>
        <p:blipFill>
          <a:blip r:embed="rId8" cstate="email">
            <a:extLst>
              <a:ext uri="{28A0092B-C50C-407E-A947-70E740481C1C}">
                <a14:useLocalDpi xmlns:a14="http://schemas.microsoft.com/office/drawing/2010/main"/>
              </a:ext>
            </a:extLst>
          </a:blip>
          <a:srcRect/>
          <a:stretch>
            <a:fillRect/>
          </a:stretch>
        </p:blipFill>
        <p:spPr bwMode="auto">
          <a:xfrm>
            <a:off x="251520" y="6259993"/>
            <a:ext cx="2196336" cy="460375"/>
          </a:xfrm>
          <a:prstGeom prst="rect">
            <a:avLst/>
          </a:prstGeom>
          <a:noFill/>
          <a:ln>
            <a:noFill/>
          </a:ln>
        </p:spPr>
      </p:pic>
      <p:cxnSp>
        <p:nvCxnSpPr>
          <p:cNvPr id="14" name="13 Conector recto"/>
          <p:cNvCxnSpPr/>
          <p:nvPr/>
        </p:nvCxnSpPr>
        <p:spPr>
          <a:xfrm>
            <a:off x="251520" y="6237312"/>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5" name="14 Imagen"/>
          <p:cNvPicPr/>
          <p:nvPr/>
        </p:nvPicPr>
        <p:blipFill>
          <a:blip r:embed="rId9" cstate="email">
            <a:extLst>
              <a:ext uri="{28A0092B-C50C-407E-A947-70E740481C1C}">
                <a14:useLocalDpi xmlns:a14="http://schemas.microsoft.com/office/drawing/2010/main"/>
              </a:ext>
            </a:extLst>
          </a:blip>
          <a:srcRect/>
          <a:stretch>
            <a:fillRect/>
          </a:stretch>
        </p:blipFill>
        <p:spPr bwMode="auto">
          <a:xfrm>
            <a:off x="2555776" y="6383818"/>
            <a:ext cx="3312368" cy="336550"/>
          </a:xfrm>
          <a:prstGeom prst="rect">
            <a:avLst/>
          </a:prstGeom>
          <a:noFill/>
          <a:ln>
            <a:noFill/>
          </a:ln>
        </p:spPr>
      </p:pic>
      <p:pic>
        <p:nvPicPr>
          <p:cNvPr id="16" name="7 Marcador de contenido"/>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508105" y="6300201"/>
            <a:ext cx="478450" cy="478450"/>
          </a:xfrm>
          <a:prstGeom prst="rect">
            <a:avLst/>
          </a:prstGeom>
        </p:spPr>
      </p:pic>
      <p:cxnSp>
        <p:nvCxnSpPr>
          <p:cNvPr id="17" name="16 Conector recto"/>
          <p:cNvCxnSpPr/>
          <p:nvPr/>
        </p:nvCxnSpPr>
        <p:spPr>
          <a:xfrm>
            <a:off x="251520" y="1052736"/>
            <a:ext cx="86409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1 Marcador de número de diapositiva"/>
          <p:cNvSpPr>
            <a:spLocks noGrp="1"/>
          </p:cNvSpPr>
          <p:nvPr>
            <p:ph type="sldNum" sz="quarter" idx="12"/>
          </p:nvPr>
        </p:nvSpPr>
        <p:spPr/>
        <p:txBody>
          <a:bodyPr/>
          <a:lstStyle/>
          <a:p>
            <a:fld id="{1D7E4244-D375-4F05-B678-C624FE293554}" type="slidenum">
              <a:rPr lang="es-CO" smtClean="0"/>
              <a:t>99</a:t>
            </a:fld>
            <a:endParaRPr lang="es-CO"/>
          </a:p>
        </p:txBody>
      </p:sp>
    </p:spTree>
    <p:extLst>
      <p:ext uri="{BB962C8B-B14F-4D97-AF65-F5344CB8AC3E}">
        <p14:creationId xmlns:p14="http://schemas.microsoft.com/office/powerpoint/2010/main" val="170630511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1349</TotalTime>
  <Words>12796</Words>
  <Application>Microsoft Office PowerPoint</Application>
  <PresentationFormat>Presentación en pantalla (4:3)</PresentationFormat>
  <Paragraphs>1275</Paragraphs>
  <Slides>126</Slides>
  <Notes>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126</vt:i4>
      </vt:variant>
    </vt:vector>
  </HeadingPairs>
  <TitlesOfParts>
    <vt:vector size="133" baseType="lpstr">
      <vt:lpstr>Arial</vt:lpstr>
      <vt:lpstr>Arial Black</vt:lpstr>
      <vt:lpstr>Arial Rounded MT Bold</vt:lpstr>
      <vt:lpstr>Calibri</vt:lpstr>
      <vt:lpstr>inherit</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Relación entre ética y control de calidad</vt:lpstr>
      <vt:lpstr>Presentación de PowerPoint</vt:lpstr>
      <vt:lpstr>¿Qué es control de calidad?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Responsabilidades de Liderazgo* </vt:lpstr>
      <vt:lpstr>Requerimientos de ética </vt:lpstr>
      <vt:lpstr>Aceptación y continuidad de los Encargos</vt:lpstr>
      <vt:lpstr>Recursos Humanos</vt:lpstr>
      <vt:lpstr>Realización de los Encargos</vt:lpstr>
      <vt:lpstr>Seguimiento - Vigilancia</vt:lpstr>
      <vt:lpstr>Documentación</vt:lpstr>
      <vt:lpstr>Presentación de PowerPoint</vt:lpstr>
      <vt:lpstr>Presentación de PowerPoint</vt:lpstr>
      <vt:lpstr>Presentación de PowerPoint</vt:lpstr>
      <vt:lpstr>Presentación de PowerPoint</vt:lpstr>
      <vt:lpstr>Presentación de PowerPoint</vt:lpstr>
      <vt:lpstr>Presentación de PowerPoint</vt:lpstr>
      <vt:lpstr>Ética profesional</vt:lpstr>
      <vt:lpstr>Presentación de PowerPoint</vt:lpstr>
      <vt:lpstr>Presentación de PowerPoint</vt:lpstr>
      <vt:lpstr>Presentación de PowerPoint</vt:lpstr>
      <vt:lpstr>Presentación de PowerPoint</vt:lpstr>
      <vt:lpstr>Presentación de PowerPoint</vt:lpstr>
      <vt:lpstr>Interacción entre la Ley 43/90 y el Decreto 302/15</vt:lpstr>
      <vt:lpstr>Interacción entre la Ley 43/90 y el Decreto 302/15</vt:lpstr>
      <vt:lpstr>Interacción entre la Ley 43/90 y el Decreto 302/15</vt:lpstr>
      <vt:lpstr>Interacción entre la Ley 43/90 y el Decreto 302/15</vt:lpstr>
      <vt:lpstr>Interacción entre la Ley 43/90 y el Decreto 302/15</vt:lpstr>
      <vt:lpstr>Interacción entre la Ley 43/90 y el Decreto 302/15</vt:lpstr>
      <vt:lpstr>Interacción entre la Ley 43/90 y el Decreto 302/15</vt:lpstr>
      <vt:lpstr>Interacción entre la Ley 43/90 y el Decreto 302/15</vt:lpstr>
      <vt:lpstr>Interacción entre la Ley 43/90 y el Decreto 302/15</vt:lpstr>
      <vt:lpstr>Interacción entre la Ley 43/90 y el Decreto 302/15</vt:lpstr>
      <vt:lpstr>Presentación de PowerPoint</vt:lpstr>
      <vt:lpstr>Presentación de PowerPoint</vt:lpstr>
      <vt:lpstr>Amenazas y Salvaguardas</vt:lpstr>
      <vt:lpstr>Salvaguardas (IESBA. Párr. 100.14)</vt:lpstr>
      <vt:lpstr>Salvaguardas (IESBA, p. 200 y 300)</vt:lpstr>
      <vt:lpstr>Salvaguardas (IESBA. Párr. 200.12)</vt:lpstr>
      <vt:lpstr>Salvaguardas (IESBA. Párr. 200.12)</vt:lpstr>
      <vt:lpstr>Salvaguardas (IESBA. Párr. 200.12)</vt:lpstr>
      <vt:lpstr>Salvaguardas (IESBA. Párr. 200.13)</vt:lpstr>
      <vt:lpstr>Salvaguardas (IESBA. Párr. 200.13)</vt:lpstr>
      <vt:lpstr>Salvaguardas (IESBA. Párr. 200.15)</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Andres Patino Jimenez</dc:creator>
  <cp:lastModifiedBy>Carlos Estrada</cp:lastModifiedBy>
  <cp:revision>86</cp:revision>
  <dcterms:created xsi:type="dcterms:W3CDTF">2018-01-15T16:08:19Z</dcterms:created>
  <dcterms:modified xsi:type="dcterms:W3CDTF">2021-05-27T16:51:19Z</dcterms:modified>
</cp:coreProperties>
</file>