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harts/chart2.xml" ContentType="application/vnd.openxmlformats-officedocument.drawingml.chart+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sldIdLst>
    <p:sldId id="256" r:id="rId2"/>
    <p:sldId id="267" r:id="rId3"/>
    <p:sldId id="268" r:id="rId4"/>
    <p:sldId id="266" r:id="rId5"/>
    <p:sldId id="342" r:id="rId6"/>
    <p:sldId id="325" r:id="rId7"/>
    <p:sldId id="326" r:id="rId8"/>
    <p:sldId id="327" r:id="rId9"/>
    <p:sldId id="328" r:id="rId10"/>
    <p:sldId id="329" r:id="rId11"/>
    <p:sldId id="330" r:id="rId12"/>
    <p:sldId id="331" r:id="rId13"/>
    <p:sldId id="332" r:id="rId14"/>
    <p:sldId id="333" r:id="rId15"/>
    <p:sldId id="334" r:id="rId16"/>
    <p:sldId id="335" r:id="rId17"/>
    <p:sldId id="336" r:id="rId18"/>
    <p:sldId id="337" r:id="rId19"/>
    <p:sldId id="338" r:id="rId20"/>
    <p:sldId id="339" r:id="rId21"/>
    <p:sldId id="340" r:id="rId22"/>
    <p:sldId id="341" r:id="rId23"/>
    <p:sldId id="386" r:id="rId24"/>
    <p:sldId id="387" r:id="rId25"/>
    <p:sldId id="388" r:id="rId26"/>
    <p:sldId id="389" r:id="rId27"/>
    <p:sldId id="390" r:id="rId28"/>
    <p:sldId id="391" r:id="rId29"/>
    <p:sldId id="392" r:id="rId30"/>
    <p:sldId id="393" r:id="rId31"/>
    <p:sldId id="394" r:id="rId32"/>
    <p:sldId id="395" r:id="rId33"/>
    <p:sldId id="396" r:id="rId34"/>
    <p:sldId id="397" r:id="rId35"/>
    <p:sldId id="398" r:id="rId36"/>
    <p:sldId id="399" r:id="rId37"/>
    <p:sldId id="400" r:id="rId38"/>
    <p:sldId id="401" r:id="rId39"/>
    <p:sldId id="402" r:id="rId40"/>
    <p:sldId id="403" r:id="rId41"/>
    <p:sldId id="404" r:id="rId42"/>
    <p:sldId id="344" r:id="rId43"/>
    <p:sldId id="431" r:id="rId44"/>
    <p:sldId id="345" r:id="rId45"/>
    <p:sldId id="352" r:id="rId46"/>
    <p:sldId id="355" r:id="rId47"/>
    <p:sldId id="356" r:id="rId48"/>
    <p:sldId id="432" r:id="rId49"/>
    <p:sldId id="427" r:id="rId50"/>
    <p:sldId id="425" r:id="rId51"/>
    <p:sldId id="426" r:id="rId52"/>
    <p:sldId id="408" r:id="rId53"/>
    <p:sldId id="415" r:id="rId54"/>
    <p:sldId id="417" r:id="rId55"/>
    <p:sldId id="418" r:id="rId56"/>
    <p:sldId id="422" r:id="rId57"/>
    <p:sldId id="428" r:id="rId58"/>
    <p:sldId id="433" r:id="rId59"/>
    <p:sldId id="434" r:id="rId60"/>
    <p:sldId id="435" r:id="rId61"/>
    <p:sldId id="409" r:id="rId62"/>
  </p:sldIdLst>
  <p:sldSz cx="10080625" cy="77406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38">
          <p15:clr>
            <a:srgbClr val="A4A3A4"/>
          </p15:clr>
        </p15:guide>
        <p15:guide id="2" pos="31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1404" y="84"/>
      </p:cViewPr>
      <p:guideLst>
        <p:guide orient="horz" pos="2438"/>
        <p:guide pos="3175"/>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file:///C:\UNCTAD%20-%20ISAR\SPIDER%20%20graph%20colombia%20SPANIS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
          <c:w val="1"/>
          <c:h val="1"/>
        </c:manualLayout>
      </c:layout>
      <c:pie3DChart>
        <c:varyColors val="1"/>
        <c:ser>
          <c:idx val="0"/>
          <c:order val="0"/>
          <c:tx>
            <c:strRef>
              <c:f>Hoja1!$B$1</c:f>
              <c:strCache>
                <c:ptCount val="1"/>
                <c:pt idx="0">
                  <c:v>Columna1</c:v>
                </c:pt>
              </c:strCache>
            </c:strRef>
          </c:tx>
          <c:explosion val="1"/>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1-9763-45DD-BE61-CF9F8572C551}"/>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9763-45DD-BE61-CF9F8572C551}"/>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5-9763-45DD-BE61-CF9F8572C551}"/>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07-9763-45DD-BE61-CF9F8572C551}"/>
              </c:ext>
            </c:extLst>
          </c:dPt>
          <c:dPt>
            <c:idx val="4"/>
            <c:bubble3D val="0"/>
            <c:spPr>
              <a:solidFill>
                <a:schemeClr val="accent5">
                  <a:alpha val="90000"/>
                </a:schemeClr>
              </a:solidFill>
              <a:ln w="19050">
                <a:solidFill>
                  <a:schemeClr val="accent5">
                    <a:lumMod val="75000"/>
                  </a:schemeClr>
                </a:solidFill>
              </a:ln>
              <a:effectLst>
                <a:innerShdw blurRad="114300">
                  <a:schemeClr val="accent5">
                    <a:lumMod val="75000"/>
                  </a:schemeClr>
                </a:innerShdw>
              </a:effectLst>
              <a:scene3d>
                <a:camera prst="orthographicFront"/>
                <a:lightRig rig="threePt" dir="t"/>
              </a:scene3d>
              <a:sp3d contourW="19050" prstMaterial="flat">
                <a:contourClr>
                  <a:schemeClr val="accent5">
                    <a:lumMod val="75000"/>
                  </a:schemeClr>
                </a:contourClr>
              </a:sp3d>
            </c:spPr>
            <c:extLst>
              <c:ext xmlns:c16="http://schemas.microsoft.com/office/drawing/2014/chart" uri="{C3380CC4-5D6E-409C-BE32-E72D297353CC}">
                <c16:uniqueId val="{00000009-9763-45DD-BE61-CF9F8572C551}"/>
              </c:ext>
            </c:extLst>
          </c:dPt>
          <c:dPt>
            <c:idx val="5"/>
            <c:bubble3D val="0"/>
            <c:explosion val="0"/>
            <c:spPr>
              <a:solidFill>
                <a:schemeClr val="accent6">
                  <a:alpha val="90000"/>
                </a:schemeClr>
              </a:solidFill>
              <a:ln w="19050">
                <a:solidFill>
                  <a:schemeClr val="accent6">
                    <a:lumMod val="75000"/>
                  </a:schemeClr>
                </a:solidFill>
              </a:ln>
              <a:effectLst>
                <a:innerShdw blurRad="114300">
                  <a:schemeClr val="accent6">
                    <a:lumMod val="75000"/>
                  </a:schemeClr>
                </a:innerShdw>
              </a:effectLst>
              <a:scene3d>
                <a:camera prst="orthographicFront"/>
                <a:lightRig rig="threePt" dir="t"/>
              </a:scene3d>
              <a:sp3d contourW="19050" prstMaterial="flat">
                <a:contourClr>
                  <a:schemeClr val="accent6">
                    <a:lumMod val="75000"/>
                  </a:schemeClr>
                </a:contourClr>
              </a:sp3d>
            </c:spPr>
            <c:extLst>
              <c:ext xmlns:c16="http://schemas.microsoft.com/office/drawing/2014/chart" uri="{C3380CC4-5D6E-409C-BE32-E72D297353CC}">
                <c16:uniqueId val="{0000000B-9763-45DD-BE61-CF9F8572C551}"/>
              </c:ext>
            </c:extLst>
          </c:dPt>
          <c:dLbls>
            <c:dLbl>
              <c:idx val="0"/>
              <c:delete val="1"/>
              <c:extLst>
                <c:ext xmlns:c15="http://schemas.microsoft.com/office/drawing/2012/chart" uri="{CE6537A1-D6FC-4f65-9D91-7224C49458BB}"/>
                <c:ext xmlns:c16="http://schemas.microsoft.com/office/drawing/2014/chart" uri="{C3380CC4-5D6E-409C-BE32-E72D297353CC}">
                  <c16:uniqueId val="{00000001-9763-45DD-BE61-CF9F8572C551}"/>
                </c:ext>
              </c:extLst>
            </c:dLbl>
            <c:dLbl>
              <c:idx val="1"/>
              <c:layout>
                <c:manualLayout>
                  <c:x val="-0.13261721705662008"/>
                  <c:y val="-9.0220517566097461E-2"/>
                </c:manualLayout>
              </c:layout>
              <c:spPr>
                <a:noFill/>
                <a:ln w="12700" cap="flat" cmpd="sng" algn="ctr">
                  <a:noFill/>
                  <a:round/>
                </a:ln>
                <a:effectLst/>
              </c:spPr>
              <c:txPr>
                <a:bodyPr rot="0" spcFirstLastPara="1" vertOverflow="clip" horzOverflow="clip" vert="horz" wrap="square" lIns="38100" tIns="19050" rIns="38100" bIns="19050" anchor="ctr" anchorCtr="1">
                  <a:noAutofit/>
                </a:bodyPr>
                <a:lstStyle/>
                <a:p>
                  <a:pPr>
                    <a:defRPr sz="2400" b="1" i="0" u="none" strike="noStrike" kern="1200" baseline="0">
                      <a:solidFill>
                        <a:schemeClr val="bg1"/>
                      </a:solidFill>
                      <a:effectLst/>
                      <a:latin typeface="+mn-lt"/>
                      <a:ea typeface="+mn-ea"/>
                      <a:cs typeface="+mn-cs"/>
                    </a:defRPr>
                  </a:pPr>
                  <a:endParaRPr lang="es-419"/>
                </a:p>
              </c:txPr>
              <c:dLblPos val="bestFit"/>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763-45DD-BE61-CF9F8572C551}"/>
                </c:ext>
              </c:extLst>
            </c:dLbl>
            <c:dLbl>
              <c:idx val="2"/>
              <c:layout>
                <c:manualLayout>
                  <c:x val="-0.17271097043397371"/>
                  <c:y val="-0.29957705756054653"/>
                </c:manualLayout>
              </c:layout>
              <c:spPr>
                <a:noFill/>
                <a:ln w="12700" cap="flat" cmpd="sng" algn="ctr">
                  <a:noFill/>
                  <a:round/>
                </a:ln>
                <a:effectLst/>
              </c:spPr>
              <c:txPr>
                <a:bodyPr rot="0" spcFirstLastPara="1" vertOverflow="clip" horzOverflow="clip" vert="horz" wrap="square" lIns="38100" tIns="19050" rIns="38100" bIns="19050" anchor="ctr" anchorCtr="1">
                  <a:noAutofit/>
                </a:bodyPr>
                <a:lstStyle/>
                <a:p>
                  <a:pPr>
                    <a:defRPr sz="2000" b="1" i="0" u="none" strike="noStrike" kern="1200" baseline="0">
                      <a:solidFill>
                        <a:schemeClr val="bg1"/>
                      </a:solidFill>
                      <a:effectLst/>
                      <a:latin typeface="+mn-lt"/>
                      <a:ea typeface="+mn-ea"/>
                      <a:cs typeface="+mn-cs"/>
                    </a:defRPr>
                  </a:pPr>
                  <a:endParaRPr lang="es-419"/>
                </a:p>
              </c:txPr>
              <c:dLblPos val="bestFit"/>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763-45DD-BE61-CF9F8572C551}"/>
                </c:ext>
              </c:extLst>
            </c:dLbl>
            <c:dLbl>
              <c:idx val="3"/>
              <c:layout>
                <c:manualLayout>
                  <c:x val="0.18314738408194348"/>
                  <c:y val="-0.27500966163501706"/>
                </c:manualLayout>
              </c:layout>
              <c:tx>
                <c:rich>
                  <a:bodyPr rot="0" spcFirstLastPara="1" vertOverflow="clip" horzOverflow="clip" vert="horz" wrap="square" lIns="38100" tIns="19050" rIns="38100" bIns="19050" anchor="ctr" anchorCtr="1">
                    <a:noAutofit/>
                  </a:bodyPr>
                  <a:lstStyle/>
                  <a:p>
                    <a:pPr>
                      <a:defRPr sz="1400" b="1" i="0" u="none" strike="noStrike" kern="1200" baseline="0">
                        <a:solidFill>
                          <a:schemeClr val="bg1"/>
                        </a:solidFill>
                        <a:effectLst/>
                        <a:latin typeface="+mn-lt"/>
                        <a:ea typeface="+mn-ea"/>
                        <a:cs typeface="+mn-cs"/>
                      </a:defRPr>
                    </a:pPr>
                    <a:r>
                      <a:rPr lang="es-CO" sz="2000" dirty="0" err="1"/>
                      <a:t>Características</a:t>
                    </a:r>
                    <a:r>
                      <a:rPr lang="es-CO" sz="2000" dirty="0"/>
                      <a:t> de Bienes y </a:t>
                    </a:r>
                    <a:r>
                      <a:rPr lang="es-CO" sz="2000" dirty="0" err="1"/>
                      <a:t>Obligaciones</a:t>
                    </a:r>
                    <a:endParaRPr lang="es-CO" sz="2000" dirty="0"/>
                  </a:p>
                </c:rich>
              </c:tx>
              <c:spPr>
                <a:noFill/>
                <a:ln w="12700" cap="flat" cmpd="sng" algn="ctr">
                  <a:noFill/>
                  <a:round/>
                </a:ln>
                <a:effectLst/>
              </c:spPr>
              <c:dLblPos val="bestFit"/>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7-9763-45DD-BE61-CF9F8572C551}"/>
                </c:ext>
              </c:extLst>
            </c:dLbl>
            <c:dLbl>
              <c:idx val="4"/>
              <c:layout>
                <c:manualLayout>
                  <c:x val="0.17242716387672899"/>
                  <c:y val="-9.4958553938453108E-2"/>
                </c:manualLayout>
              </c:layout>
              <c:spPr>
                <a:noFill/>
                <a:ln w="12700" cap="flat" cmpd="sng" algn="ctr">
                  <a:noFill/>
                  <a:round/>
                </a:ln>
                <a:effectLst/>
              </c:spPr>
              <c:txPr>
                <a:bodyPr rot="0" spcFirstLastPara="1" vertOverflow="clip" horzOverflow="clip" vert="horz" wrap="square" lIns="38100" tIns="19050" rIns="38100" bIns="19050" anchor="ctr" anchorCtr="1">
                  <a:spAutoFit/>
                </a:bodyPr>
                <a:lstStyle/>
                <a:p>
                  <a:pPr>
                    <a:defRPr sz="2000" b="1" i="0" u="none" strike="noStrike" kern="1200" baseline="0">
                      <a:solidFill>
                        <a:schemeClr val="bg1"/>
                      </a:solidFill>
                      <a:effectLst/>
                      <a:latin typeface="+mn-lt"/>
                      <a:ea typeface="+mn-ea"/>
                      <a:cs typeface="+mn-cs"/>
                    </a:defRPr>
                  </a:pPr>
                  <a:endParaRPr lang="es-419"/>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763-45DD-BE61-CF9F8572C551}"/>
                </c:ext>
              </c:extLst>
            </c:dLbl>
            <c:dLbl>
              <c:idx val="5"/>
              <c:layout>
                <c:manualLayout>
                  <c:x val="0.16145818419578134"/>
                  <c:y val="9.1494160504832917E-2"/>
                </c:manualLayout>
              </c:layout>
              <c:spPr>
                <a:noFill/>
                <a:ln w="12700" cap="flat" cmpd="sng" algn="ctr">
                  <a:noFill/>
                  <a:round/>
                </a:ln>
                <a:effectLst/>
              </c:spPr>
              <c:txPr>
                <a:bodyPr rot="0" spcFirstLastPara="1" vertOverflow="clip" horzOverflow="clip" vert="horz" wrap="square" lIns="38100" tIns="19050" rIns="38100" bIns="19050" anchor="ctr" anchorCtr="1">
                  <a:spAutoFit/>
                </a:bodyPr>
                <a:lstStyle/>
                <a:p>
                  <a:pPr>
                    <a:defRPr sz="2000" b="1" i="0" u="none" strike="noStrike" kern="1200" baseline="0">
                      <a:solidFill>
                        <a:schemeClr val="bg1"/>
                      </a:solidFill>
                      <a:effectLst/>
                      <a:latin typeface="+mn-lt"/>
                      <a:ea typeface="+mn-ea"/>
                      <a:cs typeface="+mn-cs"/>
                    </a:defRPr>
                  </a:pPr>
                  <a:endParaRPr lang="es-419"/>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763-45DD-BE61-CF9F8572C551}"/>
                </c:ext>
              </c:extLst>
            </c:dLbl>
            <c:spPr>
              <a:noFill/>
              <a:ln>
                <a:noFill/>
              </a:ln>
              <a:effectLst/>
            </c:spPr>
            <c:txPr>
              <a:bodyPr rot="0" spcFirstLastPara="1" vertOverflow="clip" horzOverflow="clip" vert="horz" wrap="square" lIns="38100" tIns="19050" rIns="38100" bIns="19050" anchor="ctr" anchorCtr="1">
                <a:spAutoFit/>
              </a:bodyPr>
              <a:lstStyle/>
              <a:p>
                <a:pPr>
                  <a:defRPr sz="2400" b="1" i="0" u="none" strike="noStrike" kern="1200" baseline="0">
                    <a:solidFill>
                      <a:schemeClr val="bg1"/>
                    </a:solidFill>
                    <a:effectLst/>
                    <a:latin typeface="+mn-lt"/>
                    <a:ea typeface="+mn-ea"/>
                    <a:cs typeface="+mn-cs"/>
                  </a:defRPr>
                </a:pPr>
                <a:endParaRPr lang="es-419"/>
              </a:p>
            </c:txPr>
            <c:dLblPos val="inEnd"/>
            <c:showLegendKey val="0"/>
            <c:showVal val="0"/>
            <c:showCatName val="1"/>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Hoja1!$A$2:$A$7</c:f>
              <c:strCache>
                <c:ptCount val="6"/>
                <c:pt idx="0">
                  <c:v>Transacciones sin contrapestración</c:v>
                </c:pt>
                <c:pt idx="1">
                  <c:v>Rol del Presupuesto aprobado</c:v>
                </c:pt>
                <c:pt idx="2">
                  <c:v>Longevidad</c:v>
                </c:pt>
                <c:pt idx="3">
                  <c:v>Características de Bienes/Obligaciones</c:v>
                </c:pt>
                <c:pt idx="4">
                  <c:v>Rol como Regulador</c:v>
                </c:pt>
                <c:pt idx="5">
                  <c:v>Estadística de Finanzas Públicas</c:v>
                </c:pt>
              </c:strCache>
            </c:strRef>
          </c:cat>
          <c:val>
            <c:numRef>
              <c:f>Hoja1!$B$2:$B$7</c:f>
              <c:numCache>
                <c:formatCode>General</c:formatCode>
                <c:ptCount val="6"/>
                <c:pt idx="0">
                  <c:v>8.1999999999999993</c:v>
                </c:pt>
                <c:pt idx="1">
                  <c:v>8.1999999999999993</c:v>
                </c:pt>
                <c:pt idx="2">
                  <c:v>8.1999999999999993</c:v>
                </c:pt>
                <c:pt idx="3">
                  <c:v>8.1999999999999993</c:v>
                </c:pt>
                <c:pt idx="4">
                  <c:v>8.1999999999999993</c:v>
                </c:pt>
                <c:pt idx="5">
                  <c:v>8.1999999999999993</c:v>
                </c:pt>
              </c:numCache>
            </c:numRef>
          </c:val>
          <c:extLst>
            <c:ext xmlns:c16="http://schemas.microsoft.com/office/drawing/2014/chart" uri="{C3380CC4-5D6E-409C-BE32-E72D297353CC}">
              <c16:uniqueId val="{0000000C-9763-45DD-BE61-CF9F8572C551}"/>
            </c:ext>
          </c:extLst>
        </c:ser>
        <c:dLbls>
          <c:dLblPos val="in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419"/>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radarChart>
        <c:radarStyle val="marker"/>
        <c:varyColors val="0"/>
        <c:ser>
          <c:idx val="0"/>
          <c:order val="0"/>
          <c:tx>
            <c:strRef>
              <c:f>Colombia!$G$3</c:f>
              <c:strCache>
                <c:ptCount val="1"/>
              </c:strCache>
            </c:strRef>
          </c:tx>
          <c:cat>
            <c:strRef>
              <c:f>Colombia!$F$4:$F$27</c:f>
              <c:strCache>
                <c:ptCount val="24"/>
                <c:pt idx="0">
                  <c:v>A-1  Informes financieros y revelaciones</c:v>
                </c:pt>
                <c:pt idx="1">
                  <c:v>A-2 Auditoría</c:v>
                </c:pt>
                <c:pt idx="2">
                  <c:v>A-3 Informes ambientales, sociales y de gobierno</c:v>
                </c:pt>
                <c:pt idx="3">
                  <c:v>A-4 Requísitos de informes empresariales,  supervisión, monitoreo de la implementación y cumplimiento</c:v>
                </c:pt>
                <c:pt idx="4">
                  <c:v>A-5 Licencias de auditores</c:v>
                </c:pt>
                <c:pt idx="5">
                  <c:v>A-6 Gobierno Corporativo</c:v>
                </c:pt>
                <c:pt idx="6">
                  <c:v>A-7 Ética</c:v>
                </c:pt>
                <c:pt idx="7">
                  <c:v>A-8 Investigación, disciplina y apelaciones</c:v>
                </c:pt>
                <c:pt idx="8">
                  <c:v>B-1 Normas de Información Financiera</c:v>
                </c:pt>
                <c:pt idx="9">
                  <c:v>B-2 Normas de Auditoría</c:v>
                </c:pt>
                <c:pt idx="10">
                  <c:v>B-3 Infomes ambientales, sociales y de gobierno </c:v>
                </c:pt>
                <c:pt idx="11">
                  <c:v>B-4 Monitoreo del cumplimienton y acciones  para exigir el cumplimiento</c:v>
                </c:pt>
                <c:pt idx="12">
                  <c:v>B-5 Regulación de Auditoría</c:v>
                </c:pt>
                <c:pt idx="13">
                  <c:v>B-6 Coordinación</c:v>
                </c:pt>
                <c:pt idx="14">
                  <c:v>B-7 Etica</c:v>
                </c:pt>
                <c:pt idx="15">
                  <c:v>B-8 Profesión Contable</c:v>
                </c:pt>
                <c:pt idx="16">
                  <c:v>C-1 Educación Profesional y entrenamiento</c:v>
                </c:pt>
                <c:pt idx="17">
                  <c:v>C-2 Habilidades Profesionales y Educación General</c:v>
                </c:pt>
                <c:pt idx="18">
                  <c:v>C-3 Evaluación de capacidades y competencias contables</c:v>
                </c:pt>
                <c:pt idx="19">
                  <c:v>C-4 Requerimientos de Experiencia Práctica</c:v>
                </c:pt>
                <c:pt idx="20">
                  <c:v>C-5 Desarrollo Profesional Continuo</c:v>
                </c:pt>
                <c:pt idx="21">
                  <c:v>C-6 Nivel avanzado y entrenamiento especializado despúes del Desarrollo Profesional Inicial</c:v>
                </c:pt>
                <c:pt idx="22">
                  <c:v>C-7 Reguladores y otros interesados en la cadena de los informes financieros</c:v>
                </c:pt>
                <c:pt idx="23">
                  <c:v>C-8 Requerimientos para Técnicos Contables</c:v>
                </c:pt>
              </c:strCache>
            </c:strRef>
          </c:cat>
          <c:val>
            <c:numRef>
              <c:f>Colombia!$G$4:$G$27</c:f>
              <c:numCache>
                <c:formatCode>0.00</c:formatCode>
                <c:ptCount val="24"/>
                <c:pt idx="0">
                  <c:v>0.85799999999999998</c:v>
                </c:pt>
                <c:pt idx="1">
                  <c:v>0.79800000000000004</c:v>
                </c:pt>
                <c:pt idx="2">
                  <c:v>0.2</c:v>
                </c:pt>
                <c:pt idx="3">
                  <c:v>0.98</c:v>
                </c:pt>
                <c:pt idx="4">
                  <c:v>0</c:v>
                </c:pt>
                <c:pt idx="5">
                  <c:v>1</c:v>
                </c:pt>
                <c:pt idx="6">
                  <c:v>1</c:v>
                </c:pt>
                <c:pt idx="7">
                  <c:v>0.92300000000000004</c:v>
                </c:pt>
                <c:pt idx="8">
                  <c:v>0.75</c:v>
                </c:pt>
                <c:pt idx="9">
                  <c:v>0.75</c:v>
                </c:pt>
                <c:pt idx="10">
                  <c:v>0.04</c:v>
                </c:pt>
                <c:pt idx="11">
                  <c:v>0.70599999999999996</c:v>
                </c:pt>
                <c:pt idx="12">
                  <c:v>0.04</c:v>
                </c:pt>
                <c:pt idx="13">
                  <c:v>1</c:v>
                </c:pt>
                <c:pt idx="14">
                  <c:v>0.6</c:v>
                </c:pt>
                <c:pt idx="15">
                  <c:v>0.89200000000000002</c:v>
                </c:pt>
                <c:pt idx="16">
                  <c:v>0.67500000000000004</c:v>
                </c:pt>
                <c:pt idx="17">
                  <c:v>0.75</c:v>
                </c:pt>
                <c:pt idx="18">
                  <c:v>0</c:v>
                </c:pt>
                <c:pt idx="19">
                  <c:v>0</c:v>
                </c:pt>
                <c:pt idx="20">
                  <c:v>0.14299999999999999</c:v>
                </c:pt>
                <c:pt idx="21">
                  <c:v>0.8</c:v>
                </c:pt>
                <c:pt idx="22">
                  <c:v>0</c:v>
                </c:pt>
                <c:pt idx="23">
                  <c:v>0.5</c:v>
                </c:pt>
              </c:numCache>
            </c:numRef>
          </c:val>
          <c:extLst>
            <c:ext xmlns:c16="http://schemas.microsoft.com/office/drawing/2014/chart" uri="{C3380CC4-5D6E-409C-BE32-E72D297353CC}">
              <c16:uniqueId val="{00000000-0861-4D5B-B7E4-A7BDE276A907}"/>
            </c:ext>
          </c:extLst>
        </c:ser>
        <c:dLbls>
          <c:showLegendKey val="0"/>
          <c:showVal val="0"/>
          <c:showCatName val="0"/>
          <c:showSerName val="0"/>
          <c:showPercent val="0"/>
          <c:showBubbleSize val="0"/>
        </c:dLbls>
        <c:axId val="352063760"/>
        <c:axId val="352070032"/>
      </c:radarChart>
      <c:catAx>
        <c:axId val="352063760"/>
        <c:scaling>
          <c:orientation val="minMax"/>
        </c:scaling>
        <c:delete val="0"/>
        <c:axPos val="b"/>
        <c:majorGridlines/>
        <c:numFmt formatCode="General" sourceLinked="1"/>
        <c:majorTickMark val="out"/>
        <c:minorTickMark val="none"/>
        <c:tickLblPos val="nextTo"/>
        <c:crossAx val="352070032"/>
        <c:crosses val="autoZero"/>
        <c:auto val="1"/>
        <c:lblAlgn val="ctr"/>
        <c:lblOffset val="100"/>
        <c:noMultiLvlLbl val="0"/>
      </c:catAx>
      <c:valAx>
        <c:axId val="352070032"/>
        <c:scaling>
          <c:orientation val="minMax"/>
          <c:max val="1"/>
        </c:scaling>
        <c:delete val="0"/>
        <c:axPos val="l"/>
        <c:majorGridlines/>
        <c:numFmt formatCode="0.00" sourceLinked="1"/>
        <c:majorTickMark val="cross"/>
        <c:minorTickMark val="none"/>
        <c:tickLblPos val="nextTo"/>
        <c:crossAx val="352063760"/>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EA112C-E9DB-4656-AB8B-DDEA167F85B7}" type="doc">
      <dgm:prSet loTypeId="urn:microsoft.com/office/officeart/2005/8/layout/bList2" loCatId="list" qsTypeId="urn:microsoft.com/office/officeart/2005/8/quickstyle/simple1" qsCatId="simple" csTypeId="urn:microsoft.com/office/officeart/2005/8/colors/accent1_2" csCatId="accent1" phldr="1"/>
      <dgm:spPr/>
    </dgm:pt>
    <dgm:pt modelId="{74C0C3BD-94C9-4083-9782-6C2E4A8E639D}">
      <dgm:prSet phldrT="[Texto]"/>
      <dgm:spPr/>
      <dgm:t>
        <a:bodyPr/>
        <a:lstStyle/>
        <a:p>
          <a:r>
            <a:rPr lang="es-CO" b="1" i="1" dirty="0">
              <a:solidFill>
                <a:schemeClr val="tx1"/>
              </a:solidFill>
            </a:rPr>
            <a:t>Pedro Luis Bohórquez</a:t>
          </a:r>
        </a:p>
      </dgm:t>
    </dgm:pt>
    <dgm:pt modelId="{AF86BBF2-CA2B-46DB-8FDF-13E0F90D7FC4}" type="parTrans" cxnId="{869A4DD7-EB17-4D3E-AAC0-78F649D3CF9A}">
      <dgm:prSet/>
      <dgm:spPr/>
      <dgm:t>
        <a:bodyPr/>
        <a:lstStyle/>
        <a:p>
          <a:endParaRPr lang="es-CO"/>
        </a:p>
      </dgm:t>
    </dgm:pt>
    <dgm:pt modelId="{A5EC6A8F-E5E9-4F59-BDAE-2F134634C4FE}" type="sibTrans" cxnId="{869A4DD7-EB17-4D3E-AAC0-78F649D3CF9A}">
      <dgm:prSet/>
      <dgm:spPr/>
      <dgm:t>
        <a:bodyPr/>
        <a:lstStyle/>
        <a:p>
          <a:endParaRPr lang="es-CO"/>
        </a:p>
      </dgm:t>
    </dgm:pt>
    <dgm:pt modelId="{BE83B180-F295-4215-AC4D-9D17EA00810D}">
      <dgm:prSet phldrT="[Texto]"/>
      <dgm:spPr/>
      <dgm:t>
        <a:bodyPr/>
        <a:lstStyle/>
        <a:p>
          <a:r>
            <a:rPr lang="es-CO" b="1" i="1" dirty="0">
              <a:solidFill>
                <a:schemeClr val="tx1"/>
              </a:solidFill>
            </a:rPr>
            <a:t>Amaro Gómez</a:t>
          </a:r>
          <a:endParaRPr lang="es-CO" b="1" dirty="0"/>
        </a:p>
      </dgm:t>
    </dgm:pt>
    <dgm:pt modelId="{E197A8F6-C82B-4F21-83F4-7191855892E8}" type="parTrans" cxnId="{335EC647-0717-49B9-B37A-7BD9465FA0BC}">
      <dgm:prSet/>
      <dgm:spPr/>
      <dgm:t>
        <a:bodyPr/>
        <a:lstStyle/>
        <a:p>
          <a:endParaRPr lang="es-CO"/>
        </a:p>
      </dgm:t>
    </dgm:pt>
    <dgm:pt modelId="{AD01D2A6-8026-4F02-A618-F3E0D692DBC7}" type="sibTrans" cxnId="{335EC647-0717-49B9-B37A-7BD9465FA0BC}">
      <dgm:prSet/>
      <dgm:spPr/>
      <dgm:t>
        <a:bodyPr/>
        <a:lstStyle/>
        <a:p>
          <a:endParaRPr lang="es-CO"/>
        </a:p>
      </dgm:t>
    </dgm:pt>
    <dgm:pt modelId="{1E866FCA-2B2C-4C13-8D17-D08162B1894F}">
      <dgm:prSet phldrT="[Texto]"/>
      <dgm:spPr/>
      <dgm:t>
        <a:bodyPr/>
        <a:lstStyle/>
        <a:p>
          <a:r>
            <a:rPr lang="es-CO" b="1" i="1" dirty="0">
              <a:solidFill>
                <a:schemeClr val="tx1"/>
              </a:solidFill>
            </a:rPr>
            <a:t>Wilmar Franco </a:t>
          </a:r>
          <a:r>
            <a:rPr lang="es-CO" b="1" i="1" dirty="0" err="1">
              <a:solidFill>
                <a:schemeClr val="tx1"/>
              </a:solidFill>
            </a:rPr>
            <a:t>Franco</a:t>
          </a:r>
          <a:endParaRPr lang="es-CO" b="1" i="1" dirty="0">
            <a:solidFill>
              <a:schemeClr val="tx1"/>
            </a:solidFill>
          </a:endParaRPr>
        </a:p>
      </dgm:t>
    </dgm:pt>
    <dgm:pt modelId="{FB96460D-191A-4910-9F22-E7AB42D26A76}" type="parTrans" cxnId="{026D4E78-215E-4EC7-90D0-028115B4F7AD}">
      <dgm:prSet/>
      <dgm:spPr/>
      <dgm:t>
        <a:bodyPr/>
        <a:lstStyle/>
        <a:p>
          <a:endParaRPr lang="es-CO"/>
        </a:p>
      </dgm:t>
    </dgm:pt>
    <dgm:pt modelId="{9D21CAD7-7CF6-4D6D-8D83-F8E52CE8525A}" type="sibTrans" cxnId="{026D4E78-215E-4EC7-90D0-028115B4F7AD}">
      <dgm:prSet/>
      <dgm:spPr/>
      <dgm:t>
        <a:bodyPr/>
        <a:lstStyle/>
        <a:p>
          <a:endParaRPr lang="es-CO"/>
        </a:p>
      </dgm:t>
    </dgm:pt>
    <dgm:pt modelId="{1A8D425F-04A4-4241-8839-EE1319BBF012}">
      <dgm:prSet custT="1"/>
      <dgm:spPr/>
      <dgm:t>
        <a:bodyPr/>
        <a:lstStyle/>
        <a:p>
          <a:r>
            <a:rPr lang="es-CO" sz="2000" b="1" i="1" dirty="0"/>
            <a:t>Contador Público</a:t>
          </a:r>
        </a:p>
      </dgm:t>
    </dgm:pt>
    <dgm:pt modelId="{E978D3DF-FC02-4075-B3D7-0AD3661246B3}" type="parTrans" cxnId="{0801683A-06D2-4FC6-8B8A-6C33A3018849}">
      <dgm:prSet/>
      <dgm:spPr/>
      <dgm:t>
        <a:bodyPr/>
        <a:lstStyle/>
        <a:p>
          <a:endParaRPr lang="es-CO"/>
        </a:p>
      </dgm:t>
    </dgm:pt>
    <dgm:pt modelId="{6CBC2DB0-9070-4D37-A9F0-1F8902F7BB18}" type="sibTrans" cxnId="{0801683A-06D2-4FC6-8B8A-6C33A3018849}">
      <dgm:prSet/>
      <dgm:spPr/>
      <dgm:t>
        <a:bodyPr/>
        <a:lstStyle/>
        <a:p>
          <a:endParaRPr lang="es-CO"/>
        </a:p>
      </dgm:t>
    </dgm:pt>
    <dgm:pt modelId="{C8330963-1CBF-4B2F-8BD1-32D3016D983F}">
      <dgm:prSet custT="1"/>
      <dgm:spPr/>
      <dgm:t>
        <a:bodyPr/>
        <a:lstStyle/>
        <a:p>
          <a:r>
            <a:rPr lang="es-CO" sz="1700" b="0" i="1" dirty="0"/>
            <a:t>Miembro del IASB – </a:t>
          </a:r>
          <a:r>
            <a:rPr lang="es-CO" sz="1700" b="0" i="1"/>
            <a:t>Representante Latinoamérica</a:t>
          </a:r>
          <a:endParaRPr lang="es-CO" sz="1700" b="0" i="1" dirty="0"/>
        </a:p>
      </dgm:t>
    </dgm:pt>
    <dgm:pt modelId="{5D9CA5AD-C9B2-4949-8830-DA678D2E2CF5}" type="parTrans" cxnId="{5D8168C2-48CA-49E2-8221-1146A135B1F7}">
      <dgm:prSet/>
      <dgm:spPr/>
      <dgm:t>
        <a:bodyPr/>
        <a:lstStyle/>
        <a:p>
          <a:endParaRPr lang="es-CO"/>
        </a:p>
      </dgm:t>
    </dgm:pt>
    <dgm:pt modelId="{6B19057A-048F-4D19-BEEC-B221797C9462}" type="sibTrans" cxnId="{5D8168C2-48CA-49E2-8221-1146A135B1F7}">
      <dgm:prSet/>
      <dgm:spPr/>
      <dgm:t>
        <a:bodyPr/>
        <a:lstStyle/>
        <a:p>
          <a:endParaRPr lang="es-CO"/>
        </a:p>
      </dgm:t>
    </dgm:pt>
    <dgm:pt modelId="{D7E255A2-0284-4D05-87E0-CF109DD97ABB}">
      <dgm:prSet custT="1"/>
      <dgm:spPr/>
      <dgm:t>
        <a:bodyPr/>
        <a:lstStyle/>
        <a:p>
          <a:r>
            <a:rPr lang="es-CO" sz="2000" b="1" i="1" dirty="0"/>
            <a:t>Contador Público</a:t>
          </a:r>
        </a:p>
      </dgm:t>
    </dgm:pt>
    <dgm:pt modelId="{1EECE1D1-2C58-4912-AFF0-3EA1C6949B3F}" type="parTrans" cxnId="{942A08D5-96A6-46F6-B041-042FEE45AE1C}">
      <dgm:prSet/>
      <dgm:spPr/>
      <dgm:t>
        <a:bodyPr/>
        <a:lstStyle/>
        <a:p>
          <a:endParaRPr lang="es-CO"/>
        </a:p>
      </dgm:t>
    </dgm:pt>
    <dgm:pt modelId="{8C540F2F-52F1-4635-B196-58BFB118C6E9}" type="sibTrans" cxnId="{942A08D5-96A6-46F6-B041-042FEE45AE1C}">
      <dgm:prSet/>
      <dgm:spPr/>
      <dgm:t>
        <a:bodyPr/>
        <a:lstStyle/>
        <a:p>
          <a:endParaRPr lang="es-CO"/>
        </a:p>
      </dgm:t>
    </dgm:pt>
    <dgm:pt modelId="{79AB778F-E120-44DA-B980-56EE66640553}">
      <dgm:prSet custT="1"/>
      <dgm:spPr/>
      <dgm:t>
        <a:bodyPr/>
        <a:lstStyle/>
        <a:p>
          <a:r>
            <a:rPr lang="es-CO" sz="1700" b="0" i="1" dirty="0"/>
            <a:t>Presidente del Consejo Técnico de la Contaduría Pública - CTCP</a:t>
          </a:r>
        </a:p>
      </dgm:t>
    </dgm:pt>
    <dgm:pt modelId="{8B98308B-6F1D-4C08-8D2A-1EEFAB1C7B68}" type="parTrans" cxnId="{6DAC5233-DD96-40E5-8E6F-C00854A176FF}">
      <dgm:prSet/>
      <dgm:spPr/>
      <dgm:t>
        <a:bodyPr/>
        <a:lstStyle/>
        <a:p>
          <a:endParaRPr lang="es-CO"/>
        </a:p>
      </dgm:t>
    </dgm:pt>
    <dgm:pt modelId="{C82FABAF-BE41-4126-B2C7-BEF4AB64043A}" type="sibTrans" cxnId="{6DAC5233-DD96-40E5-8E6F-C00854A176FF}">
      <dgm:prSet/>
      <dgm:spPr/>
      <dgm:t>
        <a:bodyPr/>
        <a:lstStyle/>
        <a:p>
          <a:endParaRPr lang="es-CO"/>
        </a:p>
      </dgm:t>
    </dgm:pt>
    <dgm:pt modelId="{A9007BEA-8771-4639-81FF-AEECC6E79DC1}">
      <dgm:prSet custT="1"/>
      <dgm:spPr/>
      <dgm:t>
        <a:bodyPr/>
        <a:lstStyle/>
        <a:p>
          <a:r>
            <a:rPr lang="es-CO" sz="2000" b="1" i="1" dirty="0"/>
            <a:t>Contador Público</a:t>
          </a:r>
        </a:p>
      </dgm:t>
    </dgm:pt>
    <dgm:pt modelId="{02B09A82-3070-4A94-87FA-8DC0BB344282}" type="parTrans" cxnId="{EB3CE73F-FE8C-4112-9020-7C745B24B102}">
      <dgm:prSet/>
      <dgm:spPr/>
      <dgm:t>
        <a:bodyPr/>
        <a:lstStyle/>
        <a:p>
          <a:endParaRPr lang="es-CO"/>
        </a:p>
      </dgm:t>
    </dgm:pt>
    <dgm:pt modelId="{67944A85-F624-499D-A2A5-677E565A2AC0}" type="sibTrans" cxnId="{EB3CE73F-FE8C-4112-9020-7C745B24B102}">
      <dgm:prSet/>
      <dgm:spPr/>
      <dgm:t>
        <a:bodyPr/>
        <a:lstStyle/>
        <a:p>
          <a:endParaRPr lang="es-CO"/>
        </a:p>
      </dgm:t>
    </dgm:pt>
    <dgm:pt modelId="{6BACB9F2-BDD6-4924-B70E-D9AE865DEDF6}">
      <dgm:prSet/>
      <dgm:spPr/>
      <dgm:t>
        <a:bodyPr/>
        <a:lstStyle/>
        <a:p>
          <a:r>
            <a:rPr lang="es-CO" sz="1700" b="0" i="1" dirty="0"/>
            <a:t>Contador General de la Nación</a:t>
          </a:r>
          <a:endParaRPr lang="es-CO" sz="1700" dirty="0"/>
        </a:p>
      </dgm:t>
    </dgm:pt>
    <dgm:pt modelId="{BA33D2B0-ED2B-4D76-918D-729690E4EDFF}" type="parTrans" cxnId="{D0AF128D-A6BA-4819-B04C-A77FE95BE436}">
      <dgm:prSet/>
      <dgm:spPr/>
      <dgm:t>
        <a:bodyPr/>
        <a:lstStyle/>
        <a:p>
          <a:endParaRPr lang="es-CO"/>
        </a:p>
      </dgm:t>
    </dgm:pt>
    <dgm:pt modelId="{22ED9A80-BBEC-4B2C-982D-C4C8502052BE}" type="sibTrans" cxnId="{D0AF128D-A6BA-4819-B04C-A77FE95BE436}">
      <dgm:prSet/>
      <dgm:spPr/>
      <dgm:t>
        <a:bodyPr/>
        <a:lstStyle/>
        <a:p>
          <a:endParaRPr lang="es-CO"/>
        </a:p>
      </dgm:t>
    </dgm:pt>
    <dgm:pt modelId="{E3E327BA-C7C5-4106-91AE-8584F26F690C}" type="pres">
      <dgm:prSet presAssocID="{30EA112C-E9DB-4656-AB8B-DDEA167F85B7}" presName="diagram" presStyleCnt="0">
        <dgm:presLayoutVars>
          <dgm:dir/>
          <dgm:animLvl val="lvl"/>
          <dgm:resizeHandles val="exact"/>
        </dgm:presLayoutVars>
      </dgm:prSet>
      <dgm:spPr/>
    </dgm:pt>
    <dgm:pt modelId="{AAD0A160-356D-439A-8CE9-2242DE34BD50}" type="pres">
      <dgm:prSet presAssocID="{74C0C3BD-94C9-4083-9782-6C2E4A8E639D}" presName="compNode" presStyleCnt="0"/>
      <dgm:spPr/>
    </dgm:pt>
    <dgm:pt modelId="{6B566706-4FC6-4454-A10F-10B5551E858A}" type="pres">
      <dgm:prSet presAssocID="{74C0C3BD-94C9-4083-9782-6C2E4A8E639D}" presName="childRect" presStyleLbl="bgAcc1" presStyleIdx="0" presStyleCnt="3" custLinFactNeighborY="29193">
        <dgm:presLayoutVars>
          <dgm:bulletEnabled val="1"/>
        </dgm:presLayoutVars>
      </dgm:prSet>
      <dgm:spPr/>
    </dgm:pt>
    <dgm:pt modelId="{AC07539E-0865-4D1B-9D17-CF42C92C9866}" type="pres">
      <dgm:prSet presAssocID="{74C0C3BD-94C9-4083-9782-6C2E4A8E639D}" presName="parentText" presStyleLbl="node1" presStyleIdx="0" presStyleCnt="0">
        <dgm:presLayoutVars>
          <dgm:chMax val="0"/>
          <dgm:bulletEnabled val="1"/>
        </dgm:presLayoutVars>
      </dgm:prSet>
      <dgm:spPr/>
    </dgm:pt>
    <dgm:pt modelId="{0BFB5D16-7820-4640-8B0F-0640A8344139}" type="pres">
      <dgm:prSet presAssocID="{74C0C3BD-94C9-4083-9782-6C2E4A8E639D}" presName="parentRect" presStyleLbl="alignNode1" presStyleIdx="0" presStyleCnt="3" custLinFactNeighborY="67895"/>
      <dgm:spPr/>
    </dgm:pt>
    <dgm:pt modelId="{18AFF289-7440-47B2-8525-57E612FB864E}" type="pres">
      <dgm:prSet presAssocID="{74C0C3BD-94C9-4083-9782-6C2E4A8E639D}" presName="adorn" presStyleLbl="fgAccFollowNode1" presStyleIdx="0" presStyleCnt="3"/>
      <dgm:spPr/>
    </dgm:pt>
    <dgm:pt modelId="{8033A9A9-21F1-4836-A214-C35E6AC3708F}" type="pres">
      <dgm:prSet presAssocID="{A5EC6A8F-E5E9-4F59-BDAE-2F134634C4FE}" presName="sibTrans" presStyleLbl="sibTrans2D1" presStyleIdx="0" presStyleCnt="0"/>
      <dgm:spPr/>
    </dgm:pt>
    <dgm:pt modelId="{0346F07F-A6CF-454B-816E-54DD863FC05C}" type="pres">
      <dgm:prSet presAssocID="{BE83B180-F295-4215-AC4D-9D17EA00810D}" presName="compNode" presStyleCnt="0"/>
      <dgm:spPr/>
    </dgm:pt>
    <dgm:pt modelId="{540D0B19-FEC7-4145-9F82-F0F5C0872891}" type="pres">
      <dgm:prSet presAssocID="{BE83B180-F295-4215-AC4D-9D17EA00810D}" presName="childRect" presStyleLbl="bgAcc1" presStyleIdx="1" presStyleCnt="3" custLinFactNeighborY="29193">
        <dgm:presLayoutVars>
          <dgm:bulletEnabled val="1"/>
        </dgm:presLayoutVars>
      </dgm:prSet>
      <dgm:spPr/>
    </dgm:pt>
    <dgm:pt modelId="{D5CEB43A-A824-4A1A-A4DA-23A9A5EA3DC2}" type="pres">
      <dgm:prSet presAssocID="{BE83B180-F295-4215-AC4D-9D17EA00810D}" presName="parentText" presStyleLbl="node1" presStyleIdx="0" presStyleCnt="0">
        <dgm:presLayoutVars>
          <dgm:chMax val="0"/>
          <dgm:bulletEnabled val="1"/>
        </dgm:presLayoutVars>
      </dgm:prSet>
      <dgm:spPr/>
    </dgm:pt>
    <dgm:pt modelId="{54EC10E1-600A-4B32-84E7-9E1BB22D145A}" type="pres">
      <dgm:prSet presAssocID="{BE83B180-F295-4215-AC4D-9D17EA00810D}" presName="parentRect" presStyleLbl="alignNode1" presStyleIdx="1" presStyleCnt="3" custLinFactNeighborX="-2834" custLinFactNeighborY="78903"/>
      <dgm:spPr/>
    </dgm:pt>
    <dgm:pt modelId="{C16A2F39-7D14-419E-8A41-4B1713646BC0}" type="pres">
      <dgm:prSet presAssocID="{BE83B180-F295-4215-AC4D-9D17EA00810D}" presName="adorn" presStyleLbl="fgAccFollowNode1" presStyleIdx="1" presStyleCnt="3"/>
      <dgm:spPr/>
    </dgm:pt>
    <dgm:pt modelId="{C9D79D40-6CBB-402A-813B-49B6E3CB234E}" type="pres">
      <dgm:prSet presAssocID="{AD01D2A6-8026-4F02-A618-F3E0D692DBC7}" presName="sibTrans" presStyleLbl="sibTrans2D1" presStyleIdx="0" presStyleCnt="0"/>
      <dgm:spPr/>
    </dgm:pt>
    <dgm:pt modelId="{8575B094-34B0-4867-9832-768928047ED6}" type="pres">
      <dgm:prSet presAssocID="{1E866FCA-2B2C-4C13-8D17-D08162B1894F}" presName="compNode" presStyleCnt="0"/>
      <dgm:spPr/>
    </dgm:pt>
    <dgm:pt modelId="{518672F0-4540-49D2-A1C7-4CF56B1074A2}" type="pres">
      <dgm:prSet presAssocID="{1E866FCA-2B2C-4C13-8D17-D08162B1894F}" presName="childRect" presStyleLbl="bgAcc1" presStyleIdx="2" presStyleCnt="3" custLinFactNeighborY="29193">
        <dgm:presLayoutVars>
          <dgm:bulletEnabled val="1"/>
        </dgm:presLayoutVars>
      </dgm:prSet>
      <dgm:spPr/>
    </dgm:pt>
    <dgm:pt modelId="{04BB9F05-1C6C-4724-8CBC-E138F7C1319A}" type="pres">
      <dgm:prSet presAssocID="{1E866FCA-2B2C-4C13-8D17-D08162B1894F}" presName="parentText" presStyleLbl="node1" presStyleIdx="0" presStyleCnt="0">
        <dgm:presLayoutVars>
          <dgm:chMax val="0"/>
          <dgm:bulletEnabled val="1"/>
        </dgm:presLayoutVars>
      </dgm:prSet>
      <dgm:spPr/>
    </dgm:pt>
    <dgm:pt modelId="{D1874EDA-8989-4164-975A-A69DA17CD53A}" type="pres">
      <dgm:prSet presAssocID="{1E866FCA-2B2C-4C13-8D17-D08162B1894F}" presName="parentRect" presStyleLbl="alignNode1" presStyleIdx="2" presStyleCnt="3" custLinFactNeighborY="67895"/>
      <dgm:spPr/>
    </dgm:pt>
    <dgm:pt modelId="{808F2C5B-64CB-4033-8E51-882485E60783}" type="pres">
      <dgm:prSet presAssocID="{1E866FCA-2B2C-4C13-8D17-D08162B1894F}" presName="adorn" presStyleLbl="fgAccFollowNode1" presStyleIdx="2" presStyleCnt="3"/>
      <dgm:spPr/>
    </dgm:pt>
  </dgm:ptLst>
  <dgm:cxnLst>
    <dgm:cxn modelId="{2DD1EC1E-B969-499B-8EF1-5D32F49EE9E0}" type="presOf" srcId="{30EA112C-E9DB-4656-AB8B-DDEA167F85B7}" destId="{E3E327BA-C7C5-4106-91AE-8584F26F690C}" srcOrd="0" destOrd="0" presId="urn:microsoft.com/office/officeart/2005/8/layout/bList2"/>
    <dgm:cxn modelId="{50CB6D25-55E6-4303-A386-5B787ACBE335}" type="presOf" srcId="{1A8D425F-04A4-4241-8839-EE1319BBF012}" destId="{540D0B19-FEC7-4145-9F82-F0F5C0872891}" srcOrd="0" destOrd="0" presId="urn:microsoft.com/office/officeart/2005/8/layout/bList2"/>
    <dgm:cxn modelId="{CAA99A2A-8E35-470B-94DE-C1F74214D87E}" type="presOf" srcId="{C8330963-1CBF-4B2F-8BD1-32D3016D983F}" destId="{540D0B19-FEC7-4145-9F82-F0F5C0872891}" srcOrd="0" destOrd="1" presId="urn:microsoft.com/office/officeart/2005/8/layout/bList2"/>
    <dgm:cxn modelId="{6DAC5233-DD96-40E5-8E6F-C00854A176FF}" srcId="{1E866FCA-2B2C-4C13-8D17-D08162B1894F}" destId="{79AB778F-E120-44DA-B980-56EE66640553}" srcOrd="1" destOrd="0" parTransId="{8B98308B-6F1D-4C08-8D2A-1EEFAB1C7B68}" sibTransId="{C82FABAF-BE41-4126-B2C7-BEF4AB64043A}"/>
    <dgm:cxn modelId="{0801683A-06D2-4FC6-8B8A-6C33A3018849}" srcId="{BE83B180-F295-4215-AC4D-9D17EA00810D}" destId="{1A8D425F-04A4-4241-8839-EE1319BBF012}" srcOrd="0" destOrd="0" parTransId="{E978D3DF-FC02-4075-B3D7-0AD3661246B3}" sibTransId="{6CBC2DB0-9070-4D37-A9F0-1F8902F7BB18}"/>
    <dgm:cxn modelId="{5F965F3B-CFB6-4C6D-AEA7-CEEFCFF7850A}" type="presOf" srcId="{D7E255A2-0284-4D05-87E0-CF109DD97ABB}" destId="{518672F0-4540-49D2-A1C7-4CF56B1074A2}" srcOrd="0" destOrd="0" presId="urn:microsoft.com/office/officeart/2005/8/layout/bList2"/>
    <dgm:cxn modelId="{EB3CE73F-FE8C-4112-9020-7C745B24B102}" srcId="{74C0C3BD-94C9-4083-9782-6C2E4A8E639D}" destId="{A9007BEA-8771-4639-81FF-AEECC6E79DC1}" srcOrd="0" destOrd="0" parTransId="{02B09A82-3070-4A94-87FA-8DC0BB344282}" sibTransId="{67944A85-F624-499D-A2A5-677E565A2AC0}"/>
    <dgm:cxn modelId="{0ADA2666-F2D0-4133-90CA-33300A5C3DDD}" type="presOf" srcId="{74C0C3BD-94C9-4083-9782-6C2E4A8E639D}" destId="{0BFB5D16-7820-4640-8B0F-0640A8344139}" srcOrd="1" destOrd="0" presId="urn:microsoft.com/office/officeart/2005/8/layout/bList2"/>
    <dgm:cxn modelId="{335EC647-0717-49B9-B37A-7BD9465FA0BC}" srcId="{30EA112C-E9DB-4656-AB8B-DDEA167F85B7}" destId="{BE83B180-F295-4215-AC4D-9D17EA00810D}" srcOrd="1" destOrd="0" parTransId="{E197A8F6-C82B-4F21-83F4-7191855892E8}" sibTransId="{AD01D2A6-8026-4F02-A618-F3E0D692DBC7}"/>
    <dgm:cxn modelId="{2A662F48-A9EE-4B02-B0E3-A9DB0734DC14}" type="presOf" srcId="{6BACB9F2-BDD6-4924-B70E-D9AE865DEDF6}" destId="{6B566706-4FC6-4454-A10F-10B5551E858A}" srcOrd="0" destOrd="1" presId="urn:microsoft.com/office/officeart/2005/8/layout/bList2"/>
    <dgm:cxn modelId="{C3A57C6D-7FA5-4501-987C-564515CEBDFA}" type="presOf" srcId="{BE83B180-F295-4215-AC4D-9D17EA00810D}" destId="{54EC10E1-600A-4B32-84E7-9E1BB22D145A}" srcOrd="1" destOrd="0" presId="urn:microsoft.com/office/officeart/2005/8/layout/bList2"/>
    <dgm:cxn modelId="{8BF79A74-DD52-4406-A20B-704FADDA42CF}" type="presOf" srcId="{1E866FCA-2B2C-4C13-8D17-D08162B1894F}" destId="{04BB9F05-1C6C-4724-8CBC-E138F7C1319A}" srcOrd="0" destOrd="0" presId="urn:microsoft.com/office/officeart/2005/8/layout/bList2"/>
    <dgm:cxn modelId="{3F7EBA56-F01E-4277-AB06-F5E98BD5BE67}" type="presOf" srcId="{79AB778F-E120-44DA-B980-56EE66640553}" destId="{518672F0-4540-49D2-A1C7-4CF56B1074A2}" srcOrd="0" destOrd="1" presId="urn:microsoft.com/office/officeart/2005/8/layout/bList2"/>
    <dgm:cxn modelId="{DFC13257-8094-4C74-B795-0A885DCE4459}" type="presOf" srcId="{BE83B180-F295-4215-AC4D-9D17EA00810D}" destId="{D5CEB43A-A824-4A1A-A4DA-23A9A5EA3DC2}" srcOrd="0" destOrd="0" presId="urn:microsoft.com/office/officeart/2005/8/layout/bList2"/>
    <dgm:cxn modelId="{026D4E78-215E-4EC7-90D0-028115B4F7AD}" srcId="{30EA112C-E9DB-4656-AB8B-DDEA167F85B7}" destId="{1E866FCA-2B2C-4C13-8D17-D08162B1894F}" srcOrd="2" destOrd="0" parTransId="{FB96460D-191A-4910-9F22-E7AB42D26A76}" sibTransId="{9D21CAD7-7CF6-4D6D-8D83-F8E52CE8525A}"/>
    <dgm:cxn modelId="{D9B10B7D-0713-456C-BDFB-F1985070D28E}" type="presOf" srcId="{74C0C3BD-94C9-4083-9782-6C2E4A8E639D}" destId="{AC07539E-0865-4D1B-9D17-CF42C92C9866}" srcOrd="0" destOrd="0" presId="urn:microsoft.com/office/officeart/2005/8/layout/bList2"/>
    <dgm:cxn modelId="{D0AF128D-A6BA-4819-B04C-A77FE95BE436}" srcId="{74C0C3BD-94C9-4083-9782-6C2E4A8E639D}" destId="{6BACB9F2-BDD6-4924-B70E-D9AE865DEDF6}" srcOrd="1" destOrd="0" parTransId="{BA33D2B0-ED2B-4D76-918D-729690E4EDFF}" sibTransId="{22ED9A80-BBEC-4B2C-982D-C4C8502052BE}"/>
    <dgm:cxn modelId="{BB383DB7-273C-4A72-8CC4-6656F78BFB2C}" type="presOf" srcId="{AD01D2A6-8026-4F02-A618-F3E0D692DBC7}" destId="{C9D79D40-6CBB-402A-813B-49B6E3CB234E}" srcOrd="0" destOrd="0" presId="urn:microsoft.com/office/officeart/2005/8/layout/bList2"/>
    <dgm:cxn modelId="{8A6757B8-F627-4926-9747-0B089742D2EE}" type="presOf" srcId="{1E866FCA-2B2C-4C13-8D17-D08162B1894F}" destId="{D1874EDA-8989-4164-975A-A69DA17CD53A}" srcOrd="1" destOrd="0" presId="urn:microsoft.com/office/officeart/2005/8/layout/bList2"/>
    <dgm:cxn modelId="{5D8168C2-48CA-49E2-8221-1146A135B1F7}" srcId="{BE83B180-F295-4215-AC4D-9D17EA00810D}" destId="{C8330963-1CBF-4B2F-8BD1-32D3016D983F}" srcOrd="1" destOrd="0" parTransId="{5D9CA5AD-C9B2-4949-8830-DA678D2E2CF5}" sibTransId="{6B19057A-048F-4D19-BEEC-B221797C9462}"/>
    <dgm:cxn modelId="{942A08D5-96A6-46F6-B041-042FEE45AE1C}" srcId="{1E866FCA-2B2C-4C13-8D17-D08162B1894F}" destId="{D7E255A2-0284-4D05-87E0-CF109DD97ABB}" srcOrd="0" destOrd="0" parTransId="{1EECE1D1-2C58-4912-AFF0-3EA1C6949B3F}" sibTransId="{8C540F2F-52F1-4635-B196-58BFB118C6E9}"/>
    <dgm:cxn modelId="{869A4DD7-EB17-4D3E-AAC0-78F649D3CF9A}" srcId="{30EA112C-E9DB-4656-AB8B-DDEA167F85B7}" destId="{74C0C3BD-94C9-4083-9782-6C2E4A8E639D}" srcOrd="0" destOrd="0" parTransId="{AF86BBF2-CA2B-46DB-8FDF-13E0F90D7FC4}" sibTransId="{A5EC6A8F-E5E9-4F59-BDAE-2F134634C4FE}"/>
    <dgm:cxn modelId="{C07819E1-D36E-437A-95AD-1CCAF05326D9}" type="presOf" srcId="{A9007BEA-8771-4639-81FF-AEECC6E79DC1}" destId="{6B566706-4FC6-4454-A10F-10B5551E858A}" srcOrd="0" destOrd="0" presId="urn:microsoft.com/office/officeart/2005/8/layout/bList2"/>
    <dgm:cxn modelId="{E57C39E6-8E1A-4FA6-A93C-D76682DA633A}" type="presOf" srcId="{A5EC6A8F-E5E9-4F59-BDAE-2F134634C4FE}" destId="{8033A9A9-21F1-4836-A214-C35E6AC3708F}" srcOrd="0" destOrd="0" presId="urn:microsoft.com/office/officeart/2005/8/layout/bList2"/>
    <dgm:cxn modelId="{469C715D-CEEC-49FB-962B-1DF50F352B1F}" type="presParOf" srcId="{E3E327BA-C7C5-4106-91AE-8584F26F690C}" destId="{AAD0A160-356D-439A-8CE9-2242DE34BD50}" srcOrd="0" destOrd="0" presId="urn:microsoft.com/office/officeart/2005/8/layout/bList2"/>
    <dgm:cxn modelId="{6B0EBBB2-D0EA-41E7-95BC-37CD04DF1E24}" type="presParOf" srcId="{AAD0A160-356D-439A-8CE9-2242DE34BD50}" destId="{6B566706-4FC6-4454-A10F-10B5551E858A}" srcOrd="0" destOrd="0" presId="urn:microsoft.com/office/officeart/2005/8/layout/bList2"/>
    <dgm:cxn modelId="{4CF0FE97-401F-46EF-96CA-18C5602BA8E8}" type="presParOf" srcId="{AAD0A160-356D-439A-8CE9-2242DE34BD50}" destId="{AC07539E-0865-4D1B-9D17-CF42C92C9866}" srcOrd="1" destOrd="0" presId="urn:microsoft.com/office/officeart/2005/8/layout/bList2"/>
    <dgm:cxn modelId="{2B944CFF-9468-48A3-890B-A401DA1B87A3}" type="presParOf" srcId="{AAD0A160-356D-439A-8CE9-2242DE34BD50}" destId="{0BFB5D16-7820-4640-8B0F-0640A8344139}" srcOrd="2" destOrd="0" presId="urn:microsoft.com/office/officeart/2005/8/layout/bList2"/>
    <dgm:cxn modelId="{07770EA7-B634-4DA4-998B-2EDE8F2FAD2B}" type="presParOf" srcId="{AAD0A160-356D-439A-8CE9-2242DE34BD50}" destId="{18AFF289-7440-47B2-8525-57E612FB864E}" srcOrd="3" destOrd="0" presId="urn:microsoft.com/office/officeart/2005/8/layout/bList2"/>
    <dgm:cxn modelId="{B4E928FC-AC84-4525-A9D1-4C381A1346A0}" type="presParOf" srcId="{E3E327BA-C7C5-4106-91AE-8584F26F690C}" destId="{8033A9A9-21F1-4836-A214-C35E6AC3708F}" srcOrd="1" destOrd="0" presId="urn:microsoft.com/office/officeart/2005/8/layout/bList2"/>
    <dgm:cxn modelId="{9BB941BC-50A2-491F-99DF-C03E7F338984}" type="presParOf" srcId="{E3E327BA-C7C5-4106-91AE-8584F26F690C}" destId="{0346F07F-A6CF-454B-816E-54DD863FC05C}" srcOrd="2" destOrd="0" presId="urn:microsoft.com/office/officeart/2005/8/layout/bList2"/>
    <dgm:cxn modelId="{87F63981-2083-4AEB-B0DE-AC7A1DF10D74}" type="presParOf" srcId="{0346F07F-A6CF-454B-816E-54DD863FC05C}" destId="{540D0B19-FEC7-4145-9F82-F0F5C0872891}" srcOrd="0" destOrd="0" presId="urn:microsoft.com/office/officeart/2005/8/layout/bList2"/>
    <dgm:cxn modelId="{F228185C-00AA-4CD6-BFAE-F3794FABFFFB}" type="presParOf" srcId="{0346F07F-A6CF-454B-816E-54DD863FC05C}" destId="{D5CEB43A-A824-4A1A-A4DA-23A9A5EA3DC2}" srcOrd="1" destOrd="0" presId="urn:microsoft.com/office/officeart/2005/8/layout/bList2"/>
    <dgm:cxn modelId="{2F4D03D9-9752-4362-990B-98E64D89020E}" type="presParOf" srcId="{0346F07F-A6CF-454B-816E-54DD863FC05C}" destId="{54EC10E1-600A-4B32-84E7-9E1BB22D145A}" srcOrd="2" destOrd="0" presId="urn:microsoft.com/office/officeart/2005/8/layout/bList2"/>
    <dgm:cxn modelId="{5F91F784-7AF4-418E-B341-BEC1C8DD49E5}" type="presParOf" srcId="{0346F07F-A6CF-454B-816E-54DD863FC05C}" destId="{C16A2F39-7D14-419E-8A41-4B1713646BC0}" srcOrd="3" destOrd="0" presId="urn:microsoft.com/office/officeart/2005/8/layout/bList2"/>
    <dgm:cxn modelId="{CE13702C-F30B-4D2C-8EE1-59B033E565D2}" type="presParOf" srcId="{E3E327BA-C7C5-4106-91AE-8584F26F690C}" destId="{C9D79D40-6CBB-402A-813B-49B6E3CB234E}" srcOrd="3" destOrd="0" presId="urn:microsoft.com/office/officeart/2005/8/layout/bList2"/>
    <dgm:cxn modelId="{B2F90D91-B2AB-4E8D-A3AD-EE6151FB6B4D}" type="presParOf" srcId="{E3E327BA-C7C5-4106-91AE-8584F26F690C}" destId="{8575B094-34B0-4867-9832-768928047ED6}" srcOrd="4" destOrd="0" presId="urn:microsoft.com/office/officeart/2005/8/layout/bList2"/>
    <dgm:cxn modelId="{08335BA5-628B-45BF-A22E-BB55CCD65C25}" type="presParOf" srcId="{8575B094-34B0-4867-9832-768928047ED6}" destId="{518672F0-4540-49D2-A1C7-4CF56B1074A2}" srcOrd="0" destOrd="0" presId="urn:microsoft.com/office/officeart/2005/8/layout/bList2"/>
    <dgm:cxn modelId="{D63D3995-5AC1-4D38-9EDE-64C7F55DE7E5}" type="presParOf" srcId="{8575B094-34B0-4867-9832-768928047ED6}" destId="{04BB9F05-1C6C-4724-8CBC-E138F7C1319A}" srcOrd="1" destOrd="0" presId="urn:microsoft.com/office/officeart/2005/8/layout/bList2"/>
    <dgm:cxn modelId="{645DCEB7-5323-48E7-9C8C-81FB420CFA8B}" type="presParOf" srcId="{8575B094-34B0-4867-9832-768928047ED6}" destId="{D1874EDA-8989-4164-975A-A69DA17CD53A}" srcOrd="2" destOrd="0" presId="urn:microsoft.com/office/officeart/2005/8/layout/bList2"/>
    <dgm:cxn modelId="{BB8F6DE4-50CA-4178-875D-DB07E8B9E264}" type="presParOf" srcId="{8575B094-34B0-4867-9832-768928047ED6}" destId="{808F2C5B-64CB-4033-8E51-882485E60783}"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66CFC13-482F-4F53-B23A-4A88AAD5C716}" type="doc">
      <dgm:prSet loTypeId="urn:microsoft.com/office/officeart/2005/8/layout/bProcess3" loCatId="process" qsTypeId="urn:microsoft.com/office/officeart/2005/8/quickstyle/simple1" qsCatId="simple" csTypeId="urn:microsoft.com/office/officeart/2005/8/colors/accent0_1" csCatId="mainScheme" phldr="1"/>
      <dgm:spPr/>
      <dgm:t>
        <a:bodyPr/>
        <a:lstStyle/>
        <a:p>
          <a:endParaRPr lang="es-CO"/>
        </a:p>
      </dgm:t>
    </dgm:pt>
    <dgm:pt modelId="{DA827CF8-019A-4245-9621-98495070D1A9}">
      <dgm:prSet phldrT="[Texto]" custT="1"/>
      <dgm:spPr/>
      <dgm:t>
        <a:bodyPr/>
        <a:lstStyle/>
        <a:p>
          <a:r>
            <a:rPr lang="es-CO" sz="1800" b="1" dirty="0"/>
            <a:t>A-1  Informes financieros y revelaciones</a:t>
          </a:r>
        </a:p>
      </dgm:t>
    </dgm:pt>
    <dgm:pt modelId="{6541D287-5506-4918-861A-EE1293E005D6}" type="parTrans" cxnId="{BEBFFD05-1127-4ABA-AF11-E973801056C6}">
      <dgm:prSet/>
      <dgm:spPr/>
      <dgm:t>
        <a:bodyPr/>
        <a:lstStyle/>
        <a:p>
          <a:endParaRPr lang="es-CO" sz="1600" b="1"/>
        </a:p>
      </dgm:t>
    </dgm:pt>
    <dgm:pt modelId="{70954C07-D159-4571-96E5-5EE4BE439520}" type="sibTrans" cxnId="{BEBFFD05-1127-4ABA-AF11-E973801056C6}">
      <dgm:prSet custT="1"/>
      <dgm:spPr/>
      <dgm:t>
        <a:bodyPr/>
        <a:lstStyle/>
        <a:p>
          <a:endParaRPr lang="es-CO" sz="1600" b="1"/>
        </a:p>
      </dgm:t>
    </dgm:pt>
    <dgm:pt modelId="{0E7CD905-977A-4C97-A39F-29BF9997DD65}">
      <dgm:prSet custT="1"/>
      <dgm:spPr/>
      <dgm:t>
        <a:bodyPr/>
        <a:lstStyle/>
        <a:p>
          <a:r>
            <a:rPr lang="es-CO" sz="1800" b="1" dirty="0"/>
            <a:t>A-2 Auditoría</a:t>
          </a:r>
        </a:p>
      </dgm:t>
    </dgm:pt>
    <dgm:pt modelId="{56CEBC86-E59F-4273-B5EB-8429B15282FA}" type="parTrans" cxnId="{E8AA5C64-FCC6-4875-82A4-6B9709DE94E6}">
      <dgm:prSet/>
      <dgm:spPr/>
      <dgm:t>
        <a:bodyPr/>
        <a:lstStyle/>
        <a:p>
          <a:endParaRPr lang="es-CO" sz="1600" b="1"/>
        </a:p>
      </dgm:t>
    </dgm:pt>
    <dgm:pt modelId="{891A770E-FAB5-4957-A7A2-047698617CAF}" type="sibTrans" cxnId="{E8AA5C64-FCC6-4875-82A4-6B9709DE94E6}">
      <dgm:prSet custT="1"/>
      <dgm:spPr/>
      <dgm:t>
        <a:bodyPr/>
        <a:lstStyle/>
        <a:p>
          <a:endParaRPr lang="es-CO" sz="1600" b="1"/>
        </a:p>
      </dgm:t>
    </dgm:pt>
    <dgm:pt modelId="{ACDD4AA7-4376-40FA-B3E6-0CD4D7DE3AF8}">
      <dgm:prSet custT="1"/>
      <dgm:spPr/>
      <dgm:t>
        <a:bodyPr/>
        <a:lstStyle/>
        <a:p>
          <a:r>
            <a:rPr lang="es-CO" sz="1800" b="1" dirty="0"/>
            <a:t>A-3 Informes ambientales, sociales y de gobierno ESG</a:t>
          </a:r>
        </a:p>
      </dgm:t>
    </dgm:pt>
    <dgm:pt modelId="{A0280C8E-655F-47CD-98AC-6A89AC47F7C9}" type="parTrans" cxnId="{37EAE076-914D-4F34-A92E-117397899F38}">
      <dgm:prSet/>
      <dgm:spPr/>
      <dgm:t>
        <a:bodyPr/>
        <a:lstStyle/>
        <a:p>
          <a:endParaRPr lang="es-CO" sz="1600" b="1"/>
        </a:p>
      </dgm:t>
    </dgm:pt>
    <dgm:pt modelId="{1B7012F8-6917-40E7-BA0B-607D27A63C7D}" type="sibTrans" cxnId="{37EAE076-914D-4F34-A92E-117397899F38}">
      <dgm:prSet custT="1"/>
      <dgm:spPr/>
      <dgm:t>
        <a:bodyPr/>
        <a:lstStyle/>
        <a:p>
          <a:endParaRPr lang="es-CO" sz="1600" b="1"/>
        </a:p>
      </dgm:t>
    </dgm:pt>
    <dgm:pt modelId="{5B73F5EC-CB63-4AD0-BADC-67CECFCD43A8}">
      <dgm:prSet custT="1"/>
      <dgm:spPr/>
      <dgm:t>
        <a:bodyPr/>
        <a:lstStyle/>
        <a:p>
          <a:r>
            <a:rPr lang="es-CO" sz="1600" b="1" dirty="0"/>
            <a:t>A-4 Cumplimiento, Supervisión del cumplimiento y Acciones para exigir el cumplimiento</a:t>
          </a:r>
        </a:p>
      </dgm:t>
    </dgm:pt>
    <dgm:pt modelId="{155C122F-8502-4B40-8BD3-F13DBE3FC910}" type="parTrans" cxnId="{858B0A27-AFB3-4080-874E-D5589B7EA51E}">
      <dgm:prSet/>
      <dgm:spPr/>
      <dgm:t>
        <a:bodyPr/>
        <a:lstStyle/>
        <a:p>
          <a:endParaRPr lang="es-CO" sz="1600" b="1"/>
        </a:p>
      </dgm:t>
    </dgm:pt>
    <dgm:pt modelId="{0A934326-4F6C-4760-AE0D-2E52842F8F11}" type="sibTrans" cxnId="{858B0A27-AFB3-4080-874E-D5589B7EA51E}">
      <dgm:prSet custT="1"/>
      <dgm:spPr/>
      <dgm:t>
        <a:bodyPr/>
        <a:lstStyle/>
        <a:p>
          <a:endParaRPr lang="es-CO" sz="1600" b="1"/>
        </a:p>
      </dgm:t>
    </dgm:pt>
    <dgm:pt modelId="{7F339BC0-909C-48EF-8A5F-391E4FA21E96}">
      <dgm:prSet custT="1"/>
      <dgm:spPr/>
      <dgm:t>
        <a:bodyPr/>
        <a:lstStyle/>
        <a:p>
          <a:r>
            <a:rPr lang="es-CO" sz="1800" b="1" dirty="0"/>
            <a:t>A-5 Licencias de auditores</a:t>
          </a:r>
        </a:p>
      </dgm:t>
    </dgm:pt>
    <dgm:pt modelId="{050FDB1C-72CF-45B3-A172-0D3965671E98}" type="parTrans" cxnId="{076D4236-76B8-4A75-A2D7-AFE0F0D8F007}">
      <dgm:prSet/>
      <dgm:spPr/>
      <dgm:t>
        <a:bodyPr/>
        <a:lstStyle/>
        <a:p>
          <a:endParaRPr lang="es-CO" sz="1600" b="1"/>
        </a:p>
      </dgm:t>
    </dgm:pt>
    <dgm:pt modelId="{2EF33C1C-3C45-4FEB-9EF2-3D721A66CAEE}" type="sibTrans" cxnId="{076D4236-76B8-4A75-A2D7-AFE0F0D8F007}">
      <dgm:prSet custT="1"/>
      <dgm:spPr/>
      <dgm:t>
        <a:bodyPr/>
        <a:lstStyle/>
        <a:p>
          <a:endParaRPr lang="es-CO" sz="1600" b="1"/>
        </a:p>
      </dgm:t>
    </dgm:pt>
    <dgm:pt modelId="{983147A0-23D7-409F-8221-72B2888D0C9F}">
      <dgm:prSet custT="1"/>
      <dgm:spPr/>
      <dgm:t>
        <a:bodyPr/>
        <a:lstStyle/>
        <a:p>
          <a:r>
            <a:rPr lang="es-CO" sz="1800" b="1" dirty="0"/>
            <a:t>A-6 Gobierno Corporativo</a:t>
          </a:r>
        </a:p>
      </dgm:t>
    </dgm:pt>
    <dgm:pt modelId="{2D9B4ABE-5637-4ECD-B682-433268DDBBD8}" type="parTrans" cxnId="{0F394A89-4708-4C27-B2FD-E649D9CCEAF0}">
      <dgm:prSet/>
      <dgm:spPr/>
      <dgm:t>
        <a:bodyPr/>
        <a:lstStyle/>
        <a:p>
          <a:endParaRPr lang="es-CO" sz="1600" b="1"/>
        </a:p>
      </dgm:t>
    </dgm:pt>
    <dgm:pt modelId="{5FB0FE1E-42B8-428B-9C76-874BE3736304}" type="sibTrans" cxnId="{0F394A89-4708-4C27-B2FD-E649D9CCEAF0}">
      <dgm:prSet custT="1"/>
      <dgm:spPr/>
      <dgm:t>
        <a:bodyPr/>
        <a:lstStyle/>
        <a:p>
          <a:endParaRPr lang="es-CO" sz="1600" b="1"/>
        </a:p>
      </dgm:t>
    </dgm:pt>
    <dgm:pt modelId="{97C361DE-32FD-4F04-B04D-14CE9AD89BD4}">
      <dgm:prSet custT="1"/>
      <dgm:spPr/>
      <dgm:t>
        <a:bodyPr/>
        <a:lstStyle/>
        <a:p>
          <a:r>
            <a:rPr lang="es-CO" sz="1800" b="1"/>
            <a:t>A-7 Ética</a:t>
          </a:r>
        </a:p>
      </dgm:t>
    </dgm:pt>
    <dgm:pt modelId="{E81C5E8D-269F-4106-8DA3-879A85F31886}" type="parTrans" cxnId="{B3E5BC3C-C5C9-42C9-B3FD-708822D32D09}">
      <dgm:prSet/>
      <dgm:spPr/>
      <dgm:t>
        <a:bodyPr/>
        <a:lstStyle/>
        <a:p>
          <a:endParaRPr lang="es-CO" sz="1600" b="1"/>
        </a:p>
      </dgm:t>
    </dgm:pt>
    <dgm:pt modelId="{DF1061A1-8D2E-4831-BD06-946BFC69132B}" type="sibTrans" cxnId="{B3E5BC3C-C5C9-42C9-B3FD-708822D32D09}">
      <dgm:prSet custT="1"/>
      <dgm:spPr/>
      <dgm:t>
        <a:bodyPr/>
        <a:lstStyle/>
        <a:p>
          <a:endParaRPr lang="es-CO" sz="1600" b="1"/>
        </a:p>
      </dgm:t>
    </dgm:pt>
    <dgm:pt modelId="{958F270A-F387-426F-A906-BE2B2AB32219}">
      <dgm:prSet custT="1"/>
      <dgm:spPr/>
      <dgm:t>
        <a:bodyPr/>
        <a:lstStyle/>
        <a:p>
          <a:r>
            <a:rPr lang="es-CO" sz="1800" b="1" dirty="0"/>
            <a:t>A-8 Investigación, disciplina y apelaciones</a:t>
          </a:r>
        </a:p>
      </dgm:t>
    </dgm:pt>
    <dgm:pt modelId="{2710E235-3287-4EB7-B56B-966159FE9978}" type="parTrans" cxnId="{C374A06F-7BB0-4314-AAFA-4535BCFBBEE1}">
      <dgm:prSet/>
      <dgm:spPr/>
      <dgm:t>
        <a:bodyPr/>
        <a:lstStyle/>
        <a:p>
          <a:endParaRPr lang="es-CO" sz="1600" b="1"/>
        </a:p>
      </dgm:t>
    </dgm:pt>
    <dgm:pt modelId="{0FAAFC83-7320-41F3-B4BE-450F4BA66BB8}" type="sibTrans" cxnId="{C374A06F-7BB0-4314-AAFA-4535BCFBBEE1}">
      <dgm:prSet/>
      <dgm:spPr/>
      <dgm:t>
        <a:bodyPr/>
        <a:lstStyle/>
        <a:p>
          <a:endParaRPr lang="es-CO" sz="1600" b="1"/>
        </a:p>
      </dgm:t>
    </dgm:pt>
    <dgm:pt modelId="{A1F7E696-0DF2-48E3-9115-9DC28270F54A}" type="pres">
      <dgm:prSet presAssocID="{766CFC13-482F-4F53-B23A-4A88AAD5C716}" presName="Name0" presStyleCnt="0">
        <dgm:presLayoutVars>
          <dgm:dir/>
          <dgm:resizeHandles val="exact"/>
        </dgm:presLayoutVars>
      </dgm:prSet>
      <dgm:spPr/>
    </dgm:pt>
    <dgm:pt modelId="{E6341834-2C60-44FF-9DD8-5F05B6C76920}" type="pres">
      <dgm:prSet presAssocID="{DA827CF8-019A-4245-9621-98495070D1A9}" presName="node" presStyleLbl="node1" presStyleIdx="0" presStyleCnt="8" custScaleX="112625" custScaleY="148572">
        <dgm:presLayoutVars>
          <dgm:bulletEnabled val="1"/>
        </dgm:presLayoutVars>
      </dgm:prSet>
      <dgm:spPr/>
    </dgm:pt>
    <dgm:pt modelId="{1345BC29-7B59-41C0-B706-9B8AB11631DD}" type="pres">
      <dgm:prSet presAssocID="{70954C07-D159-4571-96E5-5EE4BE439520}" presName="sibTrans" presStyleLbl="sibTrans1D1" presStyleIdx="0" presStyleCnt="7"/>
      <dgm:spPr/>
    </dgm:pt>
    <dgm:pt modelId="{23D2DB92-CE31-4E99-8312-E0F6BB8E9F4B}" type="pres">
      <dgm:prSet presAssocID="{70954C07-D159-4571-96E5-5EE4BE439520}" presName="connectorText" presStyleLbl="sibTrans1D1" presStyleIdx="0" presStyleCnt="7"/>
      <dgm:spPr/>
    </dgm:pt>
    <dgm:pt modelId="{73F7B76F-DBE7-4B14-A257-7DA1F443935D}" type="pres">
      <dgm:prSet presAssocID="{0E7CD905-977A-4C97-A39F-29BF9997DD65}" presName="node" presStyleLbl="node1" presStyleIdx="1" presStyleCnt="8" custScaleX="112625" custScaleY="148572">
        <dgm:presLayoutVars>
          <dgm:bulletEnabled val="1"/>
        </dgm:presLayoutVars>
      </dgm:prSet>
      <dgm:spPr/>
    </dgm:pt>
    <dgm:pt modelId="{86A8ECC5-3EAC-4A3E-9409-55EA7BA1C742}" type="pres">
      <dgm:prSet presAssocID="{891A770E-FAB5-4957-A7A2-047698617CAF}" presName="sibTrans" presStyleLbl="sibTrans1D1" presStyleIdx="1" presStyleCnt="7"/>
      <dgm:spPr/>
    </dgm:pt>
    <dgm:pt modelId="{92300F9A-B851-4A2F-9D99-6B6A3A2AD103}" type="pres">
      <dgm:prSet presAssocID="{891A770E-FAB5-4957-A7A2-047698617CAF}" presName="connectorText" presStyleLbl="sibTrans1D1" presStyleIdx="1" presStyleCnt="7"/>
      <dgm:spPr/>
    </dgm:pt>
    <dgm:pt modelId="{775458B0-9455-4E8D-98AD-F8AF1EE3070D}" type="pres">
      <dgm:prSet presAssocID="{ACDD4AA7-4376-40FA-B3E6-0CD4D7DE3AF8}" presName="node" presStyleLbl="node1" presStyleIdx="2" presStyleCnt="8" custScaleX="112625" custScaleY="148572">
        <dgm:presLayoutVars>
          <dgm:bulletEnabled val="1"/>
        </dgm:presLayoutVars>
      </dgm:prSet>
      <dgm:spPr/>
    </dgm:pt>
    <dgm:pt modelId="{98F08047-05B7-4522-9E63-CEBC90F4BA84}" type="pres">
      <dgm:prSet presAssocID="{1B7012F8-6917-40E7-BA0B-607D27A63C7D}" presName="sibTrans" presStyleLbl="sibTrans1D1" presStyleIdx="2" presStyleCnt="7"/>
      <dgm:spPr/>
    </dgm:pt>
    <dgm:pt modelId="{6DAA8873-A4FB-47D1-97AD-E7700D5ACA74}" type="pres">
      <dgm:prSet presAssocID="{1B7012F8-6917-40E7-BA0B-607D27A63C7D}" presName="connectorText" presStyleLbl="sibTrans1D1" presStyleIdx="2" presStyleCnt="7"/>
      <dgm:spPr/>
    </dgm:pt>
    <dgm:pt modelId="{49F26CF7-72D5-420C-85BB-D23DE14FE30A}" type="pres">
      <dgm:prSet presAssocID="{5B73F5EC-CB63-4AD0-BADC-67CECFCD43A8}" presName="node" presStyleLbl="node1" presStyleIdx="3" presStyleCnt="8" custScaleX="112625" custScaleY="148572">
        <dgm:presLayoutVars>
          <dgm:bulletEnabled val="1"/>
        </dgm:presLayoutVars>
      </dgm:prSet>
      <dgm:spPr/>
    </dgm:pt>
    <dgm:pt modelId="{98FA1A2F-0F13-4269-81B7-95B2CFA45E2A}" type="pres">
      <dgm:prSet presAssocID="{0A934326-4F6C-4760-AE0D-2E52842F8F11}" presName="sibTrans" presStyleLbl="sibTrans1D1" presStyleIdx="3" presStyleCnt="7"/>
      <dgm:spPr/>
    </dgm:pt>
    <dgm:pt modelId="{D62F1F68-FBA9-4CBE-9757-4496713E93D1}" type="pres">
      <dgm:prSet presAssocID="{0A934326-4F6C-4760-AE0D-2E52842F8F11}" presName="connectorText" presStyleLbl="sibTrans1D1" presStyleIdx="3" presStyleCnt="7"/>
      <dgm:spPr/>
    </dgm:pt>
    <dgm:pt modelId="{EECFF082-05F0-492A-B8B5-435BBA121705}" type="pres">
      <dgm:prSet presAssocID="{7F339BC0-909C-48EF-8A5F-391E4FA21E96}" presName="node" presStyleLbl="node1" presStyleIdx="4" presStyleCnt="8" custScaleX="112625" custScaleY="148572">
        <dgm:presLayoutVars>
          <dgm:bulletEnabled val="1"/>
        </dgm:presLayoutVars>
      </dgm:prSet>
      <dgm:spPr/>
    </dgm:pt>
    <dgm:pt modelId="{F6F219B0-D4A1-4052-93D3-FDD0D05D784E}" type="pres">
      <dgm:prSet presAssocID="{2EF33C1C-3C45-4FEB-9EF2-3D721A66CAEE}" presName="sibTrans" presStyleLbl="sibTrans1D1" presStyleIdx="4" presStyleCnt="7"/>
      <dgm:spPr/>
    </dgm:pt>
    <dgm:pt modelId="{2BF916C0-53CE-4B9B-A93A-D290821035EA}" type="pres">
      <dgm:prSet presAssocID="{2EF33C1C-3C45-4FEB-9EF2-3D721A66CAEE}" presName="connectorText" presStyleLbl="sibTrans1D1" presStyleIdx="4" presStyleCnt="7"/>
      <dgm:spPr/>
    </dgm:pt>
    <dgm:pt modelId="{4D023C86-19D2-47A9-8701-CE2583F456FC}" type="pres">
      <dgm:prSet presAssocID="{983147A0-23D7-409F-8221-72B2888D0C9F}" presName="node" presStyleLbl="node1" presStyleIdx="5" presStyleCnt="8" custScaleX="112625" custScaleY="148572">
        <dgm:presLayoutVars>
          <dgm:bulletEnabled val="1"/>
        </dgm:presLayoutVars>
      </dgm:prSet>
      <dgm:spPr/>
    </dgm:pt>
    <dgm:pt modelId="{CFF41BC9-840B-474D-BC0B-4185C23FEEFE}" type="pres">
      <dgm:prSet presAssocID="{5FB0FE1E-42B8-428B-9C76-874BE3736304}" presName="sibTrans" presStyleLbl="sibTrans1D1" presStyleIdx="5" presStyleCnt="7"/>
      <dgm:spPr/>
    </dgm:pt>
    <dgm:pt modelId="{72031458-DFBB-46E0-A857-241634A35667}" type="pres">
      <dgm:prSet presAssocID="{5FB0FE1E-42B8-428B-9C76-874BE3736304}" presName="connectorText" presStyleLbl="sibTrans1D1" presStyleIdx="5" presStyleCnt="7"/>
      <dgm:spPr/>
    </dgm:pt>
    <dgm:pt modelId="{122D4A98-4721-40A8-B149-894D4A8F8100}" type="pres">
      <dgm:prSet presAssocID="{97C361DE-32FD-4F04-B04D-14CE9AD89BD4}" presName="node" presStyleLbl="node1" presStyleIdx="6" presStyleCnt="8" custScaleX="112625" custScaleY="148572">
        <dgm:presLayoutVars>
          <dgm:bulletEnabled val="1"/>
        </dgm:presLayoutVars>
      </dgm:prSet>
      <dgm:spPr/>
    </dgm:pt>
    <dgm:pt modelId="{4E9D337E-2780-47F5-BEBB-04E20544F272}" type="pres">
      <dgm:prSet presAssocID="{DF1061A1-8D2E-4831-BD06-946BFC69132B}" presName="sibTrans" presStyleLbl="sibTrans1D1" presStyleIdx="6" presStyleCnt="7"/>
      <dgm:spPr/>
    </dgm:pt>
    <dgm:pt modelId="{3E061E50-7A0A-4352-875A-42C9E7D1D54B}" type="pres">
      <dgm:prSet presAssocID="{DF1061A1-8D2E-4831-BD06-946BFC69132B}" presName="connectorText" presStyleLbl="sibTrans1D1" presStyleIdx="6" presStyleCnt="7"/>
      <dgm:spPr/>
    </dgm:pt>
    <dgm:pt modelId="{DC5B3BDE-C4B4-4DCE-89A8-AB0EBC6FEDEF}" type="pres">
      <dgm:prSet presAssocID="{958F270A-F387-426F-A906-BE2B2AB32219}" presName="node" presStyleLbl="node1" presStyleIdx="7" presStyleCnt="8" custScaleX="112625" custScaleY="148572">
        <dgm:presLayoutVars>
          <dgm:bulletEnabled val="1"/>
        </dgm:presLayoutVars>
      </dgm:prSet>
      <dgm:spPr/>
    </dgm:pt>
  </dgm:ptLst>
  <dgm:cxnLst>
    <dgm:cxn modelId="{BEBFFD05-1127-4ABA-AF11-E973801056C6}" srcId="{766CFC13-482F-4F53-B23A-4A88AAD5C716}" destId="{DA827CF8-019A-4245-9621-98495070D1A9}" srcOrd="0" destOrd="0" parTransId="{6541D287-5506-4918-861A-EE1293E005D6}" sibTransId="{70954C07-D159-4571-96E5-5EE4BE439520}"/>
    <dgm:cxn modelId="{30EA470C-FA10-4FB3-B7EE-23E24389FEE7}" type="presOf" srcId="{891A770E-FAB5-4957-A7A2-047698617CAF}" destId="{86A8ECC5-3EAC-4A3E-9409-55EA7BA1C742}" srcOrd="0" destOrd="0" presId="urn:microsoft.com/office/officeart/2005/8/layout/bProcess3"/>
    <dgm:cxn modelId="{F7DC1E0F-AE05-4817-B615-3C17EE1DD4B8}" type="presOf" srcId="{2EF33C1C-3C45-4FEB-9EF2-3D721A66CAEE}" destId="{F6F219B0-D4A1-4052-93D3-FDD0D05D784E}" srcOrd="0" destOrd="0" presId="urn:microsoft.com/office/officeart/2005/8/layout/bProcess3"/>
    <dgm:cxn modelId="{2E571422-3EAD-4CE9-A5B5-A7D34721961C}" type="presOf" srcId="{1B7012F8-6917-40E7-BA0B-607D27A63C7D}" destId="{6DAA8873-A4FB-47D1-97AD-E7700D5ACA74}" srcOrd="1" destOrd="0" presId="urn:microsoft.com/office/officeart/2005/8/layout/bProcess3"/>
    <dgm:cxn modelId="{FF9B3E22-E6A5-42E3-9B25-37859DB1C103}" type="presOf" srcId="{5FB0FE1E-42B8-428B-9C76-874BE3736304}" destId="{CFF41BC9-840B-474D-BC0B-4185C23FEEFE}" srcOrd="0" destOrd="0" presId="urn:microsoft.com/office/officeart/2005/8/layout/bProcess3"/>
    <dgm:cxn modelId="{A019FF22-A9CF-4DCE-9186-42D28BAC80FB}" type="presOf" srcId="{983147A0-23D7-409F-8221-72B2888D0C9F}" destId="{4D023C86-19D2-47A9-8701-CE2583F456FC}" srcOrd="0" destOrd="0" presId="urn:microsoft.com/office/officeart/2005/8/layout/bProcess3"/>
    <dgm:cxn modelId="{858B0A27-AFB3-4080-874E-D5589B7EA51E}" srcId="{766CFC13-482F-4F53-B23A-4A88AAD5C716}" destId="{5B73F5EC-CB63-4AD0-BADC-67CECFCD43A8}" srcOrd="3" destOrd="0" parTransId="{155C122F-8502-4B40-8BD3-F13DBE3FC910}" sibTransId="{0A934326-4F6C-4760-AE0D-2E52842F8F11}"/>
    <dgm:cxn modelId="{076D4236-76B8-4A75-A2D7-AFE0F0D8F007}" srcId="{766CFC13-482F-4F53-B23A-4A88AAD5C716}" destId="{7F339BC0-909C-48EF-8A5F-391E4FA21E96}" srcOrd="4" destOrd="0" parTransId="{050FDB1C-72CF-45B3-A172-0D3965671E98}" sibTransId="{2EF33C1C-3C45-4FEB-9EF2-3D721A66CAEE}"/>
    <dgm:cxn modelId="{B3E5BC3C-C5C9-42C9-B3FD-708822D32D09}" srcId="{766CFC13-482F-4F53-B23A-4A88AAD5C716}" destId="{97C361DE-32FD-4F04-B04D-14CE9AD89BD4}" srcOrd="6" destOrd="0" parTransId="{E81C5E8D-269F-4106-8DA3-879A85F31886}" sibTransId="{DF1061A1-8D2E-4831-BD06-946BFC69132B}"/>
    <dgm:cxn modelId="{3A140E5C-28BA-4A55-B835-F4FE226B1DE2}" type="presOf" srcId="{97C361DE-32FD-4F04-B04D-14CE9AD89BD4}" destId="{122D4A98-4721-40A8-B149-894D4A8F8100}" srcOrd="0" destOrd="0" presId="urn:microsoft.com/office/officeart/2005/8/layout/bProcess3"/>
    <dgm:cxn modelId="{04AD0662-7229-4932-B1CB-78B662DA4C30}" type="presOf" srcId="{DF1061A1-8D2E-4831-BD06-946BFC69132B}" destId="{3E061E50-7A0A-4352-875A-42C9E7D1D54B}" srcOrd="1" destOrd="0" presId="urn:microsoft.com/office/officeart/2005/8/layout/bProcess3"/>
    <dgm:cxn modelId="{E8AA5C64-FCC6-4875-82A4-6B9709DE94E6}" srcId="{766CFC13-482F-4F53-B23A-4A88AAD5C716}" destId="{0E7CD905-977A-4C97-A39F-29BF9997DD65}" srcOrd="1" destOrd="0" parTransId="{56CEBC86-E59F-4273-B5EB-8429B15282FA}" sibTransId="{891A770E-FAB5-4957-A7A2-047698617CAF}"/>
    <dgm:cxn modelId="{C70B6566-5468-468F-BB59-AF56801D9EF6}" type="presOf" srcId="{0A934326-4F6C-4760-AE0D-2E52842F8F11}" destId="{98FA1A2F-0F13-4269-81B7-95B2CFA45E2A}" srcOrd="0" destOrd="0" presId="urn:microsoft.com/office/officeart/2005/8/layout/bProcess3"/>
    <dgm:cxn modelId="{5CDBB366-E054-4FF2-98E2-8B0606648BE7}" type="presOf" srcId="{0A934326-4F6C-4760-AE0D-2E52842F8F11}" destId="{D62F1F68-FBA9-4CBE-9757-4496713E93D1}" srcOrd="1" destOrd="0" presId="urn:microsoft.com/office/officeart/2005/8/layout/bProcess3"/>
    <dgm:cxn modelId="{140D5F69-093F-440A-9B12-FEBD58D49182}" type="presOf" srcId="{70954C07-D159-4571-96E5-5EE4BE439520}" destId="{1345BC29-7B59-41C0-B706-9B8AB11631DD}" srcOrd="0" destOrd="0" presId="urn:microsoft.com/office/officeart/2005/8/layout/bProcess3"/>
    <dgm:cxn modelId="{7C5C586F-92C6-4659-8E25-ADEAFA2C4329}" type="presOf" srcId="{ACDD4AA7-4376-40FA-B3E6-0CD4D7DE3AF8}" destId="{775458B0-9455-4E8D-98AD-F8AF1EE3070D}" srcOrd="0" destOrd="0" presId="urn:microsoft.com/office/officeart/2005/8/layout/bProcess3"/>
    <dgm:cxn modelId="{C374A06F-7BB0-4314-AAFA-4535BCFBBEE1}" srcId="{766CFC13-482F-4F53-B23A-4A88AAD5C716}" destId="{958F270A-F387-426F-A906-BE2B2AB32219}" srcOrd="7" destOrd="0" parTransId="{2710E235-3287-4EB7-B56B-966159FE9978}" sibTransId="{0FAAFC83-7320-41F3-B4BE-450F4BA66BB8}"/>
    <dgm:cxn modelId="{2F0F6D76-7B42-4FF0-9505-59E663A4FE79}" type="presOf" srcId="{766CFC13-482F-4F53-B23A-4A88AAD5C716}" destId="{A1F7E696-0DF2-48E3-9115-9DC28270F54A}" srcOrd="0" destOrd="0" presId="urn:microsoft.com/office/officeart/2005/8/layout/bProcess3"/>
    <dgm:cxn modelId="{CD427F76-244D-41B7-9CBD-47B96293FCF4}" type="presOf" srcId="{891A770E-FAB5-4957-A7A2-047698617CAF}" destId="{92300F9A-B851-4A2F-9D99-6B6A3A2AD103}" srcOrd="1" destOrd="0" presId="urn:microsoft.com/office/officeart/2005/8/layout/bProcess3"/>
    <dgm:cxn modelId="{37EAE076-914D-4F34-A92E-117397899F38}" srcId="{766CFC13-482F-4F53-B23A-4A88AAD5C716}" destId="{ACDD4AA7-4376-40FA-B3E6-0CD4D7DE3AF8}" srcOrd="2" destOrd="0" parTransId="{A0280C8E-655F-47CD-98AC-6A89AC47F7C9}" sibTransId="{1B7012F8-6917-40E7-BA0B-607D27A63C7D}"/>
    <dgm:cxn modelId="{0F394A89-4708-4C27-B2FD-E649D9CCEAF0}" srcId="{766CFC13-482F-4F53-B23A-4A88AAD5C716}" destId="{983147A0-23D7-409F-8221-72B2888D0C9F}" srcOrd="5" destOrd="0" parTransId="{2D9B4ABE-5637-4ECD-B682-433268DDBBD8}" sibTransId="{5FB0FE1E-42B8-428B-9C76-874BE3736304}"/>
    <dgm:cxn modelId="{1B3D888A-60D9-41B0-A71C-7A143E6B93E1}" type="presOf" srcId="{5FB0FE1E-42B8-428B-9C76-874BE3736304}" destId="{72031458-DFBB-46E0-A857-241634A35667}" srcOrd="1" destOrd="0" presId="urn:microsoft.com/office/officeart/2005/8/layout/bProcess3"/>
    <dgm:cxn modelId="{0891E197-A924-47C1-9D86-79235093C22C}" type="presOf" srcId="{5B73F5EC-CB63-4AD0-BADC-67CECFCD43A8}" destId="{49F26CF7-72D5-420C-85BB-D23DE14FE30A}" srcOrd="0" destOrd="0" presId="urn:microsoft.com/office/officeart/2005/8/layout/bProcess3"/>
    <dgm:cxn modelId="{544F5E98-5AFE-4EEA-8525-47B56A38AF3B}" type="presOf" srcId="{70954C07-D159-4571-96E5-5EE4BE439520}" destId="{23D2DB92-CE31-4E99-8312-E0F6BB8E9F4B}" srcOrd="1" destOrd="0" presId="urn:microsoft.com/office/officeart/2005/8/layout/bProcess3"/>
    <dgm:cxn modelId="{94AAB5A2-7310-468C-B505-2380FDD17821}" type="presOf" srcId="{DF1061A1-8D2E-4831-BD06-946BFC69132B}" destId="{4E9D337E-2780-47F5-BEBB-04E20544F272}" srcOrd="0" destOrd="0" presId="urn:microsoft.com/office/officeart/2005/8/layout/bProcess3"/>
    <dgm:cxn modelId="{18A9C0A7-89F5-4310-A429-60B94195E9CA}" type="presOf" srcId="{DA827CF8-019A-4245-9621-98495070D1A9}" destId="{E6341834-2C60-44FF-9DD8-5F05B6C76920}" srcOrd="0" destOrd="0" presId="urn:microsoft.com/office/officeart/2005/8/layout/bProcess3"/>
    <dgm:cxn modelId="{983964AD-CACE-470F-A5D9-35874324A534}" type="presOf" srcId="{0E7CD905-977A-4C97-A39F-29BF9997DD65}" destId="{73F7B76F-DBE7-4B14-A257-7DA1F443935D}" srcOrd="0" destOrd="0" presId="urn:microsoft.com/office/officeart/2005/8/layout/bProcess3"/>
    <dgm:cxn modelId="{BE3F8FC8-CFF5-478D-A12A-04AEB9375397}" type="presOf" srcId="{958F270A-F387-426F-A906-BE2B2AB32219}" destId="{DC5B3BDE-C4B4-4DCE-89A8-AB0EBC6FEDEF}" srcOrd="0" destOrd="0" presId="urn:microsoft.com/office/officeart/2005/8/layout/bProcess3"/>
    <dgm:cxn modelId="{1032B9CB-CF9F-4BD7-8E2F-A5F091CF872C}" type="presOf" srcId="{7F339BC0-909C-48EF-8A5F-391E4FA21E96}" destId="{EECFF082-05F0-492A-B8B5-435BBA121705}" srcOrd="0" destOrd="0" presId="urn:microsoft.com/office/officeart/2005/8/layout/bProcess3"/>
    <dgm:cxn modelId="{A8D7A0E5-FA27-4452-97EE-C4F4B2703745}" type="presOf" srcId="{2EF33C1C-3C45-4FEB-9EF2-3D721A66CAEE}" destId="{2BF916C0-53CE-4B9B-A93A-D290821035EA}" srcOrd="1" destOrd="0" presId="urn:microsoft.com/office/officeart/2005/8/layout/bProcess3"/>
    <dgm:cxn modelId="{7AF006FC-94CA-4C8A-BC7A-9CAB8E9AFAC3}" type="presOf" srcId="{1B7012F8-6917-40E7-BA0B-607D27A63C7D}" destId="{98F08047-05B7-4522-9E63-CEBC90F4BA84}" srcOrd="0" destOrd="0" presId="urn:microsoft.com/office/officeart/2005/8/layout/bProcess3"/>
    <dgm:cxn modelId="{4138F5F8-1149-402F-A59F-6B96451A43CB}" type="presParOf" srcId="{A1F7E696-0DF2-48E3-9115-9DC28270F54A}" destId="{E6341834-2C60-44FF-9DD8-5F05B6C76920}" srcOrd="0" destOrd="0" presId="urn:microsoft.com/office/officeart/2005/8/layout/bProcess3"/>
    <dgm:cxn modelId="{0151D3B8-6F57-4868-9FB2-4E36540C3116}" type="presParOf" srcId="{A1F7E696-0DF2-48E3-9115-9DC28270F54A}" destId="{1345BC29-7B59-41C0-B706-9B8AB11631DD}" srcOrd="1" destOrd="0" presId="urn:microsoft.com/office/officeart/2005/8/layout/bProcess3"/>
    <dgm:cxn modelId="{DE65CC90-E734-4FDA-8928-0223B195DD9E}" type="presParOf" srcId="{1345BC29-7B59-41C0-B706-9B8AB11631DD}" destId="{23D2DB92-CE31-4E99-8312-E0F6BB8E9F4B}" srcOrd="0" destOrd="0" presId="urn:microsoft.com/office/officeart/2005/8/layout/bProcess3"/>
    <dgm:cxn modelId="{9D5E567C-9E2A-4E79-A714-4C273064C6F5}" type="presParOf" srcId="{A1F7E696-0DF2-48E3-9115-9DC28270F54A}" destId="{73F7B76F-DBE7-4B14-A257-7DA1F443935D}" srcOrd="2" destOrd="0" presId="urn:microsoft.com/office/officeart/2005/8/layout/bProcess3"/>
    <dgm:cxn modelId="{541221B9-3D2A-4433-B8B0-8A7D6EDD3958}" type="presParOf" srcId="{A1F7E696-0DF2-48E3-9115-9DC28270F54A}" destId="{86A8ECC5-3EAC-4A3E-9409-55EA7BA1C742}" srcOrd="3" destOrd="0" presId="urn:microsoft.com/office/officeart/2005/8/layout/bProcess3"/>
    <dgm:cxn modelId="{AFAF70C5-6418-4987-A4D6-F5681B7E3663}" type="presParOf" srcId="{86A8ECC5-3EAC-4A3E-9409-55EA7BA1C742}" destId="{92300F9A-B851-4A2F-9D99-6B6A3A2AD103}" srcOrd="0" destOrd="0" presId="urn:microsoft.com/office/officeart/2005/8/layout/bProcess3"/>
    <dgm:cxn modelId="{F6B62E6D-E316-4242-8865-28430AA68252}" type="presParOf" srcId="{A1F7E696-0DF2-48E3-9115-9DC28270F54A}" destId="{775458B0-9455-4E8D-98AD-F8AF1EE3070D}" srcOrd="4" destOrd="0" presId="urn:microsoft.com/office/officeart/2005/8/layout/bProcess3"/>
    <dgm:cxn modelId="{42AF74BA-5863-4081-88F1-67BF7018CBEC}" type="presParOf" srcId="{A1F7E696-0DF2-48E3-9115-9DC28270F54A}" destId="{98F08047-05B7-4522-9E63-CEBC90F4BA84}" srcOrd="5" destOrd="0" presId="urn:microsoft.com/office/officeart/2005/8/layout/bProcess3"/>
    <dgm:cxn modelId="{17630E6D-2D05-484A-8BA1-91A5D4F50F6F}" type="presParOf" srcId="{98F08047-05B7-4522-9E63-CEBC90F4BA84}" destId="{6DAA8873-A4FB-47D1-97AD-E7700D5ACA74}" srcOrd="0" destOrd="0" presId="urn:microsoft.com/office/officeart/2005/8/layout/bProcess3"/>
    <dgm:cxn modelId="{345EC7FF-5A69-4FD7-AA38-28508FD5B643}" type="presParOf" srcId="{A1F7E696-0DF2-48E3-9115-9DC28270F54A}" destId="{49F26CF7-72D5-420C-85BB-D23DE14FE30A}" srcOrd="6" destOrd="0" presId="urn:microsoft.com/office/officeart/2005/8/layout/bProcess3"/>
    <dgm:cxn modelId="{1FCB3931-3865-463A-9369-5733FF08D33A}" type="presParOf" srcId="{A1F7E696-0DF2-48E3-9115-9DC28270F54A}" destId="{98FA1A2F-0F13-4269-81B7-95B2CFA45E2A}" srcOrd="7" destOrd="0" presId="urn:microsoft.com/office/officeart/2005/8/layout/bProcess3"/>
    <dgm:cxn modelId="{2FFF7846-57BC-4C8F-9CAB-1D4238158765}" type="presParOf" srcId="{98FA1A2F-0F13-4269-81B7-95B2CFA45E2A}" destId="{D62F1F68-FBA9-4CBE-9757-4496713E93D1}" srcOrd="0" destOrd="0" presId="urn:microsoft.com/office/officeart/2005/8/layout/bProcess3"/>
    <dgm:cxn modelId="{342D835E-EB1E-4066-8488-0D425CC41E8B}" type="presParOf" srcId="{A1F7E696-0DF2-48E3-9115-9DC28270F54A}" destId="{EECFF082-05F0-492A-B8B5-435BBA121705}" srcOrd="8" destOrd="0" presId="urn:microsoft.com/office/officeart/2005/8/layout/bProcess3"/>
    <dgm:cxn modelId="{87BCD83B-8989-4DEF-B78C-0EC43FBDE1B3}" type="presParOf" srcId="{A1F7E696-0DF2-48E3-9115-9DC28270F54A}" destId="{F6F219B0-D4A1-4052-93D3-FDD0D05D784E}" srcOrd="9" destOrd="0" presId="urn:microsoft.com/office/officeart/2005/8/layout/bProcess3"/>
    <dgm:cxn modelId="{E5341809-9A78-43DA-B0A0-E0E534A2E86B}" type="presParOf" srcId="{F6F219B0-D4A1-4052-93D3-FDD0D05D784E}" destId="{2BF916C0-53CE-4B9B-A93A-D290821035EA}" srcOrd="0" destOrd="0" presId="urn:microsoft.com/office/officeart/2005/8/layout/bProcess3"/>
    <dgm:cxn modelId="{C3E8D713-4086-4B64-AED6-2E43C98E25F0}" type="presParOf" srcId="{A1F7E696-0DF2-48E3-9115-9DC28270F54A}" destId="{4D023C86-19D2-47A9-8701-CE2583F456FC}" srcOrd="10" destOrd="0" presId="urn:microsoft.com/office/officeart/2005/8/layout/bProcess3"/>
    <dgm:cxn modelId="{D5E83F13-93E4-44C3-8409-4C1D80FFBE19}" type="presParOf" srcId="{A1F7E696-0DF2-48E3-9115-9DC28270F54A}" destId="{CFF41BC9-840B-474D-BC0B-4185C23FEEFE}" srcOrd="11" destOrd="0" presId="urn:microsoft.com/office/officeart/2005/8/layout/bProcess3"/>
    <dgm:cxn modelId="{86E85EFE-29B1-4A5B-82FC-759D2806BB6A}" type="presParOf" srcId="{CFF41BC9-840B-474D-BC0B-4185C23FEEFE}" destId="{72031458-DFBB-46E0-A857-241634A35667}" srcOrd="0" destOrd="0" presId="urn:microsoft.com/office/officeart/2005/8/layout/bProcess3"/>
    <dgm:cxn modelId="{F65BEB31-CCC9-4048-8154-BD23F779A521}" type="presParOf" srcId="{A1F7E696-0DF2-48E3-9115-9DC28270F54A}" destId="{122D4A98-4721-40A8-B149-894D4A8F8100}" srcOrd="12" destOrd="0" presId="urn:microsoft.com/office/officeart/2005/8/layout/bProcess3"/>
    <dgm:cxn modelId="{19203629-BF9A-4C3D-9780-D1A3E03D836E}" type="presParOf" srcId="{A1F7E696-0DF2-48E3-9115-9DC28270F54A}" destId="{4E9D337E-2780-47F5-BEBB-04E20544F272}" srcOrd="13" destOrd="0" presId="urn:microsoft.com/office/officeart/2005/8/layout/bProcess3"/>
    <dgm:cxn modelId="{C7F86174-E39F-4E7E-9DAA-0F2CE7CC203F}" type="presParOf" srcId="{4E9D337E-2780-47F5-BEBB-04E20544F272}" destId="{3E061E50-7A0A-4352-875A-42C9E7D1D54B}" srcOrd="0" destOrd="0" presId="urn:microsoft.com/office/officeart/2005/8/layout/bProcess3"/>
    <dgm:cxn modelId="{5CF3376A-9439-41B6-B66F-1256CE74CEDC}" type="presParOf" srcId="{A1F7E696-0DF2-48E3-9115-9DC28270F54A}" destId="{DC5B3BDE-C4B4-4DCE-89A8-AB0EBC6FEDEF}" srcOrd="14" destOrd="0" presId="urn:microsoft.com/office/officeart/2005/8/layout/b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66CFC13-482F-4F53-B23A-4A88AAD5C716}" type="doc">
      <dgm:prSet loTypeId="urn:microsoft.com/office/officeart/2005/8/layout/hierarchy4" loCatId="relationship" qsTypeId="urn:microsoft.com/office/officeart/2005/8/quickstyle/simple1" qsCatId="simple" csTypeId="urn:microsoft.com/office/officeart/2005/8/colors/accent0_1" csCatId="mainScheme" phldr="1"/>
      <dgm:spPr/>
      <dgm:t>
        <a:bodyPr/>
        <a:lstStyle/>
        <a:p>
          <a:endParaRPr lang="es-CO"/>
        </a:p>
      </dgm:t>
    </dgm:pt>
    <dgm:pt modelId="{5D5F2D97-CC00-4A53-AB7F-93A0F4B0D30B}">
      <dgm:prSet phldrT="[Texto]" custT="1"/>
      <dgm:spPr/>
      <dgm:t>
        <a:bodyPr/>
        <a:lstStyle/>
        <a:p>
          <a:r>
            <a:rPr lang="es-CO" sz="2400" b="1" dirty="0"/>
            <a:t>Asegura que los principales órganos institucionales se hayan establecido. Requiere voluntad política al más alto nivel, la participación de todos los actores clave y recursos adecuados para su construcción y mantenimiento. Incluye:</a:t>
          </a:r>
        </a:p>
      </dgm:t>
    </dgm:pt>
    <dgm:pt modelId="{FC91EB9E-54B1-498E-828B-0204831A876F}" type="parTrans" cxnId="{005E1292-EF6A-44FB-9961-5ECBFA8DCCD7}">
      <dgm:prSet/>
      <dgm:spPr/>
      <dgm:t>
        <a:bodyPr/>
        <a:lstStyle/>
        <a:p>
          <a:endParaRPr lang="es-CO" sz="1800"/>
        </a:p>
      </dgm:t>
    </dgm:pt>
    <dgm:pt modelId="{0872D141-5067-410B-AC53-D17B5712F6B9}" type="sibTrans" cxnId="{005E1292-EF6A-44FB-9961-5ECBFA8DCCD7}">
      <dgm:prSet/>
      <dgm:spPr/>
      <dgm:t>
        <a:bodyPr/>
        <a:lstStyle/>
        <a:p>
          <a:endParaRPr lang="es-CO" sz="1800"/>
        </a:p>
      </dgm:t>
    </dgm:pt>
    <dgm:pt modelId="{6DA8B937-9364-40D2-AB55-C1C9B498D444}" type="pres">
      <dgm:prSet presAssocID="{766CFC13-482F-4F53-B23A-4A88AAD5C716}" presName="Name0" presStyleCnt="0">
        <dgm:presLayoutVars>
          <dgm:chPref val="1"/>
          <dgm:dir/>
          <dgm:animOne val="branch"/>
          <dgm:animLvl val="lvl"/>
          <dgm:resizeHandles/>
        </dgm:presLayoutVars>
      </dgm:prSet>
      <dgm:spPr/>
    </dgm:pt>
    <dgm:pt modelId="{647E736F-0AE6-4C06-9CB1-BD0369899C6E}" type="pres">
      <dgm:prSet presAssocID="{5D5F2D97-CC00-4A53-AB7F-93A0F4B0D30B}" presName="vertOne" presStyleCnt="0"/>
      <dgm:spPr/>
    </dgm:pt>
    <dgm:pt modelId="{C8525D7F-88F3-4A20-9BD0-E272548D9B5C}" type="pres">
      <dgm:prSet presAssocID="{5D5F2D97-CC00-4A53-AB7F-93A0F4B0D30B}" presName="txOne" presStyleLbl="node0" presStyleIdx="0" presStyleCnt="1">
        <dgm:presLayoutVars>
          <dgm:chPref val="3"/>
        </dgm:presLayoutVars>
      </dgm:prSet>
      <dgm:spPr/>
    </dgm:pt>
    <dgm:pt modelId="{5ACAC5FC-40DF-4E67-B1B0-B72E56154CFC}" type="pres">
      <dgm:prSet presAssocID="{5D5F2D97-CC00-4A53-AB7F-93A0F4B0D30B}" presName="horzOne" presStyleCnt="0"/>
      <dgm:spPr/>
    </dgm:pt>
  </dgm:ptLst>
  <dgm:cxnLst>
    <dgm:cxn modelId="{005E1292-EF6A-44FB-9961-5ECBFA8DCCD7}" srcId="{766CFC13-482F-4F53-B23A-4A88AAD5C716}" destId="{5D5F2D97-CC00-4A53-AB7F-93A0F4B0D30B}" srcOrd="0" destOrd="0" parTransId="{FC91EB9E-54B1-498E-828B-0204831A876F}" sibTransId="{0872D141-5067-410B-AC53-D17B5712F6B9}"/>
    <dgm:cxn modelId="{DA978BEC-4814-421E-8DAD-63BBA8991184}" type="presOf" srcId="{5D5F2D97-CC00-4A53-AB7F-93A0F4B0D30B}" destId="{C8525D7F-88F3-4A20-9BD0-E272548D9B5C}" srcOrd="0" destOrd="0" presId="urn:microsoft.com/office/officeart/2005/8/layout/hierarchy4"/>
    <dgm:cxn modelId="{276B42F5-5D13-4EEC-861A-8C9EF57F35F2}" type="presOf" srcId="{766CFC13-482F-4F53-B23A-4A88AAD5C716}" destId="{6DA8B937-9364-40D2-AB55-C1C9B498D444}" srcOrd="0" destOrd="0" presId="urn:microsoft.com/office/officeart/2005/8/layout/hierarchy4"/>
    <dgm:cxn modelId="{E1FEBA79-DE77-4636-B521-99BB0F9B0497}" type="presParOf" srcId="{6DA8B937-9364-40D2-AB55-C1C9B498D444}" destId="{647E736F-0AE6-4C06-9CB1-BD0369899C6E}" srcOrd="0" destOrd="0" presId="urn:microsoft.com/office/officeart/2005/8/layout/hierarchy4"/>
    <dgm:cxn modelId="{A3B35660-DB2E-4974-BC78-8C16F6833438}" type="presParOf" srcId="{647E736F-0AE6-4C06-9CB1-BD0369899C6E}" destId="{C8525D7F-88F3-4A20-9BD0-E272548D9B5C}" srcOrd="0" destOrd="0" presId="urn:microsoft.com/office/officeart/2005/8/layout/hierarchy4"/>
    <dgm:cxn modelId="{F88BF450-4180-4055-8127-7048E7F15273}" type="presParOf" srcId="{647E736F-0AE6-4C06-9CB1-BD0369899C6E}" destId="{5ACAC5FC-40DF-4E67-B1B0-B72E56154CFC}"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66CFC13-482F-4F53-B23A-4A88AAD5C716}" type="doc">
      <dgm:prSet loTypeId="urn:microsoft.com/office/officeart/2005/8/layout/bProcess3" loCatId="process" qsTypeId="urn:microsoft.com/office/officeart/2005/8/quickstyle/simple1" qsCatId="simple" csTypeId="urn:microsoft.com/office/officeart/2005/8/colors/accent0_1" csCatId="mainScheme" phldr="1"/>
      <dgm:spPr/>
      <dgm:t>
        <a:bodyPr/>
        <a:lstStyle/>
        <a:p>
          <a:endParaRPr lang="es-CO"/>
        </a:p>
      </dgm:t>
    </dgm:pt>
    <dgm:pt modelId="{DA827CF8-019A-4245-9621-98495070D1A9}">
      <dgm:prSet phldrT="[Texto]" custT="1"/>
      <dgm:spPr/>
      <dgm:t>
        <a:bodyPr/>
        <a:lstStyle/>
        <a:p>
          <a:r>
            <a:rPr lang="es-CO" sz="1600" b="1" dirty="0"/>
            <a:t>B-1 Normas de Información Financiera</a:t>
          </a:r>
        </a:p>
      </dgm:t>
    </dgm:pt>
    <dgm:pt modelId="{6541D287-5506-4918-861A-EE1293E005D6}" type="parTrans" cxnId="{BEBFFD05-1127-4ABA-AF11-E973801056C6}">
      <dgm:prSet/>
      <dgm:spPr/>
      <dgm:t>
        <a:bodyPr/>
        <a:lstStyle/>
        <a:p>
          <a:endParaRPr lang="es-CO" sz="1600" b="1"/>
        </a:p>
      </dgm:t>
    </dgm:pt>
    <dgm:pt modelId="{70954C07-D159-4571-96E5-5EE4BE439520}" type="sibTrans" cxnId="{BEBFFD05-1127-4ABA-AF11-E973801056C6}">
      <dgm:prSet custT="1"/>
      <dgm:spPr/>
      <dgm:t>
        <a:bodyPr/>
        <a:lstStyle/>
        <a:p>
          <a:endParaRPr lang="es-CO" sz="1600" b="1"/>
        </a:p>
      </dgm:t>
    </dgm:pt>
    <dgm:pt modelId="{1F07F1C7-2C2F-4076-96A2-B67498C87F95}">
      <dgm:prSet custT="1"/>
      <dgm:spPr/>
      <dgm:t>
        <a:bodyPr/>
        <a:lstStyle/>
        <a:p>
          <a:r>
            <a:rPr lang="es-CO" sz="1600" b="1" dirty="0"/>
            <a:t>B-2 Normas de Auditoría</a:t>
          </a:r>
        </a:p>
      </dgm:t>
    </dgm:pt>
    <dgm:pt modelId="{9037426C-DEA0-4103-A751-540F9C5783A0}" type="parTrans" cxnId="{845F16D1-B052-401B-8318-643A34EA8426}">
      <dgm:prSet/>
      <dgm:spPr/>
      <dgm:t>
        <a:bodyPr/>
        <a:lstStyle/>
        <a:p>
          <a:endParaRPr lang="es-CO" sz="1600" b="1"/>
        </a:p>
      </dgm:t>
    </dgm:pt>
    <dgm:pt modelId="{F1E64CB8-C7F1-4F21-B4CA-6A999373FCAF}" type="sibTrans" cxnId="{845F16D1-B052-401B-8318-643A34EA8426}">
      <dgm:prSet custT="1"/>
      <dgm:spPr/>
      <dgm:t>
        <a:bodyPr/>
        <a:lstStyle/>
        <a:p>
          <a:endParaRPr lang="es-CO" sz="1600" b="1"/>
        </a:p>
      </dgm:t>
    </dgm:pt>
    <dgm:pt modelId="{F4110224-99E3-40C9-8B7C-AF30F2329C9A}">
      <dgm:prSet custT="1"/>
      <dgm:spPr/>
      <dgm:t>
        <a:bodyPr/>
        <a:lstStyle/>
        <a:p>
          <a:r>
            <a:rPr lang="es-CO" sz="1600" b="1" dirty="0"/>
            <a:t>B-3 Informes ambientales, sociales y de gobierno </a:t>
          </a:r>
        </a:p>
      </dgm:t>
    </dgm:pt>
    <dgm:pt modelId="{C7334288-4B27-4D02-BDFC-B4AD13DAB59C}" type="parTrans" cxnId="{100EE5F2-27E8-4B09-A09B-ED8F93F0A0A9}">
      <dgm:prSet/>
      <dgm:spPr/>
      <dgm:t>
        <a:bodyPr/>
        <a:lstStyle/>
        <a:p>
          <a:endParaRPr lang="es-CO" sz="1600" b="1"/>
        </a:p>
      </dgm:t>
    </dgm:pt>
    <dgm:pt modelId="{14795A1C-E648-4DC5-9034-7E4DB9327F7E}" type="sibTrans" cxnId="{100EE5F2-27E8-4B09-A09B-ED8F93F0A0A9}">
      <dgm:prSet custT="1"/>
      <dgm:spPr/>
      <dgm:t>
        <a:bodyPr/>
        <a:lstStyle/>
        <a:p>
          <a:endParaRPr lang="es-CO" sz="1600" b="1"/>
        </a:p>
      </dgm:t>
    </dgm:pt>
    <dgm:pt modelId="{F9A39C3C-1B74-45CE-8CEB-52B33BA6FFAB}">
      <dgm:prSet custT="1"/>
      <dgm:spPr/>
      <dgm:t>
        <a:bodyPr/>
        <a:lstStyle/>
        <a:p>
          <a:r>
            <a:rPr lang="es-CO" sz="1400" b="1" dirty="0"/>
            <a:t>B-4 Cumplimiento, Supervisión del cumplimiento y Acciones para exigir el cumplimiento</a:t>
          </a:r>
        </a:p>
      </dgm:t>
    </dgm:pt>
    <dgm:pt modelId="{65658079-4B8E-43AC-9E10-0461CCAFBD72}" type="parTrans" cxnId="{A5CD673C-3C44-484C-9C69-55F55D2ED264}">
      <dgm:prSet/>
      <dgm:spPr/>
      <dgm:t>
        <a:bodyPr/>
        <a:lstStyle/>
        <a:p>
          <a:endParaRPr lang="es-CO" sz="1600" b="1"/>
        </a:p>
      </dgm:t>
    </dgm:pt>
    <dgm:pt modelId="{57AE8F04-AEAA-4084-9336-E67A4E6D2F7C}" type="sibTrans" cxnId="{A5CD673C-3C44-484C-9C69-55F55D2ED264}">
      <dgm:prSet custT="1"/>
      <dgm:spPr/>
      <dgm:t>
        <a:bodyPr/>
        <a:lstStyle/>
        <a:p>
          <a:endParaRPr lang="es-CO" sz="1600" b="1"/>
        </a:p>
      </dgm:t>
    </dgm:pt>
    <dgm:pt modelId="{BC71F0CA-7DC0-4E5C-B224-BD3676B44EB3}">
      <dgm:prSet custT="1"/>
      <dgm:spPr/>
      <dgm:t>
        <a:bodyPr/>
        <a:lstStyle/>
        <a:p>
          <a:r>
            <a:rPr lang="es-CO" sz="1600" b="1" dirty="0"/>
            <a:t>B-5 Regulación de Auditoría</a:t>
          </a:r>
        </a:p>
      </dgm:t>
    </dgm:pt>
    <dgm:pt modelId="{C3D1F53C-313A-4311-BB01-6957AF029044}" type="parTrans" cxnId="{4A9196A1-ED91-41F2-BF33-E624D7226E13}">
      <dgm:prSet/>
      <dgm:spPr/>
      <dgm:t>
        <a:bodyPr/>
        <a:lstStyle/>
        <a:p>
          <a:endParaRPr lang="es-CO" sz="1600" b="1"/>
        </a:p>
      </dgm:t>
    </dgm:pt>
    <dgm:pt modelId="{E32F6BCE-28FB-48A2-A1E7-0529E8E2F8BD}" type="sibTrans" cxnId="{4A9196A1-ED91-41F2-BF33-E624D7226E13}">
      <dgm:prSet custT="1"/>
      <dgm:spPr/>
      <dgm:t>
        <a:bodyPr/>
        <a:lstStyle/>
        <a:p>
          <a:endParaRPr lang="es-CO" sz="1600" b="1"/>
        </a:p>
      </dgm:t>
    </dgm:pt>
    <dgm:pt modelId="{A4E79D8B-C874-42C3-B3F3-B5EA492D7349}">
      <dgm:prSet custT="1"/>
      <dgm:spPr/>
      <dgm:t>
        <a:bodyPr/>
        <a:lstStyle/>
        <a:p>
          <a:r>
            <a:rPr lang="es-CO" sz="1600" b="1" dirty="0"/>
            <a:t>B-6 Coordinación</a:t>
          </a:r>
        </a:p>
      </dgm:t>
    </dgm:pt>
    <dgm:pt modelId="{70C2CF4E-508D-4D81-BEAC-A9555CC8D86F}" type="parTrans" cxnId="{FE0B9047-0919-4B73-BBA1-B636CA0ECA7A}">
      <dgm:prSet/>
      <dgm:spPr/>
      <dgm:t>
        <a:bodyPr/>
        <a:lstStyle/>
        <a:p>
          <a:endParaRPr lang="es-CO" sz="1600" b="1"/>
        </a:p>
      </dgm:t>
    </dgm:pt>
    <dgm:pt modelId="{9F58664F-85E3-4BB9-93C5-639A9638D50B}" type="sibTrans" cxnId="{FE0B9047-0919-4B73-BBA1-B636CA0ECA7A}">
      <dgm:prSet custT="1"/>
      <dgm:spPr/>
      <dgm:t>
        <a:bodyPr/>
        <a:lstStyle/>
        <a:p>
          <a:endParaRPr lang="es-CO" sz="1600" b="1"/>
        </a:p>
      </dgm:t>
    </dgm:pt>
    <dgm:pt modelId="{7EFF9C52-B99C-4B2D-969A-83193C1A57A9}">
      <dgm:prSet custT="1"/>
      <dgm:spPr/>
      <dgm:t>
        <a:bodyPr/>
        <a:lstStyle/>
        <a:p>
          <a:r>
            <a:rPr lang="es-CO" sz="1600" b="1" dirty="0"/>
            <a:t>B-7 Ética</a:t>
          </a:r>
        </a:p>
      </dgm:t>
    </dgm:pt>
    <dgm:pt modelId="{7038F238-81CA-4022-848B-10BA8F43710D}" type="parTrans" cxnId="{CB68FE37-B0AA-45F1-A133-7D47C71839A2}">
      <dgm:prSet/>
      <dgm:spPr/>
      <dgm:t>
        <a:bodyPr/>
        <a:lstStyle/>
        <a:p>
          <a:endParaRPr lang="es-CO" sz="1600" b="1"/>
        </a:p>
      </dgm:t>
    </dgm:pt>
    <dgm:pt modelId="{74DA6FFC-338F-43DF-9B99-4FEFD05A42C0}" type="sibTrans" cxnId="{CB68FE37-B0AA-45F1-A133-7D47C71839A2}">
      <dgm:prSet custT="1"/>
      <dgm:spPr/>
      <dgm:t>
        <a:bodyPr/>
        <a:lstStyle/>
        <a:p>
          <a:endParaRPr lang="es-CO" sz="1600" b="1"/>
        </a:p>
      </dgm:t>
    </dgm:pt>
    <dgm:pt modelId="{3AD0EBBA-1747-4D83-A1AA-300E34BA6BD4}">
      <dgm:prSet custT="1"/>
      <dgm:spPr/>
      <dgm:t>
        <a:bodyPr/>
        <a:lstStyle/>
        <a:p>
          <a:r>
            <a:rPr lang="es-CO" sz="1600" b="1" dirty="0"/>
            <a:t>B-8 Profesión Contable</a:t>
          </a:r>
        </a:p>
      </dgm:t>
    </dgm:pt>
    <dgm:pt modelId="{466CBE49-7142-40B5-9E13-9522197A85D1}" type="parTrans" cxnId="{F96979EF-2415-4ADB-BC62-9BCE6C744E33}">
      <dgm:prSet/>
      <dgm:spPr/>
      <dgm:t>
        <a:bodyPr/>
        <a:lstStyle/>
        <a:p>
          <a:endParaRPr lang="es-CO" sz="1600" b="1"/>
        </a:p>
      </dgm:t>
    </dgm:pt>
    <dgm:pt modelId="{58911EC5-5772-49B7-BE54-664D80CE5436}" type="sibTrans" cxnId="{F96979EF-2415-4ADB-BC62-9BCE6C744E33}">
      <dgm:prSet/>
      <dgm:spPr/>
      <dgm:t>
        <a:bodyPr/>
        <a:lstStyle/>
        <a:p>
          <a:endParaRPr lang="es-CO" sz="1600" b="1"/>
        </a:p>
      </dgm:t>
    </dgm:pt>
    <dgm:pt modelId="{A1F7E696-0DF2-48E3-9115-9DC28270F54A}" type="pres">
      <dgm:prSet presAssocID="{766CFC13-482F-4F53-B23A-4A88AAD5C716}" presName="Name0" presStyleCnt="0">
        <dgm:presLayoutVars>
          <dgm:dir/>
          <dgm:resizeHandles val="exact"/>
        </dgm:presLayoutVars>
      </dgm:prSet>
      <dgm:spPr/>
    </dgm:pt>
    <dgm:pt modelId="{E6341834-2C60-44FF-9DD8-5F05B6C76920}" type="pres">
      <dgm:prSet presAssocID="{DA827CF8-019A-4245-9621-98495070D1A9}" presName="node" presStyleLbl="node1" presStyleIdx="0" presStyleCnt="8">
        <dgm:presLayoutVars>
          <dgm:bulletEnabled val="1"/>
        </dgm:presLayoutVars>
      </dgm:prSet>
      <dgm:spPr/>
    </dgm:pt>
    <dgm:pt modelId="{1345BC29-7B59-41C0-B706-9B8AB11631DD}" type="pres">
      <dgm:prSet presAssocID="{70954C07-D159-4571-96E5-5EE4BE439520}" presName="sibTrans" presStyleLbl="sibTrans1D1" presStyleIdx="0" presStyleCnt="7"/>
      <dgm:spPr/>
    </dgm:pt>
    <dgm:pt modelId="{23D2DB92-CE31-4E99-8312-E0F6BB8E9F4B}" type="pres">
      <dgm:prSet presAssocID="{70954C07-D159-4571-96E5-5EE4BE439520}" presName="connectorText" presStyleLbl="sibTrans1D1" presStyleIdx="0" presStyleCnt="7"/>
      <dgm:spPr/>
    </dgm:pt>
    <dgm:pt modelId="{EFF90BF7-2DEE-4CBC-B883-3BF2ECCBF08B}" type="pres">
      <dgm:prSet presAssocID="{1F07F1C7-2C2F-4076-96A2-B67498C87F95}" presName="node" presStyleLbl="node1" presStyleIdx="1" presStyleCnt="8">
        <dgm:presLayoutVars>
          <dgm:bulletEnabled val="1"/>
        </dgm:presLayoutVars>
      </dgm:prSet>
      <dgm:spPr/>
    </dgm:pt>
    <dgm:pt modelId="{68C28716-7572-4B7D-A587-12BE29C7A4CC}" type="pres">
      <dgm:prSet presAssocID="{F1E64CB8-C7F1-4F21-B4CA-6A999373FCAF}" presName="sibTrans" presStyleLbl="sibTrans1D1" presStyleIdx="1" presStyleCnt="7"/>
      <dgm:spPr/>
    </dgm:pt>
    <dgm:pt modelId="{BD7CD3E1-5A6F-4A4E-A415-F2EA671FEB59}" type="pres">
      <dgm:prSet presAssocID="{F1E64CB8-C7F1-4F21-B4CA-6A999373FCAF}" presName="connectorText" presStyleLbl="sibTrans1D1" presStyleIdx="1" presStyleCnt="7"/>
      <dgm:spPr/>
    </dgm:pt>
    <dgm:pt modelId="{15B0A086-F98D-4AED-A5C3-957C6B6900D9}" type="pres">
      <dgm:prSet presAssocID="{F4110224-99E3-40C9-8B7C-AF30F2329C9A}" presName="node" presStyleLbl="node1" presStyleIdx="2" presStyleCnt="8">
        <dgm:presLayoutVars>
          <dgm:bulletEnabled val="1"/>
        </dgm:presLayoutVars>
      </dgm:prSet>
      <dgm:spPr/>
    </dgm:pt>
    <dgm:pt modelId="{9AD368B4-71B5-4078-8008-1624158EA866}" type="pres">
      <dgm:prSet presAssocID="{14795A1C-E648-4DC5-9034-7E4DB9327F7E}" presName="sibTrans" presStyleLbl="sibTrans1D1" presStyleIdx="2" presStyleCnt="7"/>
      <dgm:spPr/>
    </dgm:pt>
    <dgm:pt modelId="{879E0794-235A-461A-BF5A-B35F7899EFCF}" type="pres">
      <dgm:prSet presAssocID="{14795A1C-E648-4DC5-9034-7E4DB9327F7E}" presName="connectorText" presStyleLbl="sibTrans1D1" presStyleIdx="2" presStyleCnt="7"/>
      <dgm:spPr/>
    </dgm:pt>
    <dgm:pt modelId="{7DB7FF9C-3722-402C-8CFD-E94AA918A7B7}" type="pres">
      <dgm:prSet presAssocID="{F9A39C3C-1B74-45CE-8CEB-52B33BA6FFAB}" presName="node" presStyleLbl="node1" presStyleIdx="3" presStyleCnt="8">
        <dgm:presLayoutVars>
          <dgm:bulletEnabled val="1"/>
        </dgm:presLayoutVars>
      </dgm:prSet>
      <dgm:spPr/>
    </dgm:pt>
    <dgm:pt modelId="{549DA126-627F-42D6-B0D5-1E32F19C5AF4}" type="pres">
      <dgm:prSet presAssocID="{57AE8F04-AEAA-4084-9336-E67A4E6D2F7C}" presName="sibTrans" presStyleLbl="sibTrans1D1" presStyleIdx="3" presStyleCnt="7"/>
      <dgm:spPr/>
    </dgm:pt>
    <dgm:pt modelId="{2D530CE0-193C-4ABA-8334-813DF97E8F0B}" type="pres">
      <dgm:prSet presAssocID="{57AE8F04-AEAA-4084-9336-E67A4E6D2F7C}" presName="connectorText" presStyleLbl="sibTrans1D1" presStyleIdx="3" presStyleCnt="7"/>
      <dgm:spPr/>
    </dgm:pt>
    <dgm:pt modelId="{7A0F34FA-5CD5-47BC-B3DC-1F4F794EC847}" type="pres">
      <dgm:prSet presAssocID="{BC71F0CA-7DC0-4E5C-B224-BD3676B44EB3}" presName="node" presStyleLbl="node1" presStyleIdx="4" presStyleCnt="8">
        <dgm:presLayoutVars>
          <dgm:bulletEnabled val="1"/>
        </dgm:presLayoutVars>
      </dgm:prSet>
      <dgm:spPr/>
    </dgm:pt>
    <dgm:pt modelId="{CA0B8ECE-AE79-4259-A899-9A534594FFEB}" type="pres">
      <dgm:prSet presAssocID="{E32F6BCE-28FB-48A2-A1E7-0529E8E2F8BD}" presName="sibTrans" presStyleLbl="sibTrans1D1" presStyleIdx="4" presStyleCnt="7"/>
      <dgm:spPr/>
    </dgm:pt>
    <dgm:pt modelId="{9D703179-836A-4CE6-800E-CFD3F1B0A0E9}" type="pres">
      <dgm:prSet presAssocID="{E32F6BCE-28FB-48A2-A1E7-0529E8E2F8BD}" presName="connectorText" presStyleLbl="sibTrans1D1" presStyleIdx="4" presStyleCnt="7"/>
      <dgm:spPr/>
    </dgm:pt>
    <dgm:pt modelId="{54D5907A-1CC0-45EE-A59C-3884E7A02FE8}" type="pres">
      <dgm:prSet presAssocID="{A4E79D8B-C874-42C3-B3F3-B5EA492D7349}" presName="node" presStyleLbl="node1" presStyleIdx="5" presStyleCnt="8">
        <dgm:presLayoutVars>
          <dgm:bulletEnabled val="1"/>
        </dgm:presLayoutVars>
      </dgm:prSet>
      <dgm:spPr/>
    </dgm:pt>
    <dgm:pt modelId="{86F19E5D-F578-4E45-8896-F12AB9C94953}" type="pres">
      <dgm:prSet presAssocID="{9F58664F-85E3-4BB9-93C5-639A9638D50B}" presName="sibTrans" presStyleLbl="sibTrans1D1" presStyleIdx="5" presStyleCnt="7"/>
      <dgm:spPr/>
    </dgm:pt>
    <dgm:pt modelId="{84FCDB5C-1365-45CE-A81D-54C1EABEF2E7}" type="pres">
      <dgm:prSet presAssocID="{9F58664F-85E3-4BB9-93C5-639A9638D50B}" presName="connectorText" presStyleLbl="sibTrans1D1" presStyleIdx="5" presStyleCnt="7"/>
      <dgm:spPr/>
    </dgm:pt>
    <dgm:pt modelId="{B525704D-20FB-4895-ACFC-9C2212DCD8CF}" type="pres">
      <dgm:prSet presAssocID="{7EFF9C52-B99C-4B2D-969A-83193C1A57A9}" presName="node" presStyleLbl="node1" presStyleIdx="6" presStyleCnt="8">
        <dgm:presLayoutVars>
          <dgm:bulletEnabled val="1"/>
        </dgm:presLayoutVars>
      </dgm:prSet>
      <dgm:spPr/>
    </dgm:pt>
    <dgm:pt modelId="{50BD7A8B-C8FF-4411-A72E-96C0F9F88BE8}" type="pres">
      <dgm:prSet presAssocID="{74DA6FFC-338F-43DF-9B99-4FEFD05A42C0}" presName="sibTrans" presStyleLbl="sibTrans1D1" presStyleIdx="6" presStyleCnt="7"/>
      <dgm:spPr/>
    </dgm:pt>
    <dgm:pt modelId="{4CCD63A2-9E14-485E-A391-EDDC4BEA11E9}" type="pres">
      <dgm:prSet presAssocID="{74DA6FFC-338F-43DF-9B99-4FEFD05A42C0}" presName="connectorText" presStyleLbl="sibTrans1D1" presStyleIdx="6" presStyleCnt="7"/>
      <dgm:spPr/>
    </dgm:pt>
    <dgm:pt modelId="{F97EB768-F672-4C60-A738-A51A7EA5E7D0}" type="pres">
      <dgm:prSet presAssocID="{3AD0EBBA-1747-4D83-A1AA-300E34BA6BD4}" presName="node" presStyleLbl="node1" presStyleIdx="7" presStyleCnt="8">
        <dgm:presLayoutVars>
          <dgm:bulletEnabled val="1"/>
        </dgm:presLayoutVars>
      </dgm:prSet>
      <dgm:spPr/>
    </dgm:pt>
  </dgm:ptLst>
  <dgm:cxnLst>
    <dgm:cxn modelId="{BEBFFD05-1127-4ABA-AF11-E973801056C6}" srcId="{766CFC13-482F-4F53-B23A-4A88AAD5C716}" destId="{DA827CF8-019A-4245-9621-98495070D1A9}" srcOrd="0" destOrd="0" parTransId="{6541D287-5506-4918-861A-EE1293E005D6}" sibTransId="{70954C07-D159-4571-96E5-5EE4BE439520}"/>
    <dgm:cxn modelId="{23169D09-57C8-43D2-B155-BE4A07745F89}" type="presOf" srcId="{766CFC13-482F-4F53-B23A-4A88AAD5C716}" destId="{A1F7E696-0DF2-48E3-9115-9DC28270F54A}" srcOrd="0" destOrd="0" presId="urn:microsoft.com/office/officeart/2005/8/layout/bProcess3"/>
    <dgm:cxn modelId="{E716240A-82D8-4D41-9AF4-28A7BCADEFC8}" type="presOf" srcId="{F4110224-99E3-40C9-8B7C-AF30F2329C9A}" destId="{15B0A086-F98D-4AED-A5C3-957C6B6900D9}" srcOrd="0" destOrd="0" presId="urn:microsoft.com/office/officeart/2005/8/layout/bProcess3"/>
    <dgm:cxn modelId="{E6A8FF0B-B999-434E-BF82-6B1CB7B84C7E}" type="presOf" srcId="{F9A39C3C-1B74-45CE-8CEB-52B33BA6FFAB}" destId="{7DB7FF9C-3722-402C-8CFD-E94AA918A7B7}" srcOrd="0" destOrd="0" presId="urn:microsoft.com/office/officeart/2005/8/layout/bProcess3"/>
    <dgm:cxn modelId="{8080620E-3835-4F4C-B054-CC3330C4CEF8}" type="presOf" srcId="{BC71F0CA-7DC0-4E5C-B224-BD3676B44EB3}" destId="{7A0F34FA-5CD5-47BC-B3DC-1F4F794EC847}" srcOrd="0" destOrd="0" presId="urn:microsoft.com/office/officeart/2005/8/layout/bProcess3"/>
    <dgm:cxn modelId="{C0BB9234-A0FC-4F67-886E-8382D2FC25DD}" type="presOf" srcId="{74DA6FFC-338F-43DF-9B99-4FEFD05A42C0}" destId="{4CCD63A2-9E14-485E-A391-EDDC4BEA11E9}" srcOrd="1" destOrd="0" presId="urn:microsoft.com/office/officeart/2005/8/layout/bProcess3"/>
    <dgm:cxn modelId="{D0DF5735-CE04-4994-AE30-8DFFC9BBA498}" type="presOf" srcId="{1F07F1C7-2C2F-4076-96A2-B67498C87F95}" destId="{EFF90BF7-2DEE-4CBC-B883-3BF2ECCBF08B}" srcOrd="0" destOrd="0" presId="urn:microsoft.com/office/officeart/2005/8/layout/bProcess3"/>
    <dgm:cxn modelId="{365BA035-1122-40AF-87F9-48C13F5A2101}" type="presOf" srcId="{7EFF9C52-B99C-4B2D-969A-83193C1A57A9}" destId="{B525704D-20FB-4895-ACFC-9C2212DCD8CF}" srcOrd="0" destOrd="0" presId="urn:microsoft.com/office/officeart/2005/8/layout/bProcess3"/>
    <dgm:cxn modelId="{CB68FE37-B0AA-45F1-A133-7D47C71839A2}" srcId="{766CFC13-482F-4F53-B23A-4A88AAD5C716}" destId="{7EFF9C52-B99C-4B2D-969A-83193C1A57A9}" srcOrd="6" destOrd="0" parTransId="{7038F238-81CA-4022-848B-10BA8F43710D}" sibTransId="{74DA6FFC-338F-43DF-9B99-4FEFD05A42C0}"/>
    <dgm:cxn modelId="{A5CD673C-3C44-484C-9C69-55F55D2ED264}" srcId="{766CFC13-482F-4F53-B23A-4A88AAD5C716}" destId="{F9A39C3C-1B74-45CE-8CEB-52B33BA6FFAB}" srcOrd="3" destOrd="0" parTransId="{65658079-4B8E-43AC-9E10-0461CCAFBD72}" sibTransId="{57AE8F04-AEAA-4084-9336-E67A4E6D2F7C}"/>
    <dgm:cxn modelId="{40017D3F-437C-428C-8164-6D18673C171B}" type="presOf" srcId="{9F58664F-85E3-4BB9-93C5-639A9638D50B}" destId="{86F19E5D-F578-4E45-8896-F12AB9C94953}" srcOrd="0" destOrd="0" presId="urn:microsoft.com/office/officeart/2005/8/layout/bProcess3"/>
    <dgm:cxn modelId="{1D1E5B5E-3D99-4AD8-8DE4-50391A92F5C4}" type="presOf" srcId="{74DA6FFC-338F-43DF-9B99-4FEFD05A42C0}" destId="{50BD7A8B-C8FF-4411-A72E-96C0F9F88BE8}" srcOrd="0" destOrd="0" presId="urn:microsoft.com/office/officeart/2005/8/layout/bProcess3"/>
    <dgm:cxn modelId="{19C89741-41AE-4D59-B1DD-D9D68DC84688}" type="presOf" srcId="{E32F6BCE-28FB-48A2-A1E7-0529E8E2F8BD}" destId="{9D703179-836A-4CE6-800E-CFD3F1B0A0E9}" srcOrd="1" destOrd="0" presId="urn:microsoft.com/office/officeart/2005/8/layout/bProcess3"/>
    <dgm:cxn modelId="{FE0B9047-0919-4B73-BBA1-B636CA0ECA7A}" srcId="{766CFC13-482F-4F53-B23A-4A88AAD5C716}" destId="{A4E79D8B-C874-42C3-B3F3-B5EA492D7349}" srcOrd="5" destOrd="0" parTransId="{70C2CF4E-508D-4D81-BEAC-A9555CC8D86F}" sibTransId="{9F58664F-85E3-4BB9-93C5-639A9638D50B}"/>
    <dgm:cxn modelId="{46EBCB70-6640-4D4E-9068-68CE64A5E0E9}" type="presOf" srcId="{DA827CF8-019A-4245-9621-98495070D1A9}" destId="{E6341834-2C60-44FF-9DD8-5F05B6C76920}" srcOrd="0" destOrd="0" presId="urn:microsoft.com/office/officeart/2005/8/layout/bProcess3"/>
    <dgm:cxn modelId="{7FC1B474-0E8B-40CF-963A-98DDD5180327}" type="presOf" srcId="{A4E79D8B-C874-42C3-B3F3-B5EA492D7349}" destId="{54D5907A-1CC0-45EE-A59C-3884E7A02FE8}" srcOrd="0" destOrd="0" presId="urn:microsoft.com/office/officeart/2005/8/layout/bProcess3"/>
    <dgm:cxn modelId="{B0273F59-C864-4D57-A55A-E482DFDDBAB2}" type="presOf" srcId="{3AD0EBBA-1747-4D83-A1AA-300E34BA6BD4}" destId="{F97EB768-F672-4C60-A738-A51A7EA5E7D0}" srcOrd="0" destOrd="0" presId="urn:microsoft.com/office/officeart/2005/8/layout/bProcess3"/>
    <dgm:cxn modelId="{862F8C8B-7A46-457E-AB8D-574FC8A4F9A9}" type="presOf" srcId="{70954C07-D159-4571-96E5-5EE4BE439520}" destId="{23D2DB92-CE31-4E99-8312-E0F6BB8E9F4B}" srcOrd="1" destOrd="0" presId="urn:microsoft.com/office/officeart/2005/8/layout/bProcess3"/>
    <dgm:cxn modelId="{4A9196A1-ED91-41F2-BF33-E624D7226E13}" srcId="{766CFC13-482F-4F53-B23A-4A88AAD5C716}" destId="{BC71F0CA-7DC0-4E5C-B224-BD3676B44EB3}" srcOrd="4" destOrd="0" parTransId="{C3D1F53C-313A-4311-BB01-6957AF029044}" sibTransId="{E32F6BCE-28FB-48A2-A1E7-0529E8E2F8BD}"/>
    <dgm:cxn modelId="{5CAA97A8-13BA-48F0-A75A-E0256F09097A}" type="presOf" srcId="{14795A1C-E648-4DC5-9034-7E4DB9327F7E}" destId="{879E0794-235A-461A-BF5A-B35F7899EFCF}" srcOrd="1" destOrd="0" presId="urn:microsoft.com/office/officeart/2005/8/layout/bProcess3"/>
    <dgm:cxn modelId="{2BD9EFA9-0305-4C53-8F44-57AB8834A896}" type="presOf" srcId="{F1E64CB8-C7F1-4F21-B4CA-6A999373FCAF}" destId="{BD7CD3E1-5A6F-4A4E-A415-F2EA671FEB59}" srcOrd="1" destOrd="0" presId="urn:microsoft.com/office/officeart/2005/8/layout/bProcess3"/>
    <dgm:cxn modelId="{5C9504B8-3312-48B7-8DD1-519730948B61}" type="presOf" srcId="{9F58664F-85E3-4BB9-93C5-639A9638D50B}" destId="{84FCDB5C-1365-45CE-A81D-54C1EABEF2E7}" srcOrd="1" destOrd="0" presId="urn:microsoft.com/office/officeart/2005/8/layout/bProcess3"/>
    <dgm:cxn modelId="{1626ACBC-8956-4CE2-9396-046A0728658C}" type="presOf" srcId="{F1E64CB8-C7F1-4F21-B4CA-6A999373FCAF}" destId="{68C28716-7572-4B7D-A587-12BE29C7A4CC}" srcOrd="0" destOrd="0" presId="urn:microsoft.com/office/officeart/2005/8/layout/bProcess3"/>
    <dgm:cxn modelId="{1934B9C8-8C0F-45A9-A2B9-12B5106D2309}" type="presOf" srcId="{57AE8F04-AEAA-4084-9336-E67A4E6D2F7C}" destId="{549DA126-627F-42D6-B0D5-1E32F19C5AF4}" srcOrd="0" destOrd="0" presId="urn:microsoft.com/office/officeart/2005/8/layout/bProcess3"/>
    <dgm:cxn modelId="{9816C1C9-F21D-4807-B315-2F3E61E11491}" type="presOf" srcId="{70954C07-D159-4571-96E5-5EE4BE439520}" destId="{1345BC29-7B59-41C0-B706-9B8AB11631DD}" srcOrd="0" destOrd="0" presId="urn:microsoft.com/office/officeart/2005/8/layout/bProcess3"/>
    <dgm:cxn modelId="{154F0DCA-3B06-451A-9B60-D1F7941B64C0}" type="presOf" srcId="{E32F6BCE-28FB-48A2-A1E7-0529E8E2F8BD}" destId="{CA0B8ECE-AE79-4259-A899-9A534594FFEB}" srcOrd="0" destOrd="0" presId="urn:microsoft.com/office/officeart/2005/8/layout/bProcess3"/>
    <dgm:cxn modelId="{845F16D1-B052-401B-8318-643A34EA8426}" srcId="{766CFC13-482F-4F53-B23A-4A88AAD5C716}" destId="{1F07F1C7-2C2F-4076-96A2-B67498C87F95}" srcOrd="1" destOrd="0" parTransId="{9037426C-DEA0-4103-A751-540F9C5783A0}" sibTransId="{F1E64CB8-C7F1-4F21-B4CA-6A999373FCAF}"/>
    <dgm:cxn modelId="{4B7075DC-41EF-4B4C-9922-8EE23C1E60D1}" type="presOf" srcId="{14795A1C-E648-4DC5-9034-7E4DB9327F7E}" destId="{9AD368B4-71B5-4078-8008-1624158EA866}" srcOrd="0" destOrd="0" presId="urn:microsoft.com/office/officeart/2005/8/layout/bProcess3"/>
    <dgm:cxn modelId="{D06DE5E9-E45D-4F33-886D-520B2E834ACF}" type="presOf" srcId="{57AE8F04-AEAA-4084-9336-E67A4E6D2F7C}" destId="{2D530CE0-193C-4ABA-8334-813DF97E8F0B}" srcOrd="1" destOrd="0" presId="urn:microsoft.com/office/officeart/2005/8/layout/bProcess3"/>
    <dgm:cxn modelId="{F96979EF-2415-4ADB-BC62-9BCE6C744E33}" srcId="{766CFC13-482F-4F53-B23A-4A88AAD5C716}" destId="{3AD0EBBA-1747-4D83-A1AA-300E34BA6BD4}" srcOrd="7" destOrd="0" parTransId="{466CBE49-7142-40B5-9E13-9522197A85D1}" sibTransId="{58911EC5-5772-49B7-BE54-664D80CE5436}"/>
    <dgm:cxn modelId="{100EE5F2-27E8-4B09-A09B-ED8F93F0A0A9}" srcId="{766CFC13-482F-4F53-B23A-4A88AAD5C716}" destId="{F4110224-99E3-40C9-8B7C-AF30F2329C9A}" srcOrd="2" destOrd="0" parTransId="{C7334288-4B27-4D02-BDFC-B4AD13DAB59C}" sibTransId="{14795A1C-E648-4DC5-9034-7E4DB9327F7E}"/>
    <dgm:cxn modelId="{E0EC88DF-8DEB-4187-BD9B-0F18762AB819}" type="presParOf" srcId="{A1F7E696-0DF2-48E3-9115-9DC28270F54A}" destId="{E6341834-2C60-44FF-9DD8-5F05B6C76920}" srcOrd="0" destOrd="0" presId="urn:microsoft.com/office/officeart/2005/8/layout/bProcess3"/>
    <dgm:cxn modelId="{B7300DF4-1EB1-4503-B4E9-033062C4048F}" type="presParOf" srcId="{A1F7E696-0DF2-48E3-9115-9DC28270F54A}" destId="{1345BC29-7B59-41C0-B706-9B8AB11631DD}" srcOrd="1" destOrd="0" presId="urn:microsoft.com/office/officeart/2005/8/layout/bProcess3"/>
    <dgm:cxn modelId="{F3B2AFA2-6851-4426-A540-528FFE8204AB}" type="presParOf" srcId="{1345BC29-7B59-41C0-B706-9B8AB11631DD}" destId="{23D2DB92-CE31-4E99-8312-E0F6BB8E9F4B}" srcOrd="0" destOrd="0" presId="urn:microsoft.com/office/officeart/2005/8/layout/bProcess3"/>
    <dgm:cxn modelId="{9C3565EB-995A-406C-ACE3-697D47AFFC66}" type="presParOf" srcId="{A1F7E696-0DF2-48E3-9115-9DC28270F54A}" destId="{EFF90BF7-2DEE-4CBC-B883-3BF2ECCBF08B}" srcOrd="2" destOrd="0" presId="urn:microsoft.com/office/officeart/2005/8/layout/bProcess3"/>
    <dgm:cxn modelId="{1B4A20A5-E667-4096-B237-E0EFF819EF98}" type="presParOf" srcId="{A1F7E696-0DF2-48E3-9115-9DC28270F54A}" destId="{68C28716-7572-4B7D-A587-12BE29C7A4CC}" srcOrd="3" destOrd="0" presId="urn:microsoft.com/office/officeart/2005/8/layout/bProcess3"/>
    <dgm:cxn modelId="{5C53217D-BD23-4ECE-8BEC-DEFD7EE04291}" type="presParOf" srcId="{68C28716-7572-4B7D-A587-12BE29C7A4CC}" destId="{BD7CD3E1-5A6F-4A4E-A415-F2EA671FEB59}" srcOrd="0" destOrd="0" presId="urn:microsoft.com/office/officeart/2005/8/layout/bProcess3"/>
    <dgm:cxn modelId="{7B722C92-3B6F-4B3D-AA0C-5AD4EFE40F65}" type="presParOf" srcId="{A1F7E696-0DF2-48E3-9115-9DC28270F54A}" destId="{15B0A086-F98D-4AED-A5C3-957C6B6900D9}" srcOrd="4" destOrd="0" presId="urn:microsoft.com/office/officeart/2005/8/layout/bProcess3"/>
    <dgm:cxn modelId="{61279939-7C4E-47A5-9BBD-19A9BECF5AC2}" type="presParOf" srcId="{A1F7E696-0DF2-48E3-9115-9DC28270F54A}" destId="{9AD368B4-71B5-4078-8008-1624158EA866}" srcOrd="5" destOrd="0" presId="urn:microsoft.com/office/officeart/2005/8/layout/bProcess3"/>
    <dgm:cxn modelId="{FC8D20F4-C4A9-4BC4-934E-A19DEEB2C80C}" type="presParOf" srcId="{9AD368B4-71B5-4078-8008-1624158EA866}" destId="{879E0794-235A-461A-BF5A-B35F7899EFCF}" srcOrd="0" destOrd="0" presId="urn:microsoft.com/office/officeart/2005/8/layout/bProcess3"/>
    <dgm:cxn modelId="{355A56E0-A7EB-4877-BE27-F75E67F08BD4}" type="presParOf" srcId="{A1F7E696-0DF2-48E3-9115-9DC28270F54A}" destId="{7DB7FF9C-3722-402C-8CFD-E94AA918A7B7}" srcOrd="6" destOrd="0" presId="urn:microsoft.com/office/officeart/2005/8/layout/bProcess3"/>
    <dgm:cxn modelId="{D7D7BC1E-9989-4CA9-BDCF-590769249F29}" type="presParOf" srcId="{A1F7E696-0DF2-48E3-9115-9DC28270F54A}" destId="{549DA126-627F-42D6-B0D5-1E32F19C5AF4}" srcOrd="7" destOrd="0" presId="urn:microsoft.com/office/officeart/2005/8/layout/bProcess3"/>
    <dgm:cxn modelId="{483CB657-DACB-4E1F-82CB-395B0BA960E1}" type="presParOf" srcId="{549DA126-627F-42D6-B0D5-1E32F19C5AF4}" destId="{2D530CE0-193C-4ABA-8334-813DF97E8F0B}" srcOrd="0" destOrd="0" presId="urn:microsoft.com/office/officeart/2005/8/layout/bProcess3"/>
    <dgm:cxn modelId="{4135D904-CFF7-4AF5-AE4A-C29EE94ACE6A}" type="presParOf" srcId="{A1F7E696-0DF2-48E3-9115-9DC28270F54A}" destId="{7A0F34FA-5CD5-47BC-B3DC-1F4F794EC847}" srcOrd="8" destOrd="0" presId="urn:microsoft.com/office/officeart/2005/8/layout/bProcess3"/>
    <dgm:cxn modelId="{8A6A0804-F51A-4195-AA9F-4F0C718FAC0D}" type="presParOf" srcId="{A1F7E696-0DF2-48E3-9115-9DC28270F54A}" destId="{CA0B8ECE-AE79-4259-A899-9A534594FFEB}" srcOrd="9" destOrd="0" presId="urn:microsoft.com/office/officeart/2005/8/layout/bProcess3"/>
    <dgm:cxn modelId="{264226A9-71DE-4BC3-B913-FF517D7AC5FA}" type="presParOf" srcId="{CA0B8ECE-AE79-4259-A899-9A534594FFEB}" destId="{9D703179-836A-4CE6-800E-CFD3F1B0A0E9}" srcOrd="0" destOrd="0" presId="urn:microsoft.com/office/officeart/2005/8/layout/bProcess3"/>
    <dgm:cxn modelId="{717772A5-A787-4594-B5C6-AF5968AA0203}" type="presParOf" srcId="{A1F7E696-0DF2-48E3-9115-9DC28270F54A}" destId="{54D5907A-1CC0-45EE-A59C-3884E7A02FE8}" srcOrd="10" destOrd="0" presId="urn:microsoft.com/office/officeart/2005/8/layout/bProcess3"/>
    <dgm:cxn modelId="{B40317F1-9443-4EEA-BB95-3154A2C44F66}" type="presParOf" srcId="{A1F7E696-0DF2-48E3-9115-9DC28270F54A}" destId="{86F19E5D-F578-4E45-8896-F12AB9C94953}" srcOrd="11" destOrd="0" presId="urn:microsoft.com/office/officeart/2005/8/layout/bProcess3"/>
    <dgm:cxn modelId="{6A0F8119-A451-4D88-AA4B-4C28043127B9}" type="presParOf" srcId="{86F19E5D-F578-4E45-8896-F12AB9C94953}" destId="{84FCDB5C-1365-45CE-A81D-54C1EABEF2E7}" srcOrd="0" destOrd="0" presId="urn:microsoft.com/office/officeart/2005/8/layout/bProcess3"/>
    <dgm:cxn modelId="{A41D6EC2-C640-44E0-8952-D3A9F81DBE8A}" type="presParOf" srcId="{A1F7E696-0DF2-48E3-9115-9DC28270F54A}" destId="{B525704D-20FB-4895-ACFC-9C2212DCD8CF}" srcOrd="12" destOrd="0" presId="urn:microsoft.com/office/officeart/2005/8/layout/bProcess3"/>
    <dgm:cxn modelId="{63FA58AA-EA69-412B-94AF-65BDC4F8F962}" type="presParOf" srcId="{A1F7E696-0DF2-48E3-9115-9DC28270F54A}" destId="{50BD7A8B-C8FF-4411-A72E-96C0F9F88BE8}" srcOrd="13" destOrd="0" presId="urn:microsoft.com/office/officeart/2005/8/layout/bProcess3"/>
    <dgm:cxn modelId="{7109A942-0742-4DE5-8922-1516906E4257}" type="presParOf" srcId="{50BD7A8B-C8FF-4411-A72E-96C0F9F88BE8}" destId="{4CCD63A2-9E14-485E-A391-EDDC4BEA11E9}" srcOrd="0" destOrd="0" presId="urn:microsoft.com/office/officeart/2005/8/layout/bProcess3"/>
    <dgm:cxn modelId="{D5B4853B-1A32-4AAB-B65C-F3CE03CBDDD2}" type="presParOf" srcId="{A1F7E696-0DF2-48E3-9115-9DC28270F54A}" destId="{F97EB768-F672-4C60-A738-A51A7EA5E7D0}" srcOrd="14" destOrd="0" presId="urn:microsoft.com/office/officeart/2005/8/layout/b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66CFC13-482F-4F53-B23A-4A88AAD5C716}" type="doc">
      <dgm:prSet loTypeId="urn:microsoft.com/office/officeart/2005/8/layout/hierarchy4" loCatId="relationship" qsTypeId="urn:microsoft.com/office/officeart/2005/8/quickstyle/simple1" qsCatId="simple" csTypeId="urn:microsoft.com/office/officeart/2005/8/colors/accent0_1" csCatId="mainScheme" phldr="1"/>
      <dgm:spPr/>
      <dgm:t>
        <a:bodyPr/>
        <a:lstStyle/>
        <a:p>
          <a:endParaRPr lang="es-CO"/>
        </a:p>
      </dgm:t>
    </dgm:pt>
    <dgm:pt modelId="{5D5F2D97-CC00-4A53-AB7F-93A0F4B0D30B}">
      <dgm:prSet phldrT="[Texto]" custT="1"/>
      <dgm:spPr/>
      <dgm:t>
        <a:bodyPr/>
        <a:lstStyle/>
        <a:p>
          <a:r>
            <a:rPr lang="es-CO" sz="2800" b="1" dirty="0"/>
            <a:t>Incluye la educación y capacitación de todos los participantes en la cadena de información, así como la retención de contadores profesionales y otros participantes en el sistema regulatorio y financiero. </a:t>
          </a:r>
        </a:p>
      </dgm:t>
    </dgm:pt>
    <dgm:pt modelId="{FC91EB9E-54B1-498E-828B-0204831A876F}" type="parTrans" cxnId="{005E1292-EF6A-44FB-9961-5ECBFA8DCCD7}">
      <dgm:prSet/>
      <dgm:spPr/>
      <dgm:t>
        <a:bodyPr/>
        <a:lstStyle/>
        <a:p>
          <a:endParaRPr lang="es-CO" sz="2000"/>
        </a:p>
      </dgm:t>
    </dgm:pt>
    <dgm:pt modelId="{0872D141-5067-410B-AC53-D17B5712F6B9}" type="sibTrans" cxnId="{005E1292-EF6A-44FB-9961-5ECBFA8DCCD7}">
      <dgm:prSet/>
      <dgm:spPr/>
      <dgm:t>
        <a:bodyPr/>
        <a:lstStyle/>
        <a:p>
          <a:endParaRPr lang="es-CO" sz="2000"/>
        </a:p>
      </dgm:t>
    </dgm:pt>
    <dgm:pt modelId="{6DA8B937-9364-40D2-AB55-C1C9B498D444}" type="pres">
      <dgm:prSet presAssocID="{766CFC13-482F-4F53-B23A-4A88AAD5C716}" presName="Name0" presStyleCnt="0">
        <dgm:presLayoutVars>
          <dgm:chPref val="1"/>
          <dgm:dir/>
          <dgm:animOne val="branch"/>
          <dgm:animLvl val="lvl"/>
          <dgm:resizeHandles/>
        </dgm:presLayoutVars>
      </dgm:prSet>
      <dgm:spPr/>
    </dgm:pt>
    <dgm:pt modelId="{647E736F-0AE6-4C06-9CB1-BD0369899C6E}" type="pres">
      <dgm:prSet presAssocID="{5D5F2D97-CC00-4A53-AB7F-93A0F4B0D30B}" presName="vertOne" presStyleCnt="0"/>
      <dgm:spPr/>
    </dgm:pt>
    <dgm:pt modelId="{C8525D7F-88F3-4A20-9BD0-E272548D9B5C}" type="pres">
      <dgm:prSet presAssocID="{5D5F2D97-CC00-4A53-AB7F-93A0F4B0D30B}" presName="txOne" presStyleLbl="node0" presStyleIdx="0" presStyleCnt="1">
        <dgm:presLayoutVars>
          <dgm:chPref val="3"/>
        </dgm:presLayoutVars>
      </dgm:prSet>
      <dgm:spPr/>
    </dgm:pt>
    <dgm:pt modelId="{5ACAC5FC-40DF-4E67-B1B0-B72E56154CFC}" type="pres">
      <dgm:prSet presAssocID="{5D5F2D97-CC00-4A53-AB7F-93A0F4B0D30B}" presName="horzOne" presStyleCnt="0"/>
      <dgm:spPr/>
    </dgm:pt>
  </dgm:ptLst>
  <dgm:cxnLst>
    <dgm:cxn modelId="{BDA8CC38-E8C6-43CE-9EA3-65EA3EDB34FA}" type="presOf" srcId="{5D5F2D97-CC00-4A53-AB7F-93A0F4B0D30B}" destId="{C8525D7F-88F3-4A20-9BD0-E272548D9B5C}" srcOrd="0" destOrd="0" presId="urn:microsoft.com/office/officeart/2005/8/layout/hierarchy4"/>
    <dgm:cxn modelId="{005E1292-EF6A-44FB-9961-5ECBFA8DCCD7}" srcId="{766CFC13-482F-4F53-B23A-4A88AAD5C716}" destId="{5D5F2D97-CC00-4A53-AB7F-93A0F4B0D30B}" srcOrd="0" destOrd="0" parTransId="{FC91EB9E-54B1-498E-828B-0204831A876F}" sibTransId="{0872D141-5067-410B-AC53-D17B5712F6B9}"/>
    <dgm:cxn modelId="{AB4354F9-15FC-4304-B6CE-CD0FEE32F101}" type="presOf" srcId="{766CFC13-482F-4F53-B23A-4A88AAD5C716}" destId="{6DA8B937-9364-40D2-AB55-C1C9B498D444}" srcOrd="0" destOrd="0" presId="urn:microsoft.com/office/officeart/2005/8/layout/hierarchy4"/>
    <dgm:cxn modelId="{EF881813-F6B7-42D5-871C-0A305A83CFF1}" type="presParOf" srcId="{6DA8B937-9364-40D2-AB55-C1C9B498D444}" destId="{647E736F-0AE6-4C06-9CB1-BD0369899C6E}" srcOrd="0" destOrd="0" presId="urn:microsoft.com/office/officeart/2005/8/layout/hierarchy4"/>
    <dgm:cxn modelId="{C2D6D8A6-A9B0-47D3-B333-ABDEA0B3E32E}" type="presParOf" srcId="{647E736F-0AE6-4C06-9CB1-BD0369899C6E}" destId="{C8525D7F-88F3-4A20-9BD0-E272548D9B5C}" srcOrd="0" destOrd="0" presId="urn:microsoft.com/office/officeart/2005/8/layout/hierarchy4"/>
    <dgm:cxn modelId="{924662DB-555C-470C-AC17-58222099494B}" type="presParOf" srcId="{647E736F-0AE6-4C06-9CB1-BD0369899C6E}" destId="{5ACAC5FC-40DF-4E67-B1B0-B72E56154CFC}"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66CFC13-482F-4F53-B23A-4A88AAD5C716}" type="doc">
      <dgm:prSet loTypeId="urn:microsoft.com/office/officeart/2005/8/layout/bProcess3" loCatId="process" qsTypeId="urn:microsoft.com/office/officeart/2005/8/quickstyle/simple1" qsCatId="simple" csTypeId="urn:microsoft.com/office/officeart/2005/8/colors/accent0_1" csCatId="mainScheme" phldr="1"/>
      <dgm:spPr/>
      <dgm:t>
        <a:bodyPr/>
        <a:lstStyle/>
        <a:p>
          <a:endParaRPr lang="es-CO"/>
        </a:p>
      </dgm:t>
    </dgm:pt>
    <dgm:pt modelId="{DA827CF8-019A-4245-9621-98495070D1A9}">
      <dgm:prSet phldrT="[Texto]" custT="1"/>
      <dgm:spPr/>
      <dgm:t>
        <a:bodyPr/>
        <a:lstStyle/>
        <a:p>
          <a:r>
            <a:rPr lang="es-CO" sz="1600" b="1" dirty="0"/>
            <a:t>C-1 Educación Profesional y entrenamiento</a:t>
          </a:r>
        </a:p>
      </dgm:t>
    </dgm:pt>
    <dgm:pt modelId="{6541D287-5506-4918-861A-EE1293E005D6}" type="parTrans" cxnId="{BEBFFD05-1127-4ABA-AF11-E973801056C6}">
      <dgm:prSet/>
      <dgm:spPr/>
      <dgm:t>
        <a:bodyPr/>
        <a:lstStyle/>
        <a:p>
          <a:endParaRPr lang="es-CO" sz="1600" b="1"/>
        </a:p>
      </dgm:t>
    </dgm:pt>
    <dgm:pt modelId="{70954C07-D159-4571-96E5-5EE4BE439520}" type="sibTrans" cxnId="{BEBFFD05-1127-4ABA-AF11-E973801056C6}">
      <dgm:prSet custT="1"/>
      <dgm:spPr/>
      <dgm:t>
        <a:bodyPr/>
        <a:lstStyle/>
        <a:p>
          <a:endParaRPr lang="es-CO" sz="1600" b="1"/>
        </a:p>
      </dgm:t>
    </dgm:pt>
    <dgm:pt modelId="{6E225D08-515C-437F-9608-91AC4BBE812C}">
      <dgm:prSet custT="1"/>
      <dgm:spPr/>
      <dgm:t>
        <a:bodyPr/>
        <a:lstStyle/>
        <a:p>
          <a:r>
            <a:rPr lang="es-CO" sz="1600" b="1" dirty="0"/>
            <a:t>C-2 Habilidades Profesionales y Educación General</a:t>
          </a:r>
        </a:p>
      </dgm:t>
    </dgm:pt>
    <dgm:pt modelId="{34313734-0707-4FAD-8DB7-E4E18746EAAF}" type="parTrans" cxnId="{41543C0D-5F7A-4B41-B041-F24827D7D3CF}">
      <dgm:prSet/>
      <dgm:spPr/>
      <dgm:t>
        <a:bodyPr/>
        <a:lstStyle/>
        <a:p>
          <a:endParaRPr lang="es-CO" sz="1600" b="1"/>
        </a:p>
      </dgm:t>
    </dgm:pt>
    <dgm:pt modelId="{370E39AB-D661-4AD1-A42A-CEBECDBF2872}" type="sibTrans" cxnId="{41543C0D-5F7A-4B41-B041-F24827D7D3CF}">
      <dgm:prSet custT="1"/>
      <dgm:spPr/>
      <dgm:t>
        <a:bodyPr/>
        <a:lstStyle/>
        <a:p>
          <a:endParaRPr lang="es-CO" sz="1600" b="1"/>
        </a:p>
      </dgm:t>
    </dgm:pt>
    <dgm:pt modelId="{C287120A-844D-401D-98ED-6E50D899F202}">
      <dgm:prSet custT="1"/>
      <dgm:spPr/>
      <dgm:t>
        <a:bodyPr/>
        <a:lstStyle/>
        <a:p>
          <a:r>
            <a:rPr lang="es-CO" sz="1600" b="1" dirty="0"/>
            <a:t>C-3 Evaluación de capacidades y competencias contables</a:t>
          </a:r>
        </a:p>
      </dgm:t>
    </dgm:pt>
    <dgm:pt modelId="{2EE19473-10EF-448C-A0B6-771FEC52532E}" type="parTrans" cxnId="{1FF5B601-E79D-44EE-9585-4169BF3E6A5D}">
      <dgm:prSet/>
      <dgm:spPr/>
      <dgm:t>
        <a:bodyPr/>
        <a:lstStyle/>
        <a:p>
          <a:endParaRPr lang="es-CO" sz="1600" b="1"/>
        </a:p>
      </dgm:t>
    </dgm:pt>
    <dgm:pt modelId="{BFC74613-FE5D-45AF-B4BC-7CB3EF807043}" type="sibTrans" cxnId="{1FF5B601-E79D-44EE-9585-4169BF3E6A5D}">
      <dgm:prSet custT="1"/>
      <dgm:spPr/>
      <dgm:t>
        <a:bodyPr/>
        <a:lstStyle/>
        <a:p>
          <a:endParaRPr lang="es-CO" sz="1600" b="1"/>
        </a:p>
      </dgm:t>
    </dgm:pt>
    <dgm:pt modelId="{70F995C3-A6B6-4908-AA4A-212533F19DB0}">
      <dgm:prSet custT="1"/>
      <dgm:spPr/>
      <dgm:t>
        <a:bodyPr/>
        <a:lstStyle/>
        <a:p>
          <a:r>
            <a:rPr lang="es-CO" sz="1600" b="1"/>
            <a:t>C-4 Requerimientos de Experiencia Práctica</a:t>
          </a:r>
        </a:p>
      </dgm:t>
    </dgm:pt>
    <dgm:pt modelId="{4C841A0E-0F1A-401F-8B89-A950AADDFDF3}" type="parTrans" cxnId="{A51278D4-D4D5-4C15-B851-D921961B69B4}">
      <dgm:prSet/>
      <dgm:spPr/>
      <dgm:t>
        <a:bodyPr/>
        <a:lstStyle/>
        <a:p>
          <a:endParaRPr lang="es-CO" sz="1600" b="1"/>
        </a:p>
      </dgm:t>
    </dgm:pt>
    <dgm:pt modelId="{E3E12F7E-6181-4A5B-8D27-C6F12EE3A56F}" type="sibTrans" cxnId="{A51278D4-D4D5-4C15-B851-D921961B69B4}">
      <dgm:prSet custT="1"/>
      <dgm:spPr/>
      <dgm:t>
        <a:bodyPr/>
        <a:lstStyle/>
        <a:p>
          <a:endParaRPr lang="es-CO" sz="1600" b="1"/>
        </a:p>
      </dgm:t>
    </dgm:pt>
    <dgm:pt modelId="{42883B2C-B5C9-42F6-8E80-67E4D50CF7D9}">
      <dgm:prSet custT="1"/>
      <dgm:spPr/>
      <dgm:t>
        <a:bodyPr/>
        <a:lstStyle/>
        <a:p>
          <a:r>
            <a:rPr lang="es-CO" sz="1600" b="1" dirty="0"/>
            <a:t>C-5 Desarrollo Profesional Continuo</a:t>
          </a:r>
        </a:p>
      </dgm:t>
    </dgm:pt>
    <dgm:pt modelId="{9855BDE2-DDE5-4343-970C-D4D4D604394B}" type="parTrans" cxnId="{0EAB4E73-B7BD-4D9E-841C-9E9B063C7797}">
      <dgm:prSet/>
      <dgm:spPr/>
      <dgm:t>
        <a:bodyPr/>
        <a:lstStyle/>
        <a:p>
          <a:endParaRPr lang="es-CO" sz="1600" b="1"/>
        </a:p>
      </dgm:t>
    </dgm:pt>
    <dgm:pt modelId="{8D3062E5-D4DE-4BED-AF01-67459C6A6792}" type="sibTrans" cxnId="{0EAB4E73-B7BD-4D9E-841C-9E9B063C7797}">
      <dgm:prSet custT="1"/>
      <dgm:spPr/>
      <dgm:t>
        <a:bodyPr/>
        <a:lstStyle/>
        <a:p>
          <a:endParaRPr lang="es-CO" sz="1600" b="1"/>
        </a:p>
      </dgm:t>
    </dgm:pt>
    <dgm:pt modelId="{8DF0C34B-3F73-41DD-BFA2-C8B9C2016E98}">
      <dgm:prSet custT="1"/>
      <dgm:spPr/>
      <dgm:t>
        <a:bodyPr/>
        <a:lstStyle/>
        <a:p>
          <a:r>
            <a:rPr lang="es-CO" sz="1400" b="1" dirty="0"/>
            <a:t>C-6 Nivel avanzado y entrenamiento especializado después del Desarrollo Profesional Inicial</a:t>
          </a:r>
        </a:p>
      </dgm:t>
    </dgm:pt>
    <dgm:pt modelId="{D4BC09DC-DE5F-4105-9EED-6C34046CBB80}" type="parTrans" cxnId="{1B5B4824-A4F3-4B75-95BC-EA8E4DC95632}">
      <dgm:prSet/>
      <dgm:spPr/>
      <dgm:t>
        <a:bodyPr/>
        <a:lstStyle/>
        <a:p>
          <a:endParaRPr lang="es-CO" sz="1600" b="1"/>
        </a:p>
      </dgm:t>
    </dgm:pt>
    <dgm:pt modelId="{CCE31917-B4F0-450C-A80C-319025F57C5B}" type="sibTrans" cxnId="{1B5B4824-A4F3-4B75-95BC-EA8E4DC95632}">
      <dgm:prSet custT="1"/>
      <dgm:spPr/>
      <dgm:t>
        <a:bodyPr/>
        <a:lstStyle/>
        <a:p>
          <a:endParaRPr lang="es-CO" sz="1600" b="1"/>
        </a:p>
      </dgm:t>
    </dgm:pt>
    <dgm:pt modelId="{371B36D0-5CA2-466C-8197-2FDB71DBB2DD}">
      <dgm:prSet custT="1"/>
      <dgm:spPr/>
      <dgm:t>
        <a:bodyPr/>
        <a:lstStyle/>
        <a:p>
          <a:r>
            <a:rPr lang="es-CO" sz="1600" b="1" dirty="0"/>
            <a:t>C-7 Reguladores y otros interesados en la cadena de los informes financieros</a:t>
          </a:r>
        </a:p>
      </dgm:t>
    </dgm:pt>
    <dgm:pt modelId="{F724D5FD-95D5-4113-B5C7-E31B04C9D390}" type="parTrans" cxnId="{A8530433-6E7C-464F-9762-E8722BBA6898}">
      <dgm:prSet/>
      <dgm:spPr/>
      <dgm:t>
        <a:bodyPr/>
        <a:lstStyle/>
        <a:p>
          <a:endParaRPr lang="es-CO" sz="1600" b="1"/>
        </a:p>
      </dgm:t>
    </dgm:pt>
    <dgm:pt modelId="{79039ACE-360B-4133-98EE-A38B6BC0D65D}" type="sibTrans" cxnId="{A8530433-6E7C-464F-9762-E8722BBA6898}">
      <dgm:prSet custT="1"/>
      <dgm:spPr/>
      <dgm:t>
        <a:bodyPr/>
        <a:lstStyle/>
        <a:p>
          <a:endParaRPr lang="es-CO" sz="1600" b="1"/>
        </a:p>
      </dgm:t>
    </dgm:pt>
    <dgm:pt modelId="{08710443-FB16-447C-B8F3-A6053D871B1B}">
      <dgm:prSet custT="1"/>
      <dgm:spPr/>
      <dgm:t>
        <a:bodyPr/>
        <a:lstStyle/>
        <a:p>
          <a:r>
            <a:rPr lang="es-CO" sz="1600" b="1" dirty="0"/>
            <a:t>C-8 Requerimientos para Técnicos Contables</a:t>
          </a:r>
        </a:p>
      </dgm:t>
    </dgm:pt>
    <dgm:pt modelId="{0CCD3999-443F-4A85-BD07-625B8460747D}" type="parTrans" cxnId="{A05713C5-4E87-42FE-835E-B4852BFED567}">
      <dgm:prSet/>
      <dgm:spPr/>
      <dgm:t>
        <a:bodyPr/>
        <a:lstStyle/>
        <a:p>
          <a:endParaRPr lang="es-CO" sz="1600" b="1"/>
        </a:p>
      </dgm:t>
    </dgm:pt>
    <dgm:pt modelId="{C5EEACF2-07AE-4070-A59C-DA74EFDE4235}" type="sibTrans" cxnId="{A05713C5-4E87-42FE-835E-B4852BFED567}">
      <dgm:prSet/>
      <dgm:spPr/>
      <dgm:t>
        <a:bodyPr/>
        <a:lstStyle/>
        <a:p>
          <a:endParaRPr lang="es-CO" sz="1600" b="1"/>
        </a:p>
      </dgm:t>
    </dgm:pt>
    <dgm:pt modelId="{A1F7E696-0DF2-48E3-9115-9DC28270F54A}" type="pres">
      <dgm:prSet presAssocID="{766CFC13-482F-4F53-B23A-4A88AAD5C716}" presName="Name0" presStyleCnt="0">
        <dgm:presLayoutVars>
          <dgm:dir/>
          <dgm:resizeHandles val="exact"/>
        </dgm:presLayoutVars>
      </dgm:prSet>
      <dgm:spPr/>
    </dgm:pt>
    <dgm:pt modelId="{E6341834-2C60-44FF-9DD8-5F05B6C76920}" type="pres">
      <dgm:prSet presAssocID="{DA827CF8-019A-4245-9621-98495070D1A9}" presName="node" presStyleLbl="node1" presStyleIdx="0" presStyleCnt="8">
        <dgm:presLayoutVars>
          <dgm:bulletEnabled val="1"/>
        </dgm:presLayoutVars>
      </dgm:prSet>
      <dgm:spPr/>
    </dgm:pt>
    <dgm:pt modelId="{1345BC29-7B59-41C0-B706-9B8AB11631DD}" type="pres">
      <dgm:prSet presAssocID="{70954C07-D159-4571-96E5-5EE4BE439520}" presName="sibTrans" presStyleLbl="sibTrans1D1" presStyleIdx="0" presStyleCnt="7"/>
      <dgm:spPr/>
    </dgm:pt>
    <dgm:pt modelId="{23D2DB92-CE31-4E99-8312-E0F6BB8E9F4B}" type="pres">
      <dgm:prSet presAssocID="{70954C07-D159-4571-96E5-5EE4BE439520}" presName="connectorText" presStyleLbl="sibTrans1D1" presStyleIdx="0" presStyleCnt="7"/>
      <dgm:spPr/>
    </dgm:pt>
    <dgm:pt modelId="{A6EE1FD6-80CC-401B-8A8E-C8B838C435D8}" type="pres">
      <dgm:prSet presAssocID="{6E225D08-515C-437F-9608-91AC4BBE812C}" presName="node" presStyleLbl="node1" presStyleIdx="1" presStyleCnt="8">
        <dgm:presLayoutVars>
          <dgm:bulletEnabled val="1"/>
        </dgm:presLayoutVars>
      </dgm:prSet>
      <dgm:spPr/>
    </dgm:pt>
    <dgm:pt modelId="{5668788D-5F40-42E0-8383-CD06DBBC4D23}" type="pres">
      <dgm:prSet presAssocID="{370E39AB-D661-4AD1-A42A-CEBECDBF2872}" presName="sibTrans" presStyleLbl="sibTrans1D1" presStyleIdx="1" presStyleCnt="7"/>
      <dgm:spPr/>
    </dgm:pt>
    <dgm:pt modelId="{2CA3A678-C9C0-4BCE-AB8E-42EBD6146D1B}" type="pres">
      <dgm:prSet presAssocID="{370E39AB-D661-4AD1-A42A-CEBECDBF2872}" presName="connectorText" presStyleLbl="sibTrans1D1" presStyleIdx="1" presStyleCnt="7"/>
      <dgm:spPr/>
    </dgm:pt>
    <dgm:pt modelId="{624F115E-02A4-4147-BF1C-51F3CFCD0F13}" type="pres">
      <dgm:prSet presAssocID="{C287120A-844D-401D-98ED-6E50D899F202}" presName="node" presStyleLbl="node1" presStyleIdx="2" presStyleCnt="8">
        <dgm:presLayoutVars>
          <dgm:bulletEnabled val="1"/>
        </dgm:presLayoutVars>
      </dgm:prSet>
      <dgm:spPr/>
    </dgm:pt>
    <dgm:pt modelId="{91CE1F33-B9B0-44B9-81BF-1376DD9E53B4}" type="pres">
      <dgm:prSet presAssocID="{BFC74613-FE5D-45AF-B4BC-7CB3EF807043}" presName="sibTrans" presStyleLbl="sibTrans1D1" presStyleIdx="2" presStyleCnt="7"/>
      <dgm:spPr/>
    </dgm:pt>
    <dgm:pt modelId="{BE3AD18B-9375-403E-BF42-1E36B715F14D}" type="pres">
      <dgm:prSet presAssocID="{BFC74613-FE5D-45AF-B4BC-7CB3EF807043}" presName="connectorText" presStyleLbl="sibTrans1D1" presStyleIdx="2" presStyleCnt="7"/>
      <dgm:spPr/>
    </dgm:pt>
    <dgm:pt modelId="{5274702C-0385-40D4-9706-F7BC476D8C03}" type="pres">
      <dgm:prSet presAssocID="{70F995C3-A6B6-4908-AA4A-212533F19DB0}" presName="node" presStyleLbl="node1" presStyleIdx="3" presStyleCnt="8">
        <dgm:presLayoutVars>
          <dgm:bulletEnabled val="1"/>
        </dgm:presLayoutVars>
      </dgm:prSet>
      <dgm:spPr/>
    </dgm:pt>
    <dgm:pt modelId="{7BDB9177-366E-4FE2-9680-C3B66CB77803}" type="pres">
      <dgm:prSet presAssocID="{E3E12F7E-6181-4A5B-8D27-C6F12EE3A56F}" presName="sibTrans" presStyleLbl="sibTrans1D1" presStyleIdx="3" presStyleCnt="7"/>
      <dgm:spPr/>
    </dgm:pt>
    <dgm:pt modelId="{1B002FDA-9824-4A3C-854E-8B5A43FB6295}" type="pres">
      <dgm:prSet presAssocID="{E3E12F7E-6181-4A5B-8D27-C6F12EE3A56F}" presName="connectorText" presStyleLbl="sibTrans1D1" presStyleIdx="3" presStyleCnt="7"/>
      <dgm:spPr/>
    </dgm:pt>
    <dgm:pt modelId="{B4007A94-6F9B-4FC6-8D3D-B1118174CACF}" type="pres">
      <dgm:prSet presAssocID="{42883B2C-B5C9-42F6-8E80-67E4D50CF7D9}" presName="node" presStyleLbl="node1" presStyleIdx="4" presStyleCnt="8">
        <dgm:presLayoutVars>
          <dgm:bulletEnabled val="1"/>
        </dgm:presLayoutVars>
      </dgm:prSet>
      <dgm:spPr/>
    </dgm:pt>
    <dgm:pt modelId="{BF1081F9-348B-4A7F-8A6A-46FE12B79C70}" type="pres">
      <dgm:prSet presAssocID="{8D3062E5-D4DE-4BED-AF01-67459C6A6792}" presName="sibTrans" presStyleLbl="sibTrans1D1" presStyleIdx="4" presStyleCnt="7"/>
      <dgm:spPr/>
    </dgm:pt>
    <dgm:pt modelId="{8E2AD9C8-91E8-4D42-946F-10947A8E7D82}" type="pres">
      <dgm:prSet presAssocID="{8D3062E5-D4DE-4BED-AF01-67459C6A6792}" presName="connectorText" presStyleLbl="sibTrans1D1" presStyleIdx="4" presStyleCnt="7"/>
      <dgm:spPr/>
    </dgm:pt>
    <dgm:pt modelId="{5E615F5B-D059-43C1-ACB1-8AAC8FEBACC6}" type="pres">
      <dgm:prSet presAssocID="{8DF0C34B-3F73-41DD-BFA2-C8B9C2016E98}" presName="node" presStyleLbl="node1" presStyleIdx="5" presStyleCnt="8">
        <dgm:presLayoutVars>
          <dgm:bulletEnabled val="1"/>
        </dgm:presLayoutVars>
      </dgm:prSet>
      <dgm:spPr/>
    </dgm:pt>
    <dgm:pt modelId="{5862C6CA-B7EC-4490-8A2B-914566C9EFC6}" type="pres">
      <dgm:prSet presAssocID="{CCE31917-B4F0-450C-A80C-319025F57C5B}" presName="sibTrans" presStyleLbl="sibTrans1D1" presStyleIdx="5" presStyleCnt="7"/>
      <dgm:spPr/>
    </dgm:pt>
    <dgm:pt modelId="{DA2DCC9F-2A4A-4A0E-9FFC-FA40E3CD094E}" type="pres">
      <dgm:prSet presAssocID="{CCE31917-B4F0-450C-A80C-319025F57C5B}" presName="connectorText" presStyleLbl="sibTrans1D1" presStyleIdx="5" presStyleCnt="7"/>
      <dgm:spPr/>
    </dgm:pt>
    <dgm:pt modelId="{E0578516-4C83-48AE-B264-1891B8630DE6}" type="pres">
      <dgm:prSet presAssocID="{371B36D0-5CA2-466C-8197-2FDB71DBB2DD}" presName="node" presStyleLbl="node1" presStyleIdx="6" presStyleCnt="8">
        <dgm:presLayoutVars>
          <dgm:bulletEnabled val="1"/>
        </dgm:presLayoutVars>
      </dgm:prSet>
      <dgm:spPr/>
    </dgm:pt>
    <dgm:pt modelId="{517D2A55-B80D-4C49-A851-E97C53BCE359}" type="pres">
      <dgm:prSet presAssocID="{79039ACE-360B-4133-98EE-A38B6BC0D65D}" presName="sibTrans" presStyleLbl="sibTrans1D1" presStyleIdx="6" presStyleCnt="7"/>
      <dgm:spPr/>
    </dgm:pt>
    <dgm:pt modelId="{91852E10-C2C7-4FCB-ADAE-BF8E89B60DD3}" type="pres">
      <dgm:prSet presAssocID="{79039ACE-360B-4133-98EE-A38B6BC0D65D}" presName="connectorText" presStyleLbl="sibTrans1D1" presStyleIdx="6" presStyleCnt="7"/>
      <dgm:spPr/>
    </dgm:pt>
    <dgm:pt modelId="{030C2F4C-F1B4-43DC-B37E-4C789EEAFF7C}" type="pres">
      <dgm:prSet presAssocID="{08710443-FB16-447C-B8F3-A6053D871B1B}" presName="node" presStyleLbl="node1" presStyleIdx="7" presStyleCnt="8">
        <dgm:presLayoutVars>
          <dgm:bulletEnabled val="1"/>
        </dgm:presLayoutVars>
      </dgm:prSet>
      <dgm:spPr/>
    </dgm:pt>
  </dgm:ptLst>
  <dgm:cxnLst>
    <dgm:cxn modelId="{1FF5B601-E79D-44EE-9585-4169BF3E6A5D}" srcId="{766CFC13-482F-4F53-B23A-4A88AAD5C716}" destId="{C287120A-844D-401D-98ED-6E50D899F202}" srcOrd="2" destOrd="0" parTransId="{2EE19473-10EF-448C-A0B6-771FEC52532E}" sibTransId="{BFC74613-FE5D-45AF-B4BC-7CB3EF807043}"/>
    <dgm:cxn modelId="{BEBFFD05-1127-4ABA-AF11-E973801056C6}" srcId="{766CFC13-482F-4F53-B23A-4A88AAD5C716}" destId="{DA827CF8-019A-4245-9621-98495070D1A9}" srcOrd="0" destOrd="0" parTransId="{6541D287-5506-4918-861A-EE1293E005D6}" sibTransId="{70954C07-D159-4571-96E5-5EE4BE439520}"/>
    <dgm:cxn modelId="{37A6880C-F956-4A61-829C-F505D23BFEA2}" type="presOf" srcId="{E3E12F7E-6181-4A5B-8D27-C6F12EE3A56F}" destId="{1B002FDA-9824-4A3C-854E-8B5A43FB6295}" srcOrd="1" destOrd="0" presId="urn:microsoft.com/office/officeart/2005/8/layout/bProcess3"/>
    <dgm:cxn modelId="{41543C0D-5F7A-4B41-B041-F24827D7D3CF}" srcId="{766CFC13-482F-4F53-B23A-4A88AAD5C716}" destId="{6E225D08-515C-437F-9608-91AC4BBE812C}" srcOrd="1" destOrd="0" parTransId="{34313734-0707-4FAD-8DB7-E4E18746EAAF}" sibTransId="{370E39AB-D661-4AD1-A42A-CEBECDBF2872}"/>
    <dgm:cxn modelId="{9191FB15-88D5-4724-9B05-13EA9F6AFCD5}" type="presOf" srcId="{08710443-FB16-447C-B8F3-A6053D871B1B}" destId="{030C2F4C-F1B4-43DC-B37E-4C789EEAFF7C}" srcOrd="0" destOrd="0" presId="urn:microsoft.com/office/officeart/2005/8/layout/bProcess3"/>
    <dgm:cxn modelId="{F208E717-636A-4878-819D-5819B5698FA0}" type="presOf" srcId="{BFC74613-FE5D-45AF-B4BC-7CB3EF807043}" destId="{BE3AD18B-9375-403E-BF42-1E36B715F14D}" srcOrd="1" destOrd="0" presId="urn:microsoft.com/office/officeart/2005/8/layout/bProcess3"/>
    <dgm:cxn modelId="{A8C1B61D-DA79-4C1B-8A15-B1E16BB9C0D1}" type="presOf" srcId="{370E39AB-D661-4AD1-A42A-CEBECDBF2872}" destId="{2CA3A678-C9C0-4BCE-AB8E-42EBD6146D1B}" srcOrd="1" destOrd="0" presId="urn:microsoft.com/office/officeart/2005/8/layout/bProcess3"/>
    <dgm:cxn modelId="{622E271E-68ED-4367-A02E-F85F4BE26410}" type="presOf" srcId="{8DF0C34B-3F73-41DD-BFA2-C8B9C2016E98}" destId="{5E615F5B-D059-43C1-ACB1-8AAC8FEBACC6}" srcOrd="0" destOrd="0" presId="urn:microsoft.com/office/officeart/2005/8/layout/bProcess3"/>
    <dgm:cxn modelId="{6F8AFF1E-FCDF-4FBE-BFB5-B3BC51E5AD69}" type="presOf" srcId="{42883B2C-B5C9-42F6-8E80-67E4D50CF7D9}" destId="{B4007A94-6F9B-4FC6-8D3D-B1118174CACF}" srcOrd="0" destOrd="0" presId="urn:microsoft.com/office/officeart/2005/8/layout/bProcess3"/>
    <dgm:cxn modelId="{7ABF0024-5BD2-4526-BF94-E4301BFF4967}" type="presOf" srcId="{BFC74613-FE5D-45AF-B4BC-7CB3EF807043}" destId="{91CE1F33-B9B0-44B9-81BF-1376DD9E53B4}" srcOrd="0" destOrd="0" presId="urn:microsoft.com/office/officeart/2005/8/layout/bProcess3"/>
    <dgm:cxn modelId="{C6A81524-762F-4253-91FC-C60638DEB251}" type="presOf" srcId="{371B36D0-5CA2-466C-8197-2FDB71DBB2DD}" destId="{E0578516-4C83-48AE-B264-1891B8630DE6}" srcOrd="0" destOrd="0" presId="urn:microsoft.com/office/officeart/2005/8/layout/bProcess3"/>
    <dgm:cxn modelId="{1B5B4824-A4F3-4B75-95BC-EA8E4DC95632}" srcId="{766CFC13-482F-4F53-B23A-4A88AAD5C716}" destId="{8DF0C34B-3F73-41DD-BFA2-C8B9C2016E98}" srcOrd="5" destOrd="0" parTransId="{D4BC09DC-DE5F-4105-9EED-6C34046CBB80}" sibTransId="{CCE31917-B4F0-450C-A80C-319025F57C5B}"/>
    <dgm:cxn modelId="{5A05BF31-F750-419D-B740-0FFD35823821}" type="presOf" srcId="{CCE31917-B4F0-450C-A80C-319025F57C5B}" destId="{5862C6CA-B7EC-4490-8A2B-914566C9EFC6}" srcOrd="0" destOrd="0" presId="urn:microsoft.com/office/officeart/2005/8/layout/bProcess3"/>
    <dgm:cxn modelId="{A8530433-6E7C-464F-9762-E8722BBA6898}" srcId="{766CFC13-482F-4F53-B23A-4A88AAD5C716}" destId="{371B36D0-5CA2-466C-8197-2FDB71DBB2DD}" srcOrd="6" destOrd="0" parTransId="{F724D5FD-95D5-4113-B5C7-E31B04C9D390}" sibTransId="{79039ACE-360B-4133-98EE-A38B6BC0D65D}"/>
    <dgm:cxn modelId="{D0360362-32CE-4B8B-8E07-394D5FB79345}" type="presOf" srcId="{79039ACE-360B-4133-98EE-A38B6BC0D65D}" destId="{91852E10-C2C7-4FCB-ADAE-BF8E89B60DD3}" srcOrd="1" destOrd="0" presId="urn:microsoft.com/office/officeart/2005/8/layout/bProcess3"/>
    <dgm:cxn modelId="{00302964-10FB-4458-9797-045A590A726B}" type="presOf" srcId="{70954C07-D159-4571-96E5-5EE4BE439520}" destId="{23D2DB92-CE31-4E99-8312-E0F6BB8E9F4B}" srcOrd="1" destOrd="0" presId="urn:microsoft.com/office/officeart/2005/8/layout/bProcess3"/>
    <dgm:cxn modelId="{D984DA45-D277-4347-9BA7-424E3492B55C}" type="presOf" srcId="{C287120A-844D-401D-98ED-6E50D899F202}" destId="{624F115E-02A4-4147-BF1C-51F3CFCD0F13}" srcOrd="0" destOrd="0" presId="urn:microsoft.com/office/officeart/2005/8/layout/bProcess3"/>
    <dgm:cxn modelId="{71D2F745-824D-4CB3-B596-C609C2C2F4D9}" type="presOf" srcId="{79039ACE-360B-4133-98EE-A38B6BC0D65D}" destId="{517D2A55-B80D-4C49-A851-E97C53BCE359}" srcOrd="0" destOrd="0" presId="urn:microsoft.com/office/officeart/2005/8/layout/bProcess3"/>
    <dgm:cxn modelId="{89D18D6A-91FF-4864-9676-3F0FE2048CD4}" type="presOf" srcId="{8D3062E5-D4DE-4BED-AF01-67459C6A6792}" destId="{8E2AD9C8-91E8-4D42-946F-10947A8E7D82}" srcOrd="1" destOrd="0" presId="urn:microsoft.com/office/officeart/2005/8/layout/bProcess3"/>
    <dgm:cxn modelId="{28979E4E-3ED7-4901-9206-16E0094A57F0}" type="presOf" srcId="{70F995C3-A6B6-4908-AA4A-212533F19DB0}" destId="{5274702C-0385-40D4-9706-F7BC476D8C03}" srcOrd="0" destOrd="0" presId="urn:microsoft.com/office/officeart/2005/8/layout/bProcess3"/>
    <dgm:cxn modelId="{EA317F51-9B24-4903-B77A-1779FEAEAAF9}" type="presOf" srcId="{E3E12F7E-6181-4A5B-8D27-C6F12EE3A56F}" destId="{7BDB9177-366E-4FE2-9680-C3B66CB77803}" srcOrd="0" destOrd="0" presId="urn:microsoft.com/office/officeart/2005/8/layout/bProcess3"/>
    <dgm:cxn modelId="{0EAB4E73-B7BD-4D9E-841C-9E9B063C7797}" srcId="{766CFC13-482F-4F53-B23A-4A88AAD5C716}" destId="{42883B2C-B5C9-42F6-8E80-67E4D50CF7D9}" srcOrd="4" destOrd="0" parTransId="{9855BDE2-DDE5-4343-970C-D4D4D604394B}" sibTransId="{8D3062E5-D4DE-4BED-AF01-67459C6A6792}"/>
    <dgm:cxn modelId="{D70B1978-7BC7-42E0-95DE-3B554019B701}" type="presOf" srcId="{8D3062E5-D4DE-4BED-AF01-67459C6A6792}" destId="{BF1081F9-348B-4A7F-8A6A-46FE12B79C70}" srcOrd="0" destOrd="0" presId="urn:microsoft.com/office/officeart/2005/8/layout/bProcess3"/>
    <dgm:cxn modelId="{7BF1E359-C6E8-4615-B6D0-6BF5E5E91AFE}" type="presOf" srcId="{CCE31917-B4F0-450C-A80C-319025F57C5B}" destId="{DA2DCC9F-2A4A-4A0E-9FFC-FA40E3CD094E}" srcOrd="1" destOrd="0" presId="urn:microsoft.com/office/officeart/2005/8/layout/bProcess3"/>
    <dgm:cxn modelId="{990124A8-D37C-42F8-A939-B82B72574013}" type="presOf" srcId="{766CFC13-482F-4F53-B23A-4A88AAD5C716}" destId="{A1F7E696-0DF2-48E3-9115-9DC28270F54A}" srcOrd="0" destOrd="0" presId="urn:microsoft.com/office/officeart/2005/8/layout/bProcess3"/>
    <dgm:cxn modelId="{D75334BD-0FEF-47DC-B8FE-CCA9C4A14A60}" type="presOf" srcId="{DA827CF8-019A-4245-9621-98495070D1A9}" destId="{E6341834-2C60-44FF-9DD8-5F05B6C76920}" srcOrd="0" destOrd="0" presId="urn:microsoft.com/office/officeart/2005/8/layout/bProcess3"/>
    <dgm:cxn modelId="{A05713C5-4E87-42FE-835E-B4852BFED567}" srcId="{766CFC13-482F-4F53-B23A-4A88AAD5C716}" destId="{08710443-FB16-447C-B8F3-A6053D871B1B}" srcOrd="7" destOrd="0" parTransId="{0CCD3999-443F-4A85-BD07-625B8460747D}" sibTransId="{C5EEACF2-07AE-4070-A59C-DA74EFDE4235}"/>
    <dgm:cxn modelId="{059E48CF-A18E-419C-85DA-71DC43D2355E}" type="presOf" srcId="{6E225D08-515C-437F-9608-91AC4BBE812C}" destId="{A6EE1FD6-80CC-401B-8A8E-C8B838C435D8}" srcOrd="0" destOrd="0" presId="urn:microsoft.com/office/officeart/2005/8/layout/bProcess3"/>
    <dgm:cxn modelId="{A51278D4-D4D5-4C15-B851-D921961B69B4}" srcId="{766CFC13-482F-4F53-B23A-4A88AAD5C716}" destId="{70F995C3-A6B6-4908-AA4A-212533F19DB0}" srcOrd="3" destOrd="0" parTransId="{4C841A0E-0F1A-401F-8B89-A950AADDFDF3}" sibTransId="{E3E12F7E-6181-4A5B-8D27-C6F12EE3A56F}"/>
    <dgm:cxn modelId="{54888AE0-DF06-418E-98B8-378E2E1AFE8B}" type="presOf" srcId="{370E39AB-D661-4AD1-A42A-CEBECDBF2872}" destId="{5668788D-5F40-42E0-8383-CD06DBBC4D23}" srcOrd="0" destOrd="0" presId="urn:microsoft.com/office/officeart/2005/8/layout/bProcess3"/>
    <dgm:cxn modelId="{DDCE62F8-E12A-4336-83DF-1FE853A9D06F}" type="presOf" srcId="{70954C07-D159-4571-96E5-5EE4BE439520}" destId="{1345BC29-7B59-41C0-B706-9B8AB11631DD}" srcOrd="0" destOrd="0" presId="urn:microsoft.com/office/officeart/2005/8/layout/bProcess3"/>
    <dgm:cxn modelId="{8D50B64B-126E-4E7F-8B84-028314112DBF}" type="presParOf" srcId="{A1F7E696-0DF2-48E3-9115-9DC28270F54A}" destId="{E6341834-2C60-44FF-9DD8-5F05B6C76920}" srcOrd="0" destOrd="0" presId="urn:microsoft.com/office/officeart/2005/8/layout/bProcess3"/>
    <dgm:cxn modelId="{F3703E3F-929D-43C4-81E4-03B8E345E742}" type="presParOf" srcId="{A1F7E696-0DF2-48E3-9115-9DC28270F54A}" destId="{1345BC29-7B59-41C0-B706-9B8AB11631DD}" srcOrd="1" destOrd="0" presId="urn:microsoft.com/office/officeart/2005/8/layout/bProcess3"/>
    <dgm:cxn modelId="{DF8F047A-4437-4AEE-94D3-96A58AACB0BC}" type="presParOf" srcId="{1345BC29-7B59-41C0-B706-9B8AB11631DD}" destId="{23D2DB92-CE31-4E99-8312-E0F6BB8E9F4B}" srcOrd="0" destOrd="0" presId="urn:microsoft.com/office/officeart/2005/8/layout/bProcess3"/>
    <dgm:cxn modelId="{C59DA983-72F8-431A-99C4-ED57364D7FDD}" type="presParOf" srcId="{A1F7E696-0DF2-48E3-9115-9DC28270F54A}" destId="{A6EE1FD6-80CC-401B-8A8E-C8B838C435D8}" srcOrd="2" destOrd="0" presId="urn:microsoft.com/office/officeart/2005/8/layout/bProcess3"/>
    <dgm:cxn modelId="{F3E49A7B-C738-4FEC-B649-8C59215E1F12}" type="presParOf" srcId="{A1F7E696-0DF2-48E3-9115-9DC28270F54A}" destId="{5668788D-5F40-42E0-8383-CD06DBBC4D23}" srcOrd="3" destOrd="0" presId="urn:microsoft.com/office/officeart/2005/8/layout/bProcess3"/>
    <dgm:cxn modelId="{13F0F623-BCC6-4D5D-BA2A-27CCF47873E1}" type="presParOf" srcId="{5668788D-5F40-42E0-8383-CD06DBBC4D23}" destId="{2CA3A678-C9C0-4BCE-AB8E-42EBD6146D1B}" srcOrd="0" destOrd="0" presId="urn:microsoft.com/office/officeart/2005/8/layout/bProcess3"/>
    <dgm:cxn modelId="{69BF7339-5857-4DB0-8E4D-0FC1E8E57C29}" type="presParOf" srcId="{A1F7E696-0DF2-48E3-9115-9DC28270F54A}" destId="{624F115E-02A4-4147-BF1C-51F3CFCD0F13}" srcOrd="4" destOrd="0" presId="urn:microsoft.com/office/officeart/2005/8/layout/bProcess3"/>
    <dgm:cxn modelId="{3065CCB9-2EC0-4A70-93C0-9F8BD54E9E92}" type="presParOf" srcId="{A1F7E696-0DF2-48E3-9115-9DC28270F54A}" destId="{91CE1F33-B9B0-44B9-81BF-1376DD9E53B4}" srcOrd="5" destOrd="0" presId="urn:microsoft.com/office/officeart/2005/8/layout/bProcess3"/>
    <dgm:cxn modelId="{3D1E44C9-5F72-4C40-8CAB-4ADE9FD57A42}" type="presParOf" srcId="{91CE1F33-B9B0-44B9-81BF-1376DD9E53B4}" destId="{BE3AD18B-9375-403E-BF42-1E36B715F14D}" srcOrd="0" destOrd="0" presId="urn:microsoft.com/office/officeart/2005/8/layout/bProcess3"/>
    <dgm:cxn modelId="{976A8D57-8158-430A-A434-93B3F2C5A7BA}" type="presParOf" srcId="{A1F7E696-0DF2-48E3-9115-9DC28270F54A}" destId="{5274702C-0385-40D4-9706-F7BC476D8C03}" srcOrd="6" destOrd="0" presId="urn:microsoft.com/office/officeart/2005/8/layout/bProcess3"/>
    <dgm:cxn modelId="{8F7C33D2-30CD-48BF-BC1F-453AAAFA5C24}" type="presParOf" srcId="{A1F7E696-0DF2-48E3-9115-9DC28270F54A}" destId="{7BDB9177-366E-4FE2-9680-C3B66CB77803}" srcOrd="7" destOrd="0" presId="urn:microsoft.com/office/officeart/2005/8/layout/bProcess3"/>
    <dgm:cxn modelId="{A66C7B9A-17E3-4130-8214-D8C6F5BD1621}" type="presParOf" srcId="{7BDB9177-366E-4FE2-9680-C3B66CB77803}" destId="{1B002FDA-9824-4A3C-854E-8B5A43FB6295}" srcOrd="0" destOrd="0" presId="urn:microsoft.com/office/officeart/2005/8/layout/bProcess3"/>
    <dgm:cxn modelId="{D1F84264-2BAD-478C-B117-AF6F06687054}" type="presParOf" srcId="{A1F7E696-0DF2-48E3-9115-9DC28270F54A}" destId="{B4007A94-6F9B-4FC6-8D3D-B1118174CACF}" srcOrd="8" destOrd="0" presId="urn:microsoft.com/office/officeart/2005/8/layout/bProcess3"/>
    <dgm:cxn modelId="{FEE5E89F-FB7C-4A1D-AA07-4AC65AC5C45B}" type="presParOf" srcId="{A1F7E696-0DF2-48E3-9115-9DC28270F54A}" destId="{BF1081F9-348B-4A7F-8A6A-46FE12B79C70}" srcOrd="9" destOrd="0" presId="urn:microsoft.com/office/officeart/2005/8/layout/bProcess3"/>
    <dgm:cxn modelId="{05914879-F1F0-4CF5-A86B-8BADA6C3469F}" type="presParOf" srcId="{BF1081F9-348B-4A7F-8A6A-46FE12B79C70}" destId="{8E2AD9C8-91E8-4D42-946F-10947A8E7D82}" srcOrd="0" destOrd="0" presId="urn:microsoft.com/office/officeart/2005/8/layout/bProcess3"/>
    <dgm:cxn modelId="{CB5686BC-CB30-4689-A2CC-5AA3B92A662B}" type="presParOf" srcId="{A1F7E696-0DF2-48E3-9115-9DC28270F54A}" destId="{5E615F5B-D059-43C1-ACB1-8AAC8FEBACC6}" srcOrd="10" destOrd="0" presId="urn:microsoft.com/office/officeart/2005/8/layout/bProcess3"/>
    <dgm:cxn modelId="{F017A2DA-8C37-435F-AA36-C7768DA21ED3}" type="presParOf" srcId="{A1F7E696-0DF2-48E3-9115-9DC28270F54A}" destId="{5862C6CA-B7EC-4490-8A2B-914566C9EFC6}" srcOrd="11" destOrd="0" presId="urn:microsoft.com/office/officeart/2005/8/layout/bProcess3"/>
    <dgm:cxn modelId="{8AA5C2AD-207B-44F1-AB5A-D981214424B6}" type="presParOf" srcId="{5862C6CA-B7EC-4490-8A2B-914566C9EFC6}" destId="{DA2DCC9F-2A4A-4A0E-9FFC-FA40E3CD094E}" srcOrd="0" destOrd="0" presId="urn:microsoft.com/office/officeart/2005/8/layout/bProcess3"/>
    <dgm:cxn modelId="{34FB4807-C964-4484-B96C-BF59B48F033D}" type="presParOf" srcId="{A1F7E696-0DF2-48E3-9115-9DC28270F54A}" destId="{E0578516-4C83-48AE-B264-1891B8630DE6}" srcOrd="12" destOrd="0" presId="urn:microsoft.com/office/officeart/2005/8/layout/bProcess3"/>
    <dgm:cxn modelId="{21A982BB-3CFD-4679-8122-28D2F999F0D3}" type="presParOf" srcId="{A1F7E696-0DF2-48E3-9115-9DC28270F54A}" destId="{517D2A55-B80D-4C49-A851-E97C53BCE359}" srcOrd="13" destOrd="0" presId="urn:microsoft.com/office/officeart/2005/8/layout/bProcess3"/>
    <dgm:cxn modelId="{566BB694-03F1-40DE-9948-9900B58A47F0}" type="presParOf" srcId="{517D2A55-B80D-4C49-A851-E97C53BCE359}" destId="{91852E10-C2C7-4FCB-ADAE-BF8E89B60DD3}" srcOrd="0" destOrd="0" presId="urn:microsoft.com/office/officeart/2005/8/layout/bProcess3"/>
    <dgm:cxn modelId="{DD21DCCE-34F3-4D90-8F9E-1F0DE60D404D}" type="presParOf" srcId="{A1F7E696-0DF2-48E3-9115-9DC28270F54A}" destId="{030C2F4C-F1B4-43DC-B37E-4C789EEAFF7C}" srcOrd="14" destOrd="0" presId="urn:microsoft.com/office/officeart/2005/8/layout/b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66CFC13-482F-4F53-B23A-4A88AAD5C716}" type="doc">
      <dgm:prSet loTypeId="urn:microsoft.com/office/officeart/2005/8/layout/hierarchy4" loCatId="relationship" qsTypeId="urn:microsoft.com/office/officeart/2005/8/quickstyle/simple1" qsCatId="simple" csTypeId="urn:microsoft.com/office/officeart/2005/8/colors/accent0_1" csCatId="mainScheme" phldr="1"/>
      <dgm:spPr/>
      <dgm:t>
        <a:bodyPr/>
        <a:lstStyle/>
        <a:p>
          <a:endParaRPr lang="es-CO"/>
        </a:p>
      </dgm:t>
    </dgm:pt>
    <dgm:pt modelId="{5D5F2D97-CC00-4A53-AB7F-93A0F4B0D30B}">
      <dgm:prSet phldrT="[Texto]" custT="1"/>
      <dgm:spPr/>
      <dgm:t>
        <a:bodyPr/>
        <a:lstStyle/>
        <a:p>
          <a:r>
            <a:rPr lang="es-MX" sz="2000" b="1" dirty="0"/>
            <a:t>Considera u</a:t>
          </a:r>
          <a:r>
            <a:rPr lang="es-CO" sz="2000" b="1" dirty="0"/>
            <a:t>na estrategia para  creación de capacidad y un plan de acción realista, que incluya la identificación de prioridades, plazos, recursos humanos y financieros, la identificación de las partes interesadas y la asignación de responsabilidades es fundamental para cumplir el propósito de disponer de informes empresariales de alta calidad. Puede incluir:</a:t>
          </a:r>
        </a:p>
      </dgm:t>
    </dgm:pt>
    <dgm:pt modelId="{FC91EB9E-54B1-498E-828B-0204831A876F}" type="parTrans" cxnId="{005E1292-EF6A-44FB-9961-5ECBFA8DCCD7}">
      <dgm:prSet/>
      <dgm:spPr/>
      <dgm:t>
        <a:bodyPr/>
        <a:lstStyle/>
        <a:p>
          <a:endParaRPr lang="es-CO" sz="1200"/>
        </a:p>
      </dgm:t>
    </dgm:pt>
    <dgm:pt modelId="{0872D141-5067-410B-AC53-D17B5712F6B9}" type="sibTrans" cxnId="{005E1292-EF6A-44FB-9961-5ECBFA8DCCD7}">
      <dgm:prSet/>
      <dgm:spPr/>
      <dgm:t>
        <a:bodyPr/>
        <a:lstStyle/>
        <a:p>
          <a:endParaRPr lang="es-CO" sz="1200"/>
        </a:p>
      </dgm:t>
    </dgm:pt>
    <dgm:pt modelId="{6DA8B937-9364-40D2-AB55-C1C9B498D444}" type="pres">
      <dgm:prSet presAssocID="{766CFC13-482F-4F53-B23A-4A88AAD5C716}" presName="Name0" presStyleCnt="0">
        <dgm:presLayoutVars>
          <dgm:chPref val="1"/>
          <dgm:dir/>
          <dgm:animOne val="branch"/>
          <dgm:animLvl val="lvl"/>
          <dgm:resizeHandles/>
        </dgm:presLayoutVars>
      </dgm:prSet>
      <dgm:spPr/>
    </dgm:pt>
    <dgm:pt modelId="{647E736F-0AE6-4C06-9CB1-BD0369899C6E}" type="pres">
      <dgm:prSet presAssocID="{5D5F2D97-CC00-4A53-AB7F-93A0F4B0D30B}" presName="vertOne" presStyleCnt="0"/>
      <dgm:spPr/>
    </dgm:pt>
    <dgm:pt modelId="{C8525D7F-88F3-4A20-9BD0-E272548D9B5C}" type="pres">
      <dgm:prSet presAssocID="{5D5F2D97-CC00-4A53-AB7F-93A0F4B0D30B}" presName="txOne" presStyleLbl="node0" presStyleIdx="0" presStyleCnt="1">
        <dgm:presLayoutVars>
          <dgm:chPref val="3"/>
        </dgm:presLayoutVars>
      </dgm:prSet>
      <dgm:spPr/>
    </dgm:pt>
    <dgm:pt modelId="{5ACAC5FC-40DF-4E67-B1B0-B72E56154CFC}" type="pres">
      <dgm:prSet presAssocID="{5D5F2D97-CC00-4A53-AB7F-93A0F4B0D30B}" presName="horzOne" presStyleCnt="0"/>
      <dgm:spPr/>
    </dgm:pt>
  </dgm:ptLst>
  <dgm:cxnLst>
    <dgm:cxn modelId="{5EA5E11A-1793-4B4A-9526-7E337D6A5FC0}" type="presOf" srcId="{5D5F2D97-CC00-4A53-AB7F-93A0F4B0D30B}" destId="{C8525D7F-88F3-4A20-9BD0-E272548D9B5C}" srcOrd="0" destOrd="0" presId="urn:microsoft.com/office/officeart/2005/8/layout/hierarchy4"/>
    <dgm:cxn modelId="{6E08D860-4311-4DCA-BD6D-2D8199CDC5E9}" type="presOf" srcId="{766CFC13-482F-4F53-B23A-4A88AAD5C716}" destId="{6DA8B937-9364-40D2-AB55-C1C9B498D444}" srcOrd="0" destOrd="0" presId="urn:microsoft.com/office/officeart/2005/8/layout/hierarchy4"/>
    <dgm:cxn modelId="{005E1292-EF6A-44FB-9961-5ECBFA8DCCD7}" srcId="{766CFC13-482F-4F53-B23A-4A88AAD5C716}" destId="{5D5F2D97-CC00-4A53-AB7F-93A0F4B0D30B}" srcOrd="0" destOrd="0" parTransId="{FC91EB9E-54B1-498E-828B-0204831A876F}" sibTransId="{0872D141-5067-410B-AC53-D17B5712F6B9}"/>
    <dgm:cxn modelId="{CD5D6C1C-5459-4EA7-85E2-6CEB52022353}" type="presParOf" srcId="{6DA8B937-9364-40D2-AB55-C1C9B498D444}" destId="{647E736F-0AE6-4C06-9CB1-BD0369899C6E}" srcOrd="0" destOrd="0" presId="urn:microsoft.com/office/officeart/2005/8/layout/hierarchy4"/>
    <dgm:cxn modelId="{B2BE09EC-654B-4B40-8A46-D163C5B6D362}" type="presParOf" srcId="{647E736F-0AE6-4C06-9CB1-BD0369899C6E}" destId="{C8525D7F-88F3-4A20-9BD0-E272548D9B5C}" srcOrd="0" destOrd="0" presId="urn:microsoft.com/office/officeart/2005/8/layout/hierarchy4"/>
    <dgm:cxn modelId="{1BD838AA-084A-457A-9615-5D81103B1364}" type="presParOf" srcId="{647E736F-0AE6-4C06-9CB1-BD0369899C6E}" destId="{5ACAC5FC-40DF-4E67-B1B0-B72E56154CFC}"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66CFC13-482F-4F53-B23A-4A88AAD5C716}" type="doc">
      <dgm:prSet loTypeId="urn:microsoft.com/office/officeart/2005/8/layout/bProcess3" loCatId="process" qsTypeId="urn:microsoft.com/office/officeart/2005/8/quickstyle/simple1" qsCatId="simple" csTypeId="urn:microsoft.com/office/officeart/2005/8/colors/accent0_1" csCatId="mainScheme" phldr="1"/>
      <dgm:spPr/>
      <dgm:t>
        <a:bodyPr/>
        <a:lstStyle/>
        <a:p>
          <a:endParaRPr lang="es-CO"/>
        </a:p>
      </dgm:t>
    </dgm:pt>
    <dgm:pt modelId="{DA827CF8-019A-4245-9621-98495070D1A9}">
      <dgm:prSet phldrT="[Texto]" custT="1"/>
      <dgm:spPr/>
      <dgm:t>
        <a:bodyPr/>
        <a:lstStyle/>
        <a:p>
          <a:r>
            <a:rPr lang="es-CO" sz="1200" b="1" dirty="0">
              <a:latin typeface="+mn-lt"/>
            </a:rPr>
            <a:t>El alcance del proyecto, es decir, el marco del desafío de creación de capacidad;</a:t>
          </a:r>
        </a:p>
      </dgm:t>
    </dgm:pt>
    <dgm:pt modelId="{6541D287-5506-4918-861A-EE1293E005D6}" type="parTrans" cxnId="{BEBFFD05-1127-4ABA-AF11-E973801056C6}">
      <dgm:prSet/>
      <dgm:spPr/>
      <dgm:t>
        <a:bodyPr/>
        <a:lstStyle/>
        <a:p>
          <a:endParaRPr lang="es-CO" sz="1200" b="1">
            <a:latin typeface="+mn-lt"/>
          </a:endParaRPr>
        </a:p>
      </dgm:t>
    </dgm:pt>
    <dgm:pt modelId="{70954C07-D159-4571-96E5-5EE4BE439520}" type="sibTrans" cxnId="{BEBFFD05-1127-4ABA-AF11-E973801056C6}">
      <dgm:prSet custT="1"/>
      <dgm:spPr/>
      <dgm:t>
        <a:bodyPr/>
        <a:lstStyle/>
        <a:p>
          <a:endParaRPr lang="es-CO" sz="1200" b="1">
            <a:latin typeface="+mn-lt"/>
          </a:endParaRPr>
        </a:p>
      </dgm:t>
    </dgm:pt>
    <dgm:pt modelId="{B6F7A550-DEC9-4354-A313-E266671C288B}">
      <dgm:prSet custT="1"/>
      <dgm:spPr/>
      <dgm:t>
        <a:bodyPr/>
        <a:lstStyle/>
        <a:p>
          <a:r>
            <a:rPr lang="es-CO" sz="1200" b="1" dirty="0">
              <a:latin typeface="+mn-lt"/>
            </a:rPr>
            <a:t>• Evaluar la situación actual, condiciones culturales, políticas y socioeconómicas y principales partes interesadas;</a:t>
          </a:r>
        </a:p>
      </dgm:t>
    </dgm:pt>
    <dgm:pt modelId="{BC7DBED2-ABB4-43EB-93C8-9F5BAA0C8849}" type="parTrans" cxnId="{F71151EC-E2DB-47C5-A92E-FF1C3A234364}">
      <dgm:prSet/>
      <dgm:spPr/>
      <dgm:t>
        <a:bodyPr/>
        <a:lstStyle/>
        <a:p>
          <a:endParaRPr lang="es-CO" sz="1200" b="1">
            <a:latin typeface="+mn-lt"/>
          </a:endParaRPr>
        </a:p>
      </dgm:t>
    </dgm:pt>
    <dgm:pt modelId="{49BD4669-ADE1-4F33-AB7E-61989ACA367F}" type="sibTrans" cxnId="{F71151EC-E2DB-47C5-A92E-FF1C3A234364}">
      <dgm:prSet custT="1"/>
      <dgm:spPr/>
      <dgm:t>
        <a:bodyPr/>
        <a:lstStyle/>
        <a:p>
          <a:endParaRPr lang="es-CO" sz="1200" b="1">
            <a:latin typeface="+mn-lt"/>
          </a:endParaRPr>
        </a:p>
      </dgm:t>
    </dgm:pt>
    <dgm:pt modelId="{7FE0260C-5198-49B0-86E1-DE30F17800FA}">
      <dgm:prSet custT="1"/>
      <dgm:spPr/>
      <dgm:t>
        <a:bodyPr/>
        <a:lstStyle/>
        <a:p>
          <a:r>
            <a:rPr lang="es-CO" sz="1200" b="1" dirty="0">
              <a:latin typeface="+mn-lt"/>
            </a:rPr>
            <a:t>• Identificar las brechas entre la situación actual y las normas internacionales pertinentes y  mejores prácticas;</a:t>
          </a:r>
        </a:p>
      </dgm:t>
    </dgm:pt>
    <dgm:pt modelId="{BD990A1A-C37E-4CE1-B990-928721EAC568}" type="parTrans" cxnId="{476B29AF-1EE7-4D33-A612-FC636EB8EB99}">
      <dgm:prSet/>
      <dgm:spPr/>
      <dgm:t>
        <a:bodyPr/>
        <a:lstStyle/>
        <a:p>
          <a:endParaRPr lang="es-CO" sz="1200" b="1">
            <a:latin typeface="+mn-lt"/>
          </a:endParaRPr>
        </a:p>
      </dgm:t>
    </dgm:pt>
    <dgm:pt modelId="{8D75E0FD-9A6A-414C-9A60-C12932301239}" type="sibTrans" cxnId="{476B29AF-1EE7-4D33-A612-FC636EB8EB99}">
      <dgm:prSet custT="1"/>
      <dgm:spPr/>
      <dgm:t>
        <a:bodyPr/>
        <a:lstStyle/>
        <a:p>
          <a:endParaRPr lang="es-CO" sz="1200" b="1">
            <a:latin typeface="+mn-lt"/>
          </a:endParaRPr>
        </a:p>
      </dgm:t>
    </dgm:pt>
    <dgm:pt modelId="{834426EA-3F50-4F9B-B311-D2562E2AA155}">
      <dgm:prSet custT="1"/>
      <dgm:spPr/>
      <dgm:t>
        <a:bodyPr/>
        <a:lstStyle/>
        <a:p>
          <a:endParaRPr lang="es-CO" sz="1100" b="1" dirty="0">
            <a:latin typeface="+mn-lt"/>
          </a:endParaRPr>
        </a:p>
        <a:p>
          <a:r>
            <a:rPr lang="es-CO" sz="1100" b="1" dirty="0">
              <a:latin typeface="+mn-lt"/>
            </a:rPr>
            <a:t>• Desarrollar la estrategia y un plan de acción pertinente a las necesidades del país (prioridades, recursos, plazos) e identificar contrapartes y socios estratégicos;</a:t>
          </a:r>
        </a:p>
      </dgm:t>
    </dgm:pt>
    <dgm:pt modelId="{77B53254-AAFF-4A21-8618-DEE1440D8200}" type="parTrans" cxnId="{D986D256-B1EA-486D-99E7-B879DE06ED6B}">
      <dgm:prSet/>
      <dgm:spPr/>
      <dgm:t>
        <a:bodyPr/>
        <a:lstStyle/>
        <a:p>
          <a:endParaRPr lang="es-CO" sz="1200" b="1">
            <a:latin typeface="+mn-lt"/>
          </a:endParaRPr>
        </a:p>
      </dgm:t>
    </dgm:pt>
    <dgm:pt modelId="{4C2C7434-6334-4EA9-B489-26F9759290EC}" type="sibTrans" cxnId="{D986D256-B1EA-486D-99E7-B879DE06ED6B}">
      <dgm:prSet custT="1"/>
      <dgm:spPr/>
      <dgm:t>
        <a:bodyPr/>
        <a:lstStyle/>
        <a:p>
          <a:endParaRPr lang="es-CO" sz="1200" b="1">
            <a:latin typeface="+mn-lt"/>
          </a:endParaRPr>
        </a:p>
      </dgm:t>
    </dgm:pt>
    <dgm:pt modelId="{58F1DCD2-9DB3-4D14-9B9D-6474913E8CC5}">
      <dgm:prSet custT="1"/>
      <dgm:spPr/>
      <dgm:t>
        <a:bodyPr/>
        <a:lstStyle/>
        <a:p>
          <a:r>
            <a:rPr lang="es-CO" sz="1200" b="1" dirty="0">
              <a:latin typeface="+mn-lt"/>
            </a:rPr>
            <a:t>• Comunicar el plan de acción a todas las partes interesadas clave;</a:t>
          </a:r>
        </a:p>
      </dgm:t>
    </dgm:pt>
    <dgm:pt modelId="{759B60B4-A861-45A2-881C-8ACEED93288B}" type="parTrans" cxnId="{81FCFB52-CDE3-43ED-94C1-A6B6B9604282}">
      <dgm:prSet/>
      <dgm:spPr/>
      <dgm:t>
        <a:bodyPr/>
        <a:lstStyle/>
        <a:p>
          <a:endParaRPr lang="es-CO" sz="1200" b="1">
            <a:latin typeface="+mn-lt"/>
          </a:endParaRPr>
        </a:p>
      </dgm:t>
    </dgm:pt>
    <dgm:pt modelId="{19FA234B-7BF0-48C1-982F-C92B86B68778}" type="sibTrans" cxnId="{81FCFB52-CDE3-43ED-94C1-A6B6B9604282}">
      <dgm:prSet custT="1"/>
      <dgm:spPr/>
      <dgm:t>
        <a:bodyPr/>
        <a:lstStyle/>
        <a:p>
          <a:endParaRPr lang="es-CO" sz="1200" b="1">
            <a:latin typeface="+mn-lt"/>
          </a:endParaRPr>
        </a:p>
      </dgm:t>
    </dgm:pt>
    <dgm:pt modelId="{142FB65C-C822-4454-AA18-348A5C641146}">
      <dgm:prSet custT="1"/>
      <dgm:spPr/>
      <dgm:t>
        <a:bodyPr/>
        <a:lstStyle/>
        <a:p>
          <a:r>
            <a:rPr lang="es-CO" sz="1200" b="1" dirty="0">
              <a:latin typeface="+mn-lt"/>
            </a:rPr>
            <a:t>• Implementar el plan;</a:t>
          </a:r>
        </a:p>
      </dgm:t>
    </dgm:pt>
    <dgm:pt modelId="{D66E15F0-1D4D-4C60-A334-2D9D739B8DF2}" type="parTrans" cxnId="{D61F5C45-D8A1-462A-9687-553D3B80B56D}">
      <dgm:prSet/>
      <dgm:spPr/>
      <dgm:t>
        <a:bodyPr/>
        <a:lstStyle/>
        <a:p>
          <a:endParaRPr lang="es-CO" sz="1200" b="1">
            <a:latin typeface="+mn-lt"/>
          </a:endParaRPr>
        </a:p>
      </dgm:t>
    </dgm:pt>
    <dgm:pt modelId="{F37D3724-43EE-4E6E-9477-3A4A61D514B7}" type="sibTrans" cxnId="{D61F5C45-D8A1-462A-9687-553D3B80B56D}">
      <dgm:prSet custT="1"/>
      <dgm:spPr/>
      <dgm:t>
        <a:bodyPr/>
        <a:lstStyle/>
        <a:p>
          <a:endParaRPr lang="es-CO" sz="1200" b="1">
            <a:latin typeface="+mn-lt"/>
          </a:endParaRPr>
        </a:p>
      </dgm:t>
    </dgm:pt>
    <dgm:pt modelId="{3FF8C7BD-541D-42A6-9792-F6D0498B38D7}">
      <dgm:prSet custT="1"/>
      <dgm:spPr/>
      <dgm:t>
        <a:bodyPr/>
        <a:lstStyle/>
        <a:p>
          <a:r>
            <a:rPr lang="es-CO" sz="1200" b="1" dirty="0">
              <a:latin typeface="+mn-lt"/>
            </a:rPr>
            <a:t>• Evaluar el plan de acción y los avances realizados;</a:t>
          </a:r>
        </a:p>
      </dgm:t>
    </dgm:pt>
    <dgm:pt modelId="{3D72D7ED-D430-4871-A385-2F900B2911FA}" type="parTrans" cxnId="{07D10A74-330F-4B80-BEB1-95395136A3DA}">
      <dgm:prSet/>
      <dgm:spPr/>
      <dgm:t>
        <a:bodyPr/>
        <a:lstStyle/>
        <a:p>
          <a:endParaRPr lang="es-CO" sz="1200" b="1">
            <a:latin typeface="+mn-lt"/>
          </a:endParaRPr>
        </a:p>
      </dgm:t>
    </dgm:pt>
    <dgm:pt modelId="{CE0DE5A6-AC98-4659-9AB3-6C1BD6E45EDF}" type="sibTrans" cxnId="{07D10A74-330F-4B80-BEB1-95395136A3DA}">
      <dgm:prSet custT="1"/>
      <dgm:spPr/>
      <dgm:t>
        <a:bodyPr/>
        <a:lstStyle/>
        <a:p>
          <a:endParaRPr lang="es-CO" sz="1200" b="1">
            <a:latin typeface="+mn-lt"/>
          </a:endParaRPr>
        </a:p>
      </dgm:t>
    </dgm:pt>
    <dgm:pt modelId="{7F549C51-64CC-4190-A358-4FCED3C6734D}">
      <dgm:prSet custT="1"/>
      <dgm:spPr/>
      <dgm:t>
        <a:bodyPr/>
        <a:lstStyle/>
        <a:p>
          <a:r>
            <a:rPr lang="es-CO" sz="1200" b="1" dirty="0">
              <a:latin typeface="+mn-lt"/>
            </a:rPr>
            <a:t>• Comenzar la siguiente etapa del proceso de creación de capacidad.</a:t>
          </a:r>
        </a:p>
      </dgm:t>
    </dgm:pt>
    <dgm:pt modelId="{6C0FF292-989D-47EE-AEBF-0BD21CE5CF10}" type="parTrans" cxnId="{741D5B4B-6100-4986-925D-41512F4C5764}">
      <dgm:prSet/>
      <dgm:spPr/>
      <dgm:t>
        <a:bodyPr/>
        <a:lstStyle/>
        <a:p>
          <a:endParaRPr lang="es-CO" sz="1200" b="1">
            <a:latin typeface="+mn-lt"/>
          </a:endParaRPr>
        </a:p>
      </dgm:t>
    </dgm:pt>
    <dgm:pt modelId="{6AB66BE8-9DA4-4529-86D6-4F195613BA50}" type="sibTrans" cxnId="{741D5B4B-6100-4986-925D-41512F4C5764}">
      <dgm:prSet/>
      <dgm:spPr/>
      <dgm:t>
        <a:bodyPr/>
        <a:lstStyle/>
        <a:p>
          <a:endParaRPr lang="es-CO" sz="1200" b="1">
            <a:latin typeface="+mn-lt"/>
          </a:endParaRPr>
        </a:p>
      </dgm:t>
    </dgm:pt>
    <dgm:pt modelId="{A1F7E696-0DF2-48E3-9115-9DC28270F54A}" type="pres">
      <dgm:prSet presAssocID="{766CFC13-482F-4F53-B23A-4A88AAD5C716}" presName="Name0" presStyleCnt="0">
        <dgm:presLayoutVars>
          <dgm:dir/>
          <dgm:resizeHandles val="exact"/>
        </dgm:presLayoutVars>
      </dgm:prSet>
      <dgm:spPr/>
    </dgm:pt>
    <dgm:pt modelId="{E6341834-2C60-44FF-9DD8-5F05B6C76920}" type="pres">
      <dgm:prSet presAssocID="{DA827CF8-019A-4245-9621-98495070D1A9}" presName="node" presStyleLbl="node1" presStyleIdx="0" presStyleCnt="8">
        <dgm:presLayoutVars>
          <dgm:bulletEnabled val="1"/>
        </dgm:presLayoutVars>
      </dgm:prSet>
      <dgm:spPr/>
    </dgm:pt>
    <dgm:pt modelId="{1345BC29-7B59-41C0-B706-9B8AB11631DD}" type="pres">
      <dgm:prSet presAssocID="{70954C07-D159-4571-96E5-5EE4BE439520}" presName="sibTrans" presStyleLbl="sibTrans1D1" presStyleIdx="0" presStyleCnt="7"/>
      <dgm:spPr/>
    </dgm:pt>
    <dgm:pt modelId="{23D2DB92-CE31-4E99-8312-E0F6BB8E9F4B}" type="pres">
      <dgm:prSet presAssocID="{70954C07-D159-4571-96E5-5EE4BE439520}" presName="connectorText" presStyleLbl="sibTrans1D1" presStyleIdx="0" presStyleCnt="7"/>
      <dgm:spPr/>
    </dgm:pt>
    <dgm:pt modelId="{357E4443-4FEB-411F-AB6F-3D79F6F5D573}" type="pres">
      <dgm:prSet presAssocID="{B6F7A550-DEC9-4354-A313-E266671C288B}" presName="node" presStyleLbl="node1" presStyleIdx="1" presStyleCnt="8">
        <dgm:presLayoutVars>
          <dgm:bulletEnabled val="1"/>
        </dgm:presLayoutVars>
      </dgm:prSet>
      <dgm:spPr/>
    </dgm:pt>
    <dgm:pt modelId="{13D4E9D3-A33A-4768-87C6-E66FAF0DEABB}" type="pres">
      <dgm:prSet presAssocID="{49BD4669-ADE1-4F33-AB7E-61989ACA367F}" presName="sibTrans" presStyleLbl="sibTrans1D1" presStyleIdx="1" presStyleCnt="7"/>
      <dgm:spPr/>
    </dgm:pt>
    <dgm:pt modelId="{1CC0DBF1-D5CF-47DF-8587-F5CC758D034D}" type="pres">
      <dgm:prSet presAssocID="{49BD4669-ADE1-4F33-AB7E-61989ACA367F}" presName="connectorText" presStyleLbl="sibTrans1D1" presStyleIdx="1" presStyleCnt="7"/>
      <dgm:spPr/>
    </dgm:pt>
    <dgm:pt modelId="{6CE2AAD2-ABC2-40B2-B3E9-828414277BE5}" type="pres">
      <dgm:prSet presAssocID="{7FE0260C-5198-49B0-86E1-DE30F17800FA}" presName="node" presStyleLbl="node1" presStyleIdx="2" presStyleCnt="8">
        <dgm:presLayoutVars>
          <dgm:bulletEnabled val="1"/>
        </dgm:presLayoutVars>
      </dgm:prSet>
      <dgm:spPr/>
    </dgm:pt>
    <dgm:pt modelId="{4F386519-F3FA-476E-B3E4-5355BAE01F28}" type="pres">
      <dgm:prSet presAssocID="{8D75E0FD-9A6A-414C-9A60-C12932301239}" presName="sibTrans" presStyleLbl="sibTrans1D1" presStyleIdx="2" presStyleCnt="7"/>
      <dgm:spPr/>
    </dgm:pt>
    <dgm:pt modelId="{EFE8D3F2-061A-436B-AC0F-6E06CF4AF9DD}" type="pres">
      <dgm:prSet presAssocID="{8D75E0FD-9A6A-414C-9A60-C12932301239}" presName="connectorText" presStyleLbl="sibTrans1D1" presStyleIdx="2" presStyleCnt="7"/>
      <dgm:spPr/>
    </dgm:pt>
    <dgm:pt modelId="{E36D1B7E-54C1-429A-9DFF-17B2CECBDA1A}" type="pres">
      <dgm:prSet presAssocID="{834426EA-3F50-4F9B-B311-D2562E2AA155}" presName="node" presStyleLbl="node1" presStyleIdx="3" presStyleCnt="8">
        <dgm:presLayoutVars>
          <dgm:bulletEnabled val="1"/>
        </dgm:presLayoutVars>
      </dgm:prSet>
      <dgm:spPr/>
    </dgm:pt>
    <dgm:pt modelId="{36BD4A68-74D0-4E0E-AA95-9328435D4D28}" type="pres">
      <dgm:prSet presAssocID="{4C2C7434-6334-4EA9-B489-26F9759290EC}" presName="sibTrans" presStyleLbl="sibTrans1D1" presStyleIdx="3" presStyleCnt="7"/>
      <dgm:spPr/>
    </dgm:pt>
    <dgm:pt modelId="{AD2A46FC-D249-4A8F-84F3-36BEF9794570}" type="pres">
      <dgm:prSet presAssocID="{4C2C7434-6334-4EA9-B489-26F9759290EC}" presName="connectorText" presStyleLbl="sibTrans1D1" presStyleIdx="3" presStyleCnt="7"/>
      <dgm:spPr/>
    </dgm:pt>
    <dgm:pt modelId="{6585EE95-2074-480E-B5B0-24049AB08107}" type="pres">
      <dgm:prSet presAssocID="{58F1DCD2-9DB3-4D14-9B9D-6474913E8CC5}" presName="node" presStyleLbl="node1" presStyleIdx="4" presStyleCnt="8">
        <dgm:presLayoutVars>
          <dgm:bulletEnabled val="1"/>
        </dgm:presLayoutVars>
      </dgm:prSet>
      <dgm:spPr/>
    </dgm:pt>
    <dgm:pt modelId="{5C3D7AE7-B578-4593-8899-736BF42D8A9B}" type="pres">
      <dgm:prSet presAssocID="{19FA234B-7BF0-48C1-982F-C92B86B68778}" presName="sibTrans" presStyleLbl="sibTrans1D1" presStyleIdx="4" presStyleCnt="7"/>
      <dgm:spPr/>
    </dgm:pt>
    <dgm:pt modelId="{FB265FA9-3662-4340-BBBC-7D5A22BB1F3F}" type="pres">
      <dgm:prSet presAssocID="{19FA234B-7BF0-48C1-982F-C92B86B68778}" presName="connectorText" presStyleLbl="sibTrans1D1" presStyleIdx="4" presStyleCnt="7"/>
      <dgm:spPr/>
    </dgm:pt>
    <dgm:pt modelId="{19D9A1EA-BD0B-481C-A2F2-962741EDC3EC}" type="pres">
      <dgm:prSet presAssocID="{142FB65C-C822-4454-AA18-348A5C641146}" presName="node" presStyleLbl="node1" presStyleIdx="5" presStyleCnt="8">
        <dgm:presLayoutVars>
          <dgm:bulletEnabled val="1"/>
        </dgm:presLayoutVars>
      </dgm:prSet>
      <dgm:spPr/>
    </dgm:pt>
    <dgm:pt modelId="{A202920F-19FF-40BB-B592-E8024099F84C}" type="pres">
      <dgm:prSet presAssocID="{F37D3724-43EE-4E6E-9477-3A4A61D514B7}" presName="sibTrans" presStyleLbl="sibTrans1D1" presStyleIdx="5" presStyleCnt="7"/>
      <dgm:spPr/>
    </dgm:pt>
    <dgm:pt modelId="{583EA55A-CBAD-4375-BCEF-D5E558157717}" type="pres">
      <dgm:prSet presAssocID="{F37D3724-43EE-4E6E-9477-3A4A61D514B7}" presName="connectorText" presStyleLbl="sibTrans1D1" presStyleIdx="5" presStyleCnt="7"/>
      <dgm:spPr/>
    </dgm:pt>
    <dgm:pt modelId="{5B0A3447-0C08-446F-9A5B-218E8515E04E}" type="pres">
      <dgm:prSet presAssocID="{3FF8C7BD-541D-42A6-9792-F6D0498B38D7}" presName="node" presStyleLbl="node1" presStyleIdx="6" presStyleCnt="8">
        <dgm:presLayoutVars>
          <dgm:bulletEnabled val="1"/>
        </dgm:presLayoutVars>
      </dgm:prSet>
      <dgm:spPr/>
    </dgm:pt>
    <dgm:pt modelId="{47A4AC4A-674A-4333-945B-08FCCB760F23}" type="pres">
      <dgm:prSet presAssocID="{CE0DE5A6-AC98-4659-9AB3-6C1BD6E45EDF}" presName="sibTrans" presStyleLbl="sibTrans1D1" presStyleIdx="6" presStyleCnt="7"/>
      <dgm:spPr/>
    </dgm:pt>
    <dgm:pt modelId="{7CA36758-299F-46C7-8DB4-2F60978FBA93}" type="pres">
      <dgm:prSet presAssocID="{CE0DE5A6-AC98-4659-9AB3-6C1BD6E45EDF}" presName="connectorText" presStyleLbl="sibTrans1D1" presStyleIdx="6" presStyleCnt="7"/>
      <dgm:spPr/>
    </dgm:pt>
    <dgm:pt modelId="{56C0C910-AC05-414B-8D2B-B517327CE99F}" type="pres">
      <dgm:prSet presAssocID="{7F549C51-64CC-4190-A358-4FCED3C6734D}" presName="node" presStyleLbl="node1" presStyleIdx="7" presStyleCnt="8">
        <dgm:presLayoutVars>
          <dgm:bulletEnabled val="1"/>
        </dgm:presLayoutVars>
      </dgm:prSet>
      <dgm:spPr/>
    </dgm:pt>
  </dgm:ptLst>
  <dgm:cxnLst>
    <dgm:cxn modelId="{BEBFFD05-1127-4ABA-AF11-E973801056C6}" srcId="{766CFC13-482F-4F53-B23A-4A88AAD5C716}" destId="{DA827CF8-019A-4245-9621-98495070D1A9}" srcOrd="0" destOrd="0" parTransId="{6541D287-5506-4918-861A-EE1293E005D6}" sibTransId="{70954C07-D159-4571-96E5-5EE4BE439520}"/>
    <dgm:cxn modelId="{DE380C0D-E24A-4C37-8D4E-76B98368602D}" type="presOf" srcId="{142FB65C-C822-4454-AA18-348A5C641146}" destId="{19D9A1EA-BD0B-481C-A2F2-962741EDC3EC}" srcOrd="0" destOrd="0" presId="urn:microsoft.com/office/officeart/2005/8/layout/bProcess3"/>
    <dgm:cxn modelId="{1F342B10-A9CE-4DD3-82BD-E8A56252B8FC}" type="presOf" srcId="{766CFC13-482F-4F53-B23A-4A88AAD5C716}" destId="{A1F7E696-0DF2-48E3-9115-9DC28270F54A}" srcOrd="0" destOrd="0" presId="urn:microsoft.com/office/officeart/2005/8/layout/bProcess3"/>
    <dgm:cxn modelId="{DC832C19-FD3C-46A5-9500-84E9FC5C496E}" type="presOf" srcId="{CE0DE5A6-AC98-4659-9AB3-6C1BD6E45EDF}" destId="{7CA36758-299F-46C7-8DB4-2F60978FBA93}" srcOrd="1" destOrd="0" presId="urn:microsoft.com/office/officeart/2005/8/layout/bProcess3"/>
    <dgm:cxn modelId="{D67F7825-F0DE-44FA-901B-7ACE57C7C8C0}" type="presOf" srcId="{3FF8C7BD-541D-42A6-9792-F6D0498B38D7}" destId="{5B0A3447-0C08-446F-9A5B-218E8515E04E}" srcOrd="0" destOrd="0" presId="urn:microsoft.com/office/officeart/2005/8/layout/bProcess3"/>
    <dgm:cxn modelId="{15344128-46D6-4CD2-A031-43DABFA0FC34}" type="presOf" srcId="{CE0DE5A6-AC98-4659-9AB3-6C1BD6E45EDF}" destId="{47A4AC4A-674A-4333-945B-08FCCB760F23}" srcOrd="0" destOrd="0" presId="urn:microsoft.com/office/officeart/2005/8/layout/bProcess3"/>
    <dgm:cxn modelId="{534A0835-7D1F-4647-90E4-F5D582C34CAF}" type="presOf" srcId="{834426EA-3F50-4F9B-B311-D2562E2AA155}" destId="{E36D1B7E-54C1-429A-9DFF-17B2CECBDA1A}" srcOrd="0" destOrd="0" presId="urn:microsoft.com/office/officeart/2005/8/layout/bProcess3"/>
    <dgm:cxn modelId="{38122E3D-AB38-4EFD-870D-17D5F6EA05A3}" type="presOf" srcId="{F37D3724-43EE-4E6E-9477-3A4A61D514B7}" destId="{583EA55A-CBAD-4375-BCEF-D5E558157717}" srcOrd="1" destOrd="0" presId="urn:microsoft.com/office/officeart/2005/8/layout/bProcess3"/>
    <dgm:cxn modelId="{D61F5C45-D8A1-462A-9687-553D3B80B56D}" srcId="{766CFC13-482F-4F53-B23A-4A88AAD5C716}" destId="{142FB65C-C822-4454-AA18-348A5C641146}" srcOrd="5" destOrd="0" parTransId="{D66E15F0-1D4D-4C60-A334-2D9D739B8DF2}" sibTransId="{F37D3724-43EE-4E6E-9477-3A4A61D514B7}"/>
    <dgm:cxn modelId="{F0EC9445-C041-4474-9F55-F62A2D636B73}" type="presOf" srcId="{8D75E0FD-9A6A-414C-9A60-C12932301239}" destId="{4F386519-F3FA-476E-B3E4-5355BAE01F28}" srcOrd="0" destOrd="0" presId="urn:microsoft.com/office/officeart/2005/8/layout/bProcess3"/>
    <dgm:cxn modelId="{A3539546-DED5-41A4-A949-637E05B4BCC5}" type="presOf" srcId="{70954C07-D159-4571-96E5-5EE4BE439520}" destId="{1345BC29-7B59-41C0-B706-9B8AB11631DD}" srcOrd="0" destOrd="0" presId="urn:microsoft.com/office/officeart/2005/8/layout/bProcess3"/>
    <dgm:cxn modelId="{741D5B4B-6100-4986-925D-41512F4C5764}" srcId="{766CFC13-482F-4F53-B23A-4A88AAD5C716}" destId="{7F549C51-64CC-4190-A358-4FCED3C6734D}" srcOrd="7" destOrd="0" parTransId="{6C0FF292-989D-47EE-AEBF-0BD21CE5CF10}" sibTransId="{6AB66BE8-9DA4-4529-86D6-4F195613BA50}"/>
    <dgm:cxn modelId="{81FCFB52-CDE3-43ED-94C1-A6B6B9604282}" srcId="{766CFC13-482F-4F53-B23A-4A88AAD5C716}" destId="{58F1DCD2-9DB3-4D14-9B9D-6474913E8CC5}" srcOrd="4" destOrd="0" parTransId="{759B60B4-A861-45A2-881C-8ACEED93288B}" sibTransId="{19FA234B-7BF0-48C1-982F-C92B86B68778}"/>
    <dgm:cxn modelId="{07D10A74-330F-4B80-BEB1-95395136A3DA}" srcId="{766CFC13-482F-4F53-B23A-4A88AAD5C716}" destId="{3FF8C7BD-541D-42A6-9792-F6D0498B38D7}" srcOrd="6" destOrd="0" parTransId="{3D72D7ED-D430-4871-A385-2F900B2911FA}" sibTransId="{CE0DE5A6-AC98-4659-9AB3-6C1BD6E45EDF}"/>
    <dgm:cxn modelId="{D986D256-B1EA-486D-99E7-B879DE06ED6B}" srcId="{766CFC13-482F-4F53-B23A-4A88AAD5C716}" destId="{834426EA-3F50-4F9B-B311-D2562E2AA155}" srcOrd="3" destOrd="0" parTransId="{77B53254-AAFF-4A21-8618-DEE1440D8200}" sibTransId="{4C2C7434-6334-4EA9-B489-26F9759290EC}"/>
    <dgm:cxn modelId="{AF728988-074A-4580-9682-6CD7257F2DC2}" type="presOf" srcId="{49BD4669-ADE1-4F33-AB7E-61989ACA367F}" destId="{13D4E9D3-A33A-4768-87C6-E66FAF0DEABB}" srcOrd="0" destOrd="0" presId="urn:microsoft.com/office/officeart/2005/8/layout/bProcess3"/>
    <dgm:cxn modelId="{2BEEC493-14AA-4737-9AEA-D5077A8048EE}" type="presOf" srcId="{58F1DCD2-9DB3-4D14-9B9D-6474913E8CC5}" destId="{6585EE95-2074-480E-B5B0-24049AB08107}" srcOrd="0" destOrd="0" presId="urn:microsoft.com/office/officeart/2005/8/layout/bProcess3"/>
    <dgm:cxn modelId="{7BAD6496-4ADF-4E89-8D80-A5FFF0A86018}" type="presOf" srcId="{4C2C7434-6334-4EA9-B489-26F9759290EC}" destId="{AD2A46FC-D249-4A8F-84F3-36BEF9794570}" srcOrd="1" destOrd="0" presId="urn:microsoft.com/office/officeart/2005/8/layout/bProcess3"/>
    <dgm:cxn modelId="{424F5798-EFEA-452F-A1F7-4A6459FC152D}" type="presOf" srcId="{19FA234B-7BF0-48C1-982F-C92B86B68778}" destId="{FB265FA9-3662-4340-BBBC-7D5A22BB1F3F}" srcOrd="1" destOrd="0" presId="urn:microsoft.com/office/officeart/2005/8/layout/bProcess3"/>
    <dgm:cxn modelId="{AB9D49A6-1445-4272-B7C7-EEC097C22902}" type="presOf" srcId="{4C2C7434-6334-4EA9-B489-26F9759290EC}" destId="{36BD4A68-74D0-4E0E-AA95-9328435D4D28}" srcOrd="0" destOrd="0" presId="urn:microsoft.com/office/officeart/2005/8/layout/bProcess3"/>
    <dgm:cxn modelId="{ED4DB9AB-6F4B-4B26-9D23-6E1B1B5A99B3}" type="presOf" srcId="{7FE0260C-5198-49B0-86E1-DE30F17800FA}" destId="{6CE2AAD2-ABC2-40B2-B3E9-828414277BE5}" srcOrd="0" destOrd="0" presId="urn:microsoft.com/office/officeart/2005/8/layout/bProcess3"/>
    <dgm:cxn modelId="{748724AC-3FA7-4251-B424-3794DDEFEF37}" type="presOf" srcId="{B6F7A550-DEC9-4354-A313-E266671C288B}" destId="{357E4443-4FEB-411F-AB6F-3D79F6F5D573}" srcOrd="0" destOrd="0" presId="urn:microsoft.com/office/officeart/2005/8/layout/bProcess3"/>
    <dgm:cxn modelId="{A8F2B9AC-D3E3-49D5-8023-72CD9CC81444}" type="presOf" srcId="{70954C07-D159-4571-96E5-5EE4BE439520}" destId="{23D2DB92-CE31-4E99-8312-E0F6BB8E9F4B}" srcOrd="1" destOrd="0" presId="urn:microsoft.com/office/officeart/2005/8/layout/bProcess3"/>
    <dgm:cxn modelId="{476B29AF-1EE7-4D33-A612-FC636EB8EB99}" srcId="{766CFC13-482F-4F53-B23A-4A88AAD5C716}" destId="{7FE0260C-5198-49B0-86E1-DE30F17800FA}" srcOrd="2" destOrd="0" parTransId="{BD990A1A-C37E-4CE1-B990-928721EAC568}" sibTransId="{8D75E0FD-9A6A-414C-9A60-C12932301239}"/>
    <dgm:cxn modelId="{32BF2AB0-F874-4220-89B3-FE8AE5A23E9C}" type="presOf" srcId="{F37D3724-43EE-4E6E-9477-3A4A61D514B7}" destId="{A202920F-19FF-40BB-B592-E8024099F84C}" srcOrd="0" destOrd="0" presId="urn:microsoft.com/office/officeart/2005/8/layout/bProcess3"/>
    <dgm:cxn modelId="{52B5F1B9-D36A-4281-9D22-FCBD79BE06A0}" type="presOf" srcId="{DA827CF8-019A-4245-9621-98495070D1A9}" destId="{E6341834-2C60-44FF-9DD8-5F05B6C76920}" srcOrd="0" destOrd="0" presId="urn:microsoft.com/office/officeart/2005/8/layout/bProcess3"/>
    <dgm:cxn modelId="{84C05FD2-F278-4C6B-AC27-EBAF55278871}" type="presOf" srcId="{8D75E0FD-9A6A-414C-9A60-C12932301239}" destId="{EFE8D3F2-061A-436B-AC0F-6E06CF4AF9DD}" srcOrd="1" destOrd="0" presId="urn:microsoft.com/office/officeart/2005/8/layout/bProcess3"/>
    <dgm:cxn modelId="{95B34CDE-53C4-4E88-A553-E16D0DCC80E3}" type="presOf" srcId="{19FA234B-7BF0-48C1-982F-C92B86B68778}" destId="{5C3D7AE7-B578-4593-8899-736BF42D8A9B}" srcOrd="0" destOrd="0" presId="urn:microsoft.com/office/officeart/2005/8/layout/bProcess3"/>
    <dgm:cxn modelId="{5DF50DE7-6B86-45BD-B15A-10FD2CCC236F}" type="presOf" srcId="{49BD4669-ADE1-4F33-AB7E-61989ACA367F}" destId="{1CC0DBF1-D5CF-47DF-8587-F5CC758D034D}" srcOrd="1" destOrd="0" presId="urn:microsoft.com/office/officeart/2005/8/layout/bProcess3"/>
    <dgm:cxn modelId="{3CA68BE7-460B-46DC-AE46-9F6E247C2CAB}" type="presOf" srcId="{7F549C51-64CC-4190-A358-4FCED3C6734D}" destId="{56C0C910-AC05-414B-8D2B-B517327CE99F}" srcOrd="0" destOrd="0" presId="urn:microsoft.com/office/officeart/2005/8/layout/bProcess3"/>
    <dgm:cxn modelId="{F71151EC-E2DB-47C5-A92E-FF1C3A234364}" srcId="{766CFC13-482F-4F53-B23A-4A88AAD5C716}" destId="{B6F7A550-DEC9-4354-A313-E266671C288B}" srcOrd="1" destOrd="0" parTransId="{BC7DBED2-ABB4-43EB-93C8-9F5BAA0C8849}" sibTransId="{49BD4669-ADE1-4F33-AB7E-61989ACA367F}"/>
    <dgm:cxn modelId="{301B9517-0E25-47E5-B4EF-C7B82ADCC6C8}" type="presParOf" srcId="{A1F7E696-0DF2-48E3-9115-9DC28270F54A}" destId="{E6341834-2C60-44FF-9DD8-5F05B6C76920}" srcOrd="0" destOrd="0" presId="urn:microsoft.com/office/officeart/2005/8/layout/bProcess3"/>
    <dgm:cxn modelId="{A3371F31-B0D9-42B0-986B-DAC0B252DDF3}" type="presParOf" srcId="{A1F7E696-0DF2-48E3-9115-9DC28270F54A}" destId="{1345BC29-7B59-41C0-B706-9B8AB11631DD}" srcOrd="1" destOrd="0" presId="urn:microsoft.com/office/officeart/2005/8/layout/bProcess3"/>
    <dgm:cxn modelId="{E564A603-4288-43BB-B458-58237A31BE9B}" type="presParOf" srcId="{1345BC29-7B59-41C0-B706-9B8AB11631DD}" destId="{23D2DB92-CE31-4E99-8312-E0F6BB8E9F4B}" srcOrd="0" destOrd="0" presId="urn:microsoft.com/office/officeart/2005/8/layout/bProcess3"/>
    <dgm:cxn modelId="{5C8E5B88-978D-49F5-8667-CCDE983AF85E}" type="presParOf" srcId="{A1F7E696-0DF2-48E3-9115-9DC28270F54A}" destId="{357E4443-4FEB-411F-AB6F-3D79F6F5D573}" srcOrd="2" destOrd="0" presId="urn:microsoft.com/office/officeart/2005/8/layout/bProcess3"/>
    <dgm:cxn modelId="{ABAFBC5F-FDA7-4E98-9A32-45F5D07ACD20}" type="presParOf" srcId="{A1F7E696-0DF2-48E3-9115-9DC28270F54A}" destId="{13D4E9D3-A33A-4768-87C6-E66FAF0DEABB}" srcOrd="3" destOrd="0" presId="urn:microsoft.com/office/officeart/2005/8/layout/bProcess3"/>
    <dgm:cxn modelId="{072975D4-8992-4FC8-8929-62EA46444DF7}" type="presParOf" srcId="{13D4E9D3-A33A-4768-87C6-E66FAF0DEABB}" destId="{1CC0DBF1-D5CF-47DF-8587-F5CC758D034D}" srcOrd="0" destOrd="0" presId="urn:microsoft.com/office/officeart/2005/8/layout/bProcess3"/>
    <dgm:cxn modelId="{20FF340D-EDB9-412F-8B64-9FA8912BF844}" type="presParOf" srcId="{A1F7E696-0DF2-48E3-9115-9DC28270F54A}" destId="{6CE2AAD2-ABC2-40B2-B3E9-828414277BE5}" srcOrd="4" destOrd="0" presId="urn:microsoft.com/office/officeart/2005/8/layout/bProcess3"/>
    <dgm:cxn modelId="{5FAA6856-326F-45CB-B736-93B11F225610}" type="presParOf" srcId="{A1F7E696-0DF2-48E3-9115-9DC28270F54A}" destId="{4F386519-F3FA-476E-B3E4-5355BAE01F28}" srcOrd="5" destOrd="0" presId="urn:microsoft.com/office/officeart/2005/8/layout/bProcess3"/>
    <dgm:cxn modelId="{A38CD42D-2BA9-4CB5-A5A7-DCCEF48D7F83}" type="presParOf" srcId="{4F386519-F3FA-476E-B3E4-5355BAE01F28}" destId="{EFE8D3F2-061A-436B-AC0F-6E06CF4AF9DD}" srcOrd="0" destOrd="0" presId="urn:microsoft.com/office/officeart/2005/8/layout/bProcess3"/>
    <dgm:cxn modelId="{74622F21-0CCB-421E-8B7D-0E82B9B50F1A}" type="presParOf" srcId="{A1F7E696-0DF2-48E3-9115-9DC28270F54A}" destId="{E36D1B7E-54C1-429A-9DFF-17B2CECBDA1A}" srcOrd="6" destOrd="0" presId="urn:microsoft.com/office/officeart/2005/8/layout/bProcess3"/>
    <dgm:cxn modelId="{08E2F39E-E721-4976-84F0-9D51E56761A2}" type="presParOf" srcId="{A1F7E696-0DF2-48E3-9115-9DC28270F54A}" destId="{36BD4A68-74D0-4E0E-AA95-9328435D4D28}" srcOrd="7" destOrd="0" presId="urn:microsoft.com/office/officeart/2005/8/layout/bProcess3"/>
    <dgm:cxn modelId="{239C588E-4A1F-4C9B-AB1D-401690A60987}" type="presParOf" srcId="{36BD4A68-74D0-4E0E-AA95-9328435D4D28}" destId="{AD2A46FC-D249-4A8F-84F3-36BEF9794570}" srcOrd="0" destOrd="0" presId="urn:microsoft.com/office/officeart/2005/8/layout/bProcess3"/>
    <dgm:cxn modelId="{C640F042-2299-4073-9C5A-2D2D55949842}" type="presParOf" srcId="{A1F7E696-0DF2-48E3-9115-9DC28270F54A}" destId="{6585EE95-2074-480E-B5B0-24049AB08107}" srcOrd="8" destOrd="0" presId="urn:microsoft.com/office/officeart/2005/8/layout/bProcess3"/>
    <dgm:cxn modelId="{263C6F79-66C6-4547-AE07-CD10463C8B6D}" type="presParOf" srcId="{A1F7E696-0DF2-48E3-9115-9DC28270F54A}" destId="{5C3D7AE7-B578-4593-8899-736BF42D8A9B}" srcOrd="9" destOrd="0" presId="urn:microsoft.com/office/officeart/2005/8/layout/bProcess3"/>
    <dgm:cxn modelId="{4825D395-7944-412A-82AB-111670371F45}" type="presParOf" srcId="{5C3D7AE7-B578-4593-8899-736BF42D8A9B}" destId="{FB265FA9-3662-4340-BBBC-7D5A22BB1F3F}" srcOrd="0" destOrd="0" presId="urn:microsoft.com/office/officeart/2005/8/layout/bProcess3"/>
    <dgm:cxn modelId="{CBDE5CB3-0C84-4A07-93E0-7E2247A93956}" type="presParOf" srcId="{A1F7E696-0DF2-48E3-9115-9DC28270F54A}" destId="{19D9A1EA-BD0B-481C-A2F2-962741EDC3EC}" srcOrd="10" destOrd="0" presId="urn:microsoft.com/office/officeart/2005/8/layout/bProcess3"/>
    <dgm:cxn modelId="{7DF493C7-62B3-4725-B7F4-314FCFCBFD0A}" type="presParOf" srcId="{A1F7E696-0DF2-48E3-9115-9DC28270F54A}" destId="{A202920F-19FF-40BB-B592-E8024099F84C}" srcOrd="11" destOrd="0" presId="urn:microsoft.com/office/officeart/2005/8/layout/bProcess3"/>
    <dgm:cxn modelId="{CF9C70CE-F1B4-4FB3-969F-73F11734476C}" type="presParOf" srcId="{A202920F-19FF-40BB-B592-E8024099F84C}" destId="{583EA55A-CBAD-4375-BCEF-D5E558157717}" srcOrd="0" destOrd="0" presId="urn:microsoft.com/office/officeart/2005/8/layout/bProcess3"/>
    <dgm:cxn modelId="{53D60B61-7769-4CFE-A35F-5D7FE2937EA2}" type="presParOf" srcId="{A1F7E696-0DF2-48E3-9115-9DC28270F54A}" destId="{5B0A3447-0C08-446F-9A5B-218E8515E04E}" srcOrd="12" destOrd="0" presId="urn:microsoft.com/office/officeart/2005/8/layout/bProcess3"/>
    <dgm:cxn modelId="{57547D18-FB6F-462A-BEA1-7F0AF67CE20A}" type="presParOf" srcId="{A1F7E696-0DF2-48E3-9115-9DC28270F54A}" destId="{47A4AC4A-674A-4333-945B-08FCCB760F23}" srcOrd="13" destOrd="0" presId="urn:microsoft.com/office/officeart/2005/8/layout/bProcess3"/>
    <dgm:cxn modelId="{B712414F-1806-4022-8248-A6DF39DC6D77}" type="presParOf" srcId="{47A4AC4A-674A-4333-945B-08FCCB760F23}" destId="{7CA36758-299F-46C7-8DB4-2F60978FBA93}" srcOrd="0" destOrd="0" presId="urn:microsoft.com/office/officeart/2005/8/layout/bProcess3"/>
    <dgm:cxn modelId="{3EE138A7-E7F6-4EBF-96E9-5D71F41591EE}" type="presParOf" srcId="{A1F7E696-0DF2-48E3-9115-9DC28270F54A}" destId="{56C0C910-AC05-414B-8D2B-B517327CE99F}" srcOrd="14" destOrd="0" presId="urn:microsoft.com/office/officeart/2005/8/layout/b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B5FB3FB-5884-4BA3-954E-15ECFC80E640}" type="doc">
      <dgm:prSet loTypeId="urn:microsoft.com/office/officeart/2005/8/layout/vList4" loCatId="picture" qsTypeId="urn:microsoft.com/office/officeart/2005/8/quickstyle/simple1" qsCatId="simple" csTypeId="urn:microsoft.com/office/officeart/2005/8/colors/accent0_1" csCatId="mainScheme" phldr="1"/>
      <dgm:spPr/>
      <dgm:t>
        <a:bodyPr/>
        <a:lstStyle/>
        <a:p>
          <a:endParaRPr lang="es-CO"/>
        </a:p>
      </dgm:t>
    </dgm:pt>
    <dgm:pt modelId="{A2A279E1-CD1C-4CD0-84AF-08B16BB67CE0}">
      <dgm:prSet phldrT="[Texto]"/>
      <dgm:spPr/>
      <dgm:t>
        <a:bodyPr/>
        <a:lstStyle/>
        <a:p>
          <a:r>
            <a:rPr lang="es-MX" b="1" dirty="0"/>
            <a:t>La estrategia y el plan de acción para construir capacidad  en el marco legal y regulatorio, institucional y de capacidad humana, y lograr la participación de todos los actores clave.</a:t>
          </a:r>
          <a:endParaRPr lang="es-CO" b="1" dirty="0"/>
        </a:p>
      </dgm:t>
    </dgm:pt>
    <dgm:pt modelId="{506372ED-C395-44EB-90BE-DC5ED4D29FE7}" type="parTrans" cxnId="{7C9B902D-8790-47A3-BC43-012B52379F01}">
      <dgm:prSet/>
      <dgm:spPr/>
      <dgm:t>
        <a:bodyPr/>
        <a:lstStyle/>
        <a:p>
          <a:endParaRPr lang="es-CO" b="1"/>
        </a:p>
      </dgm:t>
    </dgm:pt>
    <dgm:pt modelId="{5204CC5D-7C07-4811-8BB9-BAF850E02F4E}" type="sibTrans" cxnId="{7C9B902D-8790-47A3-BC43-012B52379F01}">
      <dgm:prSet/>
      <dgm:spPr/>
      <dgm:t>
        <a:bodyPr/>
        <a:lstStyle/>
        <a:p>
          <a:endParaRPr lang="es-CO" b="1"/>
        </a:p>
      </dgm:t>
    </dgm:pt>
    <dgm:pt modelId="{32A4CDAC-A80D-4767-8956-663E76BFA075}">
      <dgm:prSet/>
      <dgm:spPr/>
      <dgm:t>
        <a:bodyPr/>
        <a:lstStyle/>
        <a:p>
          <a:r>
            <a:rPr lang="es-MX" b="1"/>
            <a:t>El rediseño y creación de estructuras de Gobierno (públicas y privadas) más solidas, junto con una estrategia para asegurar su sostenibilidad, atraer y retener personal talentoso y medición del desempeño y de las mejoras.</a:t>
          </a:r>
          <a:endParaRPr lang="es-MX" b="1" dirty="0"/>
        </a:p>
      </dgm:t>
    </dgm:pt>
    <dgm:pt modelId="{1BC6C87E-8D12-4303-9C19-BB6199A27D39}" type="parTrans" cxnId="{6D2E488D-BB8F-4F54-95E9-D3DBF82D8276}">
      <dgm:prSet/>
      <dgm:spPr/>
      <dgm:t>
        <a:bodyPr/>
        <a:lstStyle/>
        <a:p>
          <a:endParaRPr lang="es-CO" b="1"/>
        </a:p>
      </dgm:t>
    </dgm:pt>
    <dgm:pt modelId="{07D4613F-5EF3-4DFD-9DD7-2202CC2697D3}" type="sibTrans" cxnId="{6D2E488D-BB8F-4F54-95E9-D3DBF82D8276}">
      <dgm:prSet/>
      <dgm:spPr/>
      <dgm:t>
        <a:bodyPr/>
        <a:lstStyle/>
        <a:p>
          <a:endParaRPr lang="es-CO" b="1"/>
        </a:p>
      </dgm:t>
    </dgm:pt>
    <dgm:pt modelId="{DFA74798-676C-47BF-9421-0C9CAED81818}">
      <dgm:prSet/>
      <dgm:spPr/>
      <dgm:t>
        <a:bodyPr/>
        <a:lstStyle/>
        <a:p>
          <a:r>
            <a:rPr lang="es-MX" b="1"/>
            <a:t>La inclusión en los reportes empresariales de información no financiera relacionada con temas ambientales, sociales y de gobierno corporativo (ESG).</a:t>
          </a:r>
          <a:endParaRPr lang="es-MX" b="1" dirty="0"/>
        </a:p>
      </dgm:t>
    </dgm:pt>
    <dgm:pt modelId="{BB946047-3CBB-436C-9459-B1E2B339AC9E}" type="parTrans" cxnId="{F71B49AA-92FB-4372-B451-FFDC9E16EBA7}">
      <dgm:prSet/>
      <dgm:spPr/>
      <dgm:t>
        <a:bodyPr/>
        <a:lstStyle/>
        <a:p>
          <a:endParaRPr lang="es-CO" b="1"/>
        </a:p>
      </dgm:t>
    </dgm:pt>
    <dgm:pt modelId="{45DF1557-B178-4259-B6A4-DB6FDA1C1C9B}" type="sibTrans" cxnId="{F71B49AA-92FB-4372-B451-FFDC9E16EBA7}">
      <dgm:prSet/>
      <dgm:spPr/>
      <dgm:t>
        <a:bodyPr/>
        <a:lstStyle/>
        <a:p>
          <a:endParaRPr lang="es-CO" b="1"/>
        </a:p>
      </dgm:t>
    </dgm:pt>
    <dgm:pt modelId="{90B4E240-783A-4FFB-9DF3-9101EB5C336B}">
      <dgm:prSet/>
      <dgm:spPr/>
      <dgm:t>
        <a:bodyPr/>
        <a:lstStyle/>
        <a:p>
          <a:r>
            <a:rPr lang="es-MX" b="1"/>
            <a:t>Mejorar la relación entre las organizaciones profesionales (privadas) y el Gobierno (público)</a:t>
          </a:r>
          <a:endParaRPr lang="es-MX" b="1" dirty="0"/>
        </a:p>
      </dgm:t>
    </dgm:pt>
    <dgm:pt modelId="{7976AF2B-5F6B-4812-BFD0-F635BE34E93C}" type="parTrans" cxnId="{7581AD9E-BBC9-4822-9DEF-B989F809D9C6}">
      <dgm:prSet/>
      <dgm:spPr/>
      <dgm:t>
        <a:bodyPr/>
        <a:lstStyle/>
        <a:p>
          <a:endParaRPr lang="es-CO" b="1"/>
        </a:p>
      </dgm:t>
    </dgm:pt>
    <dgm:pt modelId="{975A2467-E904-4473-96B9-F926D05487B9}" type="sibTrans" cxnId="{7581AD9E-BBC9-4822-9DEF-B989F809D9C6}">
      <dgm:prSet/>
      <dgm:spPr/>
      <dgm:t>
        <a:bodyPr/>
        <a:lstStyle/>
        <a:p>
          <a:endParaRPr lang="es-CO" b="1"/>
        </a:p>
      </dgm:t>
    </dgm:pt>
    <dgm:pt modelId="{C2F4FBC8-00F5-4153-B2C5-273943FBEA44}">
      <dgm:prSet/>
      <dgm:spPr/>
      <dgm:t>
        <a:bodyPr/>
        <a:lstStyle/>
        <a:p>
          <a:r>
            <a:rPr lang="es-MX" b="1"/>
            <a:t>Requerimientos de entrada al ejercicio profesional, y mejoras en la educación profesional, el entrenamiento y el Desarrollo Profesional Continuo.</a:t>
          </a:r>
          <a:endParaRPr lang="es-MX" b="1" dirty="0"/>
        </a:p>
      </dgm:t>
    </dgm:pt>
    <dgm:pt modelId="{135D8499-FAA4-459B-BBD7-5CDC9A4DE917}" type="parTrans" cxnId="{17CC40FE-7C6A-4626-8BF7-A475887A6883}">
      <dgm:prSet/>
      <dgm:spPr/>
      <dgm:t>
        <a:bodyPr/>
        <a:lstStyle/>
        <a:p>
          <a:endParaRPr lang="es-CO" b="1"/>
        </a:p>
      </dgm:t>
    </dgm:pt>
    <dgm:pt modelId="{DCC5E200-A00D-4C2D-BE11-23FE7DD94D02}" type="sibTrans" cxnId="{17CC40FE-7C6A-4626-8BF7-A475887A6883}">
      <dgm:prSet/>
      <dgm:spPr/>
      <dgm:t>
        <a:bodyPr/>
        <a:lstStyle/>
        <a:p>
          <a:endParaRPr lang="es-CO" b="1"/>
        </a:p>
      </dgm:t>
    </dgm:pt>
    <dgm:pt modelId="{714655F6-5DE6-429D-98C5-B5DC2477AB9E}" type="pres">
      <dgm:prSet presAssocID="{1B5FB3FB-5884-4BA3-954E-15ECFC80E640}" presName="linear" presStyleCnt="0">
        <dgm:presLayoutVars>
          <dgm:dir/>
          <dgm:resizeHandles val="exact"/>
        </dgm:presLayoutVars>
      </dgm:prSet>
      <dgm:spPr/>
    </dgm:pt>
    <dgm:pt modelId="{C9BC4C53-0D71-4801-958D-564859061044}" type="pres">
      <dgm:prSet presAssocID="{A2A279E1-CD1C-4CD0-84AF-08B16BB67CE0}" presName="comp" presStyleCnt="0"/>
      <dgm:spPr/>
    </dgm:pt>
    <dgm:pt modelId="{AF79761F-8B4F-4BD3-B8F2-F0FFB77D7FF7}" type="pres">
      <dgm:prSet presAssocID="{A2A279E1-CD1C-4CD0-84AF-08B16BB67CE0}" presName="box" presStyleLbl="node1" presStyleIdx="0" presStyleCnt="5"/>
      <dgm:spPr/>
    </dgm:pt>
    <dgm:pt modelId="{48FE8493-CE8F-4B77-B32A-2C6472AD40AB}" type="pres">
      <dgm:prSet presAssocID="{A2A279E1-CD1C-4CD0-84AF-08B16BB67CE0}" presName="img" presStyleLbl="fgImgPlace1" presStyleIdx="0" presStyleCnt="5"/>
      <dgm:spPr/>
    </dgm:pt>
    <dgm:pt modelId="{EE59A8DC-3172-4BFD-AD52-B6951F582B3D}" type="pres">
      <dgm:prSet presAssocID="{A2A279E1-CD1C-4CD0-84AF-08B16BB67CE0}" presName="text" presStyleLbl="node1" presStyleIdx="0" presStyleCnt="5">
        <dgm:presLayoutVars>
          <dgm:bulletEnabled val="1"/>
        </dgm:presLayoutVars>
      </dgm:prSet>
      <dgm:spPr/>
    </dgm:pt>
    <dgm:pt modelId="{29F7DBE5-2165-473D-A52A-F3B4C626785D}" type="pres">
      <dgm:prSet presAssocID="{5204CC5D-7C07-4811-8BB9-BAF850E02F4E}" presName="spacer" presStyleCnt="0"/>
      <dgm:spPr/>
    </dgm:pt>
    <dgm:pt modelId="{3C7D5C07-B88A-4179-907B-57140C5A2B3F}" type="pres">
      <dgm:prSet presAssocID="{32A4CDAC-A80D-4767-8956-663E76BFA075}" presName="comp" presStyleCnt="0"/>
      <dgm:spPr/>
    </dgm:pt>
    <dgm:pt modelId="{D7855FD0-E7BB-42EB-A16F-1F2DA501CD48}" type="pres">
      <dgm:prSet presAssocID="{32A4CDAC-A80D-4767-8956-663E76BFA075}" presName="box" presStyleLbl="node1" presStyleIdx="1" presStyleCnt="5"/>
      <dgm:spPr/>
    </dgm:pt>
    <dgm:pt modelId="{2D405C47-A427-41F4-A6CC-A6F9FAD48B14}" type="pres">
      <dgm:prSet presAssocID="{32A4CDAC-A80D-4767-8956-663E76BFA075}" presName="img" presStyleLbl="fgImgPlace1" presStyleIdx="1" presStyleCnt="5"/>
      <dgm:spPr/>
    </dgm:pt>
    <dgm:pt modelId="{372FD52E-5390-4C24-898B-8E94064E2FC7}" type="pres">
      <dgm:prSet presAssocID="{32A4CDAC-A80D-4767-8956-663E76BFA075}" presName="text" presStyleLbl="node1" presStyleIdx="1" presStyleCnt="5">
        <dgm:presLayoutVars>
          <dgm:bulletEnabled val="1"/>
        </dgm:presLayoutVars>
      </dgm:prSet>
      <dgm:spPr/>
    </dgm:pt>
    <dgm:pt modelId="{23AC8125-5FCC-428B-8712-41DCDCFA3156}" type="pres">
      <dgm:prSet presAssocID="{07D4613F-5EF3-4DFD-9DD7-2202CC2697D3}" presName="spacer" presStyleCnt="0"/>
      <dgm:spPr/>
    </dgm:pt>
    <dgm:pt modelId="{12FEF136-1EC0-458F-9FFD-F4AD518EC5E4}" type="pres">
      <dgm:prSet presAssocID="{DFA74798-676C-47BF-9421-0C9CAED81818}" presName="comp" presStyleCnt="0"/>
      <dgm:spPr/>
    </dgm:pt>
    <dgm:pt modelId="{1FB85463-5BC5-4BD9-90D5-1C1AC3D1E13E}" type="pres">
      <dgm:prSet presAssocID="{DFA74798-676C-47BF-9421-0C9CAED81818}" presName="box" presStyleLbl="node1" presStyleIdx="2" presStyleCnt="5"/>
      <dgm:spPr/>
    </dgm:pt>
    <dgm:pt modelId="{F8C22803-91F6-4DE6-BF48-EB839E24FA66}" type="pres">
      <dgm:prSet presAssocID="{DFA74798-676C-47BF-9421-0C9CAED81818}" presName="img" presStyleLbl="fgImgPlace1" presStyleIdx="2" presStyleCnt="5"/>
      <dgm:spPr/>
    </dgm:pt>
    <dgm:pt modelId="{0A82F1CA-E1EB-4748-A961-3F7A994CAD75}" type="pres">
      <dgm:prSet presAssocID="{DFA74798-676C-47BF-9421-0C9CAED81818}" presName="text" presStyleLbl="node1" presStyleIdx="2" presStyleCnt="5">
        <dgm:presLayoutVars>
          <dgm:bulletEnabled val="1"/>
        </dgm:presLayoutVars>
      </dgm:prSet>
      <dgm:spPr/>
    </dgm:pt>
    <dgm:pt modelId="{BBF983DB-AD94-40FA-B893-CE6804692624}" type="pres">
      <dgm:prSet presAssocID="{45DF1557-B178-4259-B6A4-DB6FDA1C1C9B}" presName="spacer" presStyleCnt="0"/>
      <dgm:spPr/>
    </dgm:pt>
    <dgm:pt modelId="{F0C8DDB0-F0E1-4A85-A8A9-687AC7D6952B}" type="pres">
      <dgm:prSet presAssocID="{90B4E240-783A-4FFB-9DF3-9101EB5C336B}" presName="comp" presStyleCnt="0"/>
      <dgm:spPr/>
    </dgm:pt>
    <dgm:pt modelId="{A765B23D-D6F5-4B04-A69B-2099C5E8810A}" type="pres">
      <dgm:prSet presAssocID="{90B4E240-783A-4FFB-9DF3-9101EB5C336B}" presName="box" presStyleLbl="node1" presStyleIdx="3" presStyleCnt="5"/>
      <dgm:spPr/>
    </dgm:pt>
    <dgm:pt modelId="{A12325A0-B7AE-42B2-B7F0-F96FF67256D1}" type="pres">
      <dgm:prSet presAssocID="{90B4E240-783A-4FFB-9DF3-9101EB5C336B}" presName="img" presStyleLbl="fgImgPlace1" presStyleIdx="3" presStyleCnt="5"/>
      <dgm:spPr/>
    </dgm:pt>
    <dgm:pt modelId="{270DDA42-B293-40C2-82AF-63B4A9734916}" type="pres">
      <dgm:prSet presAssocID="{90B4E240-783A-4FFB-9DF3-9101EB5C336B}" presName="text" presStyleLbl="node1" presStyleIdx="3" presStyleCnt="5">
        <dgm:presLayoutVars>
          <dgm:bulletEnabled val="1"/>
        </dgm:presLayoutVars>
      </dgm:prSet>
      <dgm:spPr/>
    </dgm:pt>
    <dgm:pt modelId="{05D33B00-7081-4B4E-B881-A0C4F5D006E0}" type="pres">
      <dgm:prSet presAssocID="{975A2467-E904-4473-96B9-F926D05487B9}" presName="spacer" presStyleCnt="0"/>
      <dgm:spPr/>
    </dgm:pt>
    <dgm:pt modelId="{6BE5E882-451D-402F-A8B2-FAA2EF54DD0E}" type="pres">
      <dgm:prSet presAssocID="{C2F4FBC8-00F5-4153-B2C5-273943FBEA44}" presName="comp" presStyleCnt="0"/>
      <dgm:spPr/>
    </dgm:pt>
    <dgm:pt modelId="{4BBD360A-CFE2-408B-A396-73005836372C}" type="pres">
      <dgm:prSet presAssocID="{C2F4FBC8-00F5-4153-B2C5-273943FBEA44}" presName="box" presStyleLbl="node1" presStyleIdx="4" presStyleCnt="5"/>
      <dgm:spPr/>
    </dgm:pt>
    <dgm:pt modelId="{E287975F-7FA7-4D88-9579-61BEE92C0B15}" type="pres">
      <dgm:prSet presAssocID="{C2F4FBC8-00F5-4153-B2C5-273943FBEA44}" presName="img" presStyleLbl="fgImgPlace1" presStyleIdx="4" presStyleCnt="5"/>
      <dgm:spPr/>
    </dgm:pt>
    <dgm:pt modelId="{8E12D112-0498-4958-B9E9-5CEC2C899380}" type="pres">
      <dgm:prSet presAssocID="{C2F4FBC8-00F5-4153-B2C5-273943FBEA44}" presName="text" presStyleLbl="node1" presStyleIdx="4" presStyleCnt="5">
        <dgm:presLayoutVars>
          <dgm:bulletEnabled val="1"/>
        </dgm:presLayoutVars>
      </dgm:prSet>
      <dgm:spPr/>
    </dgm:pt>
  </dgm:ptLst>
  <dgm:cxnLst>
    <dgm:cxn modelId="{7C9B902D-8790-47A3-BC43-012B52379F01}" srcId="{1B5FB3FB-5884-4BA3-954E-15ECFC80E640}" destId="{A2A279E1-CD1C-4CD0-84AF-08B16BB67CE0}" srcOrd="0" destOrd="0" parTransId="{506372ED-C395-44EB-90BE-DC5ED4D29FE7}" sibTransId="{5204CC5D-7C07-4811-8BB9-BAF850E02F4E}"/>
    <dgm:cxn modelId="{9A44F542-D6C9-44AE-9461-F7C345241DFB}" type="presOf" srcId="{32A4CDAC-A80D-4767-8956-663E76BFA075}" destId="{372FD52E-5390-4C24-898B-8E94064E2FC7}" srcOrd="1" destOrd="0" presId="urn:microsoft.com/office/officeart/2005/8/layout/vList4"/>
    <dgm:cxn modelId="{A21A5965-EA0A-4BBB-87C8-97F5CA3B9183}" type="presOf" srcId="{A2A279E1-CD1C-4CD0-84AF-08B16BB67CE0}" destId="{AF79761F-8B4F-4BD3-B8F2-F0FFB77D7FF7}" srcOrd="0" destOrd="0" presId="urn:microsoft.com/office/officeart/2005/8/layout/vList4"/>
    <dgm:cxn modelId="{375D8B6F-566C-4572-AC47-54C7687F52B9}" type="presOf" srcId="{32A4CDAC-A80D-4767-8956-663E76BFA075}" destId="{D7855FD0-E7BB-42EB-A16F-1F2DA501CD48}" srcOrd="0" destOrd="0" presId="urn:microsoft.com/office/officeart/2005/8/layout/vList4"/>
    <dgm:cxn modelId="{BED2CC55-78DC-4936-B719-2AE22F29565A}" type="presOf" srcId="{90B4E240-783A-4FFB-9DF3-9101EB5C336B}" destId="{270DDA42-B293-40C2-82AF-63B4A9734916}" srcOrd="1" destOrd="0" presId="urn:microsoft.com/office/officeart/2005/8/layout/vList4"/>
    <dgm:cxn modelId="{6D2E488D-BB8F-4F54-95E9-D3DBF82D8276}" srcId="{1B5FB3FB-5884-4BA3-954E-15ECFC80E640}" destId="{32A4CDAC-A80D-4767-8956-663E76BFA075}" srcOrd="1" destOrd="0" parTransId="{1BC6C87E-8D12-4303-9C19-BB6199A27D39}" sibTransId="{07D4613F-5EF3-4DFD-9DD7-2202CC2697D3}"/>
    <dgm:cxn modelId="{7581AD9E-BBC9-4822-9DEF-B989F809D9C6}" srcId="{1B5FB3FB-5884-4BA3-954E-15ECFC80E640}" destId="{90B4E240-783A-4FFB-9DF3-9101EB5C336B}" srcOrd="3" destOrd="0" parTransId="{7976AF2B-5F6B-4812-BFD0-F635BE34E93C}" sibTransId="{975A2467-E904-4473-96B9-F926D05487B9}"/>
    <dgm:cxn modelId="{980C18A4-6272-483C-97D6-4511808BC282}" type="presOf" srcId="{C2F4FBC8-00F5-4153-B2C5-273943FBEA44}" destId="{4BBD360A-CFE2-408B-A396-73005836372C}" srcOrd="0" destOrd="0" presId="urn:microsoft.com/office/officeart/2005/8/layout/vList4"/>
    <dgm:cxn modelId="{F71B49AA-92FB-4372-B451-FFDC9E16EBA7}" srcId="{1B5FB3FB-5884-4BA3-954E-15ECFC80E640}" destId="{DFA74798-676C-47BF-9421-0C9CAED81818}" srcOrd="2" destOrd="0" parTransId="{BB946047-3CBB-436C-9459-B1E2B339AC9E}" sibTransId="{45DF1557-B178-4259-B6A4-DB6FDA1C1C9B}"/>
    <dgm:cxn modelId="{9728C3B7-EBE7-4839-8D0A-3ACA34EDB874}" type="presOf" srcId="{DFA74798-676C-47BF-9421-0C9CAED81818}" destId="{1FB85463-5BC5-4BD9-90D5-1C1AC3D1E13E}" srcOrd="0" destOrd="0" presId="urn:microsoft.com/office/officeart/2005/8/layout/vList4"/>
    <dgm:cxn modelId="{F8FBDEB8-7819-43D1-83DB-6FF64F9B109B}" type="presOf" srcId="{90B4E240-783A-4FFB-9DF3-9101EB5C336B}" destId="{A765B23D-D6F5-4B04-A69B-2099C5E8810A}" srcOrd="0" destOrd="0" presId="urn:microsoft.com/office/officeart/2005/8/layout/vList4"/>
    <dgm:cxn modelId="{076AC3BE-37B6-49FC-AB99-3FA9E0902E46}" type="presOf" srcId="{C2F4FBC8-00F5-4153-B2C5-273943FBEA44}" destId="{8E12D112-0498-4958-B9E9-5CEC2C899380}" srcOrd="1" destOrd="0" presId="urn:microsoft.com/office/officeart/2005/8/layout/vList4"/>
    <dgm:cxn modelId="{5F02F5DB-18AE-4C0A-B5FA-34143474C442}" type="presOf" srcId="{DFA74798-676C-47BF-9421-0C9CAED81818}" destId="{0A82F1CA-E1EB-4748-A961-3F7A994CAD75}" srcOrd="1" destOrd="0" presId="urn:microsoft.com/office/officeart/2005/8/layout/vList4"/>
    <dgm:cxn modelId="{181441FB-101C-4719-85C7-695E5DEAE31D}" type="presOf" srcId="{A2A279E1-CD1C-4CD0-84AF-08B16BB67CE0}" destId="{EE59A8DC-3172-4BFD-AD52-B6951F582B3D}" srcOrd="1" destOrd="0" presId="urn:microsoft.com/office/officeart/2005/8/layout/vList4"/>
    <dgm:cxn modelId="{DF1637FD-937B-4847-AD8E-8762DF531A26}" type="presOf" srcId="{1B5FB3FB-5884-4BA3-954E-15ECFC80E640}" destId="{714655F6-5DE6-429D-98C5-B5DC2477AB9E}" srcOrd="0" destOrd="0" presId="urn:microsoft.com/office/officeart/2005/8/layout/vList4"/>
    <dgm:cxn modelId="{17CC40FE-7C6A-4626-8BF7-A475887A6883}" srcId="{1B5FB3FB-5884-4BA3-954E-15ECFC80E640}" destId="{C2F4FBC8-00F5-4153-B2C5-273943FBEA44}" srcOrd="4" destOrd="0" parTransId="{135D8499-FAA4-459B-BBD7-5CDC9A4DE917}" sibTransId="{DCC5E200-A00D-4C2D-BE11-23FE7DD94D02}"/>
    <dgm:cxn modelId="{91B6C33D-144E-4372-B8D6-57E0B665A973}" type="presParOf" srcId="{714655F6-5DE6-429D-98C5-B5DC2477AB9E}" destId="{C9BC4C53-0D71-4801-958D-564859061044}" srcOrd="0" destOrd="0" presId="urn:microsoft.com/office/officeart/2005/8/layout/vList4"/>
    <dgm:cxn modelId="{B9F135B6-D029-4023-992E-00865AC21387}" type="presParOf" srcId="{C9BC4C53-0D71-4801-958D-564859061044}" destId="{AF79761F-8B4F-4BD3-B8F2-F0FFB77D7FF7}" srcOrd="0" destOrd="0" presId="urn:microsoft.com/office/officeart/2005/8/layout/vList4"/>
    <dgm:cxn modelId="{CBEE871A-899F-42AE-9EF1-7161BF1C352C}" type="presParOf" srcId="{C9BC4C53-0D71-4801-958D-564859061044}" destId="{48FE8493-CE8F-4B77-B32A-2C6472AD40AB}" srcOrd="1" destOrd="0" presId="urn:microsoft.com/office/officeart/2005/8/layout/vList4"/>
    <dgm:cxn modelId="{8D1B9C05-692B-4815-A7F6-9AAA7C1D62A9}" type="presParOf" srcId="{C9BC4C53-0D71-4801-958D-564859061044}" destId="{EE59A8DC-3172-4BFD-AD52-B6951F582B3D}" srcOrd="2" destOrd="0" presId="urn:microsoft.com/office/officeart/2005/8/layout/vList4"/>
    <dgm:cxn modelId="{B32BB36C-0E4F-4E11-BF4F-FD9C0320A783}" type="presParOf" srcId="{714655F6-5DE6-429D-98C5-B5DC2477AB9E}" destId="{29F7DBE5-2165-473D-A52A-F3B4C626785D}" srcOrd="1" destOrd="0" presId="urn:microsoft.com/office/officeart/2005/8/layout/vList4"/>
    <dgm:cxn modelId="{5D29C886-045B-4F5B-96C8-F62B03107FF9}" type="presParOf" srcId="{714655F6-5DE6-429D-98C5-B5DC2477AB9E}" destId="{3C7D5C07-B88A-4179-907B-57140C5A2B3F}" srcOrd="2" destOrd="0" presId="urn:microsoft.com/office/officeart/2005/8/layout/vList4"/>
    <dgm:cxn modelId="{E9E574ED-E007-49F6-A1BC-979687AE905E}" type="presParOf" srcId="{3C7D5C07-B88A-4179-907B-57140C5A2B3F}" destId="{D7855FD0-E7BB-42EB-A16F-1F2DA501CD48}" srcOrd="0" destOrd="0" presId="urn:microsoft.com/office/officeart/2005/8/layout/vList4"/>
    <dgm:cxn modelId="{D1370D87-9731-498D-B490-D39253C908B5}" type="presParOf" srcId="{3C7D5C07-B88A-4179-907B-57140C5A2B3F}" destId="{2D405C47-A427-41F4-A6CC-A6F9FAD48B14}" srcOrd="1" destOrd="0" presId="urn:microsoft.com/office/officeart/2005/8/layout/vList4"/>
    <dgm:cxn modelId="{532A89AB-0FFB-4FC7-9768-4689C58113EE}" type="presParOf" srcId="{3C7D5C07-B88A-4179-907B-57140C5A2B3F}" destId="{372FD52E-5390-4C24-898B-8E94064E2FC7}" srcOrd="2" destOrd="0" presId="urn:microsoft.com/office/officeart/2005/8/layout/vList4"/>
    <dgm:cxn modelId="{B7AB70A3-3FD5-4B19-BACD-47A9059E2D70}" type="presParOf" srcId="{714655F6-5DE6-429D-98C5-B5DC2477AB9E}" destId="{23AC8125-5FCC-428B-8712-41DCDCFA3156}" srcOrd="3" destOrd="0" presId="urn:microsoft.com/office/officeart/2005/8/layout/vList4"/>
    <dgm:cxn modelId="{3B684436-C030-4017-AE3C-FAE59AD842C6}" type="presParOf" srcId="{714655F6-5DE6-429D-98C5-B5DC2477AB9E}" destId="{12FEF136-1EC0-458F-9FFD-F4AD518EC5E4}" srcOrd="4" destOrd="0" presId="urn:microsoft.com/office/officeart/2005/8/layout/vList4"/>
    <dgm:cxn modelId="{E385842E-3130-490F-9CDE-61F214E62A59}" type="presParOf" srcId="{12FEF136-1EC0-458F-9FFD-F4AD518EC5E4}" destId="{1FB85463-5BC5-4BD9-90D5-1C1AC3D1E13E}" srcOrd="0" destOrd="0" presId="urn:microsoft.com/office/officeart/2005/8/layout/vList4"/>
    <dgm:cxn modelId="{CB4D6152-6DBD-4D5D-9502-F48C2DF590B2}" type="presParOf" srcId="{12FEF136-1EC0-458F-9FFD-F4AD518EC5E4}" destId="{F8C22803-91F6-4DE6-BF48-EB839E24FA66}" srcOrd="1" destOrd="0" presId="urn:microsoft.com/office/officeart/2005/8/layout/vList4"/>
    <dgm:cxn modelId="{3EBF9DF8-D71E-45CE-A12D-36626E016236}" type="presParOf" srcId="{12FEF136-1EC0-458F-9FFD-F4AD518EC5E4}" destId="{0A82F1CA-E1EB-4748-A961-3F7A994CAD75}" srcOrd="2" destOrd="0" presId="urn:microsoft.com/office/officeart/2005/8/layout/vList4"/>
    <dgm:cxn modelId="{586D9127-7CF3-466B-BD7B-0B7B53FE8542}" type="presParOf" srcId="{714655F6-5DE6-429D-98C5-B5DC2477AB9E}" destId="{BBF983DB-AD94-40FA-B893-CE6804692624}" srcOrd="5" destOrd="0" presId="urn:microsoft.com/office/officeart/2005/8/layout/vList4"/>
    <dgm:cxn modelId="{A564205B-4F98-433F-AC8F-50FF2722150A}" type="presParOf" srcId="{714655F6-5DE6-429D-98C5-B5DC2477AB9E}" destId="{F0C8DDB0-F0E1-4A85-A8A9-687AC7D6952B}" srcOrd="6" destOrd="0" presId="urn:microsoft.com/office/officeart/2005/8/layout/vList4"/>
    <dgm:cxn modelId="{C26640DA-E410-46ED-92B8-A47ACEE2E010}" type="presParOf" srcId="{F0C8DDB0-F0E1-4A85-A8A9-687AC7D6952B}" destId="{A765B23D-D6F5-4B04-A69B-2099C5E8810A}" srcOrd="0" destOrd="0" presId="urn:microsoft.com/office/officeart/2005/8/layout/vList4"/>
    <dgm:cxn modelId="{30EC2C2E-F931-4E9F-A27F-5AB811722CEA}" type="presParOf" srcId="{F0C8DDB0-F0E1-4A85-A8A9-687AC7D6952B}" destId="{A12325A0-B7AE-42B2-B7F0-F96FF67256D1}" srcOrd="1" destOrd="0" presId="urn:microsoft.com/office/officeart/2005/8/layout/vList4"/>
    <dgm:cxn modelId="{B7F40283-B581-4D13-9D79-CA8EDE8C63DA}" type="presParOf" srcId="{F0C8DDB0-F0E1-4A85-A8A9-687AC7D6952B}" destId="{270DDA42-B293-40C2-82AF-63B4A9734916}" srcOrd="2" destOrd="0" presId="urn:microsoft.com/office/officeart/2005/8/layout/vList4"/>
    <dgm:cxn modelId="{037BDF9D-8C59-4CAC-9A51-4BF52AE85D15}" type="presParOf" srcId="{714655F6-5DE6-429D-98C5-B5DC2477AB9E}" destId="{05D33B00-7081-4B4E-B881-A0C4F5D006E0}" srcOrd="7" destOrd="0" presId="urn:microsoft.com/office/officeart/2005/8/layout/vList4"/>
    <dgm:cxn modelId="{2DCD2805-5BF9-4BFF-988A-14664A481309}" type="presParOf" srcId="{714655F6-5DE6-429D-98C5-B5DC2477AB9E}" destId="{6BE5E882-451D-402F-A8B2-FAA2EF54DD0E}" srcOrd="8" destOrd="0" presId="urn:microsoft.com/office/officeart/2005/8/layout/vList4"/>
    <dgm:cxn modelId="{0205D418-05A5-419F-B62A-A6AB97A17FF4}" type="presParOf" srcId="{6BE5E882-451D-402F-A8B2-FAA2EF54DD0E}" destId="{4BBD360A-CFE2-408B-A396-73005836372C}" srcOrd="0" destOrd="0" presId="urn:microsoft.com/office/officeart/2005/8/layout/vList4"/>
    <dgm:cxn modelId="{E598A0ED-4770-4A82-97AE-5EFDB8070644}" type="presParOf" srcId="{6BE5E882-451D-402F-A8B2-FAA2EF54DD0E}" destId="{E287975F-7FA7-4D88-9579-61BEE92C0B15}" srcOrd="1" destOrd="0" presId="urn:microsoft.com/office/officeart/2005/8/layout/vList4"/>
    <dgm:cxn modelId="{3218AEF4-AF09-4DFE-BBF7-64EF2EEAEEFC}" type="presParOf" srcId="{6BE5E882-451D-402F-A8B2-FAA2EF54DD0E}" destId="{8E12D112-0498-4958-B9E9-5CEC2C899380}"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B5FB3FB-5884-4BA3-954E-15ECFC80E640}" type="doc">
      <dgm:prSet loTypeId="urn:microsoft.com/office/officeart/2005/8/layout/vList4" loCatId="list" qsTypeId="urn:microsoft.com/office/officeart/2005/8/quickstyle/simple1" qsCatId="simple" csTypeId="urn:microsoft.com/office/officeart/2005/8/colors/accent0_1" csCatId="mainScheme" phldr="1"/>
      <dgm:spPr/>
      <dgm:t>
        <a:bodyPr/>
        <a:lstStyle/>
        <a:p>
          <a:endParaRPr lang="es-CO"/>
        </a:p>
      </dgm:t>
    </dgm:pt>
    <dgm:pt modelId="{F25A7963-7AEA-4FF1-B023-E2E703A2B222}">
      <dgm:prSet/>
      <dgm:spPr/>
      <dgm:t>
        <a:bodyPr/>
        <a:lstStyle/>
        <a:p>
          <a:r>
            <a:rPr lang="es-MX" b="1" dirty="0"/>
            <a:t>Un nuevo informe ROSC podría suministrar el apoyo político y financiero que se  requiere del alto gobierno.</a:t>
          </a:r>
        </a:p>
      </dgm:t>
    </dgm:pt>
    <dgm:pt modelId="{31B2B00B-3144-4815-8EEF-094A31B1A886}" type="parTrans" cxnId="{5804E9DF-3604-4D14-9ADB-7E1DD7528DAE}">
      <dgm:prSet/>
      <dgm:spPr/>
      <dgm:t>
        <a:bodyPr/>
        <a:lstStyle/>
        <a:p>
          <a:endParaRPr lang="es-CO" b="1"/>
        </a:p>
      </dgm:t>
    </dgm:pt>
    <dgm:pt modelId="{E86C9EB6-FA0A-49D9-96FF-DA1D4D57BC21}" type="sibTrans" cxnId="{5804E9DF-3604-4D14-9ADB-7E1DD7528DAE}">
      <dgm:prSet/>
      <dgm:spPr/>
      <dgm:t>
        <a:bodyPr/>
        <a:lstStyle/>
        <a:p>
          <a:endParaRPr lang="es-CO" b="1"/>
        </a:p>
      </dgm:t>
    </dgm:pt>
    <dgm:pt modelId="{968B77EE-074B-4550-B1E2-44B7CDAA419C}">
      <dgm:prSet/>
      <dgm:spPr/>
      <dgm:t>
        <a:bodyPr/>
        <a:lstStyle/>
        <a:p>
          <a:r>
            <a:rPr lang="es-MX" b="1"/>
            <a:t>Fortalecer la participación de la Comunidad contable y otros grupos de interés en los proyectos  que modifican o adicionan los marcos de información financiera, tanto a nivel local como internacional.</a:t>
          </a:r>
          <a:endParaRPr lang="es-MX" b="1" dirty="0"/>
        </a:p>
      </dgm:t>
    </dgm:pt>
    <dgm:pt modelId="{877AEF05-6CD7-4757-ADB9-DBDCC48B8EEE}" type="parTrans" cxnId="{7A6F0D53-838A-4E68-988B-08C3ED26AC20}">
      <dgm:prSet/>
      <dgm:spPr/>
      <dgm:t>
        <a:bodyPr/>
        <a:lstStyle/>
        <a:p>
          <a:endParaRPr lang="es-CO" b="1"/>
        </a:p>
      </dgm:t>
    </dgm:pt>
    <dgm:pt modelId="{89BBC385-EE1F-41FF-9494-17D26256E6D0}" type="sibTrans" cxnId="{7A6F0D53-838A-4E68-988B-08C3ED26AC20}">
      <dgm:prSet/>
      <dgm:spPr/>
      <dgm:t>
        <a:bodyPr/>
        <a:lstStyle/>
        <a:p>
          <a:endParaRPr lang="es-CO" b="1"/>
        </a:p>
      </dgm:t>
    </dgm:pt>
    <dgm:pt modelId="{F1C017B0-4CD8-4D5F-8394-5CDAB95F5444}">
      <dgm:prSet/>
      <dgm:spPr/>
      <dgm:t>
        <a:bodyPr/>
        <a:lstStyle/>
        <a:p>
          <a:r>
            <a:rPr lang="es-MX" b="1"/>
            <a:t>Fortalecer los mecanismos de coordinación para eliminar la doble carga de información de las autoridades.</a:t>
          </a:r>
          <a:endParaRPr lang="es-MX" b="1" dirty="0"/>
        </a:p>
      </dgm:t>
    </dgm:pt>
    <dgm:pt modelId="{8D8F5264-BE5E-44CA-BDBE-CD6C2FA9E498}" type="parTrans" cxnId="{27D74B9A-30DD-4064-A5A7-3F57222E48A9}">
      <dgm:prSet/>
      <dgm:spPr/>
      <dgm:t>
        <a:bodyPr/>
        <a:lstStyle/>
        <a:p>
          <a:endParaRPr lang="es-CO" b="1"/>
        </a:p>
      </dgm:t>
    </dgm:pt>
    <dgm:pt modelId="{4EE721A1-D6D5-4197-84DD-A1D24437DBB2}" type="sibTrans" cxnId="{27D74B9A-30DD-4064-A5A7-3F57222E48A9}">
      <dgm:prSet/>
      <dgm:spPr/>
      <dgm:t>
        <a:bodyPr/>
        <a:lstStyle/>
        <a:p>
          <a:endParaRPr lang="es-CO" b="1"/>
        </a:p>
      </dgm:t>
    </dgm:pt>
    <dgm:pt modelId="{CD4531F4-EBA4-401D-B1BE-B02FB2AE107A}">
      <dgm:prSet/>
      <dgm:spPr/>
      <dgm:t>
        <a:bodyPr/>
        <a:lstStyle/>
        <a:p>
          <a:r>
            <a:rPr lang="es-MX" b="1"/>
            <a:t>La alineación de los nuevos marcos técnicos de información financiera y aseguramiento con la legislación comercial y otras normas legales.</a:t>
          </a:r>
          <a:endParaRPr lang="es-MX" b="1" dirty="0"/>
        </a:p>
      </dgm:t>
    </dgm:pt>
    <dgm:pt modelId="{0DFD77CA-9C24-4A05-94CC-178E6AB81032}" type="parTrans" cxnId="{DC0F9AAC-A7AB-4A39-8206-05BD085E0150}">
      <dgm:prSet/>
      <dgm:spPr/>
      <dgm:t>
        <a:bodyPr/>
        <a:lstStyle/>
        <a:p>
          <a:endParaRPr lang="es-CO" b="1"/>
        </a:p>
      </dgm:t>
    </dgm:pt>
    <dgm:pt modelId="{FDC69850-D698-470C-80BD-0F3777C61D8D}" type="sibTrans" cxnId="{DC0F9AAC-A7AB-4A39-8206-05BD085E0150}">
      <dgm:prSet/>
      <dgm:spPr/>
      <dgm:t>
        <a:bodyPr/>
        <a:lstStyle/>
        <a:p>
          <a:endParaRPr lang="es-CO" b="1"/>
        </a:p>
      </dgm:t>
    </dgm:pt>
    <dgm:pt modelId="{3A21464D-86C2-43BC-B91E-0C229241E418}" type="pres">
      <dgm:prSet presAssocID="{1B5FB3FB-5884-4BA3-954E-15ECFC80E640}" presName="linear" presStyleCnt="0">
        <dgm:presLayoutVars>
          <dgm:dir/>
          <dgm:resizeHandles val="exact"/>
        </dgm:presLayoutVars>
      </dgm:prSet>
      <dgm:spPr/>
    </dgm:pt>
    <dgm:pt modelId="{8BF2B2AC-79F3-4941-ADA8-DD3A3745613D}" type="pres">
      <dgm:prSet presAssocID="{F25A7963-7AEA-4FF1-B023-E2E703A2B222}" presName="comp" presStyleCnt="0"/>
      <dgm:spPr/>
    </dgm:pt>
    <dgm:pt modelId="{0FEA6FBD-9C2D-4BF1-A822-6F610ABA58DC}" type="pres">
      <dgm:prSet presAssocID="{F25A7963-7AEA-4FF1-B023-E2E703A2B222}" presName="box" presStyleLbl="node1" presStyleIdx="0" presStyleCnt="4"/>
      <dgm:spPr/>
    </dgm:pt>
    <dgm:pt modelId="{A3766441-D2B6-42AA-8F8B-E2EB89E2CCB8}" type="pres">
      <dgm:prSet presAssocID="{F25A7963-7AEA-4FF1-B023-E2E703A2B222}" presName="img" presStyleLbl="fgImgPlace1" presStyleIdx="0" presStyleCnt="4"/>
      <dgm:spPr/>
    </dgm:pt>
    <dgm:pt modelId="{867FA7B7-87CA-4980-9E65-6FAE822637CF}" type="pres">
      <dgm:prSet presAssocID="{F25A7963-7AEA-4FF1-B023-E2E703A2B222}" presName="text" presStyleLbl="node1" presStyleIdx="0" presStyleCnt="4">
        <dgm:presLayoutVars>
          <dgm:bulletEnabled val="1"/>
        </dgm:presLayoutVars>
      </dgm:prSet>
      <dgm:spPr/>
    </dgm:pt>
    <dgm:pt modelId="{A2E22F2F-BC26-4FC1-84F9-D8E1F33ED8B4}" type="pres">
      <dgm:prSet presAssocID="{E86C9EB6-FA0A-49D9-96FF-DA1D4D57BC21}" presName="spacer" presStyleCnt="0"/>
      <dgm:spPr/>
    </dgm:pt>
    <dgm:pt modelId="{29071B5D-8800-4FED-AA53-7501D1D56866}" type="pres">
      <dgm:prSet presAssocID="{968B77EE-074B-4550-B1E2-44B7CDAA419C}" presName="comp" presStyleCnt="0"/>
      <dgm:spPr/>
    </dgm:pt>
    <dgm:pt modelId="{66D98FCA-8B0B-4C5E-82E6-166681C56346}" type="pres">
      <dgm:prSet presAssocID="{968B77EE-074B-4550-B1E2-44B7CDAA419C}" presName="box" presStyleLbl="node1" presStyleIdx="1" presStyleCnt="4"/>
      <dgm:spPr/>
    </dgm:pt>
    <dgm:pt modelId="{0EC8BC21-F882-4CE0-A390-B8684B1B992A}" type="pres">
      <dgm:prSet presAssocID="{968B77EE-074B-4550-B1E2-44B7CDAA419C}" presName="img" presStyleLbl="fgImgPlace1" presStyleIdx="1" presStyleCnt="4"/>
      <dgm:spPr/>
    </dgm:pt>
    <dgm:pt modelId="{2E461F7D-D87B-42A2-AB8D-494FD0F02566}" type="pres">
      <dgm:prSet presAssocID="{968B77EE-074B-4550-B1E2-44B7CDAA419C}" presName="text" presStyleLbl="node1" presStyleIdx="1" presStyleCnt="4">
        <dgm:presLayoutVars>
          <dgm:bulletEnabled val="1"/>
        </dgm:presLayoutVars>
      </dgm:prSet>
      <dgm:spPr/>
    </dgm:pt>
    <dgm:pt modelId="{872B5030-A20E-421A-8993-53F05B9B718F}" type="pres">
      <dgm:prSet presAssocID="{89BBC385-EE1F-41FF-9494-17D26256E6D0}" presName="spacer" presStyleCnt="0"/>
      <dgm:spPr/>
    </dgm:pt>
    <dgm:pt modelId="{EB47A461-8042-4DF1-B9C0-7800FE124489}" type="pres">
      <dgm:prSet presAssocID="{F1C017B0-4CD8-4D5F-8394-5CDAB95F5444}" presName="comp" presStyleCnt="0"/>
      <dgm:spPr/>
    </dgm:pt>
    <dgm:pt modelId="{86B3A526-EFD8-4878-9B33-7ED8AAC6986F}" type="pres">
      <dgm:prSet presAssocID="{F1C017B0-4CD8-4D5F-8394-5CDAB95F5444}" presName="box" presStyleLbl="node1" presStyleIdx="2" presStyleCnt="4"/>
      <dgm:spPr/>
    </dgm:pt>
    <dgm:pt modelId="{8ED2A0B0-BA09-49F6-80DC-1430F1FE1CA5}" type="pres">
      <dgm:prSet presAssocID="{F1C017B0-4CD8-4D5F-8394-5CDAB95F5444}" presName="img" presStyleLbl="fgImgPlace1" presStyleIdx="2" presStyleCnt="4"/>
      <dgm:spPr/>
    </dgm:pt>
    <dgm:pt modelId="{AA55BE7D-4B83-499F-BABA-C235F2AFBF9E}" type="pres">
      <dgm:prSet presAssocID="{F1C017B0-4CD8-4D5F-8394-5CDAB95F5444}" presName="text" presStyleLbl="node1" presStyleIdx="2" presStyleCnt="4">
        <dgm:presLayoutVars>
          <dgm:bulletEnabled val="1"/>
        </dgm:presLayoutVars>
      </dgm:prSet>
      <dgm:spPr/>
    </dgm:pt>
    <dgm:pt modelId="{3302C087-5A19-46C7-8F09-2D1E3F5CB148}" type="pres">
      <dgm:prSet presAssocID="{4EE721A1-D6D5-4197-84DD-A1D24437DBB2}" presName="spacer" presStyleCnt="0"/>
      <dgm:spPr/>
    </dgm:pt>
    <dgm:pt modelId="{0DBA2697-F5F7-4C24-9727-BEF79853F0E6}" type="pres">
      <dgm:prSet presAssocID="{CD4531F4-EBA4-401D-B1BE-B02FB2AE107A}" presName="comp" presStyleCnt="0"/>
      <dgm:spPr/>
    </dgm:pt>
    <dgm:pt modelId="{08A4E732-F03F-4C89-A0BF-8D7B67625DA3}" type="pres">
      <dgm:prSet presAssocID="{CD4531F4-EBA4-401D-B1BE-B02FB2AE107A}" presName="box" presStyleLbl="node1" presStyleIdx="3" presStyleCnt="4"/>
      <dgm:spPr/>
    </dgm:pt>
    <dgm:pt modelId="{FAF75E61-148D-43D1-A079-ED01A98EDEF0}" type="pres">
      <dgm:prSet presAssocID="{CD4531F4-EBA4-401D-B1BE-B02FB2AE107A}" presName="img" presStyleLbl="fgImgPlace1" presStyleIdx="3" presStyleCnt="4"/>
      <dgm:spPr/>
    </dgm:pt>
    <dgm:pt modelId="{235D2485-CF93-4FB4-BBAD-23B257E7AD00}" type="pres">
      <dgm:prSet presAssocID="{CD4531F4-EBA4-401D-B1BE-B02FB2AE107A}" presName="text" presStyleLbl="node1" presStyleIdx="3" presStyleCnt="4">
        <dgm:presLayoutVars>
          <dgm:bulletEnabled val="1"/>
        </dgm:presLayoutVars>
      </dgm:prSet>
      <dgm:spPr/>
    </dgm:pt>
  </dgm:ptLst>
  <dgm:cxnLst>
    <dgm:cxn modelId="{B0B3350B-2DD2-4B6C-9BF4-289D965AEE4B}" type="presOf" srcId="{CD4531F4-EBA4-401D-B1BE-B02FB2AE107A}" destId="{235D2485-CF93-4FB4-BBAD-23B257E7AD00}" srcOrd="1" destOrd="0" presId="urn:microsoft.com/office/officeart/2005/8/layout/vList4"/>
    <dgm:cxn modelId="{E827D50B-DDE7-4016-B78D-8D28A89FFEA8}" type="presOf" srcId="{1B5FB3FB-5884-4BA3-954E-15ECFC80E640}" destId="{3A21464D-86C2-43BC-B91E-0C229241E418}" srcOrd="0" destOrd="0" presId="urn:microsoft.com/office/officeart/2005/8/layout/vList4"/>
    <dgm:cxn modelId="{A481551F-29E1-47E2-B24A-35744563FB4F}" type="presOf" srcId="{F25A7963-7AEA-4FF1-B023-E2E703A2B222}" destId="{0FEA6FBD-9C2D-4BF1-A822-6F610ABA58DC}" srcOrd="0" destOrd="0" presId="urn:microsoft.com/office/officeart/2005/8/layout/vList4"/>
    <dgm:cxn modelId="{405F7524-FDC1-4F24-8174-28B850415094}" type="presOf" srcId="{F25A7963-7AEA-4FF1-B023-E2E703A2B222}" destId="{867FA7B7-87CA-4980-9E65-6FAE822637CF}" srcOrd="1" destOrd="0" presId="urn:microsoft.com/office/officeart/2005/8/layout/vList4"/>
    <dgm:cxn modelId="{0B4C8B48-ECCB-4B93-90E8-84A72711D71C}" type="presOf" srcId="{968B77EE-074B-4550-B1E2-44B7CDAA419C}" destId="{2E461F7D-D87B-42A2-AB8D-494FD0F02566}" srcOrd="1" destOrd="0" presId="urn:microsoft.com/office/officeart/2005/8/layout/vList4"/>
    <dgm:cxn modelId="{7A6F0D53-838A-4E68-988B-08C3ED26AC20}" srcId="{1B5FB3FB-5884-4BA3-954E-15ECFC80E640}" destId="{968B77EE-074B-4550-B1E2-44B7CDAA419C}" srcOrd="1" destOrd="0" parTransId="{877AEF05-6CD7-4757-ADB9-DBDCC48B8EEE}" sibTransId="{89BBC385-EE1F-41FF-9494-17D26256E6D0}"/>
    <dgm:cxn modelId="{07C16655-59A5-48FB-A86A-0D37D688CD89}" type="presOf" srcId="{F1C017B0-4CD8-4D5F-8394-5CDAB95F5444}" destId="{86B3A526-EFD8-4878-9B33-7ED8AAC6986F}" srcOrd="0" destOrd="0" presId="urn:microsoft.com/office/officeart/2005/8/layout/vList4"/>
    <dgm:cxn modelId="{4B013577-3E94-427F-91B8-1CB87FF51B18}" type="presOf" srcId="{CD4531F4-EBA4-401D-B1BE-B02FB2AE107A}" destId="{08A4E732-F03F-4C89-A0BF-8D7B67625DA3}" srcOrd="0" destOrd="0" presId="urn:microsoft.com/office/officeart/2005/8/layout/vList4"/>
    <dgm:cxn modelId="{08FADD7E-0617-4707-BECF-515091A146FC}" type="presOf" srcId="{F1C017B0-4CD8-4D5F-8394-5CDAB95F5444}" destId="{AA55BE7D-4B83-499F-BABA-C235F2AFBF9E}" srcOrd="1" destOrd="0" presId="urn:microsoft.com/office/officeart/2005/8/layout/vList4"/>
    <dgm:cxn modelId="{27D74B9A-30DD-4064-A5A7-3F57222E48A9}" srcId="{1B5FB3FB-5884-4BA3-954E-15ECFC80E640}" destId="{F1C017B0-4CD8-4D5F-8394-5CDAB95F5444}" srcOrd="2" destOrd="0" parTransId="{8D8F5264-BE5E-44CA-BDBE-CD6C2FA9E498}" sibTransId="{4EE721A1-D6D5-4197-84DD-A1D24437DBB2}"/>
    <dgm:cxn modelId="{DC0F9AAC-A7AB-4A39-8206-05BD085E0150}" srcId="{1B5FB3FB-5884-4BA3-954E-15ECFC80E640}" destId="{CD4531F4-EBA4-401D-B1BE-B02FB2AE107A}" srcOrd="3" destOrd="0" parTransId="{0DFD77CA-9C24-4A05-94CC-178E6AB81032}" sibTransId="{FDC69850-D698-470C-80BD-0F3777C61D8D}"/>
    <dgm:cxn modelId="{5804E9DF-3604-4D14-9ADB-7E1DD7528DAE}" srcId="{1B5FB3FB-5884-4BA3-954E-15ECFC80E640}" destId="{F25A7963-7AEA-4FF1-B023-E2E703A2B222}" srcOrd="0" destOrd="0" parTransId="{31B2B00B-3144-4815-8EEF-094A31B1A886}" sibTransId="{E86C9EB6-FA0A-49D9-96FF-DA1D4D57BC21}"/>
    <dgm:cxn modelId="{581B9AEB-BDB8-4E40-87C6-0204725BBC54}" type="presOf" srcId="{968B77EE-074B-4550-B1E2-44B7CDAA419C}" destId="{66D98FCA-8B0B-4C5E-82E6-166681C56346}" srcOrd="0" destOrd="0" presId="urn:microsoft.com/office/officeart/2005/8/layout/vList4"/>
    <dgm:cxn modelId="{BA7F414A-22E1-45DD-9E5C-4958DE359631}" type="presParOf" srcId="{3A21464D-86C2-43BC-B91E-0C229241E418}" destId="{8BF2B2AC-79F3-4941-ADA8-DD3A3745613D}" srcOrd="0" destOrd="0" presId="urn:microsoft.com/office/officeart/2005/8/layout/vList4"/>
    <dgm:cxn modelId="{2EF0B56C-1F95-41EA-8929-D537A5CDEA0A}" type="presParOf" srcId="{8BF2B2AC-79F3-4941-ADA8-DD3A3745613D}" destId="{0FEA6FBD-9C2D-4BF1-A822-6F610ABA58DC}" srcOrd="0" destOrd="0" presId="urn:microsoft.com/office/officeart/2005/8/layout/vList4"/>
    <dgm:cxn modelId="{ECE7CF3E-4CA6-40B6-B514-0ECDDCB4F4A6}" type="presParOf" srcId="{8BF2B2AC-79F3-4941-ADA8-DD3A3745613D}" destId="{A3766441-D2B6-42AA-8F8B-E2EB89E2CCB8}" srcOrd="1" destOrd="0" presId="urn:microsoft.com/office/officeart/2005/8/layout/vList4"/>
    <dgm:cxn modelId="{042F9148-9652-4C0C-9500-279B10F5BC8A}" type="presParOf" srcId="{8BF2B2AC-79F3-4941-ADA8-DD3A3745613D}" destId="{867FA7B7-87CA-4980-9E65-6FAE822637CF}" srcOrd="2" destOrd="0" presId="urn:microsoft.com/office/officeart/2005/8/layout/vList4"/>
    <dgm:cxn modelId="{2D4A5FE2-8FCB-4146-9D23-C67BCA6DAD21}" type="presParOf" srcId="{3A21464D-86C2-43BC-B91E-0C229241E418}" destId="{A2E22F2F-BC26-4FC1-84F9-D8E1F33ED8B4}" srcOrd="1" destOrd="0" presId="urn:microsoft.com/office/officeart/2005/8/layout/vList4"/>
    <dgm:cxn modelId="{04543D96-E28B-4427-95AD-0A83D967D149}" type="presParOf" srcId="{3A21464D-86C2-43BC-B91E-0C229241E418}" destId="{29071B5D-8800-4FED-AA53-7501D1D56866}" srcOrd="2" destOrd="0" presId="urn:microsoft.com/office/officeart/2005/8/layout/vList4"/>
    <dgm:cxn modelId="{3A70739E-E1EC-4556-BF76-A5B00A88EC21}" type="presParOf" srcId="{29071B5D-8800-4FED-AA53-7501D1D56866}" destId="{66D98FCA-8B0B-4C5E-82E6-166681C56346}" srcOrd="0" destOrd="0" presId="urn:microsoft.com/office/officeart/2005/8/layout/vList4"/>
    <dgm:cxn modelId="{05A4419A-DD73-4AEC-8DB5-7189666ADEFA}" type="presParOf" srcId="{29071B5D-8800-4FED-AA53-7501D1D56866}" destId="{0EC8BC21-F882-4CE0-A390-B8684B1B992A}" srcOrd="1" destOrd="0" presId="urn:microsoft.com/office/officeart/2005/8/layout/vList4"/>
    <dgm:cxn modelId="{54E1E519-5934-47F5-B7C6-360C6FA7D598}" type="presParOf" srcId="{29071B5D-8800-4FED-AA53-7501D1D56866}" destId="{2E461F7D-D87B-42A2-AB8D-494FD0F02566}" srcOrd="2" destOrd="0" presId="urn:microsoft.com/office/officeart/2005/8/layout/vList4"/>
    <dgm:cxn modelId="{0B9E17F7-B561-4BB5-AE69-D190917E62A9}" type="presParOf" srcId="{3A21464D-86C2-43BC-B91E-0C229241E418}" destId="{872B5030-A20E-421A-8993-53F05B9B718F}" srcOrd="3" destOrd="0" presId="urn:microsoft.com/office/officeart/2005/8/layout/vList4"/>
    <dgm:cxn modelId="{DCAA255B-AA1F-4A5E-A3BD-3D7CDE0159E3}" type="presParOf" srcId="{3A21464D-86C2-43BC-B91E-0C229241E418}" destId="{EB47A461-8042-4DF1-B9C0-7800FE124489}" srcOrd="4" destOrd="0" presId="urn:microsoft.com/office/officeart/2005/8/layout/vList4"/>
    <dgm:cxn modelId="{6A595F2C-4E48-48A4-9420-CFF33A9AE823}" type="presParOf" srcId="{EB47A461-8042-4DF1-B9C0-7800FE124489}" destId="{86B3A526-EFD8-4878-9B33-7ED8AAC6986F}" srcOrd="0" destOrd="0" presId="urn:microsoft.com/office/officeart/2005/8/layout/vList4"/>
    <dgm:cxn modelId="{F54A114C-6A62-43B3-AE95-00358F05E068}" type="presParOf" srcId="{EB47A461-8042-4DF1-B9C0-7800FE124489}" destId="{8ED2A0B0-BA09-49F6-80DC-1430F1FE1CA5}" srcOrd="1" destOrd="0" presId="urn:microsoft.com/office/officeart/2005/8/layout/vList4"/>
    <dgm:cxn modelId="{A381B058-DA36-4285-8B74-25588970DA4D}" type="presParOf" srcId="{EB47A461-8042-4DF1-B9C0-7800FE124489}" destId="{AA55BE7D-4B83-499F-BABA-C235F2AFBF9E}" srcOrd="2" destOrd="0" presId="urn:microsoft.com/office/officeart/2005/8/layout/vList4"/>
    <dgm:cxn modelId="{AC139938-D988-494B-BB01-148615402F50}" type="presParOf" srcId="{3A21464D-86C2-43BC-B91E-0C229241E418}" destId="{3302C087-5A19-46C7-8F09-2D1E3F5CB148}" srcOrd="5" destOrd="0" presId="urn:microsoft.com/office/officeart/2005/8/layout/vList4"/>
    <dgm:cxn modelId="{4DB0E8D8-02B5-4872-A625-FA2F169A2548}" type="presParOf" srcId="{3A21464D-86C2-43BC-B91E-0C229241E418}" destId="{0DBA2697-F5F7-4C24-9727-BEF79853F0E6}" srcOrd="6" destOrd="0" presId="urn:microsoft.com/office/officeart/2005/8/layout/vList4"/>
    <dgm:cxn modelId="{FB48AAA0-0B5F-415F-AF33-197B16E504DA}" type="presParOf" srcId="{0DBA2697-F5F7-4C24-9727-BEF79853F0E6}" destId="{08A4E732-F03F-4C89-A0BF-8D7B67625DA3}" srcOrd="0" destOrd="0" presId="urn:microsoft.com/office/officeart/2005/8/layout/vList4"/>
    <dgm:cxn modelId="{35579C22-F1C9-4449-9629-D02E82388694}" type="presParOf" srcId="{0DBA2697-F5F7-4C24-9727-BEF79853F0E6}" destId="{FAF75E61-148D-43D1-A079-ED01A98EDEF0}" srcOrd="1" destOrd="0" presId="urn:microsoft.com/office/officeart/2005/8/layout/vList4"/>
    <dgm:cxn modelId="{F1AA0A80-1F88-4173-B687-1E176098B271}" type="presParOf" srcId="{0DBA2697-F5F7-4C24-9727-BEF79853F0E6}" destId="{235D2485-CF93-4FB4-BBAD-23B257E7AD00}"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DF74DA8-4DDD-43A3-8175-5FE0B9CAB7E9}"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s-CO"/>
        </a:p>
      </dgm:t>
    </dgm:pt>
    <dgm:pt modelId="{23177001-07C2-435F-BE65-46A71CE32A7C}">
      <dgm:prSet phldrT="[Texto]"/>
      <dgm:spPr/>
      <dgm:t>
        <a:bodyPr/>
        <a:lstStyle/>
        <a:p>
          <a:r>
            <a:rPr lang="es-MX" dirty="0"/>
            <a:t>Perspectiva del Emisor Mundial</a:t>
          </a:r>
          <a:endParaRPr lang="es-CO" dirty="0"/>
        </a:p>
      </dgm:t>
    </dgm:pt>
    <dgm:pt modelId="{960D18A3-9B00-4F2E-8FB0-D4DA748C69FB}" type="parTrans" cxnId="{0978087E-E2AF-406E-B514-DBFA8ADE2DEC}">
      <dgm:prSet/>
      <dgm:spPr/>
      <dgm:t>
        <a:bodyPr/>
        <a:lstStyle/>
        <a:p>
          <a:endParaRPr lang="es-CO"/>
        </a:p>
      </dgm:t>
    </dgm:pt>
    <dgm:pt modelId="{92EFCBAD-58F3-49A4-B3B7-210593F568D4}" type="sibTrans" cxnId="{0978087E-E2AF-406E-B514-DBFA8ADE2DEC}">
      <dgm:prSet/>
      <dgm:spPr/>
      <dgm:t>
        <a:bodyPr/>
        <a:lstStyle/>
        <a:p>
          <a:endParaRPr lang="es-CO"/>
        </a:p>
      </dgm:t>
    </dgm:pt>
    <dgm:pt modelId="{1979AFF2-5CC9-4EA9-BC0F-9169EFFD346B}">
      <dgm:prSet phldrT="[Texto]"/>
      <dgm:spPr/>
      <dgm:t>
        <a:bodyPr/>
        <a:lstStyle/>
        <a:p>
          <a:r>
            <a:rPr lang="es-MX" b="1" dirty="0"/>
            <a:t>¿Qué tipos de estrategias podrían adoptarse para promover una participación más activa de firmas y otros Grupos de interés en  Colombia en los proyecto del IASB?</a:t>
          </a:r>
          <a:endParaRPr lang="es-CO" dirty="0"/>
        </a:p>
      </dgm:t>
    </dgm:pt>
    <dgm:pt modelId="{702021ED-6F41-45FC-AAEE-76BED7E853E5}" type="parTrans" cxnId="{313960F4-1A23-49A3-B427-7676E7030E84}">
      <dgm:prSet/>
      <dgm:spPr/>
      <dgm:t>
        <a:bodyPr/>
        <a:lstStyle/>
        <a:p>
          <a:endParaRPr lang="es-CO"/>
        </a:p>
      </dgm:t>
    </dgm:pt>
    <dgm:pt modelId="{9C323D93-9E5A-4947-B2D6-0B873CA825B6}" type="sibTrans" cxnId="{313960F4-1A23-49A3-B427-7676E7030E84}">
      <dgm:prSet/>
      <dgm:spPr/>
      <dgm:t>
        <a:bodyPr/>
        <a:lstStyle/>
        <a:p>
          <a:endParaRPr lang="es-CO"/>
        </a:p>
      </dgm:t>
    </dgm:pt>
    <dgm:pt modelId="{AF973561-97C9-4AC4-A6AC-845D822E9733}">
      <dgm:prSet phldrT="[Texto]"/>
      <dgm:spPr/>
      <dgm:t>
        <a:bodyPr/>
        <a:lstStyle/>
        <a:p>
          <a:r>
            <a:rPr lang="es-MX" dirty="0"/>
            <a:t>Perspectiva del Sector Público en Colombia</a:t>
          </a:r>
          <a:endParaRPr lang="es-CO" dirty="0"/>
        </a:p>
      </dgm:t>
    </dgm:pt>
    <dgm:pt modelId="{938EFD1A-5D27-4D67-A200-A4C720693E2A}" type="parTrans" cxnId="{8452CA12-557E-427F-BF70-5D087AAEFCFE}">
      <dgm:prSet/>
      <dgm:spPr/>
      <dgm:t>
        <a:bodyPr/>
        <a:lstStyle/>
        <a:p>
          <a:endParaRPr lang="es-CO"/>
        </a:p>
      </dgm:t>
    </dgm:pt>
    <dgm:pt modelId="{FAEED909-AEE2-44C4-B3D5-B4566FA1C665}" type="sibTrans" cxnId="{8452CA12-557E-427F-BF70-5D087AAEFCFE}">
      <dgm:prSet/>
      <dgm:spPr/>
      <dgm:t>
        <a:bodyPr/>
        <a:lstStyle/>
        <a:p>
          <a:endParaRPr lang="es-CO"/>
        </a:p>
      </dgm:t>
    </dgm:pt>
    <dgm:pt modelId="{E9D2EA61-20D4-4353-99AE-09C78B421902}">
      <dgm:prSet phldrT="[Texto]"/>
      <dgm:spPr/>
      <dgm:t>
        <a:bodyPr/>
        <a:lstStyle/>
        <a:p>
          <a:r>
            <a:rPr lang="es-MX" dirty="0"/>
            <a:t>¿Qué estrategias podrían adoptarse para fortalecer los mecanismos de coordinación entre el emisor de normas del sector público y las autoridades de normalización y regulación en Colombia?</a:t>
          </a:r>
          <a:endParaRPr lang="es-CO" dirty="0"/>
        </a:p>
      </dgm:t>
    </dgm:pt>
    <dgm:pt modelId="{D71702E6-E9B3-4FC6-8827-6268BAED9A28}" type="parTrans" cxnId="{F4ADD4AC-7986-4765-9EC4-655BDD555C4B}">
      <dgm:prSet/>
      <dgm:spPr/>
      <dgm:t>
        <a:bodyPr/>
        <a:lstStyle/>
        <a:p>
          <a:endParaRPr lang="es-CO"/>
        </a:p>
      </dgm:t>
    </dgm:pt>
    <dgm:pt modelId="{9BFB4FE6-8D22-49F0-BE26-AC1071CA14E3}" type="sibTrans" cxnId="{F4ADD4AC-7986-4765-9EC4-655BDD555C4B}">
      <dgm:prSet/>
      <dgm:spPr/>
      <dgm:t>
        <a:bodyPr/>
        <a:lstStyle/>
        <a:p>
          <a:endParaRPr lang="es-CO"/>
        </a:p>
      </dgm:t>
    </dgm:pt>
    <dgm:pt modelId="{E8659562-31AE-4B44-8CE2-1EB3A305D4DD}">
      <dgm:prSet phldrT="[Texto]"/>
      <dgm:spPr/>
      <dgm:t>
        <a:bodyPr/>
        <a:lstStyle/>
        <a:p>
          <a:r>
            <a:rPr lang="es-MX" dirty="0"/>
            <a:t>Perspectiva del Sector Privado en Colombia</a:t>
          </a:r>
          <a:endParaRPr lang="es-CO" dirty="0"/>
        </a:p>
      </dgm:t>
    </dgm:pt>
    <dgm:pt modelId="{F9AA82FA-9363-4C0E-8B5A-7B35D8FA796C}" type="parTrans" cxnId="{B1A9F40E-1AA4-40E7-BC36-3EEEA3C4284D}">
      <dgm:prSet/>
      <dgm:spPr/>
      <dgm:t>
        <a:bodyPr/>
        <a:lstStyle/>
        <a:p>
          <a:endParaRPr lang="es-CO"/>
        </a:p>
      </dgm:t>
    </dgm:pt>
    <dgm:pt modelId="{30A4FEE0-642B-427A-B102-0B45B0666C2A}" type="sibTrans" cxnId="{B1A9F40E-1AA4-40E7-BC36-3EEEA3C4284D}">
      <dgm:prSet/>
      <dgm:spPr/>
      <dgm:t>
        <a:bodyPr/>
        <a:lstStyle/>
        <a:p>
          <a:endParaRPr lang="es-CO"/>
        </a:p>
      </dgm:t>
    </dgm:pt>
    <dgm:pt modelId="{3BA3F0DB-EFBA-49CE-B83F-28BFFE57413D}">
      <dgm:prSet phldrT="[Texto]"/>
      <dgm:spPr/>
      <dgm:t>
        <a:bodyPr/>
        <a:lstStyle/>
        <a:p>
          <a:endParaRPr lang="es-CO" dirty="0"/>
        </a:p>
      </dgm:t>
    </dgm:pt>
    <dgm:pt modelId="{D3913DA8-1E97-478B-BF1C-13D9BDECF9C2}" type="parTrans" cxnId="{72A3786E-0556-4C5C-B18A-75114D77A234}">
      <dgm:prSet/>
      <dgm:spPr/>
      <dgm:t>
        <a:bodyPr/>
        <a:lstStyle/>
        <a:p>
          <a:endParaRPr lang="es-CO"/>
        </a:p>
      </dgm:t>
    </dgm:pt>
    <dgm:pt modelId="{72208C3F-25EA-4CC8-94B5-6803EA3A10E8}" type="sibTrans" cxnId="{72A3786E-0556-4C5C-B18A-75114D77A234}">
      <dgm:prSet/>
      <dgm:spPr/>
      <dgm:t>
        <a:bodyPr/>
        <a:lstStyle/>
        <a:p>
          <a:endParaRPr lang="es-CO"/>
        </a:p>
      </dgm:t>
    </dgm:pt>
    <dgm:pt modelId="{926183BA-CC84-48FF-B79B-E874236F5B01}">
      <dgm:prSet phldrT="[Texto]"/>
      <dgm:spPr/>
      <dgm:t>
        <a:bodyPr/>
        <a:lstStyle/>
        <a:p>
          <a:r>
            <a:rPr lang="es-CO" dirty="0"/>
            <a:t>¿ Como el regulador contable público en su función de capacitar a sus regulados ha estructurado un plan para coadyuvarle a los contadores en su responsabilidad de preparadores de la información contable pública? </a:t>
          </a:r>
        </a:p>
      </dgm:t>
    </dgm:pt>
    <dgm:pt modelId="{5A44984C-7A78-4A40-AF75-F4129C1BD3F8}" type="parTrans" cxnId="{025D2ACE-D472-44CC-993F-13AC659DEBD8}">
      <dgm:prSet/>
      <dgm:spPr/>
      <dgm:t>
        <a:bodyPr/>
        <a:lstStyle/>
        <a:p>
          <a:endParaRPr lang="es-CO"/>
        </a:p>
      </dgm:t>
    </dgm:pt>
    <dgm:pt modelId="{F9498C2D-82CE-40E9-B8D7-422D765CAE71}" type="sibTrans" cxnId="{025D2ACE-D472-44CC-993F-13AC659DEBD8}">
      <dgm:prSet/>
      <dgm:spPr/>
      <dgm:t>
        <a:bodyPr/>
        <a:lstStyle/>
        <a:p>
          <a:endParaRPr lang="es-CO"/>
        </a:p>
      </dgm:t>
    </dgm:pt>
    <dgm:pt modelId="{03F6A09B-B237-497F-9F57-85F217EEAB3F}">
      <dgm:prSet phldrT="[Texto]"/>
      <dgm:spPr/>
      <dgm:t>
        <a:bodyPr/>
        <a:lstStyle/>
        <a:p>
          <a:r>
            <a:rPr lang="es-MX" b="1" dirty="0"/>
            <a:t>¿Identifique para cada uno de los tres pilares de la herramienta ADT los dos (2) aspectos más importantes que deberían ser incluidos en la estrategia y plan de acción para creación de capacidad?</a:t>
          </a:r>
          <a:endParaRPr lang="es-CO" dirty="0"/>
        </a:p>
      </dgm:t>
    </dgm:pt>
    <dgm:pt modelId="{2E0BFD3F-9C3A-4D25-AA8F-1B08AFEEA700}" type="parTrans" cxnId="{C66E0015-B33B-4612-991E-950D9B2CD1D4}">
      <dgm:prSet/>
      <dgm:spPr/>
      <dgm:t>
        <a:bodyPr/>
        <a:lstStyle/>
        <a:p>
          <a:endParaRPr lang="es-CO"/>
        </a:p>
      </dgm:t>
    </dgm:pt>
    <dgm:pt modelId="{B32D066F-FA4C-4BBF-9A04-83E5DEE92D6F}" type="sibTrans" cxnId="{C66E0015-B33B-4612-991E-950D9B2CD1D4}">
      <dgm:prSet/>
      <dgm:spPr/>
      <dgm:t>
        <a:bodyPr/>
        <a:lstStyle/>
        <a:p>
          <a:endParaRPr lang="es-CO"/>
        </a:p>
      </dgm:t>
    </dgm:pt>
    <dgm:pt modelId="{975F9ED9-F996-4B10-9088-F34D72F244E1}">
      <dgm:prSet/>
      <dgm:spPr/>
      <dgm:t>
        <a:bodyPr/>
        <a:lstStyle/>
        <a:p>
          <a:r>
            <a:rPr lang="es-MX" b="1" dirty="0"/>
            <a:t>¿Indique algunas ideas para que las distintas autoridades (AN, AR, AS, AV) apoyen el trabajo de los CP, Preparadores y otros usuarios en las entidades de interés no público y otras empresas?</a:t>
          </a:r>
          <a:endParaRPr lang="es-CO" dirty="0"/>
        </a:p>
      </dgm:t>
    </dgm:pt>
    <dgm:pt modelId="{2BE84724-3CC7-45AF-A13F-CA569990CA13}" type="parTrans" cxnId="{98D22C38-0446-4187-9ED2-04FEA37557EF}">
      <dgm:prSet/>
      <dgm:spPr/>
      <dgm:t>
        <a:bodyPr/>
        <a:lstStyle/>
        <a:p>
          <a:endParaRPr lang="es-CO"/>
        </a:p>
      </dgm:t>
    </dgm:pt>
    <dgm:pt modelId="{1AE00B61-D81D-43CB-9990-7AD363885B3B}" type="sibTrans" cxnId="{98D22C38-0446-4187-9ED2-04FEA37557EF}">
      <dgm:prSet/>
      <dgm:spPr/>
      <dgm:t>
        <a:bodyPr/>
        <a:lstStyle/>
        <a:p>
          <a:endParaRPr lang="es-CO"/>
        </a:p>
      </dgm:t>
    </dgm:pt>
    <dgm:pt modelId="{4A45BC70-6F6C-4116-ACED-CBEF06608D9F}">
      <dgm:prSet phldrT="[Texto]"/>
      <dgm:spPr/>
      <dgm:t>
        <a:bodyPr/>
        <a:lstStyle/>
        <a:p>
          <a:r>
            <a:rPr lang="es-MX" dirty="0"/>
            <a:t>¿Indique algunas ideas para mejorar los mecanismos de coordinación entre autoridades y reducir la doble carga de información?</a:t>
          </a:r>
          <a:endParaRPr lang="es-CO" dirty="0"/>
        </a:p>
      </dgm:t>
    </dgm:pt>
    <dgm:pt modelId="{9E699A91-8B79-4357-B886-3E62EE5CB902}" type="parTrans" cxnId="{91DF2A8C-5682-4CCF-B206-4C9C6463277E}">
      <dgm:prSet/>
      <dgm:spPr/>
      <dgm:t>
        <a:bodyPr/>
        <a:lstStyle/>
        <a:p>
          <a:endParaRPr lang="es-CO"/>
        </a:p>
      </dgm:t>
    </dgm:pt>
    <dgm:pt modelId="{4E146B5D-75E8-4E73-9175-2FB3E0096726}" type="sibTrans" cxnId="{91DF2A8C-5682-4CCF-B206-4C9C6463277E}">
      <dgm:prSet/>
      <dgm:spPr/>
      <dgm:t>
        <a:bodyPr/>
        <a:lstStyle/>
        <a:p>
          <a:endParaRPr lang="es-CO"/>
        </a:p>
      </dgm:t>
    </dgm:pt>
    <dgm:pt modelId="{3E8B61F4-7DC9-4044-8704-67ABF6F747A1}">
      <dgm:prSet phldrT="[Texto]"/>
      <dgm:spPr/>
      <dgm:t>
        <a:bodyPr/>
        <a:lstStyle/>
        <a:p>
          <a:r>
            <a:rPr lang="es-CO"/>
            <a:t>¿ En </a:t>
          </a:r>
          <a:r>
            <a:rPr lang="es-CO" dirty="0"/>
            <a:t>materia contable pública las NICSP que impacto generarán en el consolidado de los balances del nivel Nacional, Territorial y Sector Público ?</a:t>
          </a:r>
        </a:p>
      </dgm:t>
    </dgm:pt>
    <dgm:pt modelId="{B84127A3-8C51-4164-9461-CEF871DCE037}" type="parTrans" cxnId="{E08BAF5A-969F-492F-A18E-FDE98C5612C2}">
      <dgm:prSet/>
      <dgm:spPr/>
    </dgm:pt>
    <dgm:pt modelId="{7373BA3E-9697-4BB5-9F0A-8A647470C632}" type="sibTrans" cxnId="{E08BAF5A-969F-492F-A18E-FDE98C5612C2}">
      <dgm:prSet/>
      <dgm:spPr/>
    </dgm:pt>
    <dgm:pt modelId="{DDBF5591-BB3B-48A2-A23C-668E9F5529F2}">
      <dgm:prSet phldrT="[Texto]"/>
      <dgm:spPr/>
      <dgm:t>
        <a:bodyPr/>
        <a:lstStyle/>
        <a:p>
          <a:endParaRPr lang="es-CO" dirty="0"/>
        </a:p>
      </dgm:t>
    </dgm:pt>
    <dgm:pt modelId="{BBD89FF9-3EC0-4BEC-98CB-9DFB286DC612}" type="parTrans" cxnId="{C7C3A072-E32B-40D8-9C49-F00EAB530047}">
      <dgm:prSet/>
      <dgm:spPr/>
    </dgm:pt>
    <dgm:pt modelId="{D3A1DD69-92B9-4043-8D68-F097889D17F7}" type="sibTrans" cxnId="{C7C3A072-E32B-40D8-9C49-F00EAB530047}">
      <dgm:prSet/>
      <dgm:spPr/>
    </dgm:pt>
    <dgm:pt modelId="{C2BFDDCC-D495-4B0C-8484-9F9C42A972EC}" type="pres">
      <dgm:prSet presAssocID="{1DF74DA8-4DDD-43A3-8175-5FE0B9CAB7E9}" presName="diagram" presStyleCnt="0">
        <dgm:presLayoutVars>
          <dgm:chPref val="1"/>
          <dgm:dir/>
          <dgm:animOne val="branch"/>
          <dgm:animLvl val="lvl"/>
          <dgm:resizeHandles/>
        </dgm:presLayoutVars>
      </dgm:prSet>
      <dgm:spPr/>
    </dgm:pt>
    <dgm:pt modelId="{74B94FE2-93DC-4FC7-8106-5B1BC7ACFB37}" type="pres">
      <dgm:prSet presAssocID="{23177001-07C2-435F-BE65-46A71CE32A7C}" presName="root" presStyleCnt="0"/>
      <dgm:spPr/>
    </dgm:pt>
    <dgm:pt modelId="{7AF9390F-5A16-4973-8AD6-CC0D1E2263AE}" type="pres">
      <dgm:prSet presAssocID="{23177001-07C2-435F-BE65-46A71CE32A7C}" presName="rootComposite" presStyleCnt="0"/>
      <dgm:spPr/>
    </dgm:pt>
    <dgm:pt modelId="{B5E56267-BD34-40C4-AD59-69695F118ECF}" type="pres">
      <dgm:prSet presAssocID="{23177001-07C2-435F-BE65-46A71CE32A7C}" presName="rootText" presStyleLbl="node1" presStyleIdx="0" presStyleCnt="3"/>
      <dgm:spPr/>
    </dgm:pt>
    <dgm:pt modelId="{B6AB835D-3F48-4222-BF33-24074EA70636}" type="pres">
      <dgm:prSet presAssocID="{23177001-07C2-435F-BE65-46A71CE32A7C}" presName="rootConnector" presStyleLbl="node1" presStyleIdx="0" presStyleCnt="3"/>
      <dgm:spPr/>
    </dgm:pt>
    <dgm:pt modelId="{435A6DA4-6616-4431-8AE5-58BC4EF442BD}" type="pres">
      <dgm:prSet presAssocID="{23177001-07C2-435F-BE65-46A71CE32A7C}" presName="childShape" presStyleCnt="0"/>
      <dgm:spPr/>
    </dgm:pt>
    <dgm:pt modelId="{849F8B6B-62FE-40CF-A82C-B17099971228}" type="pres">
      <dgm:prSet presAssocID="{702021ED-6F41-45FC-AAEE-76BED7E853E5}" presName="Name13" presStyleLbl="parChTrans1D2" presStyleIdx="0" presStyleCnt="9"/>
      <dgm:spPr/>
    </dgm:pt>
    <dgm:pt modelId="{48340791-63AA-4F07-A1DF-E9AF60A825D9}" type="pres">
      <dgm:prSet presAssocID="{1979AFF2-5CC9-4EA9-BC0F-9169EFFD346B}" presName="childText" presStyleLbl="bgAcc1" presStyleIdx="0" presStyleCnt="9">
        <dgm:presLayoutVars>
          <dgm:bulletEnabled val="1"/>
        </dgm:presLayoutVars>
      </dgm:prSet>
      <dgm:spPr/>
    </dgm:pt>
    <dgm:pt modelId="{7B46813F-8023-47D1-B9CE-16AA170F958E}" type="pres">
      <dgm:prSet presAssocID="{BBD89FF9-3EC0-4BEC-98CB-9DFB286DC612}" presName="Name13" presStyleLbl="parChTrans1D2" presStyleIdx="1" presStyleCnt="9"/>
      <dgm:spPr/>
    </dgm:pt>
    <dgm:pt modelId="{358580BA-D54C-4553-AEFB-0712D6B8106C}" type="pres">
      <dgm:prSet presAssocID="{DDBF5591-BB3B-48A2-A23C-668E9F5529F2}" presName="childText" presStyleLbl="bgAcc1" presStyleIdx="1" presStyleCnt="9">
        <dgm:presLayoutVars>
          <dgm:bulletEnabled val="1"/>
        </dgm:presLayoutVars>
      </dgm:prSet>
      <dgm:spPr/>
    </dgm:pt>
    <dgm:pt modelId="{FEDCAAE4-73D6-4BF7-A23B-7CFC5CF2F1B4}" type="pres">
      <dgm:prSet presAssocID="{D3913DA8-1E97-478B-BF1C-13D9BDECF9C2}" presName="Name13" presStyleLbl="parChTrans1D2" presStyleIdx="2" presStyleCnt="9"/>
      <dgm:spPr/>
    </dgm:pt>
    <dgm:pt modelId="{D79D940F-A819-4B81-813B-B947973267B1}" type="pres">
      <dgm:prSet presAssocID="{3BA3F0DB-EFBA-49CE-B83F-28BFFE57413D}" presName="childText" presStyleLbl="bgAcc1" presStyleIdx="2" presStyleCnt="9">
        <dgm:presLayoutVars>
          <dgm:bulletEnabled val="1"/>
        </dgm:presLayoutVars>
      </dgm:prSet>
      <dgm:spPr/>
    </dgm:pt>
    <dgm:pt modelId="{D9C8B466-17C0-45CC-A173-1E5BB57C321C}" type="pres">
      <dgm:prSet presAssocID="{AF973561-97C9-4AC4-A6AC-845D822E9733}" presName="root" presStyleCnt="0"/>
      <dgm:spPr/>
    </dgm:pt>
    <dgm:pt modelId="{A6C5750F-D5C3-47B0-8A37-8B13269C367D}" type="pres">
      <dgm:prSet presAssocID="{AF973561-97C9-4AC4-A6AC-845D822E9733}" presName="rootComposite" presStyleCnt="0"/>
      <dgm:spPr/>
    </dgm:pt>
    <dgm:pt modelId="{3D4930E2-C2A2-4A44-AC13-580BD5D7D3F5}" type="pres">
      <dgm:prSet presAssocID="{AF973561-97C9-4AC4-A6AC-845D822E9733}" presName="rootText" presStyleLbl="node1" presStyleIdx="1" presStyleCnt="3"/>
      <dgm:spPr/>
    </dgm:pt>
    <dgm:pt modelId="{D71DB179-ECF3-4CD0-9DB7-5830BC8E6AAC}" type="pres">
      <dgm:prSet presAssocID="{AF973561-97C9-4AC4-A6AC-845D822E9733}" presName="rootConnector" presStyleLbl="node1" presStyleIdx="1" presStyleCnt="3"/>
      <dgm:spPr/>
    </dgm:pt>
    <dgm:pt modelId="{55DB2B02-DEFB-4F42-AA7E-86AE0EA725B6}" type="pres">
      <dgm:prSet presAssocID="{AF973561-97C9-4AC4-A6AC-845D822E9733}" presName="childShape" presStyleCnt="0"/>
      <dgm:spPr/>
    </dgm:pt>
    <dgm:pt modelId="{EC18AC2B-F2F3-49B7-B081-B86721C31EE7}" type="pres">
      <dgm:prSet presAssocID="{D71702E6-E9B3-4FC6-8827-6268BAED9A28}" presName="Name13" presStyleLbl="parChTrans1D2" presStyleIdx="3" presStyleCnt="9"/>
      <dgm:spPr/>
    </dgm:pt>
    <dgm:pt modelId="{579CD3CE-DB6F-4615-8AEC-F95E9D210496}" type="pres">
      <dgm:prSet presAssocID="{E9D2EA61-20D4-4353-99AE-09C78B421902}" presName="childText" presStyleLbl="bgAcc1" presStyleIdx="3" presStyleCnt="9">
        <dgm:presLayoutVars>
          <dgm:bulletEnabled val="1"/>
        </dgm:presLayoutVars>
      </dgm:prSet>
      <dgm:spPr/>
    </dgm:pt>
    <dgm:pt modelId="{832A59BA-C19F-4B81-A329-E5C112046E7E}" type="pres">
      <dgm:prSet presAssocID="{B84127A3-8C51-4164-9461-CEF871DCE037}" presName="Name13" presStyleLbl="parChTrans1D2" presStyleIdx="4" presStyleCnt="9"/>
      <dgm:spPr/>
    </dgm:pt>
    <dgm:pt modelId="{39421E8F-F4CD-411F-999C-41AD923F5D1F}" type="pres">
      <dgm:prSet presAssocID="{3E8B61F4-7DC9-4044-8704-67ABF6F747A1}" presName="childText" presStyleLbl="bgAcc1" presStyleIdx="4" presStyleCnt="9">
        <dgm:presLayoutVars>
          <dgm:bulletEnabled val="1"/>
        </dgm:presLayoutVars>
      </dgm:prSet>
      <dgm:spPr/>
    </dgm:pt>
    <dgm:pt modelId="{9889759D-2DB6-400F-9197-BB84F5A296E7}" type="pres">
      <dgm:prSet presAssocID="{5A44984C-7A78-4A40-AF75-F4129C1BD3F8}" presName="Name13" presStyleLbl="parChTrans1D2" presStyleIdx="5" presStyleCnt="9"/>
      <dgm:spPr/>
    </dgm:pt>
    <dgm:pt modelId="{F4DE2F2B-0274-4D34-AE21-4AC4C5E14FEE}" type="pres">
      <dgm:prSet presAssocID="{926183BA-CC84-48FF-B79B-E874236F5B01}" presName="childText" presStyleLbl="bgAcc1" presStyleIdx="5" presStyleCnt="9">
        <dgm:presLayoutVars>
          <dgm:bulletEnabled val="1"/>
        </dgm:presLayoutVars>
      </dgm:prSet>
      <dgm:spPr/>
    </dgm:pt>
    <dgm:pt modelId="{64C29E22-F12A-4AA3-BD49-D18985B8C270}" type="pres">
      <dgm:prSet presAssocID="{E8659562-31AE-4B44-8CE2-1EB3A305D4DD}" presName="root" presStyleCnt="0"/>
      <dgm:spPr/>
    </dgm:pt>
    <dgm:pt modelId="{A694C892-6590-4889-8394-F2EB56038A02}" type="pres">
      <dgm:prSet presAssocID="{E8659562-31AE-4B44-8CE2-1EB3A305D4DD}" presName="rootComposite" presStyleCnt="0"/>
      <dgm:spPr/>
    </dgm:pt>
    <dgm:pt modelId="{15525555-1346-412A-A0A4-C074C0997B9C}" type="pres">
      <dgm:prSet presAssocID="{E8659562-31AE-4B44-8CE2-1EB3A305D4DD}" presName="rootText" presStyleLbl="node1" presStyleIdx="2" presStyleCnt="3"/>
      <dgm:spPr/>
    </dgm:pt>
    <dgm:pt modelId="{B33E85FC-74F1-4157-8397-531AF03DD5A6}" type="pres">
      <dgm:prSet presAssocID="{E8659562-31AE-4B44-8CE2-1EB3A305D4DD}" presName="rootConnector" presStyleLbl="node1" presStyleIdx="2" presStyleCnt="3"/>
      <dgm:spPr/>
    </dgm:pt>
    <dgm:pt modelId="{C8540EB3-618A-4BA2-9BD2-1FC4454E8295}" type="pres">
      <dgm:prSet presAssocID="{E8659562-31AE-4B44-8CE2-1EB3A305D4DD}" presName="childShape" presStyleCnt="0"/>
      <dgm:spPr/>
    </dgm:pt>
    <dgm:pt modelId="{37030EAD-56BD-467C-A8E6-6B0FBE47EA25}" type="pres">
      <dgm:prSet presAssocID="{2E0BFD3F-9C3A-4D25-AA8F-1B08AFEEA700}" presName="Name13" presStyleLbl="parChTrans1D2" presStyleIdx="6" presStyleCnt="9"/>
      <dgm:spPr/>
    </dgm:pt>
    <dgm:pt modelId="{F68B51F1-E1C6-45AB-B1D1-9BDA198F88E8}" type="pres">
      <dgm:prSet presAssocID="{03F6A09B-B237-497F-9F57-85F217EEAB3F}" presName="childText" presStyleLbl="bgAcc1" presStyleIdx="6" presStyleCnt="9">
        <dgm:presLayoutVars>
          <dgm:bulletEnabled val="1"/>
        </dgm:presLayoutVars>
      </dgm:prSet>
      <dgm:spPr/>
    </dgm:pt>
    <dgm:pt modelId="{89872CB8-66ED-4DB0-8DAB-480034E03DAE}" type="pres">
      <dgm:prSet presAssocID="{9E699A91-8B79-4357-B886-3E62EE5CB902}" presName="Name13" presStyleLbl="parChTrans1D2" presStyleIdx="7" presStyleCnt="9"/>
      <dgm:spPr/>
    </dgm:pt>
    <dgm:pt modelId="{0C998E1C-D2CD-4324-BDF8-53436B398E60}" type="pres">
      <dgm:prSet presAssocID="{4A45BC70-6F6C-4116-ACED-CBEF06608D9F}" presName="childText" presStyleLbl="bgAcc1" presStyleIdx="7" presStyleCnt="9">
        <dgm:presLayoutVars>
          <dgm:bulletEnabled val="1"/>
        </dgm:presLayoutVars>
      </dgm:prSet>
      <dgm:spPr/>
    </dgm:pt>
    <dgm:pt modelId="{32080C30-5590-4310-82B1-8476059D0288}" type="pres">
      <dgm:prSet presAssocID="{2BE84724-3CC7-45AF-A13F-CA569990CA13}" presName="Name13" presStyleLbl="parChTrans1D2" presStyleIdx="8" presStyleCnt="9"/>
      <dgm:spPr/>
    </dgm:pt>
    <dgm:pt modelId="{C06F9B17-CD04-4178-888D-543FFB8873B4}" type="pres">
      <dgm:prSet presAssocID="{975F9ED9-F996-4B10-9088-F34D72F244E1}" presName="childText" presStyleLbl="bgAcc1" presStyleIdx="8" presStyleCnt="9">
        <dgm:presLayoutVars>
          <dgm:bulletEnabled val="1"/>
        </dgm:presLayoutVars>
      </dgm:prSet>
      <dgm:spPr/>
    </dgm:pt>
  </dgm:ptLst>
  <dgm:cxnLst>
    <dgm:cxn modelId="{96E0AC06-9C96-4D44-9F8B-C7C760E7C295}" type="presOf" srcId="{3BA3F0DB-EFBA-49CE-B83F-28BFFE57413D}" destId="{D79D940F-A819-4B81-813B-B947973267B1}" srcOrd="0" destOrd="0" presId="urn:microsoft.com/office/officeart/2005/8/layout/hierarchy3"/>
    <dgm:cxn modelId="{B1A9F40E-1AA4-40E7-BC36-3EEEA3C4284D}" srcId="{1DF74DA8-4DDD-43A3-8175-5FE0B9CAB7E9}" destId="{E8659562-31AE-4B44-8CE2-1EB3A305D4DD}" srcOrd="2" destOrd="0" parTransId="{F9AA82FA-9363-4C0E-8B5A-7B35D8FA796C}" sibTransId="{30A4FEE0-642B-427A-B102-0B45B0666C2A}"/>
    <dgm:cxn modelId="{02776312-45B6-4C87-93E1-2B4E7E6008C6}" type="presOf" srcId="{23177001-07C2-435F-BE65-46A71CE32A7C}" destId="{B6AB835D-3F48-4222-BF33-24074EA70636}" srcOrd="1" destOrd="0" presId="urn:microsoft.com/office/officeart/2005/8/layout/hierarchy3"/>
    <dgm:cxn modelId="{D140BA12-560E-4F71-9FBF-6EBD86BACF56}" type="presOf" srcId="{9E699A91-8B79-4357-B886-3E62EE5CB902}" destId="{89872CB8-66ED-4DB0-8DAB-480034E03DAE}" srcOrd="0" destOrd="0" presId="urn:microsoft.com/office/officeart/2005/8/layout/hierarchy3"/>
    <dgm:cxn modelId="{8452CA12-557E-427F-BF70-5D087AAEFCFE}" srcId="{1DF74DA8-4DDD-43A3-8175-5FE0B9CAB7E9}" destId="{AF973561-97C9-4AC4-A6AC-845D822E9733}" srcOrd="1" destOrd="0" parTransId="{938EFD1A-5D27-4D67-A200-A4C720693E2A}" sibTransId="{FAEED909-AEE2-44C4-B3D5-B4566FA1C665}"/>
    <dgm:cxn modelId="{E16E1F13-11EF-47E9-A048-E2C739B86356}" type="presOf" srcId="{702021ED-6F41-45FC-AAEE-76BED7E853E5}" destId="{849F8B6B-62FE-40CF-A82C-B17099971228}" srcOrd="0" destOrd="0" presId="urn:microsoft.com/office/officeart/2005/8/layout/hierarchy3"/>
    <dgm:cxn modelId="{56EC3B13-AB3A-47E1-AA06-62A2F9861B09}" type="presOf" srcId="{03F6A09B-B237-497F-9F57-85F217EEAB3F}" destId="{F68B51F1-E1C6-45AB-B1D1-9BDA198F88E8}" srcOrd="0" destOrd="0" presId="urn:microsoft.com/office/officeart/2005/8/layout/hierarchy3"/>
    <dgm:cxn modelId="{C66E0015-B33B-4612-991E-950D9B2CD1D4}" srcId="{E8659562-31AE-4B44-8CE2-1EB3A305D4DD}" destId="{03F6A09B-B237-497F-9F57-85F217EEAB3F}" srcOrd="0" destOrd="0" parTransId="{2E0BFD3F-9C3A-4D25-AA8F-1B08AFEEA700}" sibTransId="{B32D066F-FA4C-4BBF-9A04-83E5DEE92D6F}"/>
    <dgm:cxn modelId="{35A2961E-7A5A-4EE4-AD42-F9DA0AA1F3DC}" type="presOf" srcId="{926183BA-CC84-48FF-B79B-E874236F5B01}" destId="{F4DE2F2B-0274-4D34-AE21-4AC4C5E14FEE}" srcOrd="0" destOrd="0" presId="urn:microsoft.com/office/officeart/2005/8/layout/hierarchy3"/>
    <dgm:cxn modelId="{A87ABC24-272A-4CD0-92FB-7E4E42AB9574}" type="presOf" srcId="{E8659562-31AE-4B44-8CE2-1EB3A305D4DD}" destId="{B33E85FC-74F1-4157-8397-531AF03DD5A6}" srcOrd="1" destOrd="0" presId="urn:microsoft.com/office/officeart/2005/8/layout/hierarchy3"/>
    <dgm:cxn modelId="{6F353C34-EAC8-4863-98C1-7D1DE34E6394}" type="presOf" srcId="{1DF74DA8-4DDD-43A3-8175-5FE0B9CAB7E9}" destId="{C2BFDDCC-D495-4B0C-8484-9F9C42A972EC}" srcOrd="0" destOrd="0" presId="urn:microsoft.com/office/officeart/2005/8/layout/hierarchy3"/>
    <dgm:cxn modelId="{A40EA937-414E-4CD1-89A3-434422B52D42}" type="presOf" srcId="{23177001-07C2-435F-BE65-46A71CE32A7C}" destId="{B5E56267-BD34-40C4-AD59-69695F118ECF}" srcOrd="0" destOrd="0" presId="urn:microsoft.com/office/officeart/2005/8/layout/hierarchy3"/>
    <dgm:cxn modelId="{98D22C38-0446-4187-9ED2-04FEA37557EF}" srcId="{E8659562-31AE-4B44-8CE2-1EB3A305D4DD}" destId="{975F9ED9-F996-4B10-9088-F34D72F244E1}" srcOrd="2" destOrd="0" parTransId="{2BE84724-3CC7-45AF-A13F-CA569990CA13}" sibTransId="{1AE00B61-D81D-43CB-9990-7AD363885B3B}"/>
    <dgm:cxn modelId="{EE93BF3B-3C2E-485C-9ACC-B367BF9FC6B6}" type="presOf" srcId="{4A45BC70-6F6C-4116-ACED-CBEF06608D9F}" destId="{0C998E1C-D2CD-4324-BDF8-53436B398E60}" srcOrd="0" destOrd="0" presId="urn:microsoft.com/office/officeart/2005/8/layout/hierarchy3"/>
    <dgm:cxn modelId="{EFF24160-D708-4F94-AC39-0EDCBA54A0F6}" type="presOf" srcId="{DDBF5591-BB3B-48A2-A23C-668E9F5529F2}" destId="{358580BA-D54C-4553-AEFB-0712D6B8106C}" srcOrd="0" destOrd="0" presId="urn:microsoft.com/office/officeart/2005/8/layout/hierarchy3"/>
    <dgm:cxn modelId="{25F55441-DE28-4A63-B85D-5D9A36F694C9}" type="presOf" srcId="{E8659562-31AE-4B44-8CE2-1EB3A305D4DD}" destId="{15525555-1346-412A-A0A4-C074C0997B9C}" srcOrd="0" destOrd="0" presId="urn:microsoft.com/office/officeart/2005/8/layout/hierarchy3"/>
    <dgm:cxn modelId="{859D4F6D-E2FE-4447-9CE5-8B29A84A2B20}" type="presOf" srcId="{2E0BFD3F-9C3A-4D25-AA8F-1B08AFEEA700}" destId="{37030EAD-56BD-467C-A8E6-6B0FBE47EA25}" srcOrd="0" destOrd="0" presId="urn:microsoft.com/office/officeart/2005/8/layout/hierarchy3"/>
    <dgm:cxn modelId="{72A3786E-0556-4C5C-B18A-75114D77A234}" srcId="{23177001-07C2-435F-BE65-46A71CE32A7C}" destId="{3BA3F0DB-EFBA-49CE-B83F-28BFFE57413D}" srcOrd="2" destOrd="0" parTransId="{D3913DA8-1E97-478B-BF1C-13D9BDECF9C2}" sibTransId="{72208C3F-25EA-4CC8-94B5-6803EA3A10E8}"/>
    <dgm:cxn modelId="{9940CC51-D7BB-4700-9BC8-534D9EAAB1FB}" type="presOf" srcId="{B84127A3-8C51-4164-9461-CEF871DCE037}" destId="{832A59BA-C19F-4B81-A329-E5C112046E7E}" srcOrd="0" destOrd="0" presId="urn:microsoft.com/office/officeart/2005/8/layout/hierarchy3"/>
    <dgm:cxn modelId="{C7C3A072-E32B-40D8-9C49-F00EAB530047}" srcId="{23177001-07C2-435F-BE65-46A71CE32A7C}" destId="{DDBF5591-BB3B-48A2-A23C-668E9F5529F2}" srcOrd="1" destOrd="0" parTransId="{BBD89FF9-3EC0-4BEC-98CB-9DFB286DC612}" sibTransId="{D3A1DD69-92B9-4043-8D68-F097889D17F7}"/>
    <dgm:cxn modelId="{0F090353-D132-4257-B36E-EDC352D9CE2C}" type="presOf" srcId="{1979AFF2-5CC9-4EA9-BC0F-9169EFFD346B}" destId="{48340791-63AA-4F07-A1DF-E9AF60A825D9}" srcOrd="0" destOrd="0" presId="urn:microsoft.com/office/officeart/2005/8/layout/hierarchy3"/>
    <dgm:cxn modelId="{5F28C973-AB38-4B67-8B7B-9779177125E1}" type="presOf" srcId="{BBD89FF9-3EC0-4BEC-98CB-9DFB286DC612}" destId="{7B46813F-8023-47D1-B9CE-16AA170F958E}" srcOrd="0" destOrd="0" presId="urn:microsoft.com/office/officeart/2005/8/layout/hierarchy3"/>
    <dgm:cxn modelId="{E08BAF5A-969F-492F-A18E-FDE98C5612C2}" srcId="{AF973561-97C9-4AC4-A6AC-845D822E9733}" destId="{3E8B61F4-7DC9-4044-8704-67ABF6F747A1}" srcOrd="1" destOrd="0" parTransId="{B84127A3-8C51-4164-9461-CEF871DCE037}" sibTransId="{7373BA3E-9697-4BB5-9F0A-8A647470C632}"/>
    <dgm:cxn modelId="{0978087E-E2AF-406E-B514-DBFA8ADE2DEC}" srcId="{1DF74DA8-4DDD-43A3-8175-5FE0B9CAB7E9}" destId="{23177001-07C2-435F-BE65-46A71CE32A7C}" srcOrd="0" destOrd="0" parTransId="{960D18A3-9B00-4F2E-8FB0-D4DA748C69FB}" sibTransId="{92EFCBAD-58F3-49A4-B3B7-210593F568D4}"/>
    <dgm:cxn modelId="{91DF2A8C-5682-4CCF-B206-4C9C6463277E}" srcId="{E8659562-31AE-4B44-8CE2-1EB3A305D4DD}" destId="{4A45BC70-6F6C-4116-ACED-CBEF06608D9F}" srcOrd="1" destOrd="0" parTransId="{9E699A91-8B79-4357-B886-3E62EE5CB902}" sibTransId="{4E146B5D-75E8-4E73-9175-2FB3E0096726}"/>
    <dgm:cxn modelId="{379B669D-853A-4EB9-80A4-BE836697DC4B}" type="presOf" srcId="{AF973561-97C9-4AC4-A6AC-845D822E9733}" destId="{3D4930E2-C2A2-4A44-AC13-580BD5D7D3F5}" srcOrd="0" destOrd="0" presId="urn:microsoft.com/office/officeart/2005/8/layout/hierarchy3"/>
    <dgm:cxn modelId="{5EE623A2-08F7-4B04-B0F5-886AE9750898}" type="presOf" srcId="{3E8B61F4-7DC9-4044-8704-67ABF6F747A1}" destId="{39421E8F-F4CD-411F-999C-41AD923F5D1F}" srcOrd="0" destOrd="0" presId="urn:microsoft.com/office/officeart/2005/8/layout/hierarchy3"/>
    <dgm:cxn modelId="{80A906A3-59F7-4C02-A2C9-02D31FEB2847}" type="presOf" srcId="{D3913DA8-1E97-478B-BF1C-13D9BDECF9C2}" destId="{FEDCAAE4-73D6-4BF7-A23B-7CFC5CF2F1B4}" srcOrd="0" destOrd="0" presId="urn:microsoft.com/office/officeart/2005/8/layout/hierarchy3"/>
    <dgm:cxn modelId="{8A8EE2A5-9156-4238-8DF0-A7A5EA2F166F}" type="presOf" srcId="{5A44984C-7A78-4A40-AF75-F4129C1BD3F8}" destId="{9889759D-2DB6-400F-9197-BB84F5A296E7}" srcOrd="0" destOrd="0" presId="urn:microsoft.com/office/officeart/2005/8/layout/hierarchy3"/>
    <dgm:cxn modelId="{F4ADD4AC-7986-4765-9EC4-655BDD555C4B}" srcId="{AF973561-97C9-4AC4-A6AC-845D822E9733}" destId="{E9D2EA61-20D4-4353-99AE-09C78B421902}" srcOrd="0" destOrd="0" parTransId="{D71702E6-E9B3-4FC6-8827-6268BAED9A28}" sibTransId="{9BFB4FE6-8D22-49F0-BE26-AC1071CA14E3}"/>
    <dgm:cxn modelId="{70814CC3-52FA-46DC-8571-C95D92E9A042}" type="presOf" srcId="{975F9ED9-F996-4B10-9088-F34D72F244E1}" destId="{C06F9B17-CD04-4178-888D-543FFB8873B4}" srcOrd="0" destOrd="0" presId="urn:microsoft.com/office/officeart/2005/8/layout/hierarchy3"/>
    <dgm:cxn modelId="{32B27BC8-DE57-45E1-9111-FA6833622AE5}" type="presOf" srcId="{2BE84724-3CC7-45AF-A13F-CA569990CA13}" destId="{32080C30-5590-4310-82B1-8476059D0288}" srcOrd="0" destOrd="0" presId="urn:microsoft.com/office/officeart/2005/8/layout/hierarchy3"/>
    <dgm:cxn modelId="{025D2ACE-D472-44CC-993F-13AC659DEBD8}" srcId="{AF973561-97C9-4AC4-A6AC-845D822E9733}" destId="{926183BA-CC84-48FF-B79B-E874236F5B01}" srcOrd="2" destOrd="0" parTransId="{5A44984C-7A78-4A40-AF75-F4129C1BD3F8}" sibTransId="{F9498C2D-82CE-40E9-B8D7-422D765CAE71}"/>
    <dgm:cxn modelId="{6F6C0CDB-E971-436C-BE3D-8D70C6B270C3}" type="presOf" srcId="{E9D2EA61-20D4-4353-99AE-09C78B421902}" destId="{579CD3CE-DB6F-4615-8AEC-F95E9D210496}" srcOrd="0" destOrd="0" presId="urn:microsoft.com/office/officeart/2005/8/layout/hierarchy3"/>
    <dgm:cxn modelId="{E8DED1E9-7385-4945-9D59-5AB0149CC765}" type="presOf" srcId="{D71702E6-E9B3-4FC6-8827-6268BAED9A28}" destId="{EC18AC2B-F2F3-49B7-B081-B86721C31EE7}" srcOrd="0" destOrd="0" presId="urn:microsoft.com/office/officeart/2005/8/layout/hierarchy3"/>
    <dgm:cxn modelId="{313960F4-1A23-49A3-B427-7676E7030E84}" srcId="{23177001-07C2-435F-BE65-46A71CE32A7C}" destId="{1979AFF2-5CC9-4EA9-BC0F-9169EFFD346B}" srcOrd="0" destOrd="0" parTransId="{702021ED-6F41-45FC-AAEE-76BED7E853E5}" sibTransId="{9C323D93-9E5A-4947-B2D6-0B873CA825B6}"/>
    <dgm:cxn modelId="{4B08E4F6-03D6-4656-AC5F-31A9B282C3EF}" type="presOf" srcId="{AF973561-97C9-4AC4-A6AC-845D822E9733}" destId="{D71DB179-ECF3-4CD0-9DB7-5830BC8E6AAC}" srcOrd="1" destOrd="0" presId="urn:microsoft.com/office/officeart/2005/8/layout/hierarchy3"/>
    <dgm:cxn modelId="{F56F1F9A-60CF-44FF-84AE-E27E85FE317A}" type="presParOf" srcId="{C2BFDDCC-D495-4B0C-8484-9F9C42A972EC}" destId="{74B94FE2-93DC-4FC7-8106-5B1BC7ACFB37}" srcOrd="0" destOrd="0" presId="urn:microsoft.com/office/officeart/2005/8/layout/hierarchy3"/>
    <dgm:cxn modelId="{728A8F12-9D34-41F9-8652-50307DBC2023}" type="presParOf" srcId="{74B94FE2-93DC-4FC7-8106-5B1BC7ACFB37}" destId="{7AF9390F-5A16-4973-8AD6-CC0D1E2263AE}" srcOrd="0" destOrd="0" presId="urn:microsoft.com/office/officeart/2005/8/layout/hierarchy3"/>
    <dgm:cxn modelId="{FD090172-0779-4B79-9A6F-5FFFCDC9B365}" type="presParOf" srcId="{7AF9390F-5A16-4973-8AD6-CC0D1E2263AE}" destId="{B5E56267-BD34-40C4-AD59-69695F118ECF}" srcOrd="0" destOrd="0" presId="urn:microsoft.com/office/officeart/2005/8/layout/hierarchy3"/>
    <dgm:cxn modelId="{08176BA6-2F03-46A5-8EE9-EC96B186FE13}" type="presParOf" srcId="{7AF9390F-5A16-4973-8AD6-CC0D1E2263AE}" destId="{B6AB835D-3F48-4222-BF33-24074EA70636}" srcOrd="1" destOrd="0" presId="urn:microsoft.com/office/officeart/2005/8/layout/hierarchy3"/>
    <dgm:cxn modelId="{416731F4-8FB6-4499-9C9C-1F1E446CC6C0}" type="presParOf" srcId="{74B94FE2-93DC-4FC7-8106-5B1BC7ACFB37}" destId="{435A6DA4-6616-4431-8AE5-58BC4EF442BD}" srcOrd="1" destOrd="0" presId="urn:microsoft.com/office/officeart/2005/8/layout/hierarchy3"/>
    <dgm:cxn modelId="{17C9908C-4A7B-4747-BE84-47C20CFCEDDC}" type="presParOf" srcId="{435A6DA4-6616-4431-8AE5-58BC4EF442BD}" destId="{849F8B6B-62FE-40CF-A82C-B17099971228}" srcOrd="0" destOrd="0" presId="urn:microsoft.com/office/officeart/2005/8/layout/hierarchy3"/>
    <dgm:cxn modelId="{ABAEC311-F451-4C91-AF92-E6A69C91539F}" type="presParOf" srcId="{435A6DA4-6616-4431-8AE5-58BC4EF442BD}" destId="{48340791-63AA-4F07-A1DF-E9AF60A825D9}" srcOrd="1" destOrd="0" presId="urn:microsoft.com/office/officeart/2005/8/layout/hierarchy3"/>
    <dgm:cxn modelId="{86A8DEBD-8B8A-4D72-9B9C-B42E265B33A8}" type="presParOf" srcId="{435A6DA4-6616-4431-8AE5-58BC4EF442BD}" destId="{7B46813F-8023-47D1-B9CE-16AA170F958E}" srcOrd="2" destOrd="0" presId="urn:microsoft.com/office/officeart/2005/8/layout/hierarchy3"/>
    <dgm:cxn modelId="{62EC9CFB-CCE2-4CAB-96B7-36B204DE2DAB}" type="presParOf" srcId="{435A6DA4-6616-4431-8AE5-58BC4EF442BD}" destId="{358580BA-D54C-4553-AEFB-0712D6B8106C}" srcOrd="3" destOrd="0" presId="urn:microsoft.com/office/officeart/2005/8/layout/hierarchy3"/>
    <dgm:cxn modelId="{B69D0607-D6DD-4FE6-9D9C-F940A88076AF}" type="presParOf" srcId="{435A6DA4-6616-4431-8AE5-58BC4EF442BD}" destId="{FEDCAAE4-73D6-4BF7-A23B-7CFC5CF2F1B4}" srcOrd="4" destOrd="0" presId="urn:microsoft.com/office/officeart/2005/8/layout/hierarchy3"/>
    <dgm:cxn modelId="{6F902017-F96B-4F9E-A0A4-6E6D8237B2B1}" type="presParOf" srcId="{435A6DA4-6616-4431-8AE5-58BC4EF442BD}" destId="{D79D940F-A819-4B81-813B-B947973267B1}" srcOrd="5" destOrd="0" presId="urn:microsoft.com/office/officeart/2005/8/layout/hierarchy3"/>
    <dgm:cxn modelId="{79C21FFF-2C01-4515-B9CA-B4DFAE342A68}" type="presParOf" srcId="{C2BFDDCC-D495-4B0C-8484-9F9C42A972EC}" destId="{D9C8B466-17C0-45CC-A173-1E5BB57C321C}" srcOrd="1" destOrd="0" presId="urn:microsoft.com/office/officeart/2005/8/layout/hierarchy3"/>
    <dgm:cxn modelId="{C7AB7537-3E55-4EEC-8B6A-01C926428250}" type="presParOf" srcId="{D9C8B466-17C0-45CC-A173-1E5BB57C321C}" destId="{A6C5750F-D5C3-47B0-8A37-8B13269C367D}" srcOrd="0" destOrd="0" presId="urn:microsoft.com/office/officeart/2005/8/layout/hierarchy3"/>
    <dgm:cxn modelId="{D4378D87-7331-404C-80F4-AF417492A1E7}" type="presParOf" srcId="{A6C5750F-D5C3-47B0-8A37-8B13269C367D}" destId="{3D4930E2-C2A2-4A44-AC13-580BD5D7D3F5}" srcOrd="0" destOrd="0" presId="urn:microsoft.com/office/officeart/2005/8/layout/hierarchy3"/>
    <dgm:cxn modelId="{B0DC34C4-7592-4693-8BC3-E5814460DFD4}" type="presParOf" srcId="{A6C5750F-D5C3-47B0-8A37-8B13269C367D}" destId="{D71DB179-ECF3-4CD0-9DB7-5830BC8E6AAC}" srcOrd="1" destOrd="0" presId="urn:microsoft.com/office/officeart/2005/8/layout/hierarchy3"/>
    <dgm:cxn modelId="{88B39E87-4819-4A9F-A875-9428A3216AD1}" type="presParOf" srcId="{D9C8B466-17C0-45CC-A173-1E5BB57C321C}" destId="{55DB2B02-DEFB-4F42-AA7E-86AE0EA725B6}" srcOrd="1" destOrd="0" presId="urn:microsoft.com/office/officeart/2005/8/layout/hierarchy3"/>
    <dgm:cxn modelId="{ABD87EE8-FDCB-4F79-B299-1FDA68B762D1}" type="presParOf" srcId="{55DB2B02-DEFB-4F42-AA7E-86AE0EA725B6}" destId="{EC18AC2B-F2F3-49B7-B081-B86721C31EE7}" srcOrd="0" destOrd="0" presId="urn:microsoft.com/office/officeart/2005/8/layout/hierarchy3"/>
    <dgm:cxn modelId="{E9BD5A8B-0E8F-4E13-9A39-C25173C2D8F3}" type="presParOf" srcId="{55DB2B02-DEFB-4F42-AA7E-86AE0EA725B6}" destId="{579CD3CE-DB6F-4615-8AEC-F95E9D210496}" srcOrd="1" destOrd="0" presId="urn:microsoft.com/office/officeart/2005/8/layout/hierarchy3"/>
    <dgm:cxn modelId="{2259C5FC-BC1E-4958-BC20-29E981C6D2F7}" type="presParOf" srcId="{55DB2B02-DEFB-4F42-AA7E-86AE0EA725B6}" destId="{832A59BA-C19F-4B81-A329-E5C112046E7E}" srcOrd="2" destOrd="0" presId="urn:microsoft.com/office/officeart/2005/8/layout/hierarchy3"/>
    <dgm:cxn modelId="{5BC6181F-CE72-450A-B912-5739A34C5254}" type="presParOf" srcId="{55DB2B02-DEFB-4F42-AA7E-86AE0EA725B6}" destId="{39421E8F-F4CD-411F-999C-41AD923F5D1F}" srcOrd="3" destOrd="0" presId="urn:microsoft.com/office/officeart/2005/8/layout/hierarchy3"/>
    <dgm:cxn modelId="{A84C23B8-61EF-44F8-92E3-1AF91D9E1A86}" type="presParOf" srcId="{55DB2B02-DEFB-4F42-AA7E-86AE0EA725B6}" destId="{9889759D-2DB6-400F-9197-BB84F5A296E7}" srcOrd="4" destOrd="0" presId="urn:microsoft.com/office/officeart/2005/8/layout/hierarchy3"/>
    <dgm:cxn modelId="{54651873-5380-4E5A-BE85-A2E7F9208E4B}" type="presParOf" srcId="{55DB2B02-DEFB-4F42-AA7E-86AE0EA725B6}" destId="{F4DE2F2B-0274-4D34-AE21-4AC4C5E14FEE}" srcOrd="5" destOrd="0" presId="urn:microsoft.com/office/officeart/2005/8/layout/hierarchy3"/>
    <dgm:cxn modelId="{D455315B-A013-424E-A44A-F210F64EE42C}" type="presParOf" srcId="{C2BFDDCC-D495-4B0C-8484-9F9C42A972EC}" destId="{64C29E22-F12A-4AA3-BD49-D18985B8C270}" srcOrd="2" destOrd="0" presId="urn:microsoft.com/office/officeart/2005/8/layout/hierarchy3"/>
    <dgm:cxn modelId="{09FF5437-D86C-4CE0-988D-242696E26B70}" type="presParOf" srcId="{64C29E22-F12A-4AA3-BD49-D18985B8C270}" destId="{A694C892-6590-4889-8394-F2EB56038A02}" srcOrd="0" destOrd="0" presId="urn:microsoft.com/office/officeart/2005/8/layout/hierarchy3"/>
    <dgm:cxn modelId="{3E4154C8-05ED-4D4A-980F-7C07991A3A02}" type="presParOf" srcId="{A694C892-6590-4889-8394-F2EB56038A02}" destId="{15525555-1346-412A-A0A4-C074C0997B9C}" srcOrd="0" destOrd="0" presId="urn:microsoft.com/office/officeart/2005/8/layout/hierarchy3"/>
    <dgm:cxn modelId="{2132EC39-EC09-4A06-BF7F-AE91993112B6}" type="presParOf" srcId="{A694C892-6590-4889-8394-F2EB56038A02}" destId="{B33E85FC-74F1-4157-8397-531AF03DD5A6}" srcOrd="1" destOrd="0" presId="urn:microsoft.com/office/officeart/2005/8/layout/hierarchy3"/>
    <dgm:cxn modelId="{CF7D51EF-3FAE-402E-8262-FD0B53D6A45C}" type="presParOf" srcId="{64C29E22-F12A-4AA3-BD49-D18985B8C270}" destId="{C8540EB3-618A-4BA2-9BD2-1FC4454E8295}" srcOrd="1" destOrd="0" presId="urn:microsoft.com/office/officeart/2005/8/layout/hierarchy3"/>
    <dgm:cxn modelId="{39609E41-0308-40D4-A127-38E287A6826D}" type="presParOf" srcId="{C8540EB3-618A-4BA2-9BD2-1FC4454E8295}" destId="{37030EAD-56BD-467C-A8E6-6B0FBE47EA25}" srcOrd="0" destOrd="0" presId="urn:microsoft.com/office/officeart/2005/8/layout/hierarchy3"/>
    <dgm:cxn modelId="{406DD0AA-E725-44DB-B1B7-B8A269E00DDB}" type="presParOf" srcId="{C8540EB3-618A-4BA2-9BD2-1FC4454E8295}" destId="{F68B51F1-E1C6-45AB-B1D1-9BDA198F88E8}" srcOrd="1" destOrd="0" presId="urn:microsoft.com/office/officeart/2005/8/layout/hierarchy3"/>
    <dgm:cxn modelId="{F2D79280-71A3-44ED-BCDD-F7BFE2352D00}" type="presParOf" srcId="{C8540EB3-618A-4BA2-9BD2-1FC4454E8295}" destId="{89872CB8-66ED-4DB0-8DAB-480034E03DAE}" srcOrd="2" destOrd="0" presId="urn:microsoft.com/office/officeart/2005/8/layout/hierarchy3"/>
    <dgm:cxn modelId="{E17D4AB9-0903-43F3-8F6B-77C33006F311}" type="presParOf" srcId="{C8540EB3-618A-4BA2-9BD2-1FC4454E8295}" destId="{0C998E1C-D2CD-4324-BDF8-53436B398E60}" srcOrd="3" destOrd="0" presId="urn:microsoft.com/office/officeart/2005/8/layout/hierarchy3"/>
    <dgm:cxn modelId="{5E2DC36A-CF14-4A4E-A437-2AF9E4C3F796}" type="presParOf" srcId="{C8540EB3-618A-4BA2-9BD2-1FC4454E8295}" destId="{32080C30-5590-4310-82B1-8476059D0288}" srcOrd="4" destOrd="0" presId="urn:microsoft.com/office/officeart/2005/8/layout/hierarchy3"/>
    <dgm:cxn modelId="{1B30DA7E-1CC9-4651-AE62-F3AA0CC1E259}" type="presParOf" srcId="{C8540EB3-618A-4BA2-9BD2-1FC4454E8295}" destId="{C06F9B17-CD04-4178-888D-543FFB8873B4}"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20768C-3190-44E5-9987-EC65E6090CDD}" type="doc">
      <dgm:prSet loTypeId="urn:microsoft.com/office/officeart/2005/8/layout/cycle8" loCatId="cycle" qsTypeId="urn:microsoft.com/office/officeart/2005/8/quickstyle/simple1" qsCatId="simple" csTypeId="urn:microsoft.com/office/officeart/2005/8/colors/accent1_2" csCatId="accent1" phldr="1"/>
      <dgm:spPr/>
    </dgm:pt>
    <dgm:pt modelId="{CA79691C-9CFA-4220-8D8B-FB663CC5F64F}">
      <dgm:prSet phldrT="[Text]" custT="1"/>
      <dgm:spPr>
        <a:solidFill>
          <a:srgbClr val="8DA381"/>
        </a:solidFill>
      </dgm:spPr>
      <dgm:t>
        <a:bodyPr/>
        <a:lstStyle/>
        <a:p>
          <a:r>
            <a:rPr lang="en-US" sz="1700" dirty="0"/>
            <a:t>Implementation</a:t>
          </a:r>
        </a:p>
      </dgm:t>
    </dgm:pt>
    <dgm:pt modelId="{71259766-E80B-4C73-923B-CB0F15311B2D}" type="parTrans" cxnId="{33DF6393-92DD-45F8-B95C-1EF54314F3BC}">
      <dgm:prSet/>
      <dgm:spPr/>
      <dgm:t>
        <a:bodyPr/>
        <a:lstStyle/>
        <a:p>
          <a:endParaRPr lang="en-US" sz="1800"/>
        </a:p>
      </dgm:t>
    </dgm:pt>
    <dgm:pt modelId="{BE0DAB0A-C7F1-4673-A4F2-1C25D74A5624}" type="sibTrans" cxnId="{33DF6393-92DD-45F8-B95C-1EF54314F3BC}">
      <dgm:prSet/>
      <dgm:spPr/>
      <dgm:t>
        <a:bodyPr/>
        <a:lstStyle/>
        <a:p>
          <a:endParaRPr lang="en-US" sz="1800"/>
        </a:p>
      </dgm:t>
    </dgm:pt>
    <dgm:pt modelId="{C8F137DD-2669-4214-9F4C-8F983EEDAB0F}">
      <dgm:prSet phldrT="[Text]" custT="1"/>
      <dgm:spPr>
        <a:solidFill>
          <a:srgbClr val="78496A"/>
        </a:solidFill>
      </dgm:spPr>
      <dgm:t>
        <a:bodyPr/>
        <a:lstStyle/>
        <a:p>
          <a:r>
            <a:rPr lang="en-US" sz="1700" dirty="0"/>
            <a:t>Maintenance</a:t>
          </a:r>
        </a:p>
      </dgm:t>
    </dgm:pt>
    <dgm:pt modelId="{5D3A5A15-3913-4BB8-8197-AFDE80E8CAE3}" type="parTrans" cxnId="{C3E5FDA2-90F1-410C-BD3E-79E0483D4581}">
      <dgm:prSet/>
      <dgm:spPr/>
      <dgm:t>
        <a:bodyPr/>
        <a:lstStyle/>
        <a:p>
          <a:endParaRPr lang="en-US" sz="1800"/>
        </a:p>
      </dgm:t>
    </dgm:pt>
    <dgm:pt modelId="{B67010BB-1C7E-48E6-AB16-5BE429513171}" type="sibTrans" cxnId="{C3E5FDA2-90F1-410C-BD3E-79E0483D4581}">
      <dgm:prSet/>
      <dgm:spPr/>
      <dgm:t>
        <a:bodyPr/>
        <a:lstStyle/>
        <a:p>
          <a:endParaRPr lang="en-US" sz="1800"/>
        </a:p>
      </dgm:t>
    </dgm:pt>
    <dgm:pt modelId="{A1A5AA74-5700-4BAE-9435-5B28EBDD68AE}">
      <dgm:prSet phldrT="[Text]" custT="1"/>
      <dgm:spPr>
        <a:solidFill>
          <a:srgbClr val="B31E3B"/>
        </a:solidFill>
      </dgm:spPr>
      <dgm:t>
        <a:bodyPr/>
        <a:lstStyle/>
        <a:p>
          <a:r>
            <a:rPr lang="en-US" sz="1700" dirty="0"/>
            <a:t>Main projects development</a:t>
          </a:r>
        </a:p>
      </dgm:t>
    </dgm:pt>
    <dgm:pt modelId="{6BE0D8C3-0CBB-470A-9483-2D26ACA71FD4}" type="parTrans" cxnId="{BD54799D-78BC-4A6D-95AD-BD0009A28518}">
      <dgm:prSet/>
      <dgm:spPr/>
      <dgm:t>
        <a:bodyPr/>
        <a:lstStyle/>
        <a:p>
          <a:endParaRPr lang="en-US" sz="1800"/>
        </a:p>
      </dgm:t>
    </dgm:pt>
    <dgm:pt modelId="{21CD06B2-39FA-4B7A-90BB-068B732883BB}" type="sibTrans" cxnId="{BD54799D-78BC-4A6D-95AD-BD0009A28518}">
      <dgm:prSet/>
      <dgm:spPr/>
      <dgm:t>
        <a:bodyPr/>
        <a:lstStyle/>
        <a:p>
          <a:endParaRPr lang="en-US" sz="1800"/>
        </a:p>
      </dgm:t>
    </dgm:pt>
    <dgm:pt modelId="{4A878167-E04E-49E8-997E-C6A415C50617}" type="pres">
      <dgm:prSet presAssocID="{C720768C-3190-44E5-9987-EC65E6090CDD}" presName="compositeShape" presStyleCnt="0">
        <dgm:presLayoutVars>
          <dgm:chMax val="7"/>
          <dgm:dir/>
          <dgm:resizeHandles val="exact"/>
        </dgm:presLayoutVars>
      </dgm:prSet>
      <dgm:spPr/>
    </dgm:pt>
    <dgm:pt modelId="{BB4CB369-8752-4F61-9FE9-EE73447A6F08}" type="pres">
      <dgm:prSet presAssocID="{C720768C-3190-44E5-9987-EC65E6090CDD}" presName="wedge1" presStyleLbl="node1" presStyleIdx="0" presStyleCnt="3" custLinFactNeighborX="-553" custLinFactNeighborY="-242"/>
      <dgm:spPr/>
    </dgm:pt>
    <dgm:pt modelId="{DAD4E0DA-DBE8-49C0-BA6F-03A1B04BC73D}" type="pres">
      <dgm:prSet presAssocID="{C720768C-3190-44E5-9987-EC65E6090CDD}" presName="dummy1a" presStyleCnt="0"/>
      <dgm:spPr/>
    </dgm:pt>
    <dgm:pt modelId="{A8AF050C-38B0-4B5F-9508-7A52A9CCA688}" type="pres">
      <dgm:prSet presAssocID="{C720768C-3190-44E5-9987-EC65E6090CDD}" presName="dummy1b" presStyleCnt="0"/>
      <dgm:spPr/>
    </dgm:pt>
    <dgm:pt modelId="{CC4C7F20-0B18-4962-A51C-DA7D8683773B}" type="pres">
      <dgm:prSet presAssocID="{C720768C-3190-44E5-9987-EC65E6090CDD}" presName="wedge1Tx" presStyleLbl="node1" presStyleIdx="0" presStyleCnt="3">
        <dgm:presLayoutVars>
          <dgm:chMax val="0"/>
          <dgm:chPref val="0"/>
          <dgm:bulletEnabled val="1"/>
        </dgm:presLayoutVars>
      </dgm:prSet>
      <dgm:spPr/>
    </dgm:pt>
    <dgm:pt modelId="{1DEAB309-D01F-4D7D-BD55-F6AE4D621D56}" type="pres">
      <dgm:prSet presAssocID="{C720768C-3190-44E5-9987-EC65E6090CDD}" presName="wedge2" presStyleLbl="node1" presStyleIdx="1" presStyleCnt="3"/>
      <dgm:spPr/>
    </dgm:pt>
    <dgm:pt modelId="{DEE49149-3097-49E9-993F-EB05EF7203E2}" type="pres">
      <dgm:prSet presAssocID="{C720768C-3190-44E5-9987-EC65E6090CDD}" presName="dummy2a" presStyleCnt="0"/>
      <dgm:spPr/>
    </dgm:pt>
    <dgm:pt modelId="{7EDD87CC-A084-4D5A-9B3F-6737DA638218}" type="pres">
      <dgm:prSet presAssocID="{C720768C-3190-44E5-9987-EC65E6090CDD}" presName="dummy2b" presStyleCnt="0"/>
      <dgm:spPr/>
    </dgm:pt>
    <dgm:pt modelId="{89FFAE5B-F44E-4BAD-9BD4-7BC8D706B11E}" type="pres">
      <dgm:prSet presAssocID="{C720768C-3190-44E5-9987-EC65E6090CDD}" presName="wedge2Tx" presStyleLbl="node1" presStyleIdx="1" presStyleCnt="3">
        <dgm:presLayoutVars>
          <dgm:chMax val="0"/>
          <dgm:chPref val="0"/>
          <dgm:bulletEnabled val="1"/>
        </dgm:presLayoutVars>
      </dgm:prSet>
      <dgm:spPr/>
    </dgm:pt>
    <dgm:pt modelId="{16C36579-2705-4514-9467-8B26AAD53EC9}" type="pres">
      <dgm:prSet presAssocID="{C720768C-3190-44E5-9987-EC65E6090CDD}" presName="wedge3" presStyleLbl="node1" presStyleIdx="2" presStyleCnt="3" custLinFactNeighborX="1141" custLinFactNeighborY="-242"/>
      <dgm:spPr/>
    </dgm:pt>
    <dgm:pt modelId="{C7BC0675-DD81-4594-B5BB-EEFD2B14B4B6}" type="pres">
      <dgm:prSet presAssocID="{C720768C-3190-44E5-9987-EC65E6090CDD}" presName="dummy3a" presStyleCnt="0"/>
      <dgm:spPr/>
    </dgm:pt>
    <dgm:pt modelId="{CE4F1CB4-98A9-4B51-80F9-BF7DC543683C}" type="pres">
      <dgm:prSet presAssocID="{C720768C-3190-44E5-9987-EC65E6090CDD}" presName="dummy3b" presStyleCnt="0"/>
      <dgm:spPr/>
    </dgm:pt>
    <dgm:pt modelId="{8D65043D-6B5D-4F83-891E-EF3EC323E2DB}" type="pres">
      <dgm:prSet presAssocID="{C720768C-3190-44E5-9987-EC65E6090CDD}" presName="wedge3Tx" presStyleLbl="node1" presStyleIdx="2" presStyleCnt="3">
        <dgm:presLayoutVars>
          <dgm:chMax val="0"/>
          <dgm:chPref val="0"/>
          <dgm:bulletEnabled val="1"/>
        </dgm:presLayoutVars>
      </dgm:prSet>
      <dgm:spPr/>
    </dgm:pt>
    <dgm:pt modelId="{0399410E-B183-4EBD-B12B-A083D552B4BB}" type="pres">
      <dgm:prSet presAssocID="{BE0DAB0A-C7F1-4673-A4F2-1C25D74A5624}" presName="arrowWedge1" presStyleLbl="fgSibTrans2D1" presStyleIdx="0" presStyleCnt="3"/>
      <dgm:spPr>
        <a:solidFill>
          <a:srgbClr val="5F6062"/>
        </a:solidFill>
      </dgm:spPr>
    </dgm:pt>
    <dgm:pt modelId="{8F122F0D-7E24-4A46-8CE1-54BEF90F05D9}" type="pres">
      <dgm:prSet presAssocID="{B67010BB-1C7E-48E6-AB16-5BE429513171}" presName="arrowWedge2" presStyleLbl="fgSibTrans2D1" presStyleIdx="1" presStyleCnt="3"/>
      <dgm:spPr>
        <a:solidFill>
          <a:srgbClr val="5F6062"/>
        </a:solidFill>
      </dgm:spPr>
    </dgm:pt>
    <dgm:pt modelId="{6C4E7970-3853-4726-AB9A-526E4C39D215}" type="pres">
      <dgm:prSet presAssocID="{21CD06B2-39FA-4B7A-90BB-068B732883BB}" presName="arrowWedge3" presStyleLbl="fgSibTrans2D1" presStyleIdx="2" presStyleCnt="3" custLinFactNeighborX="-957" custLinFactNeighborY="441"/>
      <dgm:spPr>
        <a:solidFill>
          <a:srgbClr val="5F6062"/>
        </a:solidFill>
      </dgm:spPr>
    </dgm:pt>
  </dgm:ptLst>
  <dgm:cxnLst>
    <dgm:cxn modelId="{5E489402-ED32-457D-82F8-B2CD5D777B5B}" type="presOf" srcId="{C8F137DD-2669-4214-9F4C-8F983EEDAB0F}" destId="{89FFAE5B-F44E-4BAD-9BD4-7BC8D706B11E}" srcOrd="1" destOrd="0" presId="urn:microsoft.com/office/officeart/2005/8/layout/cycle8"/>
    <dgm:cxn modelId="{CE89B24C-1410-4182-8B8B-445F75EF4AD3}" type="presOf" srcId="{CA79691C-9CFA-4220-8D8B-FB663CC5F64F}" destId="{BB4CB369-8752-4F61-9FE9-EE73447A6F08}" srcOrd="0" destOrd="0" presId="urn:microsoft.com/office/officeart/2005/8/layout/cycle8"/>
    <dgm:cxn modelId="{3CD3917E-14E6-49DA-83D3-86EC46A5B311}" type="presOf" srcId="{C720768C-3190-44E5-9987-EC65E6090CDD}" destId="{4A878167-E04E-49E8-997E-C6A415C50617}" srcOrd="0" destOrd="0" presId="urn:microsoft.com/office/officeart/2005/8/layout/cycle8"/>
    <dgm:cxn modelId="{4194DC80-2A81-40B7-B0F3-1329B6235CC1}" type="presOf" srcId="{A1A5AA74-5700-4BAE-9435-5B28EBDD68AE}" destId="{16C36579-2705-4514-9467-8B26AAD53EC9}" srcOrd="0" destOrd="0" presId="urn:microsoft.com/office/officeart/2005/8/layout/cycle8"/>
    <dgm:cxn modelId="{33DF6393-92DD-45F8-B95C-1EF54314F3BC}" srcId="{C720768C-3190-44E5-9987-EC65E6090CDD}" destId="{CA79691C-9CFA-4220-8D8B-FB663CC5F64F}" srcOrd="0" destOrd="0" parTransId="{71259766-E80B-4C73-923B-CB0F15311B2D}" sibTransId="{BE0DAB0A-C7F1-4673-A4F2-1C25D74A5624}"/>
    <dgm:cxn modelId="{D3FADA93-BD52-4329-9F68-6C4B8A3A57BC}" type="presOf" srcId="{A1A5AA74-5700-4BAE-9435-5B28EBDD68AE}" destId="{8D65043D-6B5D-4F83-891E-EF3EC323E2DB}" srcOrd="1" destOrd="0" presId="urn:microsoft.com/office/officeart/2005/8/layout/cycle8"/>
    <dgm:cxn modelId="{BD54799D-78BC-4A6D-95AD-BD0009A28518}" srcId="{C720768C-3190-44E5-9987-EC65E6090CDD}" destId="{A1A5AA74-5700-4BAE-9435-5B28EBDD68AE}" srcOrd="2" destOrd="0" parTransId="{6BE0D8C3-0CBB-470A-9483-2D26ACA71FD4}" sibTransId="{21CD06B2-39FA-4B7A-90BB-068B732883BB}"/>
    <dgm:cxn modelId="{C3E5FDA2-90F1-410C-BD3E-79E0483D4581}" srcId="{C720768C-3190-44E5-9987-EC65E6090CDD}" destId="{C8F137DD-2669-4214-9F4C-8F983EEDAB0F}" srcOrd="1" destOrd="0" parTransId="{5D3A5A15-3913-4BB8-8197-AFDE80E8CAE3}" sibTransId="{B67010BB-1C7E-48E6-AB16-5BE429513171}"/>
    <dgm:cxn modelId="{D1B1D1C0-4C19-4E7D-A837-D3EA53A56DB6}" type="presOf" srcId="{C8F137DD-2669-4214-9F4C-8F983EEDAB0F}" destId="{1DEAB309-D01F-4D7D-BD55-F6AE4D621D56}" srcOrd="0" destOrd="0" presId="urn:microsoft.com/office/officeart/2005/8/layout/cycle8"/>
    <dgm:cxn modelId="{ED3500E6-D54F-47BF-8499-B432462D49E4}" type="presOf" srcId="{CA79691C-9CFA-4220-8D8B-FB663CC5F64F}" destId="{CC4C7F20-0B18-4962-A51C-DA7D8683773B}" srcOrd="1" destOrd="0" presId="urn:microsoft.com/office/officeart/2005/8/layout/cycle8"/>
    <dgm:cxn modelId="{4A12B06E-A097-4876-9F6B-4540A07F4A22}" type="presParOf" srcId="{4A878167-E04E-49E8-997E-C6A415C50617}" destId="{BB4CB369-8752-4F61-9FE9-EE73447A6F08}" srcOrd="0" destOrd="0" presId="urn:microsoft.com/office/officeart/2005/8/layout/cycle8"/>
    <dgm:cxn modelId="{B9E08FCA-4912-4D68-9DBA-AC3BB2B0B6B0}" type="presParOf" srcId="{4A878167-E04E-49E8-997E-C6A415C50617}" destId="{DAD4E0DA-DBE8-49C0-BA6F-03A1B04BC73D}" srcOrd="1" destOrd="0" presId="urn:microsoft.com/office/officeart/2005/8/layout/cycle8"/>
    <dgm:cxn modelId="{3D62373A-F6B0-4823-B0C7-935A61E83436}" type="presParOf" srcId="{4A878167-E04E-49E8-997E-C6A415C50617}" destId="{A8AF050C-38B0-4B5F-9508-7A52A9CCA688}" srcOrd="2" destOrd="0" presId="urn:microsoft.com/office/officeart/2005/8/layout/cycle8"/>
    <dgm:cxn modelId="{8D9B72BB-C032-4F76-880A-88CC5E901094}" type="presParOf" srcId="{4A878167-E04E-49E8-997E-C6A415C50617}" destId="{CC4C7F20-0B18-4962-A51C-DA7D8683773B}" srcOrd="3" destOrd="0" presId="urn:microsoft.com/office/officeart/2005/8/layout/cycle8"/>
    <dgm:cxn modelId="{C2CB4646-0876-47A2-8BD3-A08C6E1A025A}" type="presParOf" srcId="{4A878167-E04E-49E8-997E-C6A415C50617}" destId="{1DEAB309-D01F-4D7D-BD55-F6AE4D621D56}" srcOrd="4" destOrd="0" presId="urn:microsoft.com/office/officeart/2005/8/layout/cycle8"/>
    <dgm:cxn modelId="{A56C625D-67E8-4A3D-B735-D3230844BDC9}" type="presParOf" srcId="{4A878167-E04E-49E8-997E-C6A415C50617}" destId="{DEE49149-3097-49E9-993F-EB05EF7203E2}" srcOrd="5" destOrd="0" presId="urn:microsoft.com/office/officeart/2005/8/layout/cycle8"/>
    <dgm:cxn modelId="{80337BF7-6BBD-4E3C-B53A-91E67504FC37}" type="presParOf" srcId="{4A878167-E04E-49E8-997E-C6A415C50617}" destId="{7EDD87CC-A084-4D5A-9B3F-6737DA638218}" srcOrd="6" destOrd="0" presId="urn:microsoft.com/office/officeart/2005/8/layout/cycle8"/>
    <dgm:cxn modelId="{43292A8D-37E1-4B28-A660-B46CD8BB8F37}" type="presParOf" srcId="{4A878167-E04E-49E8-997E-C6A415C50617}" destId="{89FFAE5B-F44E-4BAD-9BD4-7BC8D706B11E}" srcOrd="7" destOrd="0" presId="urn:microsoft.com/office/officeart/2005/8/layout/cycle8"/>
    <dgm:cxn modelId="{4DE16112-D5B7-46BC-A58B-3C1416EAD740}" type="presParOf" srcId="{4A878167-E04E-49E8-997E-C6A415C50617}" destId="{16C36579-2705-4514-9467-8B26AAD53EC9}" srcOrd="8" destOrd="0" presId="urn:microsoft.com/office/officeart/2005/8/layout/cycle8"/>
    <dgm:cxn modelId="{F263E383-4E1D-4567-B1B8-0A28F085D5D2}" type="presParOf" srcId="{4A878167-E04E-49E8-997E-C6A415C50617}" destId="{C7BC0675-DD81-4594-B5BB-EEFD2B14B4B6}" srcOrd="9" destOrd="0" presId="urn:microsoft.com/office/officeart/2005/8/layout/cycle8"/>
    <dgm:cxn modelId="{E9058E36-76C8-4EE9-9437-CA4F8B250E7A}" type="presParOf" srcId="{4A878167-E04E-49E8-997E-C6A415C50617}" destId="{CE4F1CB4-98A9-4B51-80F9-BF7DC543683C}" srcOrd="10" destOrd="0" presId="urn:microsoft.com/office/officeart/2005/8/layout/cycle8"/>
    <dgm:cxn modelId="{37636E80-B4A9-4255-A282-D52B9038D8A7}" type="presParOf" srcId="{4A878167-E04E-49E8-997E-C6A415C50617}" destId="{8D65043D-6B5D-4F83-891E-EF3EC323E2DB}" srcOrd="11" destOrd="0" presId="urn:microsoft.com/office/officeart/2005/8/layout/cycle8"/>
    <dgm:cxn modelId="{C0890CC5-9D24-4E45-9D4B-80CF927115FB}" type="presParOf" srcId="{4A878167-E04E-49E8-997E-C6A415C50617}" destId="{0399410E-B183-4EBD-B12B-A083D552B4BB}" srcOrd="12" destOrd="0" presId="urn:microsoft.com/office/officeart/2005/8/layout/cycle8"/>
    <dgm:cxn modelId="{7070E3A5-D72D-4208-81BF-45AEB62DB552}" type="presParOf" srcId="{4A878167-E04E-49E8-997E-C6A415C50617}" destId="{8F122F0D-7E24-4A46-8CE1-54BEF90F05D9}" srcOrd="13" destOrd="0" presId="urn:microsoft.com/office/officeart/2005/8/layout/cycle8"/>
    <dgm:cxn modelId="{B5FB3B4E-955D-4769-B067-F1FB1D89FF4B}" type="presParOf" srcId="{4A878167-E04E-49E8-997E-C6A415C50617}" destId="{6C4E7970-3853-4726-AB9A-526E4C39D215}"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914457-EEFC-45C5-95F2-314C01CDE9A8}" type="doc">
      <dgm:prSet loTypeId="urn:microsoft.com/office/officeart/2009/layout/CircleArrowProcess" loCatId="cycle" qsTypeId="urn:microsoft.com/office/officeart/2005/8/quickstyle/simple1" qsCatId="simple" csTypeId="urn:microsoft.com/office/officeart/2005/8/colors/accent1_3" csCatId="accent1" phldr="1"/>
      <dgm:spPr/>
      <dgm:t>
        <a:bodyPr/>
        <a:lstStyle/>
        <a:p>
          <a:endParaRPr lang="es-ES"/>
        </a:p>
      </dgm:t>
    </dgm:pt>
    <dgm:pt modelId="{FEBE1456-54D7-4382-9ED4-AFEE32BA5E06}">
      <dgm:prSet phldrT="[Texto]"/>
      <dgm:spPr/>
      <dgm:t>
        <a:bodyPr/>
        <a:lstStyle/>
        <a:p>
          <a:r>
            <a:rPr lang="es-ES" dirty="0">
              <a:solidFill>
                <a:schemeClr val="bg1"/>
              </a:solidFill>
            </a:rPr>
            <a:t>.</a:t>
          </a:r>
        </a:p>
      </dgm:t>
    </dgm:pt>
    <dgm:pt modelId="{DCE7925F-874F-486E-811B-26D40F18B8CA}" type="parTrans" cxnId="{21484646-6BEC-4331-ACD8-59CC7BAEED83}">
      <dgm:prSet/>
      <dgm:spPr/>
      <dgm:t>
        <a:bodyPr/>
        <a:lstStyle/>
        <a:p>
          <a:endParaRPr lang="es-ES"/>
        </a:p>
      </dgm:t>
    </dgm:pt>
    <dgm:pt modelId="{41E7DB5F-BF2D-4286-BC7D-64636A3335F7}" type="sibTrans" cxnId="{21484646-6BEC-4331-ACD8-59CC7BAEED83}">
      <dgm:prSet/>
      <dgm:spPr/>
      <dgm:t>
        <a:bodyPr/>
        <a:lstStyle/>
        <a:p>
          <a:endParaRPr lang="es-ES"/>
        </a:p>
      </dgm:t>
    </dgm:pt>
    <dgm:pt modelId="{68622144-08C8-487E-BFBE-6EEBF3FC780C}">
      <dgm:prSet phldrT="[Texto]"/>
      <dgm:spPr/>
      <dgm:t>
        <a:bodyPr/>
        <a:lstStyle/>
        <a:p>
          <a:endParaRPr lang="es-ES" dirty="0"/>
        </a:p>
      </dgm:t>
    </dgm:pt>
    <dgm:pt modelId="{895E0CE4-3E33-4F0B-8AD8-6FA739B2C63C}" type="sibTrans" cxnId="{F12A63B7-D08F-48D3-B211-4818A4DF7FE2}">
      <dgm:prSet/>
      <dgm:spPr/>
      <dgm:t>
        <a:bodyPr/>
        <a:lstStyle/>
        <a:p>
          <a:endParaRPr lang="es-ES"/>
        </a:p>
      </dgm:t>
    </dgm:pt>
    <dgm:pt modelId="{926B1E81-5081-4DE5-B291-98FDE9DBB247}" type="parTrans" cxnId="{F12A63B7-D08F-48D3-B211-4818A4DF7FE2}">
      <dgm:prSet/>
      <dgm:spPr/>
      <dgm:t>
        <a:bodyPr/>
        <a:lstStyle/>
        <a:p>
          <a:endParaRPr lang="es-ES"/>
        </a:p>
      </dgm:t>
    </dgm:pt>
    <dgm:pt modelId="{C8DD1432-358B-4CBE-B6E2-8ADB8D11CCFD}">
      <dgm:prSet phldrT="[Texto]"/>
      <dgm:spPr/>
      <dgm:t>
        <a:bodyPr/>
        <a:lstStyle/>
        <a:p>
          <a:r>
            <a:rPr lang="es-ES" dirty="0">
              <a:solidFill>
                <a:schemeClr val="bg1"/>
              </a:solidFill>
            </a:rPr>
            <a:t>.</a:t>
          </a:r>
        </a:p>
      </dgm:t>
    </dgm:pt>
    <dgm:pt modelId="{AAE95BA3-9092-45E4-BD70-4CFF0873C884}" type="sibTrans" cxnId="{BB19C7C4-E70A-4E8E-BA41-EEA6831F2968}">
      <dgm:prSet/>
      <dgm:spPr/>
      <dgm:t>
        <a:bodyPr/>
        <a:lstStyle/>
        <a:p>
          <a:endParaRPr lang="es-ES"/>
        </a:p>
      </dgm:t>
    </dgm:pt>
    <dgm:pt modelId="{E119A585-766C-4F2D-AC96-3836CDA4FC09}" type="parTrans" cxnId="{BB19C7C4-E70A-4E8E-BA41-EEA6831F2968}">
      <dgm:prSet/>
      <dgm:spPr/>
      <dgm:t>
        <a:bodyPr/>
        <a:lstStyle/>
        <a:p>
          <a:endParaRPr lang="es-ES"/>
        </a:p>
      </dgm:t>
    </dgm:pt>
    <dgm:pt modelId="{7FBCAD2A-BB55-44A9-835F-D4C6AE968C99}" type="pres">
      <dgm:prSet presAssocID="{BE914457-EEFC-45C5-95F2-314C01CDE9A8}" presName="Name0" presStyleCnt="0">
        <dgm:presLayoutVars>
          <dgm:chMax val="7"/>
          <dgm:chPref val="7"/>
          <dgm:dir/>
          <dgm:animLvl val="lvl"/>
        </dgm:presLayoutVars>
      </dgm:prSet>
      <dgm:spPr/>
    </dgm:pt>
    <dgm:pt modelId="{C3859AC1-68D3-40DF-8D6E-D75FDF352159}" type="pres">
      <dgm:prSet presAssocID="{68622144-08C8-487E-BFBE-6EEBF3FC780C}" presName="Accent1" presStyleCnt="0"/>
      <dgm:spPr/>
    </dgm:pt>
    <dgm:pt modelId="{02CA23B9-6001-4DC6-9F10-E367DB1CE5F5}" type="pres">
      <dgm:prSet presAssocID="{68622144-08C8-487E-BFBE-6EEBF3FC780C}" presName="Accent" presStyleLbl="node1" presStyleIdx="0" presStyleCnt="3"/>
      <dgm:spPr>
        <a:ln>
          <a:solidFill>
            <a:srgbClr val="002060"/>
          </a:solidFill>
        </a:ln>
      </dgm:spPr>
    </dgm:pt>
    <dgm:pt modelId="{BA4ABBD6-2682-4777-8793-23324A09428F}" type="pres">
      <dgm:prSet presAssocID="{68622144-08C8-487E-BFBE-6EEBF3FC780C}" presName="Parent1" presStyleLbl="revTx" presStyleIdx="0" presStyleCnt="3">
        <dgm:presLayoutVars>
          <dgm:chMax val="1"/>
          <dgm:chPref val="1"/>
          <dgm:bulletEnabled val="1"/>
        </dgm:presLayoutVars>
      </dgm:prSet>
      <dgm:spPr/>
    </dgm:pt>
    <dgm:pt modelId="{B8DD3BB1-CD4C-4797-A388-F9BDA3CED6A8}" type="pres">
      <dgm:prSet presAssocID="{C8DD1432-358B-4CBE-B6E2-8ADB8D11CCFD}" presName="Accent2" presStyleCnt="0"/>
      <dgm:spPr/>
    </dgm:pt>
    <dgm:pt modelId="{39568629-B909-464D-A7B7-46FDDAFAAC5B}" type="pres">
      <dgm:prSet presAssocID="{C8DD1432-358B-4CBE-B6E2-8ADB8D11CCFD}" presName="Accent" presStyleLbl="node1" presStyleIdx="1" presStyleCnt="3"/>
      <dgm:spPr>
        <a:ln>
          <a:solidFill>
            <a:srgbClr val="002060"/>
          </a:solidFill>
        </a:ln>
      </dgm:spPr>
    </dgm:pt>
    <dgm:pt modelId="{823DD6C0-6574-4902-A96B-38433A5B01FB}" type="pres">
      <dgm:prSet presAssocID="{C8DD1432-358B-4CBE-B6E2-8ADB8D11CCFD}" presName="Parent2" presStyleLbl="revTx" presStyleIdx="1" presStyleCnt="3" custLinFactNeighborX="-1377" custLinFactNeighborY="-4793">
        <dgm:presLayoutVars>
          <dgm:chMax val="1"/>
          <dgm:chPref val="1"/>
          <dgm:bulletEnabled val="1"/>
        </dgm:presLayoutVars>
      </dgm:prSet>
      <dgm:spPr/>
    </dgm:pt>
    <dgm:pt modelId="{7C32DC57-BA9F-4EB6-A442-206B763542DB}" type="pres">
      <dgm:prSet presAssocID="{FEBE1456-54D7-4382-9ED4-AFEE32BA5E06}" presName="Accent3" presStyleCnt="0"/>
      <dgm:spPr/>
    </dgm:pt>
    <dgm:pt modelId="{219CA952-AFB6-43F7-BDB4-5BAB92B5C357}" type="pres">
      <dgm:prSet presAssocID="{FEBE1456-54D7-4382-9ED4-AFEE32BA5E06}" presName="Accent" presStyleLbl="node1" presStyleIdx="2" presStyleCnt="3"/>
      <dgm:spPr>
        <a:ln>
          <a:solidFill>
            <a:srgbClr val="002060"/>
          </a:solidFill>
        </a:ln>
      </dgm:spPr>
    </dgm:pt>
    <dgm:pt modelId="{67C9FCFE-8515-40E8-B5E7-258B13709237}" type="pres">
      <dgm:prSet presAssocID="{FEBE1456-54D7-4382-9ED4-AFEE32BA5E06}" presName="Parent3" presStyleLbl="revTx" presStyleIdx="2" presStyleCnt="3">
        <dgm:presLayoutVars>
          <dgm:chMax val="1"/>
          <dgm:chPref val="1"/>
          <dgm:bulletEnabled val="1"/>
        </dgm:presLayoutVars>
      </dgm:prSet>
      <dgm:spPr/>
    </dgm:pt>
  </dgm:ptLst>
  <dgm:cxnLst>
    <dgm:cxn modelId="{9DCA8E3D-FDE0-4619-AFF9-31A710341ABD}" type="presOf" srcId="{BE914457-EEFC-45C5-95F2-314C01CDE9A8}" destId="{7FBCAD2A-BB55-44A9-835F-D4C6AE968C99}" srcOrd="0" destOrd="0" presId="urn:microsoft.com/office/officeart/2009/layout/CircleArrowProcess"/>
    <dgm:cxn modelId="{21484646-6BEC-4331-ACD8-59CC7BAEED83}" srcId="{BE914457-EEFC-45C5-95F2-314C01CDE9A8}" destId="{FEBE1456-54D7-4382-9ED4-AFEE32BA5E06}" srcOrd="2" destOrd="0" parTransId="{DCE7925F-874F-486E-811B-26D40F18B8CA}" sibTransId="{41E7DB5F-BF2D-4286-BC7D-64636A3335F7}"/>
    <dgm:cxn modelId="{C33CB994-AE03-4D91-B6C7-8E8FFAC0259E}" type="presOf" srcId="{FEBE1456-54D7-4382-9ED4-AFEE32BA5E06}" destId="{67C9FCFE-8515-40E8-B5E7-258B13709237}" srcOrd="0" destOrd="0" presId="urn:microsoft.com/office/officeart/2009/layout/CircleArrowProcess"/>
    <dgm:cxn modelId="{E53EC296-EC0C-4CA6-A4EC-476F637BCE81}" type="presOf" srcId="{C8DD1432-358B-4CBE-B6E2-8ADB8D11CCFD}" destId="{823DD6C0-6574-4902-A96B-38433A5B01FB}" srcOrd="0" destOrd="0" presId="urn:microsoft.com/office/officeart/2009/layout/CircleArrowProcess"/>
    <dgm:cxn modelId="{8766DCA3-7730-47FA-9881-188520BD5E2E}" type="presOf" srcId="{68622144-08C8-487E-BFBE-6EEBF3FC780C}" destId="{BA4ABBD6-2682-4777-8793-23324A09428F}" srcOrd="0" destOrd="0" presId="urn:microsoft.com/office/officeart/2009/layout/CircleArrowProcess"/>
    <dgm:cxn modelId="{F12A63B7-D08F-48D3-B211-4818A4DF7FE2}" srcId="{BE914457-EEFC-45C5-95F2-314C01CDE9A8}" destId="{68622144-08C8-487E-BFBE-6EEBF3FC780C}" srcOrd="0" destOrd="0" parTransId="{926B1E81-5081-4DE5-B291-98FDE9DBB247}" sibTransId="{895E0CE4-3E33-4F0B-8AD8-6FA739B2C63C}"/>
    <dgm:cxn modelId="{BB19C7C4-E70A-4E8E-BA41-EEA6831F2968}" srcId="{BE914457-EEFC-45C5-95F2-314C01CDE9A8}" destId="{C8DD1432-358B-4CBE-B6E2-8ADB8D11CCFD}" srcOrd="1" destOrd="0" parTransId="{E119A585-766C-4F2D-AC96-3836CDA4FC09}" sibTransId="{AAE95BA3-9092-45E4-BD70-4CFF0873C884}"/>
    <dgm:cxn modelId="{84188FE5-2081-4FD1-8F90-3E00EED94AE8}" type="presParOf" srcId="{7FBCAD2A-BB55-44A9-835F-D4C6AE968C99}" destId="{C3859AC1-68D3-40DF-8D6E-D75FDF352159}" srcOrd="0" destOrd="0" presId="urn:microsoft.com/office/officeart/2009/layout/CircleArrowProcess"/>
    <dgm:cxn modelId="{B4928F15-C063-4FB0-A57A-FB4E29D783ED}" type="presParOf" srcId="{C3859AC1-68D3-40DF-8D6E-D75FDF352159}" destId="{02CA23B9-6001-4DC6-9F10-E367DB1CE5F5}" srcOrd="0" destOrd="0" presId="urn:microsoft.com/office/officeart/2009/layout/CircleArrowProcess"/>
    <dgm:cxn modelId="{642C1F65-39DC-4DDE-BDB1-7F7D67E6F3DA}" type="presParOf" srcId="{7FBCAD2A-BB55-44A9-835F-D4C6AE968C99}" destId="{BA4ABBD6-2682-4777-8793-23324A09428F}" srcOrd="1" destOrd="0" presId="urn:microsoft.com/office/officeart/2009/layout/CircleArrowProcess"/>
    <dgm:cxn modelId="{57CB5DFD-AE60-4300-9BC6-1152AA3507D0}" type="presParOf" srcId="{7FBCAD2A-BB55-44A9-835F-D4C6AE968C99}" destId="{B8DD3BB1-CD4C-4797-A388-F9BDA3CED6A8}" srcOrd="2" destOrd="0" presId="urn:microsoft.com/office/officeart/2009/layout/CircleArrowProcess"/>
    <dgm:cxn modelId="{73BEA38C-0F9D-4324-BCC5-B5CD2CBE24B9}" type="presParOf" srcId="{B8DD3BB1-CD4C-4797-A388-F9BDA3CED6A8}" destId="{39568629-B909-464D-A7B7-46FDDAFAAC5B}" srcOrd="0" destOrd="0" presId="urn:microsoft.com/office/officeart/2009/layout/CircleArrowProcess"/>
    <dgm:cxn modelId="{ADFA890B-2AFD-450D-84D7-27EFC7596B3C}" type="presParOf" srcId="{7FBCAD2A-BB55-44A9-835F-D4C6AE968C99}" destId="{823DD6C0-6574-4902-A96B-38433A5B01FB}" srcOrd="3" destOrd="0" presId="urn:microsoft.com/office/officeart/2009/layout/CircleArrowProcess"/>
    <dgm:cxn modelId="{FF566345-9B32-488B-AE94-7A9C08AA3A0F}" type="presParOf" srcId="{7FBCAD2A-BB55-44A9-835F-D4C6AE968C99}" destId="{7C32DC57-BA9F-4EB6-A442-206B763542DB}" srcOrd="4" destOrd="0" presId="urn:microsoft.com/office/officeart/2009/layout/CircleArrowProcess"/>
    <dgm:cxn modelId="{C5E6330D-7ED5-4834-B9D6-E1E6C99F70D0}" type="presParOf" srcId="{7C32DC57-BA9F-4EB6-A442-206B763542DB}" destId="{219CA952-AFB6-43F7-BDB4-5BAB92B5C357}" srcOrd="0" destOrd="0" presId="urn:microsoft.com/office/officeart/2009/layout/CircleArrowProcess"/>
    <dgm:cxn modelId="{6330FAED-3D5B-4154-9FBA-EA59EA30CDA8}" type="presParOf" srcId="{7FBCAD2A-BB55-44A9-835F-D4C6AE968C99}" destId="{67C9FCFE-8515-40E8-B5E7-258B13709237}"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A171D6-9CA1-4057-A478-36BC24532C39}"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CO"/>
        </a:p>
      </dgm:t>
    </dgm:pt>
    <dgm:pt modelId="{77B61915-F2D2-443C-9877-0894047ADD4A}">
      <dgm:prSet phldrT="[Texto]" custT="1"/>
      <dgm:spPr/>
      <dgm:t>
        <a:bodyPr/>
        <a:lstStyle/>
        <a:p>
          <a:pPr algn="just"/>
          <a:r>
            <a:rPr lang="es-CO" sz="2000" b="1" dirty="0">
              <a:solidFill>
                <a:schemeClr val="tx1"/>
              </a:solidFill>
            </a:rPr>
            <a:t>La contabilidad juega un papel esencial en el desarrollo económico. </a:t>
          </a:r>
        </a:p>
        <a:p>
          <a:pPr algn="just"/>
          <a:r>
            <a:rPr lang="es-CO" sz="1700" b="1" dirty="0">
              <a:solidFill>
                <a:schemeClr val="tx1"/>
              </a:solidFill>
            </a:rPr>
            <a:t>La presentación de informes corporativos de alta calidad es fundamental para mejorar la transparencia, facilitar la movilización de las inversiones nacionales e internacionales, crear un entorno de inversión sólido y promover la estabilidad financiera. </a:t>
          </a:r>
        </a:p>
      </dgm:t>
    </dgm:pt>
    <dgm:pt modelId="{E08512AF-E682-46C1-B965-463E65DE9589}" type="parTrans" cxnId="{A85826C4-C782-4BE5-801D-F24F382ED2F9}">
      <dgm:prSet/>
      <dgm:spPr/>
      <dgm:t>
        <a:bodyPr/>
        <a:lstStyle/>
        <a:p>
          <a:pPr algn="just"/>
          <a:endParaRPr lang="es-CO" b="1">
            <a:solidFill>
              <a:schemeClr val="tx1"/>
            </a:solidFill>
          </a:endParaRPr>
        </a:p>
      </dgm:t>
    </dgm:pt>
    <dgm:pt modelId="{9EDA6D61-7877-43A1-B5B3-86EFCCD8B61C}" type="sibTrans" cxnId="{A85826C4-C782-4BE5-801D-F24F382ED2F9}">
      <dgm:prSet/>
      <dgm:spPr/>
      <dgm:t>
        <a:bodyPr/>
        <a:lstStyle/>
        <a:p>
          <a:pPr algn="just"/>
          <a:endParaRPr lang="es-CO" b="1">
            <a:solidFill>
              <a:schemeClr val="tx1"/>
            </a:solidFill>
          </a:endParaRPr>
        </a:p>
      </dgm:t>
    </dgm:pt>
    <dgm:pt modelId="{BD5CA504-6FB9-47E6-A813-9A838B1685AC}">
      <dgm:prSet/>
      <dgm:spPr/>
      <dgm:t>
        <a:bodyPr/>
        <a:lstStyle/>
        <a:p>
          <a:pPr algn="just"/>
          <a:r>
            <a:rPr lang="es-CO" b="1" dirty="0">
              <a:solidFill>
                <a:schemeClr val="tx1"/>
              </a:solidFill>
            </a:rPr>
            <a:t>Un sistema de informes empresariales, sólido y comparable a nivel internacional, facilita los flujos financieros internacionales, al mismo tiempo que ayuda a reducir la corrupción y la mala gestión de los recursos. También fortalece la competitividad internacional de las empresas para atraer financiamiento externo y aprovechar las oportunidades del mercado internacional.</a:t>
          </a:r>
        </a:p>
      </dgm:t>
    </dgm:pt>
    <dgm:pt modelId="{4EAC82D8-E7DC-4044-9897-347978232459}" type="parTrans" cxnId="{AE4E899D-DA27-4AF2-A187-850E8F117762}">
      <dgm:prSet/>
      <dgm:spPr/>
      <dgm:t>
        <a:bodyPr/>
        <a:lstStyle/>
        <a:p>
          <a:pPr algn="just"/>
          <a:endParaRPr lang="es-CO" b="1">
            <a:solidFill>
              <a:schemeClr val="tx1"/>
            </a:solidFill>
          </a:endParaRPr>
        </a:p>
      </dgm:t>
    </dgm:pt>
    <dgm:pt modelId="{49B604C8-3CFC-4EBD-962E-573FB1650BC4}" type="sibTrans" cxnId="{AE4E899D-DA27-4AF2-A187-850E8F117762}">
      <dgm:prSet/>
      <dgm:spPr/>
      <dgm:t>
        <a:bodyPr/>
        <a:lstStyle/>
        <a:p>
          <a:pPr algn="just"/>
          <a:endParaRPr lang="es-CO" b="1">
            <a:solidFill>
              <a:schemeClr val="tx1"/>
            </a:solidFill>
          </a:endParaRPr>
        </a:p>
      </dgm:t>
    </dgm:pt>
    <dgm:pt modelId="{520D320B-82A7-4628-875C-ECFB04D996E0}" type="pres">
      <dgm:prSet presAssocID="{FBA171D6-9CA1-4057-A478-36BC24532C39}" presName="Name0" presStyleCnt="0">
        <dgm:presLayoutVars>
          <dgm:dir/>
          <dgm:resizeHandles val="exact"/>
        </dgm:presLayoutVars>
      </dgm:prSet>
      <dgm:spPr/>
    </dgm:pt>
    <dgm:pt modelId="{BC39030C-D1AB-4CD8-B425-27F5C1606B5D}" type="pres">
      <dgm:prSet presAssocID="{77B61915-F2D2-443C-9877-0894047ADD4A}" presName="composite" presStyleCnt="0"/>
      <dgm:spPr/>
    </dgm:pt>
    <dgm:pt modelId="{064D51F1-8AB1-4E96-AD45-F3373CD709A3}" type="pres">
      <dgm:prSet presAssocID="{77B61915-F2D2-443C-9877-0894047ADD4A}" presName="rect1" presStyleLbl="trAlignAcc1" presStyleIdx="0" presStyleCnt="2">
        <dgm:presLayoutVars>
          <dgm:bulletEnabled val="1"/>
        </dgm:presLayoutVars>
      </dgm:prSet>
      <dgm:spPr/>
    </dgm:pt>
    <dgm:pt modelId="{0EA4FBD5-6113-4300-B624-961D124EAE4D}" type="pres">
      <dgm:prSet presAssocID="{77B61915-F2D2-443C-9877-0894047ADD4A}" presName="rect2" presStyleLbl="fgImgPlace1" presStyleIdx="0" presStyleCnt="2"/>
      <dgm:spPr/>
    </dgm:pt>
    <dgm:pt modelId="{DE8D8A69-F751-4697-8763-AEF4DE4F1A4F}" type="pres">
      <dgm:prSet presAssocID="{9EDA6D61-7877-43A1-B5B3-86EFCCD8B61C}" presName="sibTrans" presStyleCnt="0"/>
      <dgm:spPr/>
    </dgm:pt>
    <dgm:pt modelId="{F06B3192-527D-4163-917E-D2FC65EF68CF}" type="pres">
      <dgm:prSet presAssocID="{BD5CA504-6FB9-47E6-A813-9A838B1685AC}" presName="composite" presStyleCnt="0"/>
      <dgm:spPr/>
    </dgm:pt>
    <dgm:pt modelId="{8C15CBFA-DCE5-4F0C-A124-D2AA780D0BD8}" type="pres">
      <dgm:prSet presAssocID="{BD5CA504-6FB9-47E6-A813-9A838B1685AC}" presName="rect1" presStyleLbl="trAlignAcc1" presStyleIdx="1" presStyleCnt="2">
        <dgm:presLayoutVars>
          <dgm:bulletEnabled val="1"/>
        </dgm:presLayoutVars>
      </dgm:prSet>
      <dgm:spPr/>
    </dgm:pt>
    <dgm:pt modelId="{562ED3DA-7B41-42E4-B3D8-638F0DE98909}" type="pres">
      <dgm:prSet presAssocID="{BD5CA504-6FB9-47E6-A813-9A838B1685AC}" presName="rect2" presStyleLbl="fgImgPlace1" presStyleIdx="1" presStyleCnt="2"/>
      <dgm:spPr/>
    </dgm:pt>
  </dgm:ptLst>
  <dgm:cxnLst>
    <dgm:cxn modelId="{AE4E899D-DA27-4AF2-A187-850E8F117762}" srcId="{FBA171D6-9CA1-4057-A478-36BC24532C39}" destId="{BD5CA504-6FB9-47E6-A813-9A838B1685AC}" srcOrd="1" destOrd="0" parTransId="{4EAC82D8-E7DC-4044-9897-347978232459}" sibTransId="{49B604C8-3CFC-4EBD-962E-573FB1650BC4}"/>
    <dgm:cxn modelId="{DB080BC1-B750-48A6-A2B3-826868B218E2}" type="presOf" srcId="{FBA171D6-9CA1-4057-A478-36BC24532C39}" destId="{520D320B-82A7-4628-875C-ECFB04D996E0}" srcOrd="0" destOrd="0" presId="urn:microsoft.com/office/officeart/2008/layout/PictureStrips"/>
    <dgm:cxn modelId="{A85826C4-C782-4BE5-801D-F24F382ED2F9}" srcId="{FBA171D6-9CA1-4057-A478-36BC24532C39}" destId="{77B61915-F2D2-443C-9877-0894047ADD4A}" srcOrd="0" destOrd="0" parTransId="{E08512AF-E682-46C1-B965-463E65DE9589}" sibTransId="{9EDA6D61-7877-43A1-B5B3-86EFCCD8B61C}"/>
    <dgm:cxn modelId="{A57233CC-CF9A-47F1-8AF2-191E8CB3BF15}" type="presOf" srcId="{77B61915-F2D2-443C-9877-0894047ADD4A}" destId="{064D51F1-8AB1-4E96-AD45-F3373CD709A3}" srcOrd="0" destOrd="0" presId="urn:microsoft.com/office/officeart/2008/layout/PictureStrips"/>
    <dgm:cxn modelId="{D345B7F9-A1FC-45DF-A14E-E537167186A7}" type="presOf" srcId="{BD5CA504-6FB9-47E6-A813-9A838B1685AC}" destId="{8C15CBFA-DCE5-4F0C-A124-D2AA780D0BD8}" srcOrd="0" destOrd="0" presId="urn:microsoft.com/office/officeart/2008/layout/PictureStrips"/>
    <dgm:cxn modelId="{FDA5121C-90CD-4DAE-B812-5BC7F328D410}" type="presParOf" srcId="{520D320B-82A7-4628-875C-ECFB04D996E0}" destId="{BC39030C-D1AB-4CD8-B425-27F5C1606B5D}" srcOrd="0" destOrd="0" presId="urn:microsoft.com/office/officeart/2008/layout/PictureStrips"/>
    <dgm:cxn modelId="{9D46BDA3-2BE4-4A88-BBFA-1D39BF7ED2BA}" type="presParOf" srcId="{BC39030C-D1AB-4CD8-B425-27F5C1606B5D}" destId="{064D51F1-8AB1-4E96-AD45-F3373CD709A3}" srcOrd="0" destOrd="0" presId="urn:microsoft.com/office/officeart/2008/layout/PictureStrips"/>
    <dgm:cxn modelId="{8B11B396-3784-4964-8330-38D097ABF8C1}" type="presParOf" srcId="{BC39030C-D1AB-4CD8-B425-27F5C1606B5D}" destId="{0EA4FBD5-6113-4300-B624-961D124EAE4D}" srcOrd="1" destOrd="0" presId="urn:microsoft.com/office/officeart/2008/layout/PictureStrips"/>
    <dgm:cxn modelId="{0FE1137F-0B57-4877-9905-14A472CC6CE5}" type="presParOf" srcId="{520D320B-82A7-4628-875C-ECFB04D996E0}" destId="{DE8D8A69-F751-4697-8763-AEF4DE4F1A4F}" srcOrd="1" destOrd="0" presId="urn:microsoft.com/office/officeart/2008/layout/PictureStrips"/>
    <dgm:cxn modelId="{3E9641C5-5594-4D7D-ACE3-AE2F9190F865}" type="presParOf" srcId="{520D320B-82A7-4628-875C-ECFB04D996E0}" destId="{F06B3192-527D-4163-917E-D2FC65EF68CF}" srcOrd="2" destOrd="0" presId="urn:microsoft.com/office/officeart/2008/layout/PictureStrips"/>
    <dgm:cxn modelId="{4ECA84A7-BF5E-4046-A9BE-BCC382D204D4}" type="presParOf" srcId="{F06B3192-527D-4163-917E-D2FC65EF68CF}" destId="{8C15CBFA-DCE5-4F0C-A124-D2AA780D0BD8}" srcOrd="0" destOrd="0" presId="urn:microsoft.com/office/officeart/2008/layout/PictureStrips"/>
    <dgm:cxn modelId="{25D4A004-65C5-495C-9D04-51A30C73441E}" type="presParOf" srcId="{F06B3192-527D-4163-917E-D2FC65EF68CF}" destId="{562ED3DA-7B41-42E4-B3D8-638F0DE9890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8F4616-F6F5-4486-9D35-8791F8B7D5F0}" type="doc">
      <dgm:prSet loTypeId="urn:microsoft.com/office/officeart/2005/8/layout/target2" loCatId="relationship" qsTypeId="urn:microsoft.com/office/officeart/2005/8/quickstyle/simple1" qsCatId="simple" csTypeId="urn:microsoft.com/office/officeart/2005/8/colors/accent0_1" csCatId="mainScheme" phldr="1"/>
      <dgm:spPr/>
      <dgm:t>
        <a:bodyPr/>
        <a:lstStyle/>
        <a:p>
          <a:endParaRPr lang="es-CO"/>
        </a:p>
      </dgm:t>
    </dgm:pt>
    <dgm:pt modelId="{4FC89AAD-AEFA-414E-BF64-5768B5A17377}">
      <dgm:prSet custT="1"/>
      <dgm:spPr/>
      <dgm:t>
        <a:bodyPr/>
        <a:lstStyle/>
        <a:p>
          <a:pPr algn="just" rtl="0"/>
          <a:r>
            <a:rPr lang="es-CO" sz="2000" b="1" dirty="0"/>
            <a:t>El trabajo de los CP es fundamental en la infraestructura contable y de informes empresariales de un país, ellos, junto con otros actores clave apoyan la transparencia, la responsabilidad en la rendición de cuentas y el estado de derecho. </a:t>
          </a:r>
        </a:p>
      </dgm:t>
    </dgm:pt>
    <dgm:pt modelId="{FDECA06C-8FAE-4384-B377-E981561DC39D}" type="parTrans" cxnId="{90708C9C-6387-4515-8114-E656B5ED3F4F}">
      <dgm:prSet/>
      <dgm:spPr/>
      <dgm:t>
        <a:bodyPr/>
        <a:lstStyle/>
        <a:p>
          <a:endParaRPr lang="es-CO" sz="2000" b="1">
            <a:solidFill>
              <a:schemeClr val="tx1"/>
            </a:solidFill>
          </a:endParaRPr>
        </a:p>
      </dgm:t>
    </dgm:pt>
    <dgm:pt modelId="{291909F3-17BD-4F0C-8AC7-03C96DC80674}" type="sibTrans" cxnId="{90708C9C-6387-4515-8114-E656B5ED3F4F}">
      <dgm:prSet/>
      <dgm:spPr/>
      <dgm:t>
        <a:bodyPr/>
        <a:lstStyle/>
        <a:p>
          <a:endParaRPr lang="es-CO" sz="2000" b="1">
            <a:solidFill>
              <a:schemeClr val="tx1"/>
            </a:solidFill>
          </a:endParaRPr>
        </a:p>
      </dgm:t>
    </dgm:pt>
    <dgm:pt modelId="{2D0D1F6D-8591-443D-93C9-7933886566F5}">
      <dgm:prSet custT="1"/>
      <dgm:spPr/>
      <dgm:t>
        <a:bodyPr/>
        <a:lstStyle/>
        <a:p>
          <a:pPr algn="ctr" rtl="0"/>
          <a:r>
            <a:rPr lang="es-CO" sz="2000" b="1" dirty="0"/>
            <a:t>Una INFRAESTRUCTURA CONTABLE más fuerte permite cumplir el propósito de generar información empresarial de alta calidad y es un instrumento efectivo en la lucha contra la corrupción. </a:t>
          </a:r>
        </a:p>
      </dgm:t>
    </dgm:pt>
    <dgm:pt modelId="{C295867A-33A6-4BFF-882C-D5E730091D1A}" type="parTrans" cxnId="{D56EBAFD-F4D0-4B31-AD64-B56A880D3B43}">
      <dgm:prSet/>
      <dgm:spPr/>
      <dgm:t>
        <a:bodyPr/>
        <a:lstStyle/>
        <a:p>
          <a:endParaRPr lang="es-CO" sz="2000" b="1">
            <a:solidFill>
              <a:schemeClr val="tx1"/>
            </a:solidFill>
          </a:endParaRPr>
        </a:p>
      </dgm:t>
    </dgm:pt>
    <dgm:pt modelId="{E94FFAC6-7387-4BD0-A642-5CCF5A4547AC}" type="sibTrans" cxnId="{D56EBAFD-F4D0-4B31-AD64-B56A880D3B43}">
      <dgm:prSet/>
      <dgm:spPr/>
      <dgm:t>
        <a:bodyPr/>
        <a:lstStyle/>
        <a:p>
          <a:endParaRPr lang="es-CO" sz="2000" b="1">
            <a:solidFill>
              <a:schemeClr val="tx1"/>
            </a:solidFill>
          </a:endParaRPr>
        </a:p>
      </dgm:t>
    </dgm:pt>
    <dgm:pt modelId="{3DD1AB6A-6FF8-4D9A-B398-A016E5FB85E7}">
      <dgm:prSet custT="1"/>
      <dgm:spPr/>
      <dgm:t>
        <a:bodyPr/>
        <a:lstStyle/>
        <a:p>
          <a:pPr algn="ctr" rtl="0"/>
          <a:r>
            <a:rPr lang="es-CO" sz="1600" b="1" dirty="0">
              <a:solidFill>
                <a:srgbClr val="FF0000"/>
              </a:solidFill>
            </a:rPr>
            <a:t>LA ÉTICA PROFESIONAL, LA EDUCACIÓN Y LA SUPERVISIÓN</a:t>
          </a:r>
          <a:r>
            <a:rPr lang="es-CO" sz="1600" b="1" dirty="0"/>
            <a:t> son claves para el papel determinante que desempeñan los contadores en la generación de información empresarial  de alta calidad y en la  lucha contra la corrupción.</a:t>
          </a:r>
        </a:p>
      </dgm:t>
    </dgm:pt>
    <dgm:pt modelId="{32E3053C-1823-4B66-846C-F2AB0E313E62}" type="parTrans" cxnId="{C8BDED1B-02CF-4B22-B1C8-93B2AF80F0EE}">
      <dgm:prSet/>
      <dgm:spPr/>
      <dgm:t>
        <a:bodyPr/>
        <a:lstStyle/>
        <a:p>
          <a:endParaRPr lang="es-CO" sz="2000" b="1"/>
        </a:p>
      </dgm:t>
    </dgm:pt>
    <dgm:pt modelId="{64B7EFF0-8634-48D0-8E2B-2803AAD6B669}" type="sibTrans" cxnId="{C8BDED1B-02CF-4B22-B1C8-93B2AF80F0EE}">
      <dgm:prSet/>
      <dgm:spPr/>
      <dgm:t>
        <a:bodyPr/>
        <a:lstStyle/>
        <a:p>
          <a:endParaRPr lang="es-CO" sz="2000" b="1"/>
        </a:p>
      </dgm:t>
    </dgm:pt>
    <dgm:pt modelId="{7375CB77-CB85-49DE-A10A-093C0EF34C82}">
      <dgm:prSet custT="1"/>
      <dgm:spPr/>
      <dgm:t>
        <a:bodyPr/>
        <a:lstStyle/>
        <a:p>
          <a:pPr rtl="0"/>
          <a:r>
            <a:rPr lang="es-CO" sz="1600" b="1" dirty="0"/>
            <a:t>En los países donde los Contadores se comprometen con estas cualidades  existen puntajes de corrupción tres veces  más favorables, que en aquellos países en los cuales existen </a:t>
          </a:r>
          <a:r>
            <a:rPr lang="es-CO" sz="1600" b="1" i="1" dirty="0"/>
            <a:t>Contadores</a:t>
          </a:r>
          <a:r>
            <a:rPr lang="es-CO" sz="1600" b="1" dirty="0"/>
            <a:t> que no poseen dichas cualificaciones profesionales</a:t>
          </a:r>
        </a:p>
      </dgm:t>
    </dgm:pt>
    <dgm:pt modelId="{7D5E0395-342A-4878-ACDB-33264B1AFEC9}" type="sibTrans" cxnId="{6767A485-D137-438F-A85F-08445720CF55}">
      <dgm:prSet/>
      <dgm:spPr/>
      <dgm:t>
        <a:bodyPr/>
        <a:lstStyle/>
        <a:p>
          <a:endParaRPr lang="es-CO" sz="2000" b="1"/>
        </a:p>
      </dgm:t>
    </dgm:pt>
    <dgm:pt modelId="{5B81C98C-09C7-4ACD-8E62-6BE27EC347BD}" type="parTrans" cxnId="{6767A485-D137-438F-A85F-08445720CF55}">
      <dgm:prSet/>
      <dgm:spPr/>
      <dgm:t>
        <a:bodyPr/>
        <a:lstStyle/>
        <a:p>
          <a:endParaRPr lang="es-CO" sz="2000" b="1"/>
        </a:p>
      </dgm:t>
    </dgm:pt>
    <dgm:pt modelId="{82732402-582D-44F1-802A-1A6F966DE7E0}" type="pres">
      <dgm:prSet presAssocID="{B18F4616-F6F5-4486-9D35-8791F8B7D5F0}" presName="Name0" presStyleCnt="0">
        <dgm:presLayoutVars>
          <dgm:chMax val="3"/>
          <dgm:chPref val="1"/>
          <dgm:dir/>
          <dgm:animLvl val="lvl"/>
          <dgm:resizeHandles/>
        </dgm:presLayoutVars>
      </dgm:prSet>
      <dgm:spPr/>
    </dgm:pt>
    <dgm:pt modelId="{25786AA3-00E4-4779-89E5-24AC14B556A4}" type="pres">
      <dgm:prSet presAssocID="{B18F4616-F6F5-4486-9D35-8791F8B7D5F0}" presName="outerBox" presStyleCnt="0"/>
      <dgm:spPr/>
    </dgm:pt>
    <dgm:pt modelId="{310EFC30-212F-4C05-857A-AD32C082CA92}" type="pres">
      <dgm:prSet presAssocID="{B18F4616-F6F5-4486-9D35-8791F8B7D5F0}" presName="outerBoxParent" presStyleLbl="node1" presStyleIdx="0" presStyleCnt="2" custLinFactNeighborY="-285"/>
      <dgm:spPr/>
    </dgm:pt>
    <dgm:pt modelId="{B3B32BB2-37CE-428B-8C80-2C78935EE488}" type="pres">
      <dgm:prSet presAssocID="{B18F4616-F6F5-4486-9D35-8791F8B7D5F0}" presName="outerBoxChildren" presStyleCnt="0"/>
      <dgm:spPr/>
    </dgm:pt>
    <dgm:pt modelId="{CADB9964-EFB4-4441-85F9-EADFC57095DE}" type="pres">
      <dgm:prSet presAssocID="{B18F4616-F6F5-4486-9D35-8791F8B7D5F0}" presName="middleBox" presStyleCnt="0"/>
      <dgm:spPr/>
    </dgm:pt>
    <dgm:pt modelId="{89D9027E-7A5A-4898-B263-F70C81E9D31C}" type="pres">
      <dgm:prSet presAssocID="{B18F4616-F6F5-4486-9D35-8791F8B7D5F0}" presName="middleBoxParent" presStyleLbl="node1" presStyleIdx="1" presStyleCnt="2"/>
      <dgm:spPr/>
    </dgm:pt>
    <dgm:pt modelId="{7EB76A26-9D1F-491D-8E5E-2EB1A8BBFC59}" type="pres">
      <dgm:prSet presAssocID="{B18F4616-F6F5-4486-9D35-8791F8B7D5F0}" presName="middleBoxChildren" presStyleCnt="0"/>
      <dgm:spPr/>
    </dgm:pt>
    <dgm:pt modelId="{1CAE890E-FB6B-41C6-9D72-93C5EFDF1CBB}" type="pres">
      <dgm:prSet presAssocID="{3DD1AB6A-6FF8-4D9A-B398-A016E5FB85E7}" presName="mChild" presStyleLbl="fgAcc1" presStyleIdx="0" presStyleCnt="2">
        <dgm:presLayoutVars>
          <dgm:bulletEnabled val="1"/>
        </dgm:presLayoutVars>
      </dgm:prSet>
      <dgm:spPr/>
    </dgm:pt>
    <dgm:pt modelId="{98E0D3D1-47CE-4787-8DAB-003168DE879D}" type="pres">
      <dgm:prSet presAssocID="{64B7EFF0-8634-48D0-8E2B-2803AAD6B669}" presName="middleSibTrans" presStyleCnt="0"/>
      <dgm:spPr/>
    </dgm:pt>
    <dgm:pt modelId="{60EF8D79-7472-4BC9-B528-C1683C8875F8}" type="pres">
      <dgm:prSet presAssocID="{7375CB77-CB85-49DE-A10A-093C0EF34C82}" presName="mChild" presStyleLbl="fgAcc1" presStyleIdx="1" presStyleCnt="2">
        <dgm:presLayoutVars>
          <dgm:bulletEnabled val="1"/>
        </dgm:presLayoutVars>
      </dgm:prSet>
      <dgm:spPr/>
    </dgm:pt>
  </dgm:ptLst>
  <dgm:cxnLst>
    <dgm:cxn modelId="{C8BDED1B-02CF-4B22-B1C8-93B2AF80F0EE}" srcId="{2D0D1F6D-8591-443D-93C9-7933886566F5}" destId="{3DD1AB6A-6FF8-4D9A-B398-A016E5FB85E7}" srcOrd="0" destOrd="0" parTransId="{32E3053C-1823-4B66-846C-F2AB0E313E62}" sibTransId="{64B7EFF0-8634-48D0-8E2B-2803AAD6B669}"/>
    <dgm:cxn modelId="{6767A485-D137-438F-A85F-08445720CF55}" srcId="{2D0D1F6D-8591-443D-93C9-7933886566F5}" destId="{7375CB77-CB85-49DE-A10A-093C0EF34C82}" srcOrd="1" destOrd="0" parTransId="{5B81C98C-09C7-4ACD-8E62-6BE27EC347BD}" sibTransId="{7D5E0395-342A-4878-ACDB-33264B1AFEC9}"/>
    <dgm:cxn modelId="{90708C9C-6387-4515-8114-E656B5ED3F4F}" srcId="{B18F4616-F6F5-4486-9D35-8791F8B7D5F0}" destId="{4FC89AAD-AEFA-414E-BF64-5768B5A17377}" srcOrd="0" destOrd="0" parTransId="{FDECA06C-8FAE-4384-B377-E981561DC39D}" sibTransId="{291909F3-17BD-4F0C-8AC7-03C96DC80674}"/>
    <dgm:cxn modelId="{0D4608A9-AD02-4B79-A9BC-845319DA8102}" type="presOf" srcId="{2D0D1F6D-8591-443D-93C9-7933886566F5}" destId="{89D9027E-7A5A-4898-B263-F70C81E9D31C}" srcOrd="0" destOrd="0" presId="urn:microsoft.com/office/officeart/2005/8/layout/target2"/>
    <dgm:cxn modelId="{0D9550C6-4353-4589-A10D-F1975237B2A9}" type="presOf" srcId="{4FC89AAD-AEFA-414E-BF64-5768B5A17377}" destId="{310EFC30-212F-4C05-857A-AD32C082CA92}" srcOrd="0" destOrd="0" presId="urn:microsoft.com/office/officeart/2005/8/layout/target2"/>
    <dgm:cxn modelId="{1A1E18D2-2657-4486-9182-41A46A866B0F}" type="presOf" srcId="{B18F4616-F6F5-4486-9D35-8791F8B7D5F0}" destId="{82732402-582D-44F1-802A-1A6F966DE7E0}" srcOrd="0" destOrd="0" presId="urn:microsoft.com/office/officeart/2005/8/layout/target2"/>
    <dgm:cxn modelId="{FD196AD8-A535-4D61-B5B3-BAEC758EE333}" type="presOf" srcId="{7375CB77-CB85-49DE-A10A-093C0EF34C82}" destId="{60EF8D79-7472-4BC9-B528-C1683C8875F8}" srcOrd="0" destOrd="0" presId="urn:microsoft.com/office/officeart/2005/8/layout/target2"/>
    <dgm:cxn modelId="{445729E8-B165-467F-87BC-5A0332F9AE54}" type="presOf" srcId="{3DD1AB6A-6FF8-4D9A-B398-A016E5FB85E7}" destId="{1CAE890E-FB6B-41C6-9D72-93C5EFDF1CBB}" srcOrd="0" destOrd="0" presId="urn:microsoft.com/office/officeart/2005/8/layout/target2"/>
    <dgm:cxn modelId="{D56EBAFD-F4D0-4B31-AD64-B56A880D3B43}" srcId="{B18F4616-F6F5-4486-9D35-8791F8B7D5F0}" destId="{2D0D1F6D-8591-443D-93C9-7933886566F5}" srcOrd="1" destOrd="0" parTransId="{C295867A-33A6-4BFF-882C-D5E730091D1A}" sibTransId="{E94FFAC6-7387-4BD0-A642-5CCF5A4547AC}"/>
    <dgm:cxn modelId="{8ED883E0-1515-40CC-82B6-C7A91FC0D81B}" type="presParOf" srcId="{82732402-582D-44F1-802A-1A6F966DE7E0}" destId="{25786AA3-00E4-4779-89E5-24AC14B556A4}" srcOrd="0" destOrd="0" presId="urn:microsoft.com/office/officeart/2005/8/layout/target2"/>
    <dgm:cxn modelId="{2BEA8EBF-DD3A-423F-AB5E-0D76483C344C}" type="presParOf" srcId="{25786AA3-00E4-4779-89E5-24AC14B556A4}" destId="{310EFC30-212F-4C05-857A-AD32C082CA92}" srcOrd="0" destOrd="0" presId="urn:microsoft.com/office/officeart/2005/8/layout/target2"/>
    <dgm:cxn modelId="{D64E6BB9-BFCF-4901-B0C2-D3799D776A44}" type="presParOf" srcId="{25786AA3-00E4-4779-89E5-24AC14B556A4}" destId="{B3B32BB2-37CE-428B-8C80-2C78935EE488}" srcOrd="1" destOrd="0" presId="urn:microsoft.com/office/officeart/2005/8/layout/target2"/>
    <dgm:cxn modelId="{4B8B52C0-DC5A-4FDF-BB06-4A3A54F0B851}" type="presParOf" srcId="{82732402-582D-44F1-802A-1A6F966DE7E0}" destId="{CADB9964-EFB4-4441-85F9-EADFC57095DE}" srcOrd="1" destOrd="0" presId="urn:microsoft.com/office/officeart/2005/8/layout/target2"/>
    <dgm:cxn modelId="{BBB46952-195B-42C9-AAE0-4197E12CD8E9}" type="presParOf" srcId="{CADB9964-EFB4-4441-85F9-EADFC57095DE}" destId="{89D9027E-7A5A-4898-B263-F70C81E9D31C}" srcOrd="0" destOrd="0" presId="urn:microsoft.com/office/officeart/2005/8/layout/target2"/>
    <dgm:cxn modelId="{861D7D8B-A9E9-40B9-858E-CBAF3D71CD98}" type="presParOf" srcId="{CADB9964-EFB4-4441-85F9-EADFC57095DE}" destId="{7EB76A26-9D1F-491D-8E5E-2EB1A8BBFC59}" srcOrd="1" destOrd="0" presId="urn:microsoft.com/office/officeart/2005/8/layout/target2"/>
    <dgm:cxn modelId="{870D1963-EAE6-4CA7-BB0C-EE84575A77DA}" type="presParOf" srcId="{7EB76A26-9D1F-491D-8E5E-2EB1A8BBFC59}" destId="{1CAE890E-FB6B-41C6-9D72-93C5EFDF1CBB}" srcOrd="0" destOrd="0" presId="urn:microsoft.com/office/officeart/2005/8/layout/target2"/>
    <dgm:cxn modelId="{7B25776B-6DCF-45AA-8FE5-98D37571E07C}" type="presParOf" srcId="{7EB76A26-9D1F-491D-8E5E-2EB1A8BBFC59}" destId="{98E0D3D1-47CE-4787-8DAB-003168DE879D}" srcOrd="1" destOrd="0" presId="urn:microsoft.com/office/officeart/2005/8/layout/target2"/>
    <dgm:cxn modelId="{6BED203E-CD37-4088-907D-454BBC129904}" type="presParOf" srcId="{7EB76A26-9D1F-491D-8E5E-2EB1A8BBFC59}" destId="{60EF8D79-7472-4BC9-B528-C1683C8875F8}" srcOrd="2"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8F4616-F6F5-4486-9D35-8791F8B7D5F0}" type="doc">
      <dgm:prSet loTypeId="urn:microsoft.com/office/officeart/2005/8/layout/target2" loCatId="relationship" qsTypeId="urn:microsoft.com/office/officeart/2005/8/quickstyle/simple1" qsCatId="simple" csTypeId="urn:microsoft.com/office/officeart/2005/8/colors/accent0_1" csCatId="mainScheme" phldr="1"/>
      <dgm:spPr/>
      <dgm:t>
        <a:bodyPr/>
        <a:lstStyle/>
        <a:p>
          <a:endParaRPr lang="es-CO"/>
        </a:p>
      </dgm:t>
    </dgm:pt>
    <dgm:pt modelId="{4FC89AAD-AEFA-414E-BF64-5768B5A17377}">
      <dgm:prSet custT="1"/>
      <dgm:spPr/>
      <dgm:t>
        <a:bodyPr/>
        <a:lstStyle/>
        <a:p>
          <a:pPr algn="just" rtl="0"/>
          <a:r>
            <a:rPr lang="es-CO" sz="3600" b="1" dirty="0"/>
            <a:t>Una estrategia para  creación de capacidad y un plan de acción realista, que incluya la identificación de prioridades, plazos, recursos humanos y financieros, la identificación de las partes interesadas y la asignación de responsabilidades es fundamental para cumplir el propósito de disponer de informes empresariales de alta calidad. </a:t>
          </a:r>
        </a:p>
      </dgm:t>
    </dgm:pt>
    <dgm:pt modelId="{FDECA06C-8FAE-4384-B377-E981561DC39D}" type="parTrans" cxnId="{90708C9C-6387-4515-8114-E656B5ED3F4F}">
      <dgm:prSet/>
      <dgm:spPr/>
      <dgm:t>
        <a:bodyPr/>
        <a:lstStyle/>
        <a:p>
          <a:endParaRPr lang="es-CO" sz="3600" b="1">
            <a:solidFill>
              <a:schemeClr val="tx1"/>
            </a:solidFill>
          </a:endParaRPr>
        </a:p>
      </dgm:t>
    </dgm:pt>
    <dgm:pt modelId="{291909F3-17BD-4F0C-8AC7-03C96DC80674}" type="sibTrans" cxnId="{90708C9C-6387-4515-8114-E656B5ED3F4F}">
      <dgm:prSet/>
      <dgm:spPr/>
      <dgm:t>
        <a:bodyPr/>
        <a:lstStyle/>
        <a:p>
          <a:endParaRPr lang="es-CO" sz="3600" b="1">
            <a:solidFill>
              <a:schemeClr val="tx1"/>
            </a:solidFill>
          </a:endParaRPr>
        </a:p>
      </dgm:t>
    </dgm:pt>
    <dgm:pt modelId="{82732402-582D-44F1-802A-1A6F966DE7E0}" type="pres">
      <dgm:prSet presAssocID="{B18F4616-F6F5-4486-9D35-8791F8B7D5F0}" presName="Name0" presStyleCnt="0">
        <dgm:presLayoutVars>
          <dgm:chMax val="3"/>
          <dgm:chPref val="1"/>
          <dgm:dir/>
          <dgm:animLvl val="lvl"/>
          <dgm:resizeHandles/>
        </dgm:presLayoutVars>
      </dgm:prSet>
      <dgm:spPr/>
    </dgm:pt>
    <dgm:pt modelId="{25786AA3-00E4-4779-89E5-24AC14B556A4}" type="pres">
      <dgm:prSet presAssocID="{B18F4616-F6F5-4486-9D35-8791F8B7D5F0}" presName="outerBox" presStyleCnt="0"/>
      <dgm:spPr/>
    </dgm:pt>
    <dgm:pt modelId="{310EFC30-212F-4C05-857A-AD32C082CA92}" type="pres">
      <dgm:prSet presAssocID="{B18F4616-F6F5-4486-9D35-8791F8B7D5F0}" presName="outerBoxParent" presStyleLbl="node1" presStyleIdx="0" presStyleCnt="1" custLinFactNeighborY="-285"/>
      <dgm:spPr/>
    </dgm:pt>
    <dgm:pt modelId="{B3B32BB2-37CE-428B-8C80-2C78935EE488}" type="pres">
      <dgm:prSet presAssocID="{B18F4616-F6F5-4486-9D35-8791F8B7D5F0}" presName="outerBoxChildren" presStyleCnt="0"/>
      <dgm:spPr/>
    </dgm:pt>
  </dgm:ptLst>
  <dgm:cxnLst>
    <dgm:cxn modelId="{2A6D444E-C0CA-4C29-9A4B-B7D98D205032}" type="presOf" srcId="{4FC89AAD-AEFA-414E-BF64-5768B5A17377}" destId="{310EFC30-212F-4C05-857A-AD32C082CA92}" srcOrd="0" destOrd="0" presId="urn:microsoft.com/office/officeart/2005/8/layout/target2"/>
    <dgm:cxn modelId="{90708C9C-6387-4515-8114-E656B5ED3F4F}" srcId="{B18F4616-F6F5-4486-9D35-8791F8B7D5F0}" destId="{4FC89AAD-AEFA-414E-BF64-5768B5A17377}" srcOrd="0" destOrd="0" parTransId="{FDECA06C-8FAE-4384-B377-E981561DC39D}" sibTransId="{291909F3-17BD-4F0C-8AC7-03C96DC80674}"/>
    <dgm:cxn modelId="{38D656E4-AE3D-47F1-AAE4-1793E7CA866E}" type="presOf" srcId="{B18F4616-F6F5-4486-9D35-8791F8B7D5F0}" destId="{82732402-582D-44F1-802A-1A6F966DE7E0}" srcOrd="0" destOrd="0" presId="urn:microsoft.com/office/officeart/2005/8/layout/target2"/>
    <dgm:cxn modelId="{0D013EA3-ED32-40C4-B95C-3616878E18CC}" type="presParOf" srcId="{82732402-582D-44F1-802A-1A6F966DE7E0}" destId="{25786AA3-00E4-4779-89E5-24AC14B556A4}" srcOrd="0" destOrd="0" presId="urn:microsoft.com/office/officeart/2005/8/layout/target2"/>
    <dgm:cxn modelId="{049C9EA5-D6AD-4B54-B84D-59C53D7C4E9A}" type="presParOf" srcId="{25786AA3-00E4-4779-89E5-24AC14B556A4}" destId="{310EFC30-212F-4C05-857A-AD32C082CA92}" srcOrd="0" destOrd="0" presId="urn:microsoft.com/office/officeart/2005/8/layout/target2"/>
    <dgm:cxn modelId="{34F2A783-5C79-47F9-969F-6AC382729A5F}" type="presParOf" srcId="{25786AA3-00E4-4779-89E5-24AC14B556A4}" destId="{B3B32BB2-37CE-428B-8C80-2C78935EE488}" srcOrd="1"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972893F-DB4E-46A0-94E4-FF7A7851A318}" type="doc">
      <dgm:prSet loTypeId="urn:microsoft.com/office/officeart/2005/8/layout/process4" loCatId="list" qsTypeId="urn:microsoft.com/office/officeart/2005/8/quickstyle/simple1" qsCatId="simple" csTypeId="urn:microsoft.com/office/officeart/2005/8/colors/accent0_1" csCatId="mainScheme" phldr="1"/>
      <dgm:spPr/>
      <dgm:t>
        <a:bodyPr/>
        <a:lstStyle/>
        <a:p>
          <a:endParaRPr lang="es-CO"/>
        </a:p>
      </dgm:t>
    </dgm:pt>
    <dgm:pt modelId="{5F40ADF0-05AB-4906-8AD4-5483D2AECEB8}">
      <dgm:prSet phldrT="[Texto]" custT="1"/>
      <dgm:spPr/>
      <dgm:t>
        <a:bodyPr/>
        <a:lstStyle/>
        <a:p>
          <a:r>
            <a:rPr lang="es-CO" sz="1800" b="1" dirty="0"/>
            <a:t>Ayuda a reguladores, responsables de elaborar políticas, y otras partes interesadas, en sus esfuerzos hacia el fortalecimiento de la infraestructura contable y de reporte para la presentación de información empresarial de alta calidad que sea internacionalmente comparable.</a:t>
          </a:r>
        </a:p>
      </dgm:t>
    </dgm:pt>
    <dgm:pt modelId="{79D4E31D-EF05-4888-8E2D-240C04EC3490}" type="parTrans" cxnId="{A1B8624B-8C02-4BC0-A8CD-82A6148CFF7B}">
      <dgm:prSet/>
      <dgm:spPr/>
      <dgm:t>
        <a:bodyPr/>
        <a:lstStyle/>
        <a:p>
          <a:endParaRPr lang="es-CO" sz="2400" b="1"/>
        </a:p>
      </dgm:t>
    </dgm:pt>
    <dgm:pt modelId="{9378A38F-3350-480F-9232-7EB82EFD60AE}" type="sibTrans" cxnId="{A1B8624B-8C02-4BC0-A8CD-82A6148CFF7B}">
      <dgm:prSet/>
      <dgm:spPr/>
      <dgm:t>
        <a:bodyPr/>
        <a:lstStyle/>
        <a:p>
          <a:endParaRPr lang="es-CO" sz="2400" b="1"/>
        </a:p>
      </dgm:t>
    </dgm:pt>
    <dgm:pt modelId="{87235107-3E9D-446F-A2B9-F8611411EE67}">
      <dgm:prSet custT="1"/>
      <dgm:spPr/>
      <dgm:t>
        <a:bodyPr/>
        <a:lstStyle/>
        <a:p>
          <a:r>
            <a:rPr lang="es-CO" sz="1800" b="1" dirty="0"/>
            <a:t>Es un medio para evaluar la capacidad actual de un país para producir información empresarial de alta calidad, permite identificar deficiencias y determinar las áreas prioritarias de desarrollo futuro. </a:t>
          </a:r>
        </a:p>
      </dgm:t>
    </dgm:pt>
    <dgm:pt modelId="{0E995569-FDCF-4D3D-842C-55461E39A54B}" type="parTrans" cxnId="{F6563F9C-4158-4B79-B8A1-6AD7B3E969B0}">
      <dgm:prSet/>
      <dgm:spPr/>
      <dgm:t>
        <a:bodyPr/>
        <a:lstStyle/>
        <a:p>
          <a:endParaRPr lang="es-CO" sz="2400" b="1"/>
        </a:p>
      </dgm:t>
    </dgm:pt>
    <dgm:pt modelId="{4FDE87DC-5F32-4375-8B08-36E02915E24C}" type="sibTrans" cxnId="{F6563F9C-4158-4B79-B8A1-6AD7B3E969B0}">
      <dgm:prSet/>
      <dgm:spPr/>
      <dgm:t>
        <a:bodyPr/>
        <a:lstStyle/>
        <a:p>
          <a:endParaRPr lang="es-CO" sz="2400" b="1"/>
        </a:p>
      </dgm:t>
    </dgm:pt>
    <dgm:pt modelId="{80EAD77E-829B-461B-8F26-6D1F2F10125E}">
      <dgm:prSet custT="1"/>
      <dgm:spPr/>
      <dgm:t>
        <a:bodyPr/>
        <a:lstStyle/>
        <a:p>
          <a:r>
            <a:rPr lang="es-CO" sz="1800" b="1" dirty="0"/>
            <a:t>Es un instrumento de evaluación cuantitativa que permite a los países examinar su situación en comparación con estándares internacionales y buenas prácticas aplicadas en el mundo.</a:t>
          </a:r>
        </a:p>
      </dgm:t>
    </dgm:pt>
    <dgm:pt modelId="{DBA15006-5D49-4417-BC6D-460C2DD4EA17}" type="parTrans" cxnId="{9BC541FE-8E22-4EF5-B1C3-269255D61805}">
      <dgm:prSet/>
      <dgm:spPr/>
      <dgm:t>
        <a:bodyPr/>
        <a:lstStyle/>
        <a:p>
          <a:endParaRPr lang="es-CO" sz="2400" b="1"/>
        </a:p>
      </dgm:t>
    </dgm:pt>
    <dgm:pt modelId="{E6F52754-6F8C-43A0-818E-9C708E53345E}" type="sibTrans" cxnId="{9BC541FE-8E22-4EF5-B1C3-269255D61805}">
      <dgm:prSet/>
      <dgm:spPr/>
      <dgm:t>
        <a:bodyPr/>
        <a:lstStyle/>
        <a:p>
          <a:endParaRPr lang="es-CO" sz="2400" b="1"/>
        </a:p>
      </dgm:t>
    </dgm:pt>
    <dgm:pt modelId="{DD0A9F5C-0F57-4B56-9797-B3536CCAAC4F}" type="pres">
      <dgm:prSet presAssocID="{4972893F-DB4E-46A0-94E4-FF7A7851A318}" presName="Name0" presStyleCnt="0">
        <dgm:presLayoutVars>
          <dgm:dir/>
          <dgm:animLvl val="lvl"/>
          <dgm:resizeHandles val="exact"/>
        </dgm:presLayoutVars>
      </dgm:prSet>
      <dgm:spPr/>
    </dgm:pt>
    <dgm:pt modelId="{ED0BC685-E159-4C90-91EB-6E7F7A095541}" type="pres">
      <dgm:prSet presAssocID="{80EAD77E-829B-461B-8F26-6D1F2F10125E}" presName="boxAndChildren" presStyleCnt="0"/>
      <dgm:spPr/>
    </dgm:pt>
    <dgm:pt modelId="{B5F7B27E-8244-4D3F-8340-5ABF4D726855}" type="pres">
      <dgm:prSet presAssocID="{80EAD77E-829B-461B-8F26-6D1F2F10125E}" presName="parentTextBox" presStyleLbl="node1" presStyleIdx="0" presStyleCnt="3"/>
      <dgm:spPr/>
    </dgm:pt>
    <dgm:pt modelId="{47347592-D855-4E1D-A8CB-812C3A865006}" type="pres">
      <dgm:prSet presAssocID="{4FDE87DC-5F32-4375-8B08-36E02915E24C}" presName="sp" presStyleCnt="0"/>
      <dgm:spPr/>
    </dgm:pt>
    <dgm:pt modelId="{953D9777-B447-4F9F-900D-D1D0B79B625A}" type="pres">
      <dgm:prSet presAssocID="{87235107-3E9D-446F-A2B9-F8611411EE67}" presName="arrowAndChildren" presStyleCnt="0"/>
      <dgm:spPr/>
    </dgm:pt>
    <dgm:pt modelId="{33C255F7-B554-4BE9-A724-D3E938A6597E}" type="pres">
      <dgm:prSet presAssocID="{87235107-3E9D-446F-A2B9-F8611411EE67}" presName="parentTextArrow" presStyleLbl="node1" presStyleIdx="1" presStyleCnt="3"/>
      <dgm:spPr/>
    </dgm:pt>
    <dgm:pt modelId="{A011C030-0EBF-433A-86AF-606DDA11A141}" type="pres">
      <dgm:prSet presAssocID="{9378A38F-3350-480F-9232-7EB82EFD60AE}" presName="sp" presStyleCnt="0"/>
      <dgm:spPr/>
    </dgm:pt>
    <dgm:pt modelId="{1E2A86BF-F193-4C75-9AEA-CACC0BD212D7}" type="pres">
      <dgm:prSet presAssocID="{5F40ADF0-05AB-4906-8AD4-5483D2AECEB8}" presName="arrowAndChildren" presStyleCnt="0"/>
      <dgm:spPr/>
    </dgm:pt>
    <dgm:pt modelId="{94B4D46E-B50F-4B74-96D8-123C13EE9A9F}" type="pres">
      <dgm:prSet presAssocID="{5F40ADF0-05AB-4906-8AD4-5483D2AECEB8}" presName="parentTextArrow" presStyleLbl="node1" presStyleIdx="2" presStyleCnt="3"/>
      <dgm:spPr/>
    </dgm:pt>
  </dgm:ptLst>
  <dgm:cxnLst>
    <dgm:cxn modelId="{80C6375B-0D39-4E08-984A-909EFC35FCC0}" type="presOf" srcId="{4972893F-DB4E-46A0-94E4-FF7A7851A318}" destId="{DD0A9F5C-0F57-4B56-9797-B3536CCAAC4F}" srcOrd="0" destOrd="0" presId="urn:microsoft.com/office/officeart/2005/8/layout/process4"/>
    <dgm:cxn modelId="{B8C1A541-3ED6-427D-8C8C-CF9D0916EE7D}" type="presOf" srcId="{80EAD77E-829B-461B-8F26-6D1F2F10125E}" destId="{B5F7B27E-8244-4D3F-8340-5ABF4D726855}" srcOrd="0" destOrd="0" presId="urn:microsoft.com/office/officeart/2005/8/layout/process4"/>
    <dgm:cxn modelId="{26AB4963-1CB0-4F3E-98AA-DF43BD250A56}" type="presOf" srcId="{87235107-3E9D-446F-A2B9-F8611411EE67}" destId="{33C255F7-B554-4BE9-A724-D3E938A6597E}" srcOrd="0" destOrd="0" presId="urn:microsoft.com/office/officeart/2005/8/layout/process4"/>
    <dgm:cxn modelId="{A1B8624B-8C02-4BC0-A8CD-82A6148CFF7B}" srcId="{4972893F-DB4E-46A0-94E4-FF7A7851A318}" destId="{5F40ADF0-05AB-4906-8AD4-5483D2AECEB8}" srcOrd="0" destOrd="0" parTransId="{79D4E31D-EF05-4888-8E2D-240C04EC3490}" sibTransId="{9378A38F-3350-480F-9232-7EB82EFD60AE}"/>
    <dgm:cxn modelId="{58B2F94F-0300-4D95-AC81-0B32D8FD8920}" type="presOf" srcId="{5F40ADF0-05AB-4906-8AD4-5483D2AECEB8}" destId="{94B4D46E-B50F-4B74-96D8-123C13EE9A9F}" srcOrd="0" destOrd="0" presId="urn:microsoft.com/office/officeart/2005/8/layout/process4"/>
    <dgm:cxn modelId="{F6563F9C-4158-4B79-B8A1-6AD7B3E969B0}" srcId="{4972893F-DB4E-46A0-94E4-FF7A7851A318}" destId="{87235107-3E9D-446F-A2B9-F8611411EE67}" srcOrd="1" destOrd="0" parTransId="{0E995569-FDCF-4D3D-842C-55461E39A54B}" sibTransId="{4FDE87DC-5F32-4375-8B08-36E02915E24C}"/>
    <dgm:cxn modelId="{9BC541FE-8E22-4EF5-B1C3-269255D61805}" srcId="{4972893F-DB4E-46A0-94E4-FF7A7851A318}" destId="{80EAD77E-829B-461B-8F26-6D1F2F10125E}" srcOrd="2" destOrd="0" parTransId="{DBA15006-5D49-4417-BC6D-460C2DD4EA17}" sibTransId="{E6F52754-6F8C-43A0-818E-9C708E53345E}"/>
    <dgm:cxn modelId="{79E7AA80-946D-4BA6-B8C8-0E84B19C5C72}" type="presParOf" srcId="{DD0A9F5C-0F57-4B56-9797-B3536CCAAC4F}" destId="{ED0BC685-E159-4C90-91EB-6E7F7A095541}" srcOrd="0" destOrd="0" presId="urn:microsoft.com/office/officeart/2005/8/layout/process4"/>
    <dgm:cxn modelId="{837F7497-342F-483A-A3F5-37EEBF36B51E}" type="presParOf" srcId="{ED0BC685-E159-4C90-91EB-6E7F7A095541}" destId="{B5F7B27E-8244-4D3F-8340-5ABF4D726855}" srcOrd="0" destOrd="0" presId="urn:microsoft.com/office/officeart/2005/8/layout/process4"/>
    <dgm:cxn modelId="{2D3C29CF-7F14-4460-8289-61811D0C10C0}" type="presParOf" srcId="{DD0A9F5C-0F57-4B56-9797-B3536CCAAC4F}" destId="{47347592-D855-4E1D-A8CB-812C3A865006}" srcOrd="1" destOrd="0" presId="urn:microsoft.com/office/officeart/2005/8/layout/process4"/>
    <dgm:cxn modelId="{B0954554-2F4B-4EF6-AE58-926EA5B78B15}" type="presParOf" srcId="{DD0A9F5C-0F57-4B56-9797-B3536CCAAC4F}" destId="{953D9777-B447-4F9F-900D-D1D0B79B625A}" srcOrd="2" destOrd="0" presId="urn:microsoft.com/office/officeart/2005/8/layout/process4"/>
    <dgm:cxn modelId="{B8446E66-5E93-41AB-A013-5EC6C6B5DCEE}" type="presParOf" srcId="{953D9777-B447-4F9F-900D-D1D0B79B625A}" destId="{33C255F7-B554-4BE9-A724-D3E938A6597E}" srcOrd="0" destOrd="0" presId="urn:microsoft.com/office/officeart/2005/8/layout/process4"/>
    <dgm:cxn modelId="{3F7DB25C-C7AA-43DC-9242-2028F595411D}" type="presParOf" srcId="{DD0A9F5C-0F57-4B56-9797-B3536CCAAC4F}" destId="{A011C030-0EBF-433A-86AF-606DDA11A141}" srcOrd="3" destOrd="0" presId="urn:microsoft.com/office/officeart/2005/8/layout/process4"/>
    <dgm:cxn modelId="{B2E6FEEE-3531-4734-BD46-F37921D4F9B0}" type="presParOf" srcId="{DD0A9F5C-0F57-4B56-9797-B3536CCAAC4F}" destId="{1E2A86BF-F193-4C75-9AEA-CACC0BD212D7}" srcOrd="4" destOrd="0" presId="urn:microsoft.com/office/officeart/2005/8/layout/process4"/>
    <dgm:cxn modelId="{54AE466C-F2A3-4343-BDF1-4A2B312A4679}" type="presParOf" srcId="{1E2A86BF-F193-4C75-9AEA-CACC0BD212D7}" destId="{94B4D46E-B50F-4B74-96D8-123C13EE9A9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972893F-DB4E-46A0-94E4-FF7A7851A318}" type="doc">
      <dgm:prSet loTypeId="urn:microsoft.com/office/officeart/2005/8/layout/process4" loCatId="list" qsTypeId="urn:microsoft.com/office/officeart/2005/8/quickstyle/simple1" qsCatId="simple" csTypeId="urn:microsoft.com/office/officeart/2005/8/colors/accent0_1" csCatId="mainScheme" phldr="1"/>
      <dgm:spPr/>
      <dgm:t>
        <a:bodyPr/>
        <a:lstStyle/>
        <a:p>
          <a:endParaRPr lang="es-CO"/>
        </a:p>
      </dgm:t>
    </dgm:pt>
    <dgm:pt modelId="{5F40ADF0-05AB-4906-8AD4-5483D2AECEB8}">
      <dgm:prSet phldrT="[Texto]" custT="1"/>
      <dgm:spPr/>
      <dgm:t>
        <a:bodyPr/>
        <a:lstStyle/>
        <a:p>
          <a:r>
            <a:rPr lang="es-CO" sz="2000" b="1" dirty="0">
              <a:latin typeface="+mn-lt"/>
            </a:rPr>
            <a:t>Asiste a los países en la construcción de estrategias e identificación de prioridades para la convergencia internacional en materia de contabilidad y presentación de informes empresariales;</a:t>
          </a:r>
        </a:p>
      </dgm:t>
    </dgm:pt>
    <dgm:pt modelId="{79D4E31D-EF05-4888-8E2D-240C04EC3490}" type="parTrans" cxnId="{A1B8624B-8C02-4BC0-A8CD-82A6148CFF7B}">
      <dgm:prSet/>
      <dgm:spPr/>
      <dgm:t>
        <a:bodyPr/>
        <a:lstStyle/>
        <a:p>
          <a:endParaRPr lang="es-CO" sz="2000" b="1">
            <a:latin typeface="+mn-lt"/>
          </a:endParaRPr>
        </a:p>
      </dgm:t>
    </dgm:pt>
    <dgm:pt modelId="{9378A38F-3350-480F-9232-7EB82EFD60AE}" type="sibTrans" cxnId="{A1B8624B-8C02-4BC0-A8CD-82A6148CFF7B}">
      <dgm:prSet/>
      <dgm:spPr/>
      <dgm:t>
        <a:bodyPr/>
        <a:lstStyle/>
        <a:p>
          <a:endParaRPr lang="es-CO" sz="2000" b="1">
            <a:latin typeface="+mn-lt"/>
          </a:endParaRPr>
        </a:p>
      </dgm:t>
    </dgm:pt>
    <dgm:pt modelId="{5F97D2A7-72C8-470B-8C22-379B4BE41931}">
      <dgm:prSet custT="1"/>
      <dgm:spPr/>
      <dgm:t>
        <a:bodyPr/>
        <a:lstStyle/>
        <a:p>
          <a:r>
            <a:rPr lang="es-CO" sz="2000" b="1" dirty="0">
              <a:latin typeface="+mn-lt"/>
            </a:rPr>
            <a:t>Proporciona una hoja de ruta a los países para construir capacidad de manera consistente y sistémica hacia una mas solida base legal, institucional y técnica para la contabilidad y la presentación de informes empresariales de alta calidad;</a:t>
          </a:r>
        </a:p>
      </dgm:t>
    </dgm:pt>
    <dgm:pt modelId="{2358B80C-7CBA-4938-9531-C6B0FFDD9DC1}" type="parTrans" cxnId="{F8E0DC97-B829-4AED-8970-E3E4176AAA67}">
      <dgm:prSet/>
      <dgm:spPr/>
      <dgm:t>
        <a:bodyPr/>
        <a:lstStyle/>
        <a:p>
          <a:endParaRPr lang="es-CO" sz="2000" b="1">
            <a:latin typeface="+mn-lt"/>
          </a:endParaRPr>
        </a:p>
      </dgm:t>
    </dgm:pt>
    <dgm:pt modelId="{29434F68-6324-417F-9063-8E9B422F4377}" type="sibTrans" cxnId="{F8E0DC97-B829-4AED-8970-E3E4176AAA67}">
      <dgm:prSet/>
      <dgm:spPr/>
      <dgm:t>
        <a:bodyPr/>
        <a:lstStyle/>
        <a:p>
          <a:endParaRPr lang="es-CO" sz="2000" b="1">
            <a:latin typeface="+mn-lt"/>
          </a:endParaRPr>
        </a:p>
      </dgm:t>
    </dgm:pt>
    <dgm:pt modelId="{88757F2E-A37F-4B8B-A11A-0E8D01E90398}">
      <dgm:prSet custT="1"/>
      <dgm:spPr/>
      <dgm:t>
        <a:bodyPr/>
        <a:lstStyle/>
        <a:p>
          <a:r>
            <a:rPr lang="es-CO" sz="2000" b="1" dirty="0">
              <a:latin typeface="+mn-lt"/>
            </a:rPr>
            <a:t>Promueve un diálogo abierto y constructivo y crea conciencia de las debilidades y prioridades de todos los actores involucrados, en primer lugar entre el gobierno y la profesión.</a:t>
          </a:r>
        </a:p>
      </dgm:t>
    </dgm:pt>
    <dgm:pt modelId="{2FEA5B34-A6FD-47D2-8599-E58C831C62A3}" type="parTrans" cxnId="{4E731C7E-E812-4843-9CF2-66611E81EF3B}">
      <dgm:prSet/>
      <dgm:spPr/>
      <dgm:t>
        <a:bodyPr/>
        <a:lstStyle/>
        <a:p>
          <a:endParaRPr lang="es-CO" sz="2000" b="1">
            <a:latin typeface="+mn-lt"/>
          </a:endParaRPr>
        </a:p>
      </dgm:t>
    </dgm:pt>
    <dgm:pt modelId="{090E1EED-86D6-496A-A47E-84855AD58B24}" type="sibTrans" cxnId="{4E731C7E-E812-4843-9CF2-66611E81EF3B}">
      <dgm:prSet/>
      <dgm:spPr/>
      <dgm:t>
        <a:bodyPr/>
        <a:lstStyle/>
        <a:p>
          <a:endParaRPr lang="es-CO" sz="2000" b="1">
            <a:latin typeface="+mn-lt"/>
          </a:endParaRPr>
        </a:p>
      </dgm:t>
    </dgm:pt>
    <dgm:pt modelId="{C223AEFC-5DD9-487D-B54A-FCB4F85F3ED5}" type="pres">
      <dgm:prSet presAssocID="{4972893F-DB4E-46A0-94E4-FF7A7851A318}" presName="Name0" presStyleCnt="0">
        <dgm:presLayoutVars>
          <dgm:dir/>
          <dgm:animLvl val="lvl"/>
          <dgm:resizeHandles val="exact"/>
        </dgm:presLayoutVars>
      </dgm:prSet>
      <dgm:spPr/>
    </dgm:pt>
    <dgm:pt modelId="{58AA05B2-04E1-4BAF-A270-BFDD72B9E495}" type="pres">
      <dgm:prSet presAssocID="{88757F2E-A37F-4B8B-A11A-0E8D01E90398}" presName="boxAndChildren" presStyleCnt="0"/>
      <dgm:spPr/>
    </dgm:pt>
    <dgm:pt modelId="{07673908-81CA-4C06-AA08-F3B7A6EF54F1}" type="pres">
      <dgm:prSet presAssocID="{88757F2E-A37F-4B8B-A11A-0E8D01E90398}" presName="parentTextBox" presStyleLbl="node1" presStyleIdx="0" presStyleCnt="3"/>
      <dgm:spPr/>
    </dgm:pt>
    <dgm:pt modelId="{10215013-6ABF-4B6B-A28D-5366685E3935}" type="pres">
      <dgm:prSet presAssocID="{29434F68-6324-417F-9063-8E9B422F4377}" presName="sp" presStyleCnt="0"/>
      <dgm:spPr/>
    </dgm:pt>
    <dgm:pt modelId="{08AF317F-BB9B-468A-AC14-134F2ED81CC3}" type="pres">
      <dgm:prSet presAssocID="{5F97D2A7-72C8-470B-8C22-379B4BE41931}" presName="arrowAndChildren" presStyleCnt="0"/>
      <dgm:spPr/>
    </dgm:pt>
    <dgm:pt modelId="{70EC6839-AF01-45AE-A96C-BE1717DA3A62}" type="pres">
      <dgm:prSet presAssocID="{5F97D2A7-72C8-470B-8C22-379B4BE41931}" presName="parentTextArrow" presStyleLbl="node1" presStyleIdx="1" presStyleCnt="3"/>
      <dgm:spPr/>
    </dgm:pt>
    <dgm:pt modelId="{D2307257-8456-497C-816F-FD781DBC3013}" type="pres">
      <dgm:prSet presAssocID="{9378A38F-3350-480F-9232-7EB82EFD60AE}" presName="sp" presStyleCnt="0"/>
      <dgm:spPr/>
    </dgm:pt>
    <dgm:pt modelId="{34818070-69B1-450D-BC8B-E2221ADD5032}" type="pres">
      <dgm:prSet presAssocID="{5F40ADF0-05AB-4906-8AD4-5483D2AECEB8}" presName="arrowAndChildren" presStyleCnt="0"/>
      <dgm:spPr/>
    </dgm:pt>
    <dgm:pt modelId="{49A3D0BF-B348-4D25-8DB8-BBB92606BFD3}" type="pres">
      <dgm:prSet presAssocID="{5F40ADF0-05AB-4906-8AD4-5483D2AECEB8}" presName="parentTextArrow" presStyleLbl="node1" presStyleIdx="2" presStyleCnt="3"/>
      <dgm:spPr/>
    </dgm:pt>
  </dgm:ptLst>
  <dgm:cxnLst>
    <dgm:cxn modelId="{14C3492D-33CD-4557-AC9D-5781E09E1267}" type="presOf" srcId="{88757F2E-A37F-4B8B-A11A-0E8D01E90398}" destId="{07673908-81CA-4C06-AA08-F3B7A6EF54F1}" srcOrd="0" destOrd="0" presId="urn:microsoft.com/office/officeart/2005/8/layout/process4"/>
    <dgm:cxn modelId="{74D46E5C-7F00-4C03-A57D-154245DB3C2F}" type="presOf" srcId="{5F40ADF0-05AB-4906-8AD4-5483D2AECEB8}" destId="{49A3D0BF-B348-4D25-8DB8-BBB92606BFD3}" srcOrd="0" destOrd="0" presId="urn:microsoft.com/office/officeart/2005/8/layout/process4"/>
    <dgm:cxn modelId="{A1B8624B-8C02-4BC0-A8CD-82A6148CFF7B}" srcId="{4972893F-DB4E-46A0-94E4-FF7A7851A318}" destId="{5F40ADF0-05AB-4906-8AD4-5483D2AECEB8}" srcOrd="0" destOrd="0" parTransId="{79D4E31D-EF05-4888-8E2D-240C04EC3490}" sibTransId="{9378A38F-3350-480F-9232-7EB82EFD60AE}"/>
    <dgm:cxn modelId="{4E731C7E-E812-4843-9CF2-66611E81EF3B}" srcId="{4972893F-DB4E-46A0-94E4-FF7A7851A318}" destId="{88757F2E-A37F-4B8B-A11A-0E8D01E90398}" srcOrd="2" destOrd="0" parTransId="{2FEA5B34-A6FD-47D2-8599-E58C831C62A3}" sibTransId="{090E1EED-86D6-496A-A47E-84855AD58B24}"/>
    <dgm:cxn modelId="{25FDFB85-93F6-4F9D-AFE2-495EB70BECA6}" type="presOf" srcId="{4972893F-DB4E-46A0-94E4-FF7A7851A318}" destId="{C223AEFC-5DD9-487D-B54A-FCB4F85F3ED5}" srcOrd="0" destOrd="0" presId="urn:microsoft.com/office/officeart/2005/8/layout/process4"/>
    <dgm:cxn modelId="{D869868F-4E51-4860-83A3-8DF89CA541B1}" type="presOf" srcId="{5F97D2A7-72C8-470B-8C22-379B4BE41931}" destId="{70EC6839-AF01-45AE-A96C-BE1717DA3A62}" srcOrd="0" destOrd="0" presId="urn:microsoft.com/office/officeart/2005/8/layout/process4"/>
    <dgm:cxn modelId="{F8E0DC97-B829-4AED-8970-E3E4176AAA67}" srcId="{4972893F-DB4E-46A0-94E4-FF7A7851A318}" destId="{5F97D2A7-72C8-470B-8C22-379B4BE41931}" srcOrd="1" destOrd="0" parTransId="{2358B80C-7CBA-4938-9531-C6B0FFDD9DC1}" sibTransId="{29434F68-6324-417F-9063-8E9B422F4377}"/>
    <dgm:cxn modelId="{B5609414-81F1-41CA-B9BE-787C6E6D80D1}" type="presParOf" srcId="{C223AEFC-5DD9-487D-B54A-FCB4F85F3ED5}" destId="{58AA05B2-04E1-4BAF-A270-BFDD72B9E495}" srcOrd="0" destOrd="0" presId="urn:microsoft.com/office/officeart/2005/8/layout/process4"/>
    <dgm:cxn modelId="{3ED1D3F3-86AA-4AF5-B4C5-6E811011E4FD}" type="presParOf" srcId="{58AA05B2-04E1-4BAF-A270-BFDD72B9E495}" destId="{07673908-81CA-4C06-AA08-F3B7A6EF54F1}" srcOrd="0" destOrd="0" presId="urn:microsoft.com/office/officeart/2005/8/layout/process4"/>
    <dgm:cxn modelId="{F75AFA6C-1051-403E-B77F-A0DD39A041AE}" type="presParOf" srcId="{C223AEFC-5DD9-487D-B54A-FCB4F85F3ED5}" destId="{10215013-6ABF-4B6B-A28D-5366685E3935}" srcOrd="1" destOrd="0" presId="urn:microsoft.com/office/officeart/2005/8/layout/process4"/>
    <dgm:cxn modelId="{5771CEFE-B20C-4426-BBBB-82F88F8C771F}" type="presParOf" srcId="{C223AEFC-5DD9-487D-B54A-FCB4F85F3ED5}" destId="{08AF317F-BB9B-468A-AC14-134F2ED81CC3}" srcOrd="2" destOrd="0" presId="urn:microsoft.com/office/officeart/2005/8/layout/process4"/>
    <dgm:cxn modelId="{CAD3735D-F4CD-4908-9511-5DBBFC214690}" type="presParOf" srcId="{08AF317F-BB9B-468A-AC14-134F2ED81CC3}" destId="{70EC6839-AF01-45AE-A96C-BE1717DA3A62}" srcOrd="0" destOrd="0" presId="urn:microsoft.com/office/officeart/2005/8/layout/process4"/>
    <dgm:cxn modelId="{6AC3D43D-F6FF-4655-A5F4-F1A093B33524}" type="presParOf" srcId="{C223AEFC-5DD9-487D-B54A-FCB4F85F3ED5}" destId="{D2307257-8456-497C-816F-FD781DBC3013}" srcOrd="3" destOrd="0" presId="urn:microsoft.com/office/officeart/2005/8/layout/process4"/>
    <dgm:cxn modelId="{732163F5-A808-43F2-8AA5-2C77E24A73E0}" type="presParOf" srcId="{C223AEFC-5DD9-487D-B54A-FCB4F85F3ED5}" destId="{34818070-69B1-450D-BC8B-E2221ADD5032}" srcOrd="4" destOrd="0" presId="urn:microsoft.com/office/officeart/2005/8/layout/process4"/>
    <dgm:cxn modelId="{15963ED3-4D2C-4B54-A533-4AF1466E499A}" type="presParOf" srcId="{34818070-69B1-450D-BC8B-E2221ADD5032}" destId="{49A3D0BF-B348-4D25-8DB8-BBB92606BFD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66CFC13-482F-4F53-B23A-4A88AAD5C716}" type="doc">
      <dgm:prSet loTypeId="urn:microsoft.com/office/officeart/2005/8/layout/hierarchy4" loCatId="relationship" qsTypeId="urn:microsoft.com/office/officeart/2005/8/quickstyle/simple1" qsCatId="simple" csTypeId="urn:microsoft.com/office/officeart/2005/8/colors/accent0_1" csCatId="mainScheme" phldr="1"/>
      <dgm:spPr/>
      <dgm:t>
        <a:bodyPr/>
        <a:lstStyle/>
        <a:p>
          <a:endParaRPr lang="es-CO"/>
        </a:p>
      </dgm:t>
    </dgm:pt>
    <dgm:pt modelId="{5D5F2D97-CC00-4A53-AB7F-93A0F4B0D30B}">
      <dgm:prSet phldrT="[Texto]" custT="1"/>
      <dgm:spPr/>
      <dgm:t>
        <a:bodyPr/>
        <a:lstStyle/>
        <a:p>
          <a:r>
            <a:rPr lang="es-CO" sz="2400" b="1" dirty="0"/>
            <a:t>Garantiza que los participantes a lo largo de la cadena de informes  realizan ciertas tareas a un nivel requerido de calidad. Incluye:</a:t>
          </a:r>
        </a:p>
      </dgm:t>
    </dgm:pt>
    <dgm:pt modelId="{FC91EB9E-54B1-498E-828B-0204831A876F}" type="parTrans" cxnId="{005E1292-EF6A-44FB-9961-5ECBFA8DCCD7}">
      <dgm:prSet/>
      <dgm:spPr/>
      <dgm:t>
        <a:bodyPr/>
        <a:lstStyle/>
        <a:p>
          <a:endParaRPr lang="es-CO"/>
        </a:p>
      </dgm:t>
    </dgm:pt>
    <dgm:pt modelId="{0872D141-5067-410B-AC53-D17B5712F6B9}" type="sibTrans" cxnId="{005E1292-EF6A-44FB-9961-5ECBFA8DCCD7}">
      <dgm:prSet/>
      <dgm:spPr/>
      <dgm:t>
        <a:bodyPr/>
        <a:lstStyle/>
        <a:p>
          <a:endParaRPr lang="es-CO"/>
        </a:p>
      </dgm:t>
    </dgm:pt>
    <dgm:pt modelId="{6DA8B937-9364-40D2-AB55-C1C9B498D444}" type="pres">
      <dgm:prSet presAssocID="{766CFC13-482F-4F53-B23A-4A88AAD5C716}" presName="Name0" presStyleCnt="0">
        <dgm:presLayoutVars>
          <dgm:chPref val="1"/>
          <dgm:dir/>
          <dgm:animOne val="branch"/>
          <dgm:animLvl val="lvl"/>
          <dgm:resizeHandles/>
        </dgm:presLayoutVars>
      </dgm:prSet>
      <dgm:spPr/>
    </dgm:pt>
    <dgm:pt modelId="{647E736F-0AE6-4C06-9CB1-BD0369899C6E}" type="pres">
      <dgm:prSet presAssocID="{5D5F2D97-CC00-4A53-AB7F-93A0F4B0D30B}" presName="vertOne" presStyleCnt="0"/>
      <dgm:spPr/>
    </dgm:pt>
    <dgm:pt modelId="{C8525D7F-88F3-4A20-9BD0-E272548D9B5C}" type="pres">
      <dgm:prSet presAssocID="{5D5F2D97-CC00-4A53-AB7F-93A0F4B0D30B}" presName="txOne" presStyleLbl="node0" presStyleIdx="0" presStyleCnt="1">
        <dgm:presLayoutVars>
          <dgm:chPref val="3"/>
        </dgm:presLayoutVars>
      </dgm:prSet>
      <dgm:spPr/>
    </dgm:pt>
    <dgm:pt modelId="{5ACAC5FC-40DF-4E67-B1B0-B72E56154CFC}" type="pres">
      <dgm:prSet presAssocID="{5D5F2D97-CC00-4A53-AB7F-93A0F4B0D30B}" presName="horzOne" presStyleCnt="0"/>
      <dgm:spPr/>
    </dgm:pt>
  </dgm:ptLst>
  <dgm:cxnLst>
    <dgm:cxn modelId="{005E1292-EF6A-44FB-9961-5ECBFA8DCCD7}" srcId="{766CFC13-482F-4F53-B23A-4A88AAD5C716}" destId="{5D5F2D97-CC00-4A53-AB7F-93A0F4B0D30B}" srcOrd="0" destOrd="0" parTransId="{FC91EB9E-54B1-498E-828B-0204831A876F}" sibTransId="{0872D141-5067-410B-AC53-D17B5712F6B9}"/>
    <dgm:cxn modelId="{E52A0594-0CDF-4B91-9F16-DD923C235694}" type="presOf" srcId="{766CFC13-482F-4F53-B23A-4A88AAD5C716}" destId="{6DA8B937-9364-40D2-AB55-C1C9B498D444}" srcOrd="0" destOrd="0" presId="urn:microsoft.com/office/officeart/2005/8/layout/hierarchy4"/>
    <dgm:cxn modelId="{0C3F13C3-50F9-4693-AA28-C48B6152C42A}" type="presOf" srcId="{5D5F2D97-CC00-4A53-AB7F-93A0F4B0D30B}" destId="{C8525D7F-88F3-4A20-9BD0-E272548D9B5C}" srcOrd="0" destOrd="0" presId="urn:microsoft.com/office/officeart/2005/8/layout/hierarchy4"/>
    <dgm:cxn modelId="{180F74CB-A45B-4189-BEE6-B22E0074985B}" type="presParOf" srcId="{6DA8B937-9364-40D2-AB55-C1C9B498D444}" destId="{647E736F-0AE6-4C06-9CB1-BD0369899C6E}" srcOrd="0" destOrd="0" presId="urn:microsoft.com/office/officeart/2005/8/layout/hierarchy4"/>
    <dgm:cxn modelId="{9C53D309-A2EB-41BF-9DE0-0348B371D4B3}" type="presParOf" srcId="{647E736F-0AE6-4C06-9CB1-BD0369899C6E}" destId="{C8525D7F-88F3-4A20-9BD0-E272548D9B5C}" srcOrd="0" destOrd="0" presId="urn:microsoft.com/office/officeart/2005/8/layout/hierarchy4"/>
    <dgm:cxn modelId="{C5F02D48-60CA-4819-B5F6-80D92A4C188F}" type="presParOf" srcId="{647E736F-0AE6-4C06-9CB1-BD0369899C6E}" destId="{5ACAC5FC-40DF-4E67-B1B0-B72E56154CFC}"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66706-4FC6-4454-A10F-10B5551E858A}">
      <dsp:nvSpPr>
        <dsp:cNvPr id="0" name=""/>
        <dsp:cNvSpPr/>
      </dsp:nvSpPr>
      <dsp:spPr>
        <a:xfrm>
          <a:off x="5798" y="1588552"/>
          <a:ext cx="2504403" cy="1869483"/>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s-CO" sz="2000" b="1" i="1" kern="1200" dirty="0"/>
            <a:t>Contador Público</a:t>
          </a:r>
        </a:p>
        <a:p>
          <a:pPr marL="171450" lvl="1" indent="-171450" algn="l" defTabSz="755650">
            <a:lnSpc>
              <a:spcPct val="90000"/>
            </a:lnSpc>
            <a:spcBef>
              <a:spcPct val="0"/>
            </a:spcBef>
            <a:spcAft>
              <a:spcPct val="15000"/>
            </a:spcAft>
            <a:buChar char="•"/>
          </a:pPr>
          <a:r>
            <a:rPr lang="es-CO" sz="1700" b="0" i="1" kern="1200" dirty="0"/>
            <a:t>Contador General de la Nación</a:t>
          </a:r>
          <a:endParaRPr lang="es-CO" sz="1700" kern="1200" dirty="0"/>
        </a:p>
      </dsp:txBody>
      <dsp:txXfrm>
        <a:off x="49602" y="1632356"/>
        <a:ext cx="2416795" cy="1825679"/>
      </dsp:txXfrm>
    </dsp:sp>
    <dsp:sp modelId="{0BFB5D16-7820-4640-8B0F-0640A8344139}">
      <dsp:nvSpPr>
        <dsp:cNvPr id="0" name=""/>
        <dsp:cNvSpPr/>
      </dsp:nvSpPr>
      <dsp:spPr>
        <a:xfrm>
          <a:off x="5798" y="3458070"/>
          <a:ext cx="2504403" cy="80387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0" rIns="27940" bIns="0" numCol="1" spcCol="1270" anchor="ctr" anchorCtr="0">
          <a:noAutofit/>
        </a:bodyPr>
        <a:lstStyle/>
        <a:p>
          <a:pPr marL="0" lvl="0" indent="0" algn="l" defTabSz="977900">
            <a:lnSpc>
              <a:spcPct val="90000"/>
            </a:lnSpc>
            <a:spcBef>
              <a:spcPct val="0"/>
            </a:spcBef>
            <a:spcAft>
              <a:spcPct val="35000"/>
            </a:spcAft>
            <a:buNone/>
          </a:pPr>
          <a:r>
            <a:rPr lang="es-CO" sz="2200" b="1" i="1" kern="1200" dirty="0">
              <a:solidFill>
                <a:schemeClr val="tx1"/>
              </a:solidFill>
            </a:rPr>
            <a:t>Pedro Luis Bohórquez</a:t>
          </a:r>
        </a:p>
      </dsp:txBody>
      <dsp:txXfrm>
        <a:off x="5798" y="3458070"/>
        <a:ext cx="1763664" cy="803878"/>
      </dsp:txXfrm>
    </dsp:sp>
    <dsp:sp modelId="{18AFF289-7440-47B2-8525-57E612FB864E}">
      <dsp:nvSpPr>
        <dsp:cNvPr id="0" name=""/>
        <dsp:cNvSpPr/>
      </dsp:nvSpPr>
      <dsp:spPr>
        <a:xfrm>
          <a:off x="1840308" y="3039966"/>
          <a:ext cx="876541" cy="876541"/>
        </a:xfrm>
        <a:prstGeom prst="ellips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0D0B19-FEC7-4145-9F82-F0F5C0872891}">
      <dsp:nvSpPr>
        <dsp:cNvPr id="0" name=""/>
        <dsp:cNvSpPr/>
      </dsp:nvSpPr>
      <dsp:spPr>
        <a:xfrm>
          <a:off x="2934006" y="1588552"/>
          <a:ext cx="2504403" cy="1869483"/>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s-CO" sz="2000" b="1" i="1" kern="1200" dirty="0"/>
            <a:t>Contador Público</a:t>
          </a:r>
        </a:p>
        <a:p>
          <a:pPr marL="171450" lvl="1" indent="-171450" algn="l" defTabSz="755650">
            <a:lnSpc>
              <a:spcPct val="90000"/>
            </a:lnSpc>
            <a:spcBef>
              <a:spcPct val="0"/>
            </a:spcBef>
            <a:spcAft>
              <a:spcPct val="15000"/>
            </a:spcAft>
            <a:buChar char="•"/>
          </a:pPr>
          <a:r>
            <a:rPr lang="es-CO" sz="1700" b="0" i="1" kern="1200" dirty="0"/>
            <a:t>Miembro del IASB – </a:t>
          </a:r>
          <a:r>
            <a:rPr lang="es-CO" sz="1700" b="0" i="1" kern="1200"/>
            <a:t>Representante Latinoamérica</a:t>
          </a:r>
          <a:endParaRPr lang="es-CO" sz="1700" b="0" i="1" kern="1200" dirty="0"/>
        </a:p>
      </dsp:txBody>
      <dsp:txXfrm>
        <a:off x="2977810" y="1632356"/>
        <a:ext cx="2416795" cy="1825679"/>
      </dsp:txXfrm>
    </dsp:sp>
    <dsp:sp modelId="{54EC10E1-600A-4B32-84E7-9E1BB22D145A}">
      <dsp:nvSpPr>
        <dsp:cNvPr id="0" name=""/>
        <dsp:cNvSpPr/>
      </dsp:nvSpPr>
      <dsp:spPr>
        <a:xfrm>
          <a:off x="2863031" y="3546561"/>
          <a:ext cx="2504403" cy="80387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0" rIns="27940" bIns="0" numCol="1" spcCol="1270" anchor="ctr" anchorCtr="0">
          <a:noAutofit/>
        </a:bodyPr>
        <a:lstStyle/>
        <a:p>
          <a:pPr marL="0" lvl="0" indent="0" algn="l" defTabSz="977900">
            <a:lnSpc>
              <a:spcPct val="90000"/>
            </a:lnSpc>
            <a:spcBef>
              <a:spcPct val="0"/>
            </a:spcBef>
            <a:spcAft>
              <a:spcPct val="35000"/>
            </a:spcAft>
            <a:buNone/>
          </a:pPr>
          <a:r>
            <a:rPr lang="es-CO" sz="2200" b="1" i="1" kern="1200" dirty="0">
              <a:solidFill>
                <a:schemeClr val="tx1"/>
              </a:solidFill>
            </a:rPr>
            <a:t>Amaro Gómez</a:t>
          </a:r>
          <a:endParaRPr lang="es-CO" sz="2200" b="1" kern="1200" dirty="0"/>
        </a:p>
      </dsp:txBody>
      <dsp:txXfrm>
        <a:off x="2863031" y="3546561"/>
        <a:ext cx="1763664" cy="803878"/>
      </dsp:txXfrm>
    </dsp:sp>
    <dsp:sp modelId="{C16A2F39-7D14-419E-8A41-4B1713646BC0}">
      <dsp:nvSpPr>
        <dsp:cNvPr id="0" name=""/>
        <dsp:cNvSpPr/>
      </dsp:nvSpPr>
      <dsp:spPr>
        <a:xfrm>
          <a:off x="4768516" y="3039966"/>
          <a:ext cx="876541" cy="876541"/>
        </a:xfrm>
        <a:prstGeom prst="ellips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8672F0-4540-49D2-A1C7-4CF56B1074A2}">
      <dsp:nvSpPr>
        <dsp:cNvPr id="0" name=""/>
        <dsp:cNvSpPr/>
      </dsp:nvSpPr>
      <dsp:spPr>
        <a:xfrm>
          <a:off x="5862214" y="1588552"/>
          <a:ext cx="2504403" cy="1869483"/>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s-CO" sz="2000" b="1" i="1" kern="1200" dirty="0"/>
            <a:t>Contador Público</a:t>
          </a:r>
        </a:p>
        <a:p>
          <a:pPr marL="171450" lvl="1" indent="-171450" algn="l" defTabSz="755650">
            <a:lnSpc>
              <a:spcPct val="90000"/>
            </a:lnSpc>
            <a:spcBef>
              <a:spcPct val="0"/>
            </a:spcBef>
            <a:spcAft>
              <a:spcPct val="15000"/>
            </a:spcAft>
            <a:buChar char="•"/>
          </a:pPr>
          <a:r>
            <a:rPr lang="es-CO" sz="1700" b="0" i="1" kern="1200" dirty="0"/>
            <a:t>Presidente del Consejo Técnico de la Contaduría Pública - CTCP</a:t>
          </a:r>
        </a:p>
      </dsp:txBody>
      <dsp:txXfrm>
        <a:off x="5906018" y="1632356"/>
        <a:ext cx="2416795" cy="1825679"/>
      </dsp:txXfrm>
    </dsp:sp>
    <dsp:sp modelId="{D1874EDA-8989-4164-975A-A69DA17CD53A}">
      <dsp:nvSpPr>
        <dsp:cNvPr id="0" name=""/>
        <dsp:cNvSpPr/>
      </dsp:nvSpPr>
      <dsp:spPr>
        <a:xfrm>
          <a:off x="5862214" y="3458070"/>
          <a:ext cx="2504403" cy="80387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0" rIns="27940" bIns="0" numCol="1" spcCol="1270" anchor="ctr" anchorCtr="0">
          <a:noAutofit/>
        </a:bodyPr>
        <a:lstStyle/>
        <a:p>
          <a:pPr marL="0" lvl="0" indent="0" algn="l" defTabSz="977900">
            <a:lnSpc>
              <a:spcPct val="90000"/>
            </a:lnSpc>
            <a:spcBef>
              <a:spcPct val="0"/>
            </a:spcBef>
            <a:spcAft>
              <a:spcPct val="35000"/>
            </a:spcAft>
            <a:buNone/>
          </a:pPr>
          <a:r>
            <a:rPr lang="es-CO" sz="2200" b="1" i="1" kern="1200" dirty="0">
              <a:solidFill>
                <a:schemeClr val="tx1"/>
              </a:solidFill>
            </a:rPr>
            <a:t>Wilmar Franco </a:t>
          </a:r>
          <a:r>
            <a:rPr lang="es-CO" sz="2200" b="1" i="1" kern="1200" dirty="0" err="1">
              <a:solidFill>
                <a:schemeClr val="tx1"/>
              </a:solidFill>
            </a:rPr>
            <a:t>Franco</a:t>
          </a:r>
          <a:endParaRPr lang="es-CO" sz="2200" b="1" i="1" kern="1200" dirty="0">
            <a:solidFill>
              <a:schemeClr val="tx1"/>
            </a:solidFill>
          </a:endParaRPr>
        </a:p>
      </dsp:txBody>
      <dsp:txXfrm>
        <a:off x="5862214" y="3458070"/>
        <a:ext cx="1763664" cy="803878"/>
      </dsp:txXfrm>
    </dsp:sp>
    <dsp:sp modelId="{808F2C5B-64CB-4033-8E51-882485E60783}">
      <dsp:nvSpPr>
        <dsp:cNvPr id="0" name=""/>
        <dsp:cNvSpPr/>
      </dsp:nvSpPr>
      <dsp:spPr>
        <a:xfrm>
          <a:off x="7696724" y="3039966"/>
          <a:ext cx="876541" cy="876541"/>
        </a:xfrm>
        <a:prstGeom prst="ellips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45BC29-7B59-41C0-B706-9B8AB11631DD}">
      <dsp:nvSpPr>
        <dsp:cNvPr id="0" name=""/>
        <dsp:cNvSpPr/>
      </dsp:nvSpPr>
      <dsp:spPr>
        <a:xfrm>
          <a:off x="1984580" y="1112970"/>
          <a:ext cx="373609" cy="91440"/>
        </a:xfrm>
        <a:custGeom>
          <a:avLst/>
          <a:gdLst/>
          <a:ahLst/>
          <a:cxnLst/>
          <a:rect l="0" t="0" r="0" b="0"/>
          <a:pathLst>
            <a:path>
              <a:moveTo>
                <a:pt x="0" y="45720"/>
              </a:moveTo>
              <a:lnTo>
                <a:pt x="373609"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CO" sz="1600" b="1" kern="1200"/>
        </a:p>
      </dsp:txBody>
      <dsp:txXfrm>
        <a:off x="2161279" y="1156667"/>
        <a:ext cx="20210" cy="4046"/>
      </dsp:txXfrm>
    </dsp:sp>
    <dsp:sp modelId="{E6341834-2C60-44FF-9DD8-5F05B6C76920}">
      <dsp:nvSpPr>
        <dsp:cNvPr id="0" name=""/>
        <dsp:cNvSpPr/>
      </dsp:nvSpPr>
      <dsp:spPr>
        <a:xfrm>
          <a:off x="7074" y="375375"/>
          <a:ext cx="1979306" cy="156662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CO" sz="1800" b="1" kern="1200" dirty="0"/>
            <a:t>A-1  Informes financieros y revelaciones</a:t>
          </a:r>
        </a:p>
      </dsp:txBody>
      <dsp:txXfrm>
        <a:off x="7074" y="375375"/>
        <a:ext cx="1979306" cy="1566629"/>
      </dsp:txXfrm>
    </dsp:sp>
    <dsp:sp modelId="{86A8ECC5-3EAC-4A3E-9409-55EA7BA1C742}">
      <dsp:nvSpPr>
        <dsp:cNvPr id="0" name=""/>
        <dsp:cNvSpPr/>
      </dsp:nvSpPr>
      <dsp:spPr>
        <a:xfrm>
          <a:off x="4368095" y="1112970"/>
          <a:ext cx="373609" cy="91440"/>
        </a:xfrm>
        <a:custGeom>
          <a:avLst/>
          <a:gdLst/>
          <a:ahLst/>
          <a:cxnLst/>
          <a:rect l="0" t="0" r="0" b="0"/>
          <a:pathLst>
            <a:path>
              <a:moveTo>
                <a:pt x="0" y="45720"/>
              </a:moveTo>
              <a:lnTo>
                <a:pt x="373609"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CO" sz="1600" b="1" kern="1200"/>
        </a:p>
      </dsp:txBody>
      <dsp:txXfrm>
        <a:off x="4544795" y="1156667"/>
        <a:ext cx="20210" cy="4046"/>
      </dsp:txXfrm>
    </dsp:sp>
    <dsp:sp modelId="{73F7B76F-DBE7-4B14-A257-7DA1F443935D}">
      <dsp:nvSpPr>
        <dsp:cNvPr id="0" name=""/>
        <dsp:cNvSpPr/>
      </dsp:nvSpPr>
      <dsp:spPr>
        <a:xfrm>
          <a:off x="2390589" y="375375"/>
          <a:ext cx="1979306" cy="156662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CO" sz="1800" b="1" kern="1200" dirty="0"/>
            <a:t>A-2 Auditoría</a:t>
          </a:r>
        </a:p>
      </dsp:txBody>
      <dsp:txXfrm>
        <a:off x="2390589" y="375375"/>
        <a:ext cx="1979306" cy="1566629"/>
      </dsp:txXfrm>
    </dsp:sp>
    <dsp:sp modelId="{98F08047-05B7-4522-9E63-CEBC90F4BA84}">
      <dsp:nvSpPr>
        <dsp:cNvPr id="0" name=""/>
        <dsp:cNvSpPr/>
      </dsp:nvSpPr>
      <dsp:spPr>
        <a:xfrm>
          <a:off x="6751611" y="1112970"/>
          <a:ext cx="373609" cy="91440"/>
        </a:xfrm>
        <a:custGeom>
          <a:avLst/>
          <a:gdLst/>
          <a:ahLst/>
          <a:cxnLst/>
          <a:rect l="0" t="0" r="0" b="0"/>
          <a:pathLst>
            <a:path>
              <a:moveTo>
                <a:pt x="0" y="45720"/>
              </a:moveTo>
              <a:lnTo>
                <a:pt x="373609"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CO" sz="1600" b="1" kern="1200"/>
        </a:p>
      </dsp:txBody>
      <dsp:txXfrm>
        <a:off x="6928310" y="1156667"/>
        <a:ext cx="20210" cy="4046"/>
      </dsp:txXfrm>
    </dsp:sp>
    <dsp:sp modelId="{775458B0-9455-4E8D-98AD-F8AF1EE3070D}">
      <dsp:nvSpPr>
        <dsp:cNvPr id="0" name=""/>
        <dsp:cNvSpPr/>
      </dsp:nvSpPr>
      <dsp:spPr>
        <a:xfrm>
          <a:off x="4774105" y="375375"/>
          <a:ext cx="1979306" cy="156662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CO" sz="1800" b="1" kern="1200" dirty="0"/>
            <a:t>A-3 Informes ambientales, sociales y de gobierno ESG</a:t>
          </a:r>
        </a:p>
      </dsp:txBody>
      <dsp:txXfrm>
        <a:off x="4774105" y="375375"/>
        <a:ext cx="1979306" cy="1566629"/>
      </dsp:txXfrm>
    </dsp:sp>
    <dsp:sp modelId="{98FA1A2F-0F13-4269-81B7-95B2CFA45E2A}">
      <dsp:nvSpPr>
        <dsp:cNvPr id="0" name=""/>
        <dsp:cNvSpPr/>
      </dsp:nvSpPr>
      <dsp:spPr>
        <a:xfrm>
          <a:off x="996727" y="1940205"/>
          <a:ext cx="7150546" cy="373609"/>
        </a:xfrm>
        <a:custGeom>
          <a:avLst/>
          <a:gdLst/>
          <a:ahLst/>
          <a:cxnLst/>
          <a:rect l="0" t="0" r="0" b="0"/>
          <a:pathLst>
            <a:path>
              <a:moveTo>
                <a:pt x="7150546" y="0"/>
              </a:moveTo>
              <a:lnTo>
                <a:pt x="7150546" y="203904"/>
              </a:lnTo>
              <a:lnTo>
                <a:pt x="0" y="203904"/>
              </a:lnTo>
              <a:lnTo>
                <a:pt x="0" y="373609"/>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CO" sz="1600" b="1" kern="1200"/>
        </a:p>
      </dsp:txBody>
      <dsp:txXfrm>
        <a:off x="4392951" y="2124987"/>
        <a:ext cx="358098" cy="4046"/>
      </dsp:txXfrm>
    </dsp:sp>
    <dsp:sp modelId="{49F26CF7-72D5-420C-85BB-D23DE14FE30A}">
      <dsp:nvSpPr>
        <dsp:cNvPr id="0" name=""/>
        <dsp:cNvSpPr/>
      </dsp:nvSpPr>
      <dsp:spPr>
        <a:xfrm>
          <a:off x="7157620" y="375375"/>
          <a:ext cx="1979306" cy="156662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CO" sz="1600" b="1" kern="1200" dirty="0"/>
            <a:t>A-4 Cumplimiento, Supervisión del cumplimiento y Acciones para exigir el cumplimiento</a:t>
          </a:r>
        </a:p>
      </dsp:txBody>
      <dsp:txXfrm>
        <a:off x="7157620" y="375375"/>
        <a:ext cx="1979306" cy="1566629"/>
      </dsp:txXfrm>
    </dsp:sp>
    <dsp:sp modelId="{F6F219B0-D4A1-4052-93D3-FDD0D05D784E}">
      <dsp:nvSpPr>
        <dsp:cNvPr id="0" name=""/>
        <dsp:cNvSpPr/>
      </dsp:nvSpPr>
      <dsp:spPr>
        <a:xfrm>
          <a:off x="1984580" y="3083810"/>
          <a:ext cx="373609" cy="91440"/>
        </a:xfrm>
        <a:custGeom>
          <a:avLst/>
          <a:gdLst/>
          <a:ahLst/>
          <a:cxnLst/>
          <a:rect l="0" t="0" r="0" b="0"/>
          <a:pathLst>
            <a:path>
              <a:moveTo>
                <a:pt x="0" y="45720"/>
              </a:moveTo>
              <a:lnTo>
                <a:pt x="373609"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CO" sz="1600" b="1" kern="1200"/>
        </a:p>
      </dsp:txBody>
      <dsp:txXfrm>
        <a:off x="2161279" y="3127506"/>
        <a:ext cx="20210" cy="4046"/>
      </dsp:txXfrm>
    </dsp:sp>
    <dsp:sp modelId="{EECFF082-05F0-492A-B8B5-435BBA121705}">
      <dsp:nvSpPr>
        <dsp:cNvPr id="0" name=""/>
        <dsp:cNvSpPr/>
      </dsp:nvSpPr>
      <dsp:spPr>
        <a:xfrm>
          <a:off x="7074" y="2346215"/>
          <a:ext cx="1979306" cy="156662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CO" sz="1800" b="1" kern="1200" dirty="0"/>
            <a:t>A-5 Licencias de auditores</a:t>
          </a:r>
        </a:p>
      </dsp:txBody>
      <dsp:txXfrm>
        <a:off x="7074" y="2346215"/>
        <a:ext cx="1979306" cy="1566629"/>
      </dsp:txXfrm>
    </dsp:sp>
    <dsp:sp modelId="{CFF41BC9-840B-474D-BC0B-4185C23FEEFE}">
      <dsp:nvSpPr>
        <dsp:cNvPr id="0" name=""/>
        <dsp:cNvSpPr/>
      </dsp:nvSpPr>
      <dsp:spPr>
        <a:xfrm>
          <a:off x="4368095" y="3083810"/>
          <a:ext cx="373609" cy="91440"/>
        </a:xfrm>
        <a:custGeom>
          <a:avLst/>
          <a:gdLst/>
          <a:ahLst/>
          <a:cxnLst/>
          <a:rect l="0" t="0" r="0" b="0"/>
          <a:pathLst>
            <a:path>
              <a:moveTo>
                <a:pt x="0" y="45720"/>
              </a:moveTo>
              <a:lnTo>
                <a:pt x="373609"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CO" sz="1600" b="1" kern="1200"/>
        </a:p>
      </dsp:txBody>
      <dsp:txXfrm>
        <a:off x="4544795" y="3127506"/>
        <a:ext cx="20210" cy="4046"/>
      </dsp:txXfrm>
    </dsp:sp>
    <dsp:sp modelId="{4D023C86-19D2-47A9-8701-CE2583F456FC}">
      <dsp:nvSpPr>
        <dsp:cNvPr id="0" name=""/>
        <dsp:cNvSpPr/>
      </dsp:nvSpPr>
      <dsp:spPr>
        <a:xfrm>
          <a:off x="2390589" y="2346215"/>
          <a:ext cx="1979306" cy="156662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CO" sz="1800" b="1" kern="1200" dirty="0"/>
            <a:t>A-6 Gobierno Corporativo</a:t>
          </a:r>
        </a:p>
      </dsp:txBody>
      <dsp:txXfrm>
        <a:off x="2390589" y="2346215"/>
        <a:ext cx="1979306" cy="1566629"/>
      </dsp:txXfrm>
    </dsp:sp>
    <dsp:sp modelId="{4E9D337E-2780-47F5-BEBB-04E20544F272}">
      <dsp:nvSpPr>
        <dsp:cNvPr id="0" name=""/>
        <dsp:cNvSpPr/>
      </dsp:nvSpPr>
      <dsp:spPr>
        <a:xfrm>
          <a:off x="6751611" y="3083810"/>
          <a:ext cx="373609" cy="91440"/>
        </a:xfrm>
        <a:custGeom>
          <a:avLst/>
          <a:gdLst/>
          <a:ahLst/>
          <a:cxnLst/>
          <a:rect l="0" t="0" r="0" b="0"/>
          <a:pathLst>
            <a:path>
              <a:moveTo>
                <a:pt x="0" y="45720"/>
              </a:moveTo>
              <a:lnTo>
                <a:pt x="373609"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CO" sz="1600" b="1" kern="1200"/>
        </a:p>
      </dsp:txBody>
      <dsp:txXfrm>
        <a:off x="6928310" y="3127506"/>
        <a:ext cx="20210" cy="4046"/>
      </dsp:txXfrm>
    </dsp:sp>
    <dsp:sp modelId="{122D4A98-4721-40A8-B149-894D4A8F8100}">
      <dsp:nvSpPr>
        <dsp:cNvPr id="0" name=""/>
        <dsp:cNvSpPr/>
      </dsp:nvSpPr>
      <dsp:spPr>
        <a:xfrm>
          <a:off x="4774105" y="2346215"/>
          <a:ext cx="1979306" cy="156662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CO" sz="1800" b="1" kern="1200"/>
            <a:t>A-7 Ética</a:t>
          </a:r>
        </a:p>
      </dsp:txBody>
      <dsp:txXfrm>
        <a:off x="4774105" y="2346215"/>
        <a:ext cx="1979306" cy="1566629"/>
      </dsp:txXfrm>
    </dsp:sp>
    <dsp:sp modelId="{DC5B3BDE-C4B4-4DCE-89A8-AB0EBC6FEDEF}">
      <dsp:nvSpPr>
        <dsp:cNvPr id="0" name=""/>
        <dsp:cNvSpPr/>
      </dsp:nvSpPr>
      <dsp:spPr>
        <a:xfrm>
          <a:off x="7157620" y="2346215"/>
          <a:ext cx="1979306" cy="156662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CO" sz="1800" b="1" kern="1200" dirty="0"/>
            <a:t>A-8 Investigación, disciplina y apelaciones</a:t>
          </a:r>
        </a:p>
      </dsp:txBody>
      <dsp:txXfrm>
        <a:off x="7157620" y="2346215"/>
        <a:ext cx="1979306" cy="156662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25D7F-88F3-4A20-9BD0-E272548D9B5C}">
      <dsp:nvSpPr>
        <dsp:cNvPr id="0" name=""/>
        <dsp:cNvSpPr/>
      </dsp:nvSpPr>
      <dsp:spPr>
        <a:xfrm>
          <a:off x="4362" y="0"/>
          <a:ext cx="8925724" cy="1543049"/>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sz="2400" b="1" kern="1200" dirty="0"/>
            <a:t>Asegura que los principales órganos institucionales se hayan establecido. Requiere voluntad política al más alto nivel, la participación de todos los actores clave y recursos adecuados para su construcción y mantenimiento. Incluye:</a:t>
          </a:r>
        </a:p>
      </dsp:txBody>
      <dsp:txXfrm>
        <a:off x="49556" y="45194"/>
        <a:ext cx="8835336" cy="145266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45BC29-7B59-41C0-B706-9B8AB11631DD}">
      <dsp:nvSpPr>
        <dsp:cNvPr id="0" name=""/>
        <dsp:cNvSpPr/>
      </dsp:nvSpPr>
      <dsp:spPr>
        <a:xfrm>
          <a:off x="1894512" y="1074841"/>
          <a:ext cx="404149" cy="91440"/>
        </a:xfrm>
        <a:custGeom>
          <a:avLst/>
          <a:gdLst/>
          <a:ahLst/>
          <a:cxnLst/>
          <a:rect l="0" t="0" r="0" b="0"/>
          <a:pathLst>
            <a:path>
              <a:moveTo>
                <a:pt x="0" y="45720"/>
              </a:moveTo>
              <a:lnTo>
                <a:pt x="404149"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CO" sz="1600" b="1" kern="1200"/>
        </a:p>
      </dsp:txBody>
      <dsp:txXfrm>
        <a:off x="2085718" y="1118385"/>
        <a:ext cx="21737" cy="4351"/>
      </dsp:txXfrm>
    </dsp:sp>
    <dsp:sp modelId="{E6341834-2C60-44FF-9DD8-5F05B6C76920}">
      <dsp:nvSpPr>
        <dsp:cNvPr id="0" name=""/>
        <dsp:cNvSpPr/>
      </dsp:nvSpPr>
      <dsp:spPr>
        <a:xfrm>
          <a:off x="6099" y="553497"/>
          <a:ext cx="1890213" cy="113412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CO" sz="1600" b="1" kern="1200" dirty="0"/>
            <a:t>B-1 Normas de Información Financiera</a:t>
          </a:r>
        </a:p>
      </dsp:txBody>
      <dsp:txXfrm>
        <a:off x="6099" y="553497"/>
        <a:ext cx="1890213" cy="1134128"/>
      </dsp:txXfrm>
    </dsp:sp>
    <dsp:sp modelId="{68C28716-7572-4B7D-A587-12BE29C7A4CC}">
      <dsp:nvSpPr>
        <dsp:cNvPr id="0" name=""/>
        <dsp:cNvSpPr/>
      </dsp:nvSpPr>
      <dsp:spPr>
        <a:xfrm>
          <a:off x="4219475" y="1074841"/>
          <a:ext cx="404149" cy="91440"/>
        </a:xfrm>
        <a:custGeom>
          <a:avLst/>
          <a:gdLst/>
          <a:ahLst/>
          <a:cxnLst/>
          <a:rect l="0" t="0" r="0" b="0"/>
          <a:pathLst>
            <a:path>
              <a:moveTo>
                <a:pt x="0" y="45720"/>
              </a:moveTo>
              <a:lnTo>
                <a:pt x="404149"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CO" sz="1600" b="1" kern="1200"/>
        </a:p>
      </dsp:txBody>
      <dsp:txXfrm>
        <a:off x="4410681" y="1118385"/>
        <a:ext cx="21737" cy="4351"/>
      </dsp:txXfrm>
    </dsp:sp>
    <dsp:sp modelId="{EFF90BF7-2DEE-4CBC-B883-3BF2ECCBF08B}">
      <dsp:nvSpPr>
        <dsp:cNvPr id="0" name=""/>
        <dsp:cNvSpPr/>
      </dsp:nvSpPr>
      <dsp:spPr>
        <a:xfrm>
          <a:off x="2331061" y="553497"/>
          <a:ext cx="1890213" cy="113412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CO" sz="1600" b="1" kern="1200" dirty="0"/>
            <a:t>B-2 Normas de Auditoría</a:t>
          </a:r>
        </a:p>
      </dsp:txBody>
      <dsp:txXfrm>
        <a:off x="2331061" y="553497"/>
        <a:ext cx="1890213" cy="1134128"/>
      </dsp:txXfrm>
    </dsp:sp>
    <dsp:sp modelId="{9AD368B4-71B5-4078-8008-1624158EA866}">
      <dsp:nvSpPr>
        <dsp:cNvPr id="0" name=""/>
        <dsp:cNvSpPr/>
      </dsp:nvSpPr>
      <dsp:spPr>
        <a:xfrm>
          <a:off x="6544438" y="1074841"/>
          <a:ext cx="404149" cy="91440"/>
        </a:xfrm>
        <a:custGeom>
          <a:avLst/>
          <a:gdLst/>
          <a:ahLst/>
          <a:cxnLst/>
          <a:rect l="0" t="0" r="0" b="0"/>
          <a:pathLst>
            <a:path>
              <a:moveTo>
                <a:pt x="0" y="45720"/>
              </a:moveTo>
              <a:lnTo>
                <a:pt x="404149"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CO" sz="1600" b="1" kern="1200"/>
        </a:p>
      </dsp:txBody>
      <dsp:txXfrm>
        <a:off x="6735643" y="1118385"/>
        <a:ext cx="21737" cy="4351"/>
      </dsp:txXfrm>
    </dsp:sp>
    <dsp:sp modelId="{15B0A086-F98D-4AED-A5C3-957C6B6900D9}">
      <dsp:nvSpPr>
        <dsp:cNvPr id="0" name=""/>
        <dsp:cNvSpPr/>
      </dsp:nvSpPr>
      <dsp:spPr>
        <a:xfrm>
          <a:off x="4656024" y="553497"/>
          <a:ext cx="1890213" cy="113412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CO" sz="1600" b="1" kern="1200" dirty="0"/>
            <a:t>B-3 Informes ambientales, sociales y de gobierno </a:t>
          </a:r>
        </a:p>
      </dsp:txBody>
      <dsp:txXfrm>
        <a:off x="4656024" y="553497"/>
        <a:ext cx="1890213" cy="1134128"/>
      </dsp:txXfrm>
    </dsp:sp>
    <dsp:sp modelId="{549DA126-627F-42D6-B0D5-1E32F19C5AF4}">
      <dsp:nvSpPr>
        <dsp:cNvPr id="0" name=""/>
        <dsp:cNvSpPr/>
      </dsp:nvSpPr>
      <dsp:spPr>
        <a:xfrm>
          <a:off x="951206" y="1685825"/>
          <a:ext cx="6974887" cy="404149"/>
        </a:xfrm>
        <a:custGeom>
          <a:avLst/>
          <a:gdLst/>
          <a:ahLst/>
          <a:cxnLst/>
          <a:rect l="0" t="0" r="0" b="0"/>
          <a:pathLst>
            <a:path>
              <a:moveTo>
                <a:pt x="6974887" y="0"/>
              </a:moveTo>
              <a:lnTo>
                <a:pt x="6974887" y="219174"/>
              </a:lnTo>
              <a:lnTo>
                <a:pt x="0" y="219174"/>
              </a:lnTo>
              <a:lnTo>
                <a:pt x="0" y="404149"/>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CO" sz="1600" b="1" kern="1200"/>
        </a:p>
      </dsp:txBody>
      <dsp:txXfrm>
        <a:off x="4263939" y="1885724"/>
        <a:ext cx="349421" cy="4351"/>
      </dsp:txXfrm>
    </dsp:sp>
    <dsp:sp modelId="{7DB7FF9C-3722-402C-8CFD-E94AA918A7B7}">
      <dsp:nvSpPr>
        <dsp:cNvPr id="0" name=""/>
        <dsp:cNvSpPr/>
      </dsp:nvSpPr>
      <dsp:spPr>
        <a:xfrm>
          <a:off x="6980987" y="553497"/>
          <a:ext cx="1890213" cy="113412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CO" sz="1400" b="1" kern="1200" dirty="0"/>
            <a:t>B-4 Cumplimiento, Supervisión del cumplimiento y Acciones para exigir el cumplimiento</a:t>
          </a:r>
        </a:p>
      </dsp:txBody>
      <dsp:txXfrm>
        <a:off x="6980987" y="553497"/>
        <a:ext cx="1890213" cy="1134128"/>
      </dsp:txXfrm>
    </dsp:sp>
    <dsp:sp modelId="{CA0B8ECE-AE79-4259-A899-9A534594FFEB}">
      <dsp:nvSpPr>
        <dsp:cNvPr id="0" name=""/>
        <dsp:cNvSpPr/>
      </dsp:nvSpPr>
      <dsp:spPr>
        <a:xfrm>
          <a:off x="1894512" y="2643718"/>
          <a:ext cx="404149" cy="91440"/>
        </a:xfrm>
        <a:custGeom>
          <a:avLst/>
          <a:gdLst/>
          <a:ahLst/>
          <a:cxnLst/>
          <a:rect l="0" t="0" r="0" b="0"/>
          <a:pathLst>
            <a:path>
              <a:moveTo>
                <a:pt x="0" y="45720"/>
              </a:moveTo>
              <a:lnTo>
                <a:pt x="404149"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CO" sz="1600" b="1" kern="1200"/>
        </a:p>
      </dsp:txBody>
      <dsp:txXfrm>
        <a:off x="2085718" y="2687262"/>
        <a:ext cx="21737" cy="4351"/>
      </dsp:txXfrm>
    </dsp:sp>
    <dsp:sp modelId="{7A0F34FA-5CD5-47BC-B3DC-1F4F794EC847}">
      <dsp:nvSpPr>
        <dsp:cNvPr id="0" name=""/>
        <dsp:cNvSpPr/>
      </dsp:nvSpPr>
      <dsp:spPr>
        <a:xfrm>
          <a:off x="6099" y="2122374"/>
          <a:ext cx="1890213" cy="113412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CO" sz="1600" b="1" kern="1200" dirty="0"/>
            <a:t>B-5 Regulación de Auditoría</a:t>
          </a:r>
        </a:p>
      </dsp:txBody>
      <dsp:txXfrm>
        <a:off x="6099" y="2122374"/>
        <a:ext cx="1890213" cy="1134128"/>
      </dsp:txXfrm>
    </dsp:sp>
    <dsp:sp modelId="{86F19E5D-F578-4E45-8896-F12AB9C94953}">
      <dsp:nvSpPr>
        <dsp:cNvPr id="0" name=""/>
        <dsp:cNvSpPr/>
      </dsp:nvSpPr>
      <dsp:spPr>
        <a:xfrm>
          <a:off x="4219475" y="2643718"/>
          <a:ext cx="404149" cy="91440"/>
        </a:xfrm>
        <a:custGeom>
          <a:avLst/>
          <a:gdLst/>
          <a:ahLst/>
          <a:cxnLst/>
          <a:rect l="0" t="0" r="0" b="0"/>
          <a:pathLst>
            <a:path>
              <a:moveTo>
                <a:pt x="0" y="45720"/>
              </a:moveTo>
              <a:lnTo>
                <a:pt x="404149"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CO" sz="1600" b="1" kern="1200"/>
        </a:p>
      </dsp:txBody>
      <dsp:txXfrm>
        <a:off x="4410681" y="2687262"/>
        <a:ext cx="21737" cy="4351"/>
      </dsp:txXfrm>
    </dsp:sp>
    <dsp:sp modelId="{54D5907A-1CC0-45EE-A59C-3884E7A02FE8}">
      <dsp:nvSpPr>
        <dsp:cNvPr id="0" name=""/>
        <dsp:cNvSpPr/>
      </dsp:nvSpPr>
      <dsp:spPr>
        <a:xfrm>
          <a:off x="2331061" y="2122374"/>
          <a:ext cx="1890213" cy="113412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CO" sz="1600" b="1" kern="1200" dirty="0"/>
            <a:t>B-6 Coordinación</a:t>
          </a:r>
        </a:p>
      </dsp:txBody>
      <dsp:txXfrm>
        <a:off x="2331061" y="2122374"/>
        <a:ext cx="1890213" cy="1134128"/>
      </dsp:txXfrm>
    </dsp:sp>
    <dsp:sp modelId="{50BD7A8B-C8FF-4411-A72E-96C0F9F88BE8}">
      <dsp:nvSpPr>
        <dsp:cNvPr id="0" name=""/>
        <dsp:cNvSpPr/>
      </dsp:nvSpPr>
      <dsp:spPr>
        <a:xfrm>
          <a:off x="6544438" y="2643718"/>
          <a:ext cx="404149" cy="91440"/>
        </a:xfrm>
        <a:custGeom>
          <a:avLst/>
          <a:gdLst/>
          <a:ahLst/>
          <a:cxnLst/>
          <a:rect l="0" t="0" r="0" b="0"/>
          <a:pathLst>
            <a:path>
              <a:moveTo>
                <a:pt x="0" y="45720"/>
              </a:moveTo>
              <a:lnTo>
                <a:pt x="404149"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CO" sz="1600" b="1" kern="1200"/>
        </a:p>
      </dsp:txBody>
      <dsp:txXfrm>
        <a:off x="6735643" y="2687262"/>
        <a:ext cx="21737" cy="4351"/>
      </dsp:txXfrm>
    </dsp:sp>
    <dsp:sp modelId="{B525704D-20FB-4895-ACFC-9C2212DCD8CF}">
      <dsp:nvSpPr>
        <dsp:cNvPr id="0" name=""/>
        <dsp:cNvSpPr/>
      </dsp:nvSpPr>
      <dsp:spPr>
        <a:xfrm>
          <a:off x="4656024" y="2122374"/>
          <a:ext cx="1890213" cy="113412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CO" sz="1600" b="1" kern="1200" dirty="0"/>
            <a:t>B-7 Ética</a:t>
          </a:r>
        </a:p>
      </dsp:txBody>
      <dsp:txXfrm>
        <a:off x="4656024" y="2122374"/>
        <a:ext cx="1890213" cy="1134128"/>
      </dsp:txXfrm>
    </dsp:sp>
    <dsp:sp modelId="{F97EB768-F672-4C60-A738-A51A7EA5E7D0}">
      <dsp:nvSpPr>
        <dsp:cNvPr id="0" name=""/>
        <dsp:cNvSpPr/>
      </dsp:nvSpPr>
      <dsp:spPr>
        <a:xfrm>
          <a:off x="6980987" y="2122374"/>
          <a:ext cx="1890213" cy="113412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CO" sz="1600" b="1" kern="1200" dirty="0"/>
            <a:t>B-8 Profesión Contable</a:t>
          </a:r>
        </a:p>
      </dsp:txBody>
      <dsp:txXfrm>
        <a:off x="6980987" y="2122374"/>
        <a:ext cx="1890213" cy="113412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25D7F-88F3-4A20-9BD0-E272548D9B5C}">
      <dsp:nvSpPr>
        <dsp:cNvPr id="0" name=""/>
        <dsp:cNvSpPr/>
      </dsp:nvSpPr>
      <dsp:spPr>
        <a:xfrm>
          <a:off x="4362" y="0"/>
          <a:ext cx="8925724" cy="1543049"/>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CO" sz="2800" b="1" kern="1200" dirty="0"/>
            <a:t>Incluye la educación y capacitación de todos los participantes en la cadena de información, así como la retención de contadores profesionales y otros participantes en el sistema regulatorio y financiero. </a:t>
          </a:r>
        </a:p>
      </dsp:txBody>
      <dsp:txXfrm>
        <a:off x="49556" y="45194"/>
        <a:ext cx="8835336" cy="145266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45BC29-7B59-41C0-B706-9B8AB11631DD}">
      <dsp:nvSpPr>
        <dsp:cNvPr id="0" name=""/>
        <dsp:cNvSpPr/>
      </dsp:nvSpPr>
      <dsp:spPr>
        <a:xfrm>
          <a:off x="1924962" y="1201835"/>
          <a:ext cx="411130" cy="91440"/>
        </a:xfrm>
        <a:custGeom>
          <a:avLst/>
          <a:gdLst/>
          <a:ahLst/>
          <a:cxnLst/>
          <a:rect l="0" t="0" r="0" b="0"/>
          <a:pathLst>
            <a:path>
              <a:moveTo>
                <a:pt x="0" y="45720"/>
              </a:moveTo>
              <a:lnTo>
                <a:pt x="411130"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CO" sz="1600" b="1" kern="1200"/>
        </a:p>
      </dsp:txBody>
      <dsp:txXfrm>
        <a:off x="2119484" y="1245344"/>
        <a:ext cx="22086" cy="4421"/>
      </dsp:txXfrm>
    </dsp:sp>
    <dsp:sp modelId="{E6341834-2C60-44FF-9DD8-5F05B6C76920}">
      <dsp:nvSpPr>
        <dsp:cNvPr id="0" name=""/>
        <dsp:cNvSpPr/>
      </dsp:nvSpPr>
      <dsp:spPr>
        <a:xfrm>
          <a:off x="6197" y="671386"/>
          <a:ext cx="1920565" cy="115233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CO" sz="1600" b="1" kern="1200" dirty="0"/>
            <a:t>C-1 Educación Profesional y entrenamiento</a:t>
          </a:r>
        </a:p>
      </dsp:txBody>
      <dsp:txXfrm>
        <a:off x="6197" y="671386"/>
        <a:ext cx="1920565" cy="1152339"/>
      </dsp:txXfrm>
    </dsp:sp>
    <dsp:sp modelId="{5668788D-5F40-42E0-8383-CD06DBBC4D23}">
      <dsp:nvSpPr>
        <dsp:cNvPr id="0" name=""/>
        <dsp:cNvSpPr/>
      </dsp:nvSpPr>
      <dsp:spPr>
        <a:xfrm>
          <a:off x="4287258" y="1201835"/>
          <a:ext cx="411130" cy="91440"/>
        </a:xfrm>
        <a:custGeom>
          <a:avLst/>
          <a:gdLst/>
          <a:ahLst/>
          <a:cxnLst/>
          <a:rect l="0" t="0" r="0" b="0"/>
          <a:pathLst>
            <a:path>
              <a:moveTo>
                <a:pt x="0" y="45720"/>
              </a:moveTo>
              <a:lnTo>
                <a:pt x="411130"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CO" sz="1600" b="1" kern="1200"/>
        </a:p>
      </dsp:txBody>
      <dsp:txXfrm>
        <a:off x="4481780" y="1245344"/>
        <a:ext cx="22086" cy="4421"/>
      </dsp:txXfrm>
    </dsp:sp>
    <dsp:sp modelId="{A6EE1FD6-80CC-401B-8A8E-C8B838C435D8}">
      <dsp:nvSpPr>
        <dsp:cNvPr id="0" name=""/>
        <dsp:cNvSpPr/>
      </dsp:nvSpPr>
      <dsp:spPr>
        <a:xfrm>
          <a:off x="2368492" y="671386"/>
          <a:ext cx="1920565" cy="115233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CO" sz="1600" b="1" kern="1200" dirty="0"/>
            <a:t>C-2 Habilidades Profesionales y Educación General</a:t>
          </a:r>
        </a:p>
      </dsp:txBody>
      <dsp:txXfrm>
        <a:off x="2368492" y="671386"/>
        <a:ext cx="1920565" cy="1152339"/>
      </dsp:txXfrm>
    </dsp:sp>
    <dsp:sp modelId="{91CE1F33-B9B0-44B9-81BF-1376DD9E53B4}">
      <dsp:nvSpPr>
        <dsp:cNvPr id="0" name=""/>
        <dsp:cNvSpPr/>
      </dsp:nvSpPr>
      <dsp:spPr>
        <a:xfrm>
          <a:off x="6649554" y="1201835"/>
          <a:ext cx="411130" cy="91440"/>
        </a:xfrm>
        <a:custGeom>
          <a:avLst/>
          <a:gdLst/>
          <a:ahLst/>
          <a:cxnLst/>
          <a:rect l="0" t="0" r="0" b="0"/>
          <a:pathLst>
            <a:path>
              <a:moveTo>
                <a:pt x="0" y="45720"/>
              </a:moveTo>
              <a:lnTo>
                <a:pt x="411130"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CO" sz="1600" b="1" kern="1200"/>
        </a:p>
      </dsp:txBody>
      <dsp:txXfrm>
        <a:off x="6844075" y="1245344"/>
        <a:ext cx="22086" cy="4421"/>
      </dsp:txXfrm>
    </dsp:sp>
    <dsp:sp modelId="{624F115E-02A4-4147-BF1C-51F3CFCD0F13}">
      <dsp:nvSpPr>
        <dsp:cNvPr id="0" name=""/>
        <dsp:cNvSpPr/>
      </dsp:nvSpPr>
      <dsp:spPr>
        <a:xfrm>
          <a:off x="4730788" y="671386"/>
          <a:ext cx="1920565" cy="115233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CO" sz="1600" b="1" kern="1200" dirty="0"/>
            <a:t>C-3 Evaluación de capacidades y competencias contables</a:t>
          </a:r>
        </a:p>
      </dsp:txBody>
      <dsp:txXfrm>
        <a:off x="4730788" y="671386"/>
        <a:ext cx="1920565" cy="1152339"/>
      </dsp:txXfrm>
    </dsp:sp>
    <dsp:sp modelId="{7BDB9177-366E-4FE2-9680-C3B66CB77803}">
      <dsp:nvSpPr>
        <dsp:cNvPr id="0" name=""/>
        <dsp:cNvSpPr/>
      </dsp:nvSpPr>
      <dsp:spPr>
        <a:xfrm>
          <a:off x="966479" y="1821925"/>
          <a:ext cx="7086887" cy="411130"/>
        </a:xfrm>
        <a:custGeom>
          <a:avLst/>
          <a:gdLst/>
          <a:ahLst/>
          <a:cxnLst/>
          <a:rect l="0" t="0" r="0" b="0"/>
          <a:pathLst>
            <a:path>
              <a:moveTo>
                <a:pt x="7086887" y="0"/>
              </a:moveTo>
              <a:lnTo>
                <a:pt x="7086887" y="222665"/>
              </a:lnTo>
              <a:lnTo>
                <a:pt x="0" y="222665"/>
              </a:lnTo>
              <a:lnTo>
                <a:pt x="0" y="41113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CO" sz="1600" b="1" kern="1200"/>
        </a:p>
      </dsp:txBody>
      <dsp:txXfrm>
        <a:off x="4332407" y="2025279"/>
        <a:ext cx="355032" cy="4421"/>
      </dsp:txXfrm>
    </dsp:sp>
    <dsp:sp modelId="{5274702C-0385-40D4-9706-F7BC476D8C03}">
      <dsp:nvSpPr>
        <dsp:cNvPr id="0" name=""/>
        <dsp:cNvSpPr/>
      </dsp:nvSpPr>
      <dsp:spPr>
        <a:xfrm>
          <a:off x="7093084" y="671386"/>
          <a:ext cx="1920565" cy="115233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CO" sz="1600" b="1" kern="1200"/>
            <a:t>C-4 Requerimientos de Experiencia Práctica</a:t>
          </a:r>
        </a:p>
      </dsp:txBody>
      <dsp:txXfrm>
        <a:off x="7093084" y="671386"/>
        <a:ext cx="1920565" cy="1152339"/>
      </dsp:txXfrm>
    </dsp:sp>
    <dsp:sp modelId="{BF1081F9-348B-4A7F-8A6A-46FE12B79C70}">
      <dsp:nvSpPr>
        <dsp:cNvPr id="0" name=""/>
        <dsp:cNvSpPr/>
      </dsp:nvSpPr>
      <dsp:spPr>
        <a:xfrm>
          <a:off x="1924962" y="2795905"/>
          <a:ext cx="411130" cy="91440"/>
        </a:xfrm>
        <a:custGeom>
          <a:avLst/>
          <a:gdLst/>
          <a:ahLst/>
          <a:cxnLst/>
          <a:rect l="0" t="0" r="0" b="0"/>
          <a:pathLst>
            <a:path>
              <a:moveTo>
                <a:pt x="0" y="45720"/>
              </a:moveTo>
              <a:lnTo>
                <a:pt x="411130"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CO" sz="1600" b="1" kern="1200"/>
        </a:p>
      </dsp:txBody>
      <dsp:txXfrm>
        <a:off x="2119484" y="2839414"/>
        <a:ext cx="22086" cy="4421"/>
      </dsp:txXfrm>
    </dsp:sp>
    <dsp:sp modelId="{B4007A94-6F9B-4FC6-8D3D-B1118174CACF}">
      <dsp:nvSpPr>
        <dsp:cNvPr id="0" name=""/>
        <dsp:cNvSpPr/>
      </dsp:nvSpPr>
      <dsp:spPr>
        <a:xfrm>
          <a:off x="6197" y="2265455"/>
          <a:ext cx="1920565" cy="115233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CO" sz="1600" b="1" kern="1200" dirty="0"/>
            <a:t>C-5 Desarrollo Profesional Continuo</a:t>
          </a:r>
        </a:p>
      </dsp:txBody>
      <dsp:txXfrm>
        <a:off x="6197" y="2265455"/>
        <a:ext cx="1920565" cy="1152339"/>
      </dsp:txXfrm>
    </dsp:sp>
    <dsp:sp modelId="{5862C6CA-B7EC-4490-8A2B-914566C9EFC6}">
      <dsp:nvSpPr>
        <dsp:cNvPr id="0" name=""/>
        <dsp:cNvSpPr/>
      </dsp:nvSpPr>
      <dsp:spPr>
        <a:xfrm>
          <a:off x="4287258" y="2795905"/>
          <a:ext cx="411130" cy="91440"/>
        </a:xfrm>
        <a:custGeom>
          <a:avLst/>
          <a:gdLst/>
          <a:ahLst/>
          <a:cxnLst/>
          <a:rect l="0" t="0" r="0" b="0"/>
          <a:pathLst>
            <a:path>
              <a:moveTo>
                <a:pt x="0" y="45720"/>
              </a:moveTo>
              <a:lnTo>
                <a:pt x="411130"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CO" sz="1600" b="1" kern="1200"/>
        </a:p>
      </dsp:txBody>
      <dsp:txXfrm>
        <a:off x="4481780" y="2839414"/>
        <a:ext cx="22086" cy="4421"/>
      </dsp:txXfrm>
    </dsp:sp>
    <dsp:sp modelId="{5E615F5B-D059-43C1-ACB1-8AAC8FEBACC6}">
      <dsp:nvSpPr>
        <dsp:cNvPr id="0" name=""/>
        <dsp:cNvSpPr/>
      </dsp:nvSpPr>
      <dsp:spPr>
        <a:xfrm>
          <a:off x="2368492" y="2265455"/>
          <a:ext cx="1920565" cy="115233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CO" sz="1400" b="1" kern="1200" dirty="0"/>
            <a:t>C-6 Nivel avanzado y entrenamiento especializado después del Desarrollo Profesional Inicial</a:t>
          </a:r>
        </a:p>
      </dsp:txBody>
      <dsp:txXfrm>
        <a:off x="2368492" y="2265455"/>
        <a:ext cx="1920565" cy="1152339"/>
      </dsp:txXfrm>
    </dsp:sp>
    <dsp:sp modelId="{517D2A55-B80D-4C49-A851-E97C53BCE359}">
      <dsp:nvSpPr>
        <dsp:cNvPr id="0" name=""/>
        <dsp:cNvSpPr/>
      </dsp:nvSpPr>
      <dsp:spPr>
        <a:xfrm>
          <a:off x="6649554" y="2795905"/>
          <a:ext cx="411130" cy="91440"/>
        </a:xfrm>
        <a:custGeom>
          <a:avLst/>
          <a:gdLst/>
          <a:ahLst/>
          <a:cxnLst/>
          <a:rect l="0" t="0" r="0" b="0"/>
          <a:pathLst>
            <a:path>
              <a:moveTo>
                <a:pt x="0" y="45720"/>
              </a:moveTo>
              <a:lnTo>
                <a:pt x="411130"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CO" sz="1600" b="1" kern="1200"/>
        </a:p>
      </dsp:txBody>
      <dsp:txXfrm>
        <a:off x="6844075" y="2839414"/>
        <a:ext cx="22086" cy="4421"/>
      </dsp:txXfrm>
    </dsp:sp>
    <dsp:sp modelId="{E0578516-4C83-48AE-B264-1891B8630DE6}">
      <dsp:nvSpPr>
        <dsp:cNvPr id="0" name=""/>
        <dsp:cNvSpPr/>
      </dsp:nvSpPr>
      <dsp:spPr>
        <a:xfrm>
          <a:off x="4730788" y="2265455"/>
          <a:ext cx="1920565" cy="115233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CO" sz="1600" b="1" kern="1200" dirty="0"/>
            <a:t>C-7 Reguladores y otros interesados en la cadena de los informes financieros</a:t>
          </a:r>
        </a:p>
      </dsp:txBody>
      <dsp:txXfrm>
        <a:off x="4730788" y="2265455"/>
        <a:ext cx="1920565" cy="1152339"/>
      </dsp:txXfrm>
    </dsp:sp>
    <dsp:sp modelId="{030C2F4C-F1B4-43DC-B37E-4C789EEAFF7C}">
      <dsp:nvSpPr>
        <dsp:cNvPr id="0" name=""/>
        <dsp:cNvSpPr/>
      </dsp:nvSpPr>
      <dsp:spPr>
        <a:xfrm>
          <a:off x="7093084" y="2265455"/>
          <a:ext cx="1920565" cy="115233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CO" sz="1600" b="1" kern="1200" dirty="0"/>
            <a:t>C-8 Requerimientos para Técnicos Contables</a:t>
          </a:r>
        </a:p>
      </dsp:txBody>
      <dsp:txXfrm>
        <a:off x="7093084" y="2265455"/>
        <a:ext cx="1920565" cy="115233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25D7F-88F3-4A20-9BD0-E272548D9B5C}">
      <dsp:nvSpPr>
        <dsp:cNvPr id="0" name=""/>
        <dsp:cNvSpPr/>
      </dsp:nvSpPr>
      <dsp:spPr>
        <a:xfrm>
          <a:off x="4362" y="0"/>
          <a:ext cx="8925724" cy="1543049"/>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b="1" kern="1200" dirty="0"/>
            <a:t>Considera u</a:t>
          </a:r>
          <a:r>
            <a:rPr lang="es-CO" sz="2000" b="1" kern="1200" dirty="0"/>
            <a:t>na estrategia para  creación de capacidad y un plan de acción realista, que incluya la identificación de prioridades, plazos, recursos humanos y financieros, la identificación de las partes interesadas y la asignación de responsabilidades es fundamental para cumplir el propósito de disponer de informes empresariales de alta calidad. Puede incluir:</a:t>
          </a:r>
        </a:p>
      </dsp:txBody>
      <dsp:txXfrm>
        <a:off x="49556" y="45194"/>
        <a:ext cx="8835336" cy="145266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45BC29-7B59-41C0-B706-9B8AB11631DD}">
      <dsp:nvSpPr>
        <dsp:cNvPr id="0" name=""/>
        <dsp:cNvSpPr/>
      </dsp:nvSpPr>
      <dsp:spPr>
        <a:xfrm>
          <a:off x="1895910" y="875233"/>
          <a:ext cx="404469" cy="91440"/>
        </a:xfrm>
        <a:custGeom>
          <a:avLst/>
          <a:gdLst/>
          <a:ahLst/>
          <a:cxnLst/>
          <a:rect l="0" t="0" r="0" b="0"/>
          <a:pathLst>
            <a:path>
              <a:moveTo>
                <a:pt x="0" y="45720"/>
              </a:moveTo>
              <a:lnTo>
                <a:pt x="404469"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s-CO" sz="1200" b="1" kern="1200">
            <a:latin typeface="+mn-lt"/>
          </a:endParaRPr>
        </a:p>
      </dsp:txBody>
      <dsp:txXfrm>
        <a:off x="2087268" y="918775"/>
        <a:ext cx="21753" cy="4354"/>
      </dsp:txXfrm>
    </dsp:sp>
    <dsp:sp modelId="{E6341834-2C60-44FF-9DD8-5F05B6C76920}">
      <dsp:nvSpPr>
        <dsp:cNvPr id="0" name=""/>
        <dsp:cNvSpPr/>
      </dsp:nvSpPr>
      <dsp:spPr>
        <a:xfrm>
          <a:off x="6103" y="353471"/>
          <a:ext cx="1891606" cy="113496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CO" sz="1200" b="1" kern="1200" dirty="0">
              <a:latin typeface="+mn-lt"/>
            </a:rPr>
            <a:t>El alcance del proyecto, es decir, el marco del desafío de creación de capacidad;</a:t>
          </a:r>
        </a:p>
      </dsp:txBody>
      <dsp:txXfrm>
        <a:off x="6103" y="353471"/>
        <a:ext cx="1891606" cy="1134963"/>
      </dsp:txXfrm>
    </dsp:sp>
    <dsp:sp modelId="{13D4E9D3-A33A-4768-87C6-E66FAF0DEABB}">
      <dsp:nvSpPr>
        <dsp:cNvPr id="0" name=""/>
        <dsp:cNvSpPr/>
      </dsp:nvSpPr>
      <dsp:spPr>
        <a:xfrm>
          <a:off x="4222585" y="875233"/>
          <a:ext cx="404469" cy="91440"/>
        </a:xfrm>
        <a:custGeom>
          <a:avLst/>
          <a:gdLst/>
          <a:ahLst/>
          <a:cxnLst/>
          <a:rect l="0" t="0" r="0" b="0"/>
          <a:pathLst>
            <a:path>
              <a:moveTo>
                <a:pt x="0" y="45720"/>
              </a:moveTo>
              <a:lnTo>
                <a:pt x="404469"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s-CO" sz="1200" b="1" kern="1200">
            <a:latin typeface="+mn-lt"/>
          </a:endParaRPr>
        </a:p>
      </dsp:txBody>
      <dsp:txXfrm>
        <a:off x="4413943" y="918775"/>
        <a:ext cx="21753" cy="4354"/>
      </dsp:txXfrm>
    </dsp:sp>
    <dsp:sp modelId="{357E4443-4FEB-411F-AB6F-3D79F6F5D573}">
      <dsp:nvSpPr>
        <dsp:cNvPr id="0" name=""/>
        <dsp:cNvSpPr/>
      </dsp:nvSpPr>
      <dsp:spPr>
        <a:xfrm>
          <a:off x="2332779" y="353471"/>
          <a:ext cx="1891606" cy="113496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CO" sz="1200" b="1" kern="1200" dirty="0">
              <a:latin typeface="+mn-lt"/>
            </a:rPr>
            <a:t>• Evaluar la situación actual, condiciones culturales, políticas y socioeconómicas y principales partes interesadas;</a:t>
          </a:r>
        </a:p>
      </dsp:txBody>
      <dsp:txXfrm>
        <a:off x="2332779" y="353471"/>
        <a:ext cx="1891606" cy="1134963"/>
      </dsp:txXfrm>
    </dsp:sp>
    <dsp:sp modelId="{4F386519-F3FA-476E-B3E4-5355BAE01F28}">
      <dsp:nvSpPr>
        <dsp:cNvPr id="0" name=""/>
        <dsp:cNvSpPr/>
      </dsp:nvSpPr>
      <dsp:spPr>
        <a:xfrm>
          <a:off x="6549261" y="875233"/>
          <a:ext cx="404469" cy="91440"/>
        </a:xfrm>
        <a:custGeom>
          <a:avLst/>
          <a:gdLst/>
          <a:ahLst/>
          <a:cxnLst/>
          <a:rect l="0" t="0" r="0" b="0"/>
          <a:pathLst>
            <a:path>
              <a:moveTo>
                <a:pt x="0" y="45720"/>
              </a:moveTo>
              <a:lnTo>
                <a:pt x="404469"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s-CO" sz="1200" b="1" kern="1200">
            <a:latin typeface="+mn-lt"/>
          </a:endParaRPr>
        </a:p>
      </dsp:txBody>
      <dsp:txXfrm>
        <a:off x="6740619" y="918775"/>
        <a:ext cx="21753" cy="4354"/>
      </dsp:txXfrm>
    </dsp:sp>
    <dsp:sp modelId="{6CE2AAD2-ABC2-40B2-B3E9-828414277BE5}">
      <dsp:nvSpPr>
        <dsp:cNvPr id="0" name=""/>
        <dsp:cNvSpPr/>
      </dsp:nvSpPr>
      <dsp:spPr>
        <a:xfrm>
          <a:off x="4659455" y="353471"/>
          <a:ext cx="1891606" cy="113496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CO" sz="1200" b="1" kern="1200" dirty="0">
              <a:latin typeface="+mn-lt"/>
            </a:rPr>
            <a:t>• Identificar las brechas entre la situación actual y las normas internacionales pertinentes y  mejores prácticas;</a:t>
          </a:r>
        </a:p>
      </dsp:txBody>
      <dsp:txXfrm>
        <a:off x="4659455" y="353471"/>
        <a:ext cx="1891606" cy="1134963"/>
      </dsp:txXfrm>
    </dsp:sp>
    <dsp:sp modelId="{36BD4A68-74D0-4E0E-AA95-9328435D4D28}">
      <dsp:nvSpPr>
        <dsp:cNvPr id="0" name=""/>
        <dsp:cNvSpPr/>
      </dsp:nvSpPr>
      <dsp:spPr>
        <a:xfrm>
          <a:off x="951906" y="1486635"/>
          <a:ext cx="6980027" cy="404469"/>
        </a:xfrm>
        <a:custGeom>
          <a:avLst/>
          <a:gdLst/>
          <a:ahLst/>
          <a:cxnLst/>
          <a:rect l="0" t="0" r="0" b="0"/>
          <a:pathLst>
            <a:path>
              <a:moveTo>
                <a:pt x="6980027" y="0"/>
              </a:moveTo>
              <a:lnTo>
                <a:pt x="6980027" y="219334"/>
              </a:lnTo>
              <a:lnTo>
                <a:pt x="0" y="219334"/>
              </a:lnTo>
              <a:lnTo>
                <a:pt x="0" y="404469"/>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s-CO" sz="1200" b="1" kern="1200">
            <a:latin typeface="+mn-lt"/>
          </a:endParaRPr>
        </a:p>
      </dsp:txBody>
      <dsp:txXfrm>
        <a:off x="4267081" y="1686692"/>
        <a:ext cx="349678" cy="4354"/>
      </dsp:txXfrm>
    </dsp:sp>
    <dsp:sp modelId="{E36D1B7E-54C1-429A-9DFF-17B2CECBDA1A}">
      <dsp:nvSpPr>
        <dsp:cNvPr id="0" name=""/>
        <dsp:cNvSpPr/>
      </dsp:nvSpPr>
      <dsp:spPr>
        <a:xfrm>
          <a:off x="6986130" y="353471"/>
          <a:ext cx="1891606" cy="113496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endParaRPr lang="es-CO" sz="1100" b="1" kern="1200" dirty="0">
            <a:latin typeface="+mn-lt"/>
          </a:endParaRPr>
        </a:p>
        <a:p>
          <a:pPr marL="0" lvl="0" indent="0" algn="ctr" defTabSz="488950">
            <a:lnSpc>
              <a:spcPct val="90000"/>
            </a:lnSpc>
            <a:spcBef>
              <a:spcPct val="0"/>
            </a:spcBef>
            <a:spcAft>
              <a:spcPct val="35000"/>
            </a:spcAft>
            <a:buNone/>
          </a:pPr>
          <a:r>
            <a:rPr lang="es-CO" sz="1100" b="1" kern="1200" dirty="0">
              <a:latin typeface="+mn-lt"/>
            </a:rPr>
            <a:t>• Desarrollar la estrategia y un plan de acción pertinente a las necesidades del país (prioridades, recursos, plazos) e identificar contrapartes y socios estratégicos;</a:t>
          </a:r>
        </a:p>
      </dsp:txBody>
      <dsp:txXfrm>
        <a:off x="6986130" y="353471"/>
        <a:ext cx="1891606" cy="1134963"/>
      </dsp:txXfrm>
    </dsp:sp>
    <dsp:sp modelId="{5C3D7AE7-B578-4593-8899-736BF42D8A9B}">
      <dsp:nvSpPr>
        <dsp:cNvPr id="0" name=""/>
        <dsp:cNvSpPr/>
      </dsp:nvSpPr>
      <dsp:spPr>
        <a:xfrm>
          <a:off x="1895910" y="2445266"/>
          <a:ext cx="404469" cy="91440"/>
        </a:xfrm>
        <a:custGeom>
          <a:avLst/>
          <a:gdLst/>
          <a:ahLst/>
          <a:cxnLst/>
          <a:rect l="0" t="0" r="0" b="0"/>
          <a:pathLst>
            <a:path>
              <a:moveTo>
                <a:pt x="0" y="45720"/>
              </a:moveTo>
              <a:lnTo>
                <a:pt x="404469"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s-CO" sz="1200" b="1" kern="1200">
            <a:latin typeface="+mn-lt"/>
          </a:endParaRPr>
        </a:p>
      </dsp:txBody>
      <dsp:txXfrm>
        <a:off x="2087268" y="2488809"/>
        <a:ext cx="21753" cy="4354"/>
      </dsp:txXfrm>
    </dsp:sp>
    <dsp:sp modelId="{6585EE95-2074-480E-B5B0-24049AB08107}">
      <dsp:nvSpPr>
        <dsp:cNvPr id="0" name=""/>
        <dsp:cNvSpPr/>
      </dsp:nvSpPr>
      <dsp:spPr>
        <a:xfrm>
          <a:off x="6103" y="1923504"/>
          <a:ext cx="1891606" cy="113496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CO" sz="1200" b="1" kern="1200" dirty="0">
              <a:latin typeface="+mn-lt"/>
            </a:rPr>
            <a:t>• Comunicar el plan de acción a todas las partes interesadas clave;</a:t>
          </a:r>
        </a:p>
      </dsp:txBody>
      <dsp:txXfrm>
        <a:off x="6103" y="1923504"/>
        <a:ext cx="1891606" cy="1134963"/>
      </dsp:txXfrm>
    </dsp:sp>
    <dsp:sp modelId="{A202920F-19FF-40BB-B592-E8024099F84C}">
      <dsp:nvSpPr>
        <dsp:cNvPr id="0" name=""/>
        <dsp:cNvSpPr/>
      </dsp:nvSpPr>
      <dsp:spPr>
        <a:xfrm>
          <a:off x="4222585" y="2445266"/>
          <a:ext cx="404469" cy="91440"/>
        </a:xfrm>
        <a:custGeom>
          <a:avLst/>
          <a:gdLst/>
          <a:ahLst/>
          <a:cxnLst/>
          <a:rect l="0" t="0" r="0" b="0"/>
          <a:pathLst>
            <a:path>
              <a:moveTo>
                <a:pt x="0" y="45720"/>
              </a:moveTo>
              <a:lnTo>
                <a:pt x="404469"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s-CO" sz="1200" b="1" kern="1200">
            <a:latin typeface="+mn-lt"/>
          </a:endParaRPr>
        </a:p>
      </dsp:txBody>
      <dsp:txXfrm>
        <a:off x="4413943" y="2488809"/>
        <a:ext cx="21753" cy="4354"/>
      </dsp:txXfrm>
    </dsp:sp>
    <dsp:sp modelId="{19D9A1EA-BD0B-481C-A2F2-962741EDC3EC}">
      <dsp:nvSpPr>
        <dsp:cNvPr id="0" name=""/>
        <dsp:cNvSpPr/>
      </dsp:nvSpPr>
      <dsp:spPr>
        <a:xfrm>
          <a:off x="2332779" y="1923504"/>
          <a:ext cx="1891606" cy="113496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CO" sz="1200" b="1" kern="1200" dirty="0">
              <a:latin typeface="+mn-lt"/>
            </a:rPr>
            <a:t>• Implementar el plan;</a:t>
          </a:r>
        </a:p>
      </dsp:txBody>
      <dsp:txXfrm>
        <a:off x="2332779" y="1923504"/>
        <a:ext cx="1891606" cy="1134963"/>
      </dsp:txXfrm>
    </dsp:sp>
    <dsp:sp modelId="{47A4AC4A-674A-4333-945B-08FCCB760F23}">
      <dsp:nvSpPr>
        <dsp:cNvPr id="0" name=""/>
        <dsp:cNvSpPr/>
      </dsp:nvSpPr>
      <dsp:spPr>
        <a:xfrm>
          <a:off x="6549261" y="2445266"/>
          <a:ext cx="404469" cy="91440"/>
        </a:xfrm>
        <a:custGeom>
          <a:avLst/>
          <a:gdLst/>
          <a:ahLst/>
          <a:cxnLst/>
          <a:rect l="0" t="0" r="0" b="0"/>
          <a:pathLst>
            <a:path>
              <a:moveTo>
                <a:pt x="0" y="45720"/>
              </a:moveTo>
              <a:lnTo>
                <a:pt x="404469"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s-CO" sz="1200" b="1" kern="1200">
            <a:latin typeface="+mn-lt"/>
          </a:endParaRPr>
        </a:p>
      </dsp:txBody>
      <dsp:txXfrm>
        <a:off x="6740619" y="2488809"/>
        <a:ext cx="21753" cy="4354"/>
      </dsp:txXfrm>
    </dsp:sp>
    <dsp:sp modelId="{5B0A3447-0C08-446F-9A5B-218E8515E04E}">
      <dsp:nvSpPr>
        <dsp:cNvPr id="0" name=""/>
        <dsp:cNvSpPr/>
      </dsp:nvSpPr>
      <dsp:spPr>
        <a:xfrm>
          <a:off x="4659455" y="1923504"/>
          <a:ext cx="1891606" cy="113496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CO" sz="1200" b="1" kern="1200" dirty="0">
              <a:latin typeface="+mn-lt"/>
            </a:rPr>
            <a:t>• Evaluar el plan de acción y los avances realizados;</a:t>
          </a:r>
        </a:p>
      </dsp:txBody>
      <dsp:txXfrm>
        <a:off x="4659455" y="1923504"/>
        <a:ext cx="1891606" cy="1134963"/>
      </dsp:txXfrm>
    </dsp:sp>
    <dsp:sp modelId="{56C0C910-AC05-414B-8D2B-B517327CE99F}">
      <dsp:nvSpPr>
        <dsp:cNvPr id="0" name=""/>
        <dsp:cNvSpPr/>
      </dsp:nvSpPr>
      <dsp:spPr>
        <a:xfrm>
          <a:off x="6986130" y="1923504"/>
          <a:ext cx="1891606" cy="113496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CO" sz="1200" b="1" kern="1200" dirty="0">
              <a:latin typeface="+mn-lt"/>
            </a:rPr>
            <a:t>• Comenzar la siguiente etapa del proceso de creación de capacidad.</a:t>
          </a:r>
        </a:p>
      </dsp:txBody>
      <dsp:txXfrm>
        <a:off x="6986130" y="1923504"/>
        <a:ext cx="1891606" cy="113496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79761F-8B4F-4BD3-B8F2-F0FFB77D7FF7}">
      <dsp:nvSpPr>
        <dsp:cNvPr id="0" name=""/>
        <dsp:cNvSpPr/>
      </dsp:nvSpPr>
      <dsp:spPr>
        <a:xfrm>
          <a:off x="0" y="0"/>
          <a:ext cx="8707272" cy="93335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MX" sz="1700" b="1" kern="1200" dirty="0"/>
            <a:t>La estrategia y el plan de acción para construir capacidad  en el marco legal y regulatorio, institucional y de capacidad humana, y lograr la participación de todos los actores clave.</a:t>
          </a:r>
          <a:endParaRPr lang="es-CO" sz="1700" b="1" kern="1200" dirty="0"/>
        </a:p>
      </dsp:txBody>
      <dsp:txXfrm>
        <a:off x="1834789" y="0"/>
        <a:ext cx="6872482" cy="933354"/>
      </dsp:txXfrm>
    </dsp:sp>
    <dsp:sp modelId="{48FE8493-CE8F-4B77-B32A-2C6472AD40AB}">
      <dsp:nvSpPr>
        <dsp:cNvPr id="0" name=""/>
        <dsp:cNvSpPr/>
      </dsp:nvSpPr>
      <dsp:spPr>
        <a:xfrm>
          <a:off x="93335" y="93335"/>
          <a:ext cx="1741454" cy="746683"/>
        </a:xfrm>
        <a:prstGeom prst="roundRect">
          <a:avLst>
            <a:gd name="adj" fmla="val 10000"/>
          </a:avLst>
        </a:prstGeom>
        <a:solidFill>
          <a:schemeClr val="dk1">
            <a:tint val="4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855FD0-E7BB-42EB-A16F-1F2DA501CD48}">
      <dsp:nvSpPr>
        <dsp:cNvPr id="0" name=""/>
        <dsp:cNvSpPr/>
      </dsp:nvSpPr>
      <dsp:spPr>
        <a:xfrm>
          <a:off x="0" y="1026690"/>
          <a:ext cx="8707272" cy="93335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MX" sz="1700" b="1" kern="1200"/>
            <a:t>El rediseño y creación de estructuras de Gobierno (públicas y privadas) más solidas, junto con una estrategia para asegurar su sostenibilidad, atraer y retener personal talentoso y medición del desempeño y de las mejoras.</a:t>
          </a:r>
          <a:endParaRPr lang="es-MX" sz="1700" b="1" kern="1200" dirty="0"/>
        </a:p>
      </dsp:txBody>
      <dsp:txXfrm>
        <a:off x="1834789" y="1026690"/>
        <a:ext cx="6872482" cy="933354"/>
      </dsp:txXfrm>
    </dsp:sp>
    <dsp:sp modelId="{2D405C47-A427-41F4-A6CC-A6F9FAD48B14}">
      <dsp:nvSpPr>
        <dsp:cNvPr id="0" name=""/>
        <dsp:cNvSpPr/>
      </dsp:nvSpPr>
      <dsp:spPr>
        <a:xfrm>
          <a:off x="93335" y="1120025"/>
          <a:ext cx="1741454" cy="746683"/>
        </a:xfrm>
        <a:prstGeom prst="roundRect">
          <a:avLst>
            <a:gd name="adj" fmla="val 10000"/>
          </a:avLst>
        </a:prstGeom>
        <a:solidFill>
          <a:schemeClr val="dk1">
            <a:tint val="4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B85463-5BC5-4BD9-90D5-1C1AC3D1E13E}">
      <dsp:nvSpPr>
        <dsp:cNvPr id="0" name=""/>
        <dsp:cNvSpPr/>
      </dsp:nvSpPr>
      <dsp:spPr>
        <a:xfrm>
          <a:off x="0" y="2053380"/>
          <a:ext cx="8707272" cy="93335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MX" sz="1700" b="1" kern="1200"/>
            <a:t>La inclusión en los reportes empresariales de información no financiera relacionada con temas ambientales, sociales y de gobierno corporativo (ESG).</a:t>
          </a:r>
          <a:endParaRPr lang="es-MX" sz="1700" b="1" kern="1200" dirty="0"/>
        </a:p>
      </dsp:txBody>
      <dsp:txXfrm>
        <a:off x="1834789" y="2053380"/>
        <a:ext cx="6872482" cy="933354"/>
      </dsp:txXfrm>
    </dsp:sp>
    <dsp:sp modelId="{F8C22803-91F6-4DE6-BF48-EB839E24FA66}">
      <dsp:nvSpPr>
        <dsp:cNvPr id="0" name=""/>
        <dsp:cNvSpPr/>
      </dsp:nvSpPr>
      <dsp:spPr>
        <a:xfrm>
          <a:off x="93335" y="2146716"/>
          <a:ext cx="1741454" cy="746683"/>
        </a:xfrm>
        <a:prstGeom prst="roundRect">
          <a:avLst>
            <a:gd name="adj" fmla="val 10000"/>
          </a:avLst>
        </a:prstGeom>
        <a:solidFill>
          <a:schemeClr val="dk1">
            <a:tint val="4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65B23D-D6F5-4B04-A69B-2099C5E8810A}">
      <dsp:nvSpPr>
        <dsp:cNvPr id="0" name=""/>
        <dsp:cNvSpPr/>
      </dsp:nvSpPr>
      <dsp:spPr>
        <a:xfrm>
          <a:off x="0" y="3080071"/>
          <a:ext cx="8707272" cy="93335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MX" sz="1700" b="1" kern="1200"/>
            <a:t>Mejorar la relación entre las organizaciones profesionales (privadas) y el Gobierno (público)</a:t>
          </a:r>
          <a:endParaRPr lang="es-MX" sz="1700" b="1" kern="1200" dirty="0"/>
        </a:p>
      </dsp:txBody>
      <dsp:txXfrm>
        <a:off x="1834789" y="3080071"/>
        <a:ext cx="6872482" cy="933354"/>
      </dsp:txXfrm>
    </dsp:sp>
    <dsp:sp modelId="{A12325A0-B7AE-42B2-B7F0-F96FF67256D1}">
      <dsp:nvSpPr>
        <dsp:cNvPr id="0" name=""/>
        <dsp:cNvSpPr/>
      </dsp:nvSpPr>
      <dsp:spPr>
        <a:xfrm>
          <a:off x="93335" y="3173406"/>
          <a:ext cx="1741454" cy="746683"/>
        </a:xfrm>
        <a:prstGeom prst="roundRect">
          <a:avLst>
            <a:gd name="adj" fmla="val 10000"/>
          </a:avLst>
        </a:prstGeom>
        <a:solidFill>
          <a:schemeClr val="dk1">
            <a:tint val="4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BD360A-CFE2-408B-A396-73005836372C}">
      <dsp:nvSpPr>
        <dsp:cNvPr id="0" name=""/>
        <dsp:cNvSpPr/>
      </dsp:nvSpPr>
      <dsp:spPr>
        <a:xfrm>
          <a:off x="0" y="4106761"/>
          <a:ext cx="8707272" cy="93335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MX" sz="1700" b="1" kern="1200"/>
            <a:t>Requerimientos de entrada al ejercicio profesional, y mejoras en la educación profesional, el entrenamiento y el Desarrollo Profesional Continuo.</a:t>
          </a:r>
          <a:endParaRPr lang="es-MX" sz="1700" b="1" kern="1200" dirty="0"/>
        </a:p>
      </dsp:txBody>
      <dsp:txXfrm>
        <a:off x="1834789" y="4106761"/>
        <a:ext cx="6872482" cy="933354"/>
      </dsp:txXfrm>
    </dsp:sp>
    <dsp:sp modelId="{E287975F-7FA7-4D88-9579-61BEE92C0B15}">
      <dsp:nvSpPr>
        <dsp:cNvPr id="0" name=""/>
        <dsp:cNvSpPr/>
      </dsp:nvSpPr>
      <dsp:spPr>
        <a:xfrm>
          <a:off x="93335" y="4200096"/>
          <a:ext cx="1741454" cy="746683"/>
        </a:xfrm>
        <a:prstGeom prst="roundRect">
          <a:avLst>
            <a:gd name="adj" fmla="val 10000"/>
          </a:avLst>
        </a:prstGeom>
        <a:solidFill>
          <a:schemeClr val="dk1">
            <a:tint val="4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A6FBD-9C2D-4BF1-A822-6F610ABA58DC}">
      <dsp:nvSpPr>
        <dsp:cNvPr id="0" name=""/>
        <dsp:cNvSpPr/>
      </dsp:nvSpPr>
      <dsp:spPr>
        <a:xfrm>
          <a:off x="0" y="0"/>
          <a:ext cx="8270544" cy="122933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MX" sz="1900" b="1" kern="1200" dirty="0"/>
            <a:t>Un nuevo informe ROSC podría suministrar el apoyo político y financiero que se  requiere del alto gobierno.</a:t>
          </a:r>
        </a:p>
      </dsp:txBody>
      <dsp:txXfrm>
        <a:off x="1777042" y="0"/>
        <a:ext cx="6493501" cy="1229332"/>
      </dsp:txXfrm>
    </dsp:sp>
    <dsp:sp modelId="{A3766441-D2B6-42AA-8F8B-E2EB89E2CCB8}">
      <dsp:nvSpPr>
        <dsp:cNvPr id="0" name=""/>
        <dsp:cNvSpPr/>
      </dsp:nvSpPr>
      <dsp:spPr>
        <a:xfrm>
          <a:off x="122933" y="122933"/>
          <a:ext cx="1654108" cy="983466"/>
        </a:xfrm>
        <a:prstGeom prst="roundRect">
          <a:avLst>
            <a:gd name="adj" fmla="val 10000"/>
          </a:avLst>
        </a:prstGeom>
        <a:solidFill>
          <a:schemeClr val="dk1">
            <a:tint val="4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D98FCA-8B0B-4C5E-82E6-166681C56346}">
      <dsp:nvSpPr>
        <dsp:cNvPr id="0" name=""/>
        <dsp:cNvSpPr/>
      </dsp:nvSpPr>
      <dsp:spPr>
        <a:xfrm>
          <a:off x="0" y="1352266"/>
          <a:ext cx="8270544" cy="122933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MX" sz="1900" b="1" kern="1200"/>
            <a:t>Fortalecer la participación de la Comunidad contable y otros grupos de interés en los proyectos  que modifican o adicionan los marcos de información financiera, tanto a nivel local como internacional.</a:t>
          </a:r>
          <a:endParaRPr lang="es-MX" sz="1900" b="1" kern="1200" dirty="0"/>
        </a:p>
      </dsp:txBody>
      <dsp:txXfrm>
        <a:off x="1777042" y="1352266"/>
        <a:ext cx="6493501" cy="1229332"/>
      </dsp:txXfrm>
    </dsp:sp>
    <dsp:sp modelId="{0EC8BC21-F882-4CE0-A390-B8684B1B992A}">
      <dsp:nvSpPr>
        <dsp:cNvPr id="0" name=""/>
        <dsp:cNvSpPr/>
      </dsp:nvSpPr>
      <dsp:spPr>
        <a:xfrm>
          <a:off x="122933" y="1475199"/>
          <a:ext cx="1654108" cy="983466"/>
        </a:xfrm>
        <a:prstGeom prst="roundRect">
          <a:avLst>
            <a:gd name="adj" fmla="val 10000"/>
          </a:avLst>
        </a:prstGeom>
        <a:solidFill>
          <a:schemeClr val="dk1">
            <a:tint val="4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B3A526-EFD8-4878-9B33-7ED8AAC6986F}">
      <dsp:nvSpPr>
        <dsp:cNvPr id="0" name=""/>
        <dsp:cNvSpPr/>
      </dsp:nvSpPr>
      <dsp:spPr>
        <a:xfrm>
          <a:off x="0" y="2704532"/>
          <a:ext cx="8270544" cy="122933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MX" sz="1900" b="1" kern="1200"/>
            <a:t>Fortalecer los mecanismos de coordinación para eliminar la doble carga de información de las autoridades.</a:t>
          </a:r>
          <a:endParaRPr lang="es-MX" sz="1900" b="1" kern="1200" dirty="0"/>
        </a:p>
      </dsp:txBody>
      <dsp:txXfrm>
        <a:off x="1777042" y="2704532"/>
        <a:ext cx="6493501" cy="1229332"/>
      </dsp:txXfrm>
    </dsp:sp>
    <dsp:sp modelId="{8ED2A0B0-BA09-49F6-80DC-1430F1FE1CA5}">
      <dsp:nvSpPr>
        <dsp:cNvPr id="0" name=""/>
        <dsp:cNvSpPr/>
      </dsp:nvSpPr>
      <dsp:spPr>
        <a:xfrm>
          <a:off x="122933" y="2827465"/>
          <a:ext cx="1654108" cy="983466"/>
        </a:xfrm>
        <a:prstGeom prst="roundRect">
          <a:avLst>
            <a:gd name="adj" fmla="val 10000"/>
          </a:avLst>
        </a:prstGeom>
        <a:solidFill>
          <a:schemeClr val="dk1">
            <a:tint val="4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A4E732-F03F-4C89-A0BF-8D7B67625DA3}">
      <dsp:nvSpPr>
        <dsp:cNvPr id="0" name=""/>
        <dsp:cNvSpPr/>
      </dsp:nvSpPr>
      <dsp:spPr>
        <a:xfrm>
          <a:off x="0" y="4056798"/>
          <a:ext cx="8270544" cy="122933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MX" sz="1900" b="1" kern="1200"/>
            <a:t>La alineación de los nuevos marcos técnicos de información financiera y aseguramiento con la legislación comercial y otras normas legales.</a:t>
          </a:r>
          <a:endParaRPr lang="es-MX" sz="1900" b="1" kern="1200" dirty="0"/>
        </a:p>
      </dsp:txBody>
      <dsp:txXfrm>
        <a:off x="1777042" y="4056798"/>
        <a:ext cx="6493501" cy="1229332"/>
      </dsp:txXfrm>
    </dsp:sp>
    <dsp:sp modelId="{FAF75E61-148D-43D1-A079-ED01A98EDEF0}">
      <dsp:nvSpPr>
        <dsp:cNvPr id="0" name=""/>
        <dsp:cNvSpPr/>
      </dsp:nvSpPr>
      <dsp:spPr>
        <a:xfrm>
          <a:off x="122933" y="4179731"/>
          <a:ext cx="1654108" cy="983466"/>
        </a:xfrm>
        <a:prstGeom prst="roundRect">
          <a:avLst>
            <a:gd name="adj" fmla="val 10000"/>
          </a:avLst>
        </a:prstGeom>
        <a:solidFill>
          <a:schemeClr val="dk1">
            <a:tint val="4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56267-BD34-40C4-AD59-69695F118ECF}">
      <dsp:nvSpPr>
        <dsp:cNvPr id="0" name=""/>
        <dsp:cNvSpPr/>
      </dsp:nvSpPr>
      <dsp:spPr>
        <a:xfrm>
          <a:off x="729027" y="1098"/>
          <a:ext cx="2067169" cy="10335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s-MX" sz="2100" kern="1200" dirty="0"/>
            <a:t>Perspectiva del Emisor Mundial</a:t>
          </a:r>
          <a:endParaRPr lang="es-CO" sz="2100" kern="1200" dirty="0"/>
        </a:p>
      </dsp:txBody>
      <dsp:txXfrm>
        <a:off x="759300" y="31371"/>
        <a:ext cx="2006623" cy="973038"/>
      </dsp:txXfrm>
    </dsp:sp>
    <dsp:sp modelId="{849F8B6B-62FE-40CF-A82C-B17099971228}">
      <dsp:nvSpPr>
        <dsp:cNvPr id="0" name=""/>
        <dsp:cNvSpPr/>
      </dsp:nvSpPr>
      <dsp:spPr>
        <a:xfrm>
          <a:off x="935744" y="1034683"/>
          <a:ext cx="206716" cy="775188"/>
        </a:xfrm>
        <a:custGeom>
          <a:avLst/>
          <a:gdLst/>
          <a:ahLst/>
          <a:cxnLst/>
          <a:rect l="0" t="0" r="0" b="0"/>
          <a:pathLst>
            <a:path>
              <a:moveTo>
                <a:pt x="0" y="0"/>
              </a:moveTo>
              <a:lnTo>
                <a:pt x="0" y="775188"/>
              </a:lnTo>
              <a:lnTo>
                <a:pt x="206716" y="7751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340791-63AA-4F07-A1DF-E9AF60A825D9}">
      <dsp:nvSpPr>
        <dsp:cNvPr id="0" name=""/>
        <dsp:cNvSpPr/>
      </dsp:nvSpPr>
      <dsp:spPr>
        <a:xfrm>
          <a:off x="1142461" y="1293079"/>
          <a:ext cx="1653735" cy="10335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s-MX" sz="800" b="1" kern="1200" dirty="0"/>
            <a:t>¿Qué tipos de estrategias podrían adoptarse para promover una participación más activa de firmas y otros Grupos de interés en  Colombia en los proyecto del IASB?</a:t>
          </a:r>
          <a:endParaRPr lang="es-CO" sz="800" kern="1200" dirty="0"/>
        </a:p>
      </dsp:txBody>
      <dsp:txXfrm>
        <a:off x="1172734" y="1323352"/>
        <a:ext cx="1593189" cy="973038"/>
      </dsp:txXfrm>
    </dsp:sp>
    <dsp:sp modelId="{7B46813F-8023-47D1-B9CE-16AA170F958E}">
      <dsp:nvSpPr>
        <dsp:cNvPr id="0" name=""/>
        <dsp:cNvSpPr/>
      </dsp:nvSpPr>
      <dsp:spPr>
        <a:xfrm>
          <a:off x="935744" y="1034683"/>
          <a:ext cx="206716" cy="2067169"/>
        </a:xfrm>
        <a:custGeom>
          <a:avLst/>
          <a:gdLst/>
          <a:ahLst/>
          <a:cxnLst/>
          <a:rect l="0" t="0" r="0" b="0"/>
          <a:pathLst>
            <a:path>
              <a:moveTo>
                <a:pt x="0" y="0"/>
              </a:moveTo>
              <a:lnTo>
                <a:pt x="0" y="2067169"/>
              </a:lnTo>
              <a:lnTo>
                <a:pt x="206716" y="20671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8580BA-D54C-4553-AEFB-0712D6B8106C}">
      <dsp:nvSpPr>
        <dsp:cNvPr id="0" name=""/>
        <dsp:cNvSpPr/>
      </dsp:nvSpPr>
      <dsp:spPr>
        <a:xfrm>
          <a:off x="1142461" y="2585060"/>
          <a:ext cx="1653735" cy="10335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endParaRPr lang="es-CO" sz="800" kern="1200" dirty="0"/>
        </a:p>
      </dsp:txBody>
      <dsp:txXfrm>
        <a:off x="1172734" y="2615333"/>
        <a:ext cx="1593189" cy="973038"/>
      </dsp:txXfrm>
    </dsp:sp>
    <dsp:sp modelId="{FEDCAAE4-73D6-4BF7-A23B-7CFC5CF2F1B4}">
      <dsp:nvSpPr>
        <dsp:cNvPr id="0" name=""/>
        <dsp:cNvSpPr/>
      </dsp:nvSpPr>
      <dsp:spPr>
        <a:xfrm>
          <a:off x="935744" y="1034683"/>
          <a:ext cx="206716" cy="3359151"/>
        </a:xfrm>
        <a:custGeom>
          <a:avLst/>
          <a:gdLst/>
          <a:ahLst/>
          <a:cxnLst/>
          <a:rect l="0" t="0" r="0" b="0"/>
          <a:pathLst>
            <a:path>
              <a:moveTo>
                <a:pt x="0" y="0"/>
              </a:moveTo>
              <a:lnTo>
                <a:pt x="0" y="3359151"/>
              </a:lnTo>
              <a:lnTo>
                <a:pt x="206716" y="33591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9D940F-A819-4B81-813B-B947973267B1}">
      <dsp:nvSpPr>
        <dsp:cNvPr id="0" name=""/>
        <dsp:cNvSpPr/>
      </dsp:nvSpPr>
      <dsp:spPr>
        <a:xfrm>
          <a:off x="1142461" y="3877041"/>
          <a:ext cx="1653735" cy="10335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endParaRPr lang="es-CO" sz="800" kern="1200" dirty="0"/>
        </a:p>
      </dsp:txBody>
      <dsp:txXfrm>
        <a:off x="1172734" y="3907314"/>
        <a:ext cx="1593189" cy="973038"/>
      </dsp:txXfrm>
    </dsp:sp>
    <dsp:sp modelId="{3D4930E2-C2A2-4A44-AC13-580BD5D7D3F5}">
      <dsp:nvSpPr>
        <dsp:cNvPr id="0" name=""/>
        <dsp:cNvSpPr/>
      </dsp:nvSpPr>
      <dsp:spPr>
        <a:xfrm>
          <a:off x="3312990" y="1098"/>
          <a:ext cx="2067169" cy="10335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s-MX" sz="2100" kern="1200" dirty="0"/>
            <a:t>Perspectiva del Sector Público en Colombia</a:t>
          </a:r>
          <a:endParaRPr lang="es-CO" sz="2100" kern="1200" dirty="0"/>
        </a:p>
      </dsp:txBody>
      <dsp:txXfrm>
        <a:off x="3343263" y="31371"/>
        <a:ext cx="2006623" cy="973038"/>
      </dsp:txXfrm>
    </dsp:sp>
    <dsp:sp modelId="{EC18AC2B-F2F3-49B7-B081-B86721C31EE7}">
      <dsp:nvSpPr>
        <dsp:cNvPr id="0" name=""/>
        <dsp:cNvSpPr/>
      </dsp:nvSpPr>
      <dsp:spPr>
        <a:xfrm>
          <a:off x="3519707" y="1034683"/>
          <a:ext cx="206716" cy="775188"/>
        </a:xfrm>
        <a:custGeom>
          <a:avLst/>
          <a:gdLst/>
          <a:ahLst/>
          <a:cxnLst/>
          <a:rect l="0" t="0" r="0" b="0"/>
          <a:pathLst>
            <a:path>
              <a:moveTo>
                <a:pt x="0" y="0"/>
              </a:moveTo>
              <a:lnTo>
                <a:pt x="0" y="775188"/>
              </a:lnTo>
              <a:lnTo>
                <a:pt x="206716" y="7751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9CD3CE-DB6F-4615-8AEC-F95E9D210496}">
      <dsp:nvSpPr>
        <dsp:cNvPr id="0" name=""/>
        <dsp:cNvSpPr/>
      </dsp:nvSpPr>
      <dsp:spPr>
        <a:xfrm>
          <a:off x="3726424" y="1293079"/>
          <a:ext cx="1653735" cy="10335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s-MX" sz="800" kern="1200" dirty="0"/>
            <a:t>¿Qué estrategias podrían adoptarse para fortalecer los mecanismos de coordinación entre el emisor de normas del sector público y las autoridades de normalización y regulación en Colombia?</a:t>
          </a:r>
          <a:endParaRPr lang="es-CO" sz="800" kern="1200" dirty="0"/>
        </a:p>
      </dsp:txBody>
      <dsp:txXfrm>
        <a:off x="3756697" y="1323352"/>
        <a:ext cx="1593189" cy="973038"/>
      </dsp:txXfrm>
    </dsp:sp>
    <dsp:sp modelId="{832A59BA-C19F-4B81-A329-E5C112046E7E}">
      <dsp:nvSpPr>
        <dsp:cNvPr id="0" name=""/>
        <dsp:cNvSpPr/>
      </dsp:nvSpPr>
      <dsp:spPr>
        <a:xfrm>
          <a:off x="3519707" y="1034683"/>
          <a:ext cx="206716" cy="2067169"/>
        </a:xfrm>
        <a:custGeom>
          <a:avLst/>
          <a:gdLst/>
          <a:ahLst/>
          <a:cxnLst/>
          <a:rect l="0" t="0" r="0" b="0"/>
          <a:pathLst>
            <a:path>
              <a:moveTo>
                <a:pt x="0" y="0"/>
              </a:moveTo>
              <a:lnTo>
                <a:pt x="0" y="2067169"/>
              </a:lnTo>
              <a:lnTo>
                <a:pt x="206716" y="20671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421E8F-F4CD-411F-999C-41AD923F5D1F}">
      <dsp:nvSpPr>
        <dsp:cNvPr id="0" name=""/>
        <dsp:cNvSpPr/>
      </dsp:nvSpPr>
      <dsp:spPr>
        <a:xfrm>
          <a:off x="3726424" y="2585060"/>
          <a:ext cx="1653735" cy="10335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s-CO" sz="800" kern="1200"/>
            <a:t>¿ En </a:t>
          </a:r>
          <a:r>
            <a:rPr lang="es-CO" sz="800" kern="1200" dirty="0"/>
            <a:t>materia contable pública las NICSP que impacto generarán en el consolidado de los balances del nivel Nacional, Territorial y Sector Público ?</a:t>
          </a:r>
        </a:p>
      </dsp:txBody>
      <dsp:txXfrm>
        <a:off x="3756697" y="2615333"/>
        <a:ext cx="1593189" cy="973038"/>
      </dsp:txXfrm>
    </dsp:sp>
    <dsp:sp modelId="{9889759D-2DB6-400F-9197-BB84F5A296E7}">
      <dsp:nvSpPr>
        <dsp:cNvPr id="0" name=""/>
        <dsp:cNvSpPr/>
      </dsp:nvSpPr>
      <dsp:spPr>
        <a:xfrm>
          <a:off x="3519707" y="1034683"/>
          <a:ext cx="206716" cy="3359151"/>
        </a:xfrm>
        <a:custGeom>
          <a:avLst/>
          <a:gdLst/>
          <a:ahLst/>
          <a:cxnLst/>
          <a:rect l="0" t="0" r="0" b="0"/>
          <a:pathLst>
            <a:path>
              <a:moveTo>
                <a:pt x="0" y="0"/>
              </a:moveTo>
              <a:lnTo>
                <a:pt x="0" y="3359151"/>
              </a:lnTo>
              <a:lnTo>
                <a:pt x="206716" y="33591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DE2F2B-0274-4D34-AE21-4AC4C5E14FEE}">
      <dsp:nvSpPr>
        <dsp:cNvPr id="0" name=""/>
        <dsp:cNvSpPr/>
      </dsp:nvSpPr>
      <dsp:spPr>
        <a:xfrm>
          <a:off x="3726424" y="3877041"/>
          <a:ext cx="1653735" cy="10335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s-CO" sz="800" kern="1200" dirty="0"/>
            <a:t>¿ Como el regulador contable público en su función de capacitar a sus regulados ha estructurado un plan para coadyuvarle a los contadores en su responsabilidad de preparadores de la información contable pública? </a:t>
          </a:r>
        </a:p>
      </dsp:txBody>
      <dsp:txXfrm>
        <a:off x="3756697" y="3907314"/>
        <a:ext cx="1593189" cy="973038"/>
      </dsp:txXfrm>
    </dsp:sp>
    <dsp:sp modelId="{15525555-1346-412A-A0A4-C074C0997B9C}">
      <dsp:nvSpPr>
        <dsp:cNvPr id="0" name=""/>
        <dsp:cNvSpPr/>
      </dsp:nvSpPr>
      <dsp:spPr>
        <a:xfrm>
          <a:off x="5896952" y="1098"/>
          <a:ext cx="2067169" cy="10335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s-MX" sz="2100" kern="1200" dirty="0"/>
            <a:t>Perspectiva del Sector Privado en Colombia</a:t>
          </a:r>
          <a:endParaRPr lang="es-CO" sz="2100" kern="1200" dirty="0"/>
        </a:p>
      </dsp:txBody>
      <dsp:txXfrm>
        <a:off x="5927225" y="31371"/>
        <a:ext cx="2006623" cy="973038"/>
      </dsp:txXfrm>
    </dsp:sp>
    <dsp:sp modelId="{37030EAD-56BD-467C-A8E6-6B0FBE47EA25}">
      <dsp:nvSpPr>
        <dsp:cNvPr id="0" name=""/>
        <dsp:cNvSpPr/>
      </dsp:nvSpPr>
      <dsp:spPr>
        <a:xfrm>
          <a:off x="6103669" y="1034683"/>
          <a:ext cx="206716" cy="775188"/>
        </a:xfrm>
        <a:custGeom>
          <a:avLst/>
          <a:gdLst/>
          <a:ahLst/>
          <a:cxnLst/>
          <a:rect l="0" t="0" r="0" b="0"/>
          <a:pathLst>
            <a:path>
              <a:moveTo>
                <a:pt x="0" y="0"/>
              </a:moveTo>
              <a:lnTo>
                <a:pt x="0" y="775188"/>
              </a:lnTo>
              <a:lnTo>
                <a:pt x="206716" y="7751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8B51F1-E1C6-45AB-B1D1-9BDA198F88E8}">
      <dsp:nvSpPr>
        <dsp:cNvPr id="0" name=""/>
        <dsp:cNvSpPr/>
      </dsp:nvSpPr>
      <dsp:spPr>
        <a:xfrm>
          <a:off x="6310386" y="1293079"/>
          <a:ext cx="1653735" cy="10335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s-MX" sz="800" b="1" kern="1200" dirty="0"/>
            <a:t>¿Identifique para cada uno de los tres pilares de la herramienta ADT los dos (2) aspectos más importantes que deberían ser incluidos en la estrategia y plan de acción para creación de capacidad?</a:t>
          </a:r>
          <a:endParaRPr lang="es-CO" sz="800" kern="1200" dirty="0"/>
        </a:p>
      </dsp:txBody>
      <dsp:txXfrm>
        <a:off x="6340659" y="1323352"/>
        <a:ext cx="1593189" cy="973038"/>
      </dsp:txXfrm>
    </dsp:sp>
    <dsp:sp modelId="{89872CB8-66ED-4DB0-8DAB-480034E03DAE}">
      <dsp:nvSpPr>
        <dsp:cNvPr id="0" name=""/>
        <dsp:cNvSpPr/>
      </dsp:nvSpPr>
      <dsp:spPr>
        <a:xfrm>
          <a:off x="6103669" y="1034683"/>
          <a:ext cx="206716" cy="2067169"/>
        </a:xfrm>
        <a:custGeom>
          <a:avLst/>
          <a:gdLst/>
          <a:ahLst/>
          <a:cxnLst/>
          <a:rect l="0" t="0" r="0" b="0"/>
          <a:pathLst>
            <a:path>
              <a:moveTo>
                <a:pt x="0" y="0"/>
              </a:moveTo>
              <a:lnTo>
                <a:pt x="0" y="2067169"/>
              </a:lnTo>
              <a:lnTo>
                <a:pt x="206716" y="20671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998E1C-D2CD-4324-BDF8-53436B398E60}">
      <dsp:nvSpPr>
        <dsp:cNvPr id="0" name=""/>
        <dsp:cNvSpPr/>
      </dsp:nvSpPr>
      <dsp:spPr>
        <a:xfrm>
          <a:off x="6310386" y="2585060"/>
          <a:ext cx="1653735" cy="10335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s-MX" sz="800" kern="1200" dirty="0"/>
            <a:t>¿Indique algunas ideas para mejorar los mecanismos de coordinación entre autoridades y reducir la doble carga de información?</a:t>
          </a:r>
          <a:endParaRPr lang="es-CO" sz="800" kern="1200" dirty="0"/>
        </a:p>
      </dsp:txBody>
      <dsp:txXfrm>
        <a:off x="6340659" y="2615333"/>
        <a:ext cx="1593189" cy="973038"/>
      </dsp:txXfrm>
    </dsp:sp>
    <dsp:sp modelId="{32080C30-5590-4310-82B1-8476059D0288}">
      <dsp:nvSpPr>
        <dsp:cNvPr id="0" name=""/>
        <dsp:cNvSpPr/>
      </dsp:nvSpPr>
      <dsp:spPr>
        <a:xfrm>
          <a:off x="6103669" y="1034683"/>
          <a:ext cx="206716" cy="3359151"/>
        </a:xfrm>
        <a:custGeom>
          <a:avLst/>
          <a:gdLst/>
          <a:ahLst/>
          <a:cxnLst/>
          <a:rect l="0" t="0" r="0" b="0"/>
          <a:pathLst>
            <a:path>
              <a:moveTo>
                <a:pt x="0" y="0"/>
              </a:moveTo>
              <a:lnTo>
                <a:pt x="0" y="3359151"/>
              </a:lnTo>
              <a:lnTo>
                <a:pt x="206716" y="33591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6F9B17-CD04-4178-888D-543FFB8873B4}">
      <dsp:nvSpPr>
        <dsp:cNvPr id="0" name=""/>
        <dsp:cNvSpPr/>
      </dsp:nvSpPr>
      <dsp:spPr>
        <a:xfrm>
          <a:off x="6310386" y="3877041"/>
          <a:ext cx="1653735" cy="10335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s-MX" sz="800" b="1" kern="1200" dirty="0"/>
            <a:t>¿Indique algunas ideas para que las distintas autoridades (AN, AR, AS, AV) apoyen el trabajo de los CP, Preparadores y otros usuarios en las entidades de interés no público y otras empresas?</a:t>
          </a:r>
          <a:endParaRPr lang="es-CO" sz="800" kern="1200" dirty="0"/>
        </a:p>
      </dsp:txBody>
      <dsp:txXfrm>
        <a:off x="6340659" y="3907314"/>
        <a:ext cx="1593189" cy="9730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CB369-8752-4F61-9FE9-EE73447A6F08}">
      <dsp:nvSpPr>
        <dsp:cNvPr id="0" name=""/>
        <dsp:cNvSpPr/>
      </dsp:nvSpPr>
      <dsp:spPr>
        <a:xfrm>
          <a:off x="2557267" y="383827"/>
          <a:ext cx="5120368" cy="5120368"/>
        </a:xfrm>
        <a:prstGeom prst="pie">
          <a:avLst>
            <a:gd name="adj1" fmla="val 16200000"/>
            <a:gd name="adj2" fmla="val 1800000"/>
          </a:avLst>
        </a:prstGeom>
        <a:solidFill>
          <a:srgbClr val="8DA3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Implementation</a:t>
          </a:r>
        </a:p>
      </dsp:txBody>
      <dsp:txXfrm>
        <a:off x="5255823" y="1468858"/>
        <a:ext cx="1828703" cy="1523919"/>
      </dsp:txXfrm>
    </dsp:sp>
    <dsp:sp modelId="{1DEAB309-D01F-4D7D-BD55-F6AE4D621D56}">
      <dsp:nvSpPr>
        <dsp:cNvPr id="0" name=""/>
        <dsp:cNvSpPr/>
      </dsp:nvSpPr>
      <dsp:spPr>
        <a:xfrm>
          <a:off x="2480128" y="579089"/>
          <a:ext cx="5120368" cy="5120368"/>
        </a:xfrm>
        <a:prstGeom prst="pie">
          <a:avLst>
            <a:gd name="adj1" fmla="val 1800000"/>
            <a:gd name="adj2" fmla="val 9000000"/>
          </a:avLst>
        </a:prstGeom>
        <a:solidFill>
          <a:srgbClr val="78496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Maintenance</a:t>
          </a:r>
        </a:p>
      </dsp:txBody>
      <dsp:txXfrm>
        <a:off x="3699263" y="3901233"/>
        <a:ext cx="2743054" cy="1341048"/>
      </dsp:txXfrm>
    </dsp:sp>
    <dsp:sp modelId="{16C36579-2705-4514-9467-8B26AAD53EC9}">
      <dsp:nvSpPr>
        <dsp:cNvPr id="0" name=""/>
        <dsp:cNvSpPr/>
      </dsp:nvSpPr>
      <dsp:spPr>
        <a:xfrm>
          <a:off x="2433096" y="383827"/>
          <a:ext cx="5120368" cy="5120368"/>
        </a:xfrm>
        <a:prstGeom prst="pie">
          <a:avLst>
            <a:gd name="adj1" fmla="val 9000000"/>
            <a:gd name="adj2" fmla="val 16200000"/>
          </a:avLst>
        </a:prstGeom>
        <a:solidFill>
          <a:srgbClr val="B31E3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Main projects development</a:t>
          </a:r>
        </a:p>
      </dsp:txBody>
      <dsp:txXfrm>
        <a:off x="3026205" y="1468858"/>
        <a:ext cx="1828703" cy="1523919"/>
      </dsp:txXfrm>
    </dsp:sp>
    <dsp:sp modelId="{0399410E-B183-4EBD-B12B-A083D552B4BB}">
      <dsp:nvSpPr>
        <dsp:cNvPr id="0" name=""/>
        <dsp:cNvSpPr/>
      </dsp:nvSpPr>
      <dsp:spPr>
        <a:xfrm>
          <a:off x="2240715" y="66852"/>
          <a:ext cx="5754319" cy="5754319"/>
        </a:xfrm>
        <a:prstGeom prst="circularArrow">
          <a:avLst>
            <a:gd name="adj1" fmla="val 5085"/>
            <a:gd name="adj2" fmla="val 327528"/>
            <a:gd name="adj3" fmla="val 1472472"/>
            <a:gd name="adj4" fmla="val 16199432"/>
            <a:gd name="adj5" fmla="val 5932"/>
          </a:avLst>
        </a:prstGeom>
        <a:solidFill>
          <a:srgbClr val="5F6062"/>
        </a:solidFill>
        <a:ln>
          <a:noFill/>
        </a:ln>
        <a:effectLst/>
      </dsp:spPr>
      <dsp:style>
        <a:lnRef idx="0">
          <a:scrgbClr r="0" g="0" b="0"/>
        </a:lnRef>
        <a:fillRef idx="1">
          <a:scrgbClr r="0" g="0" b="0"/>
        </a:fillRef>
        <a:effectRef idx="0">
          <a:scrgbClr r="0" g="0" b="0"/>
        </a:effectRef>
        <a:fontRef idx="minor">
          <a:schemeClr val="lt1"/>
        </a:fontRef>
      </dsp:style>
    </dsp:sp>
    <dsp:sp modelId="{8F122F0D-7E24-4A46-8CE1-54BEF90F05D9}">
      <dsp:nvSpPr>
        <dsp:cNvPr id="0" name=""/>
        <dsp:cNvSpPr/>
      </dsp:nvSpPr>
      <dsp:spPr>
        <a:xfrm>
          <a:off x="2163152" y="261790"/>
          <a:ext cx="5754319" cy="5754319"/>
        </a:xfrm>
        <a:prstGeom prst="circularArrow">
          <a:avLst>
            <a:gd name="adj1" fmla="val 5085"/>
            <a:gd name="adj2" fmla="val 327528"/>
            <a:gd name="adj3" fmla="val 8671970"/>
            <a:gd name="adj4" fmla="val 1800502"/>
            <a:gd name="adj5" fmla="val 5932"/>
          </a:avLst>
        </a:prstGeom>
        <a:solidFill>
          <a:srgbClr val="5F6062"/>
        </a:solidFill>
        <a:ln>
          <a:noFill/>
        </a:ln>
        <a:effectLst/>
      </dsp:spPr>
      <dsp:style>
        <a:lnRef idx="0">
          <a:scrgbClr r="0" g="0" b="0"/>
        </a:lnRef>
        <a:fillRef idx="1">
          <a:scrgbClr r="0" g="0" b="0"/>
        </a:fillRef>
        <a:effectRef idx="0">
          <a:scrgbClr r="0" g="0" b="0"/>
        </a:effectRef>
        <a:fontRef idx="minor">
          <a:schemeClr val="lt1"/>
        </a:fontRef>
      </dsp:style>
    </dsp:sp>
    <dsp:sp modelId="{6C4E7970-3853-4726-AB9A-526E4C39D215}">
      <dsp:nvSpPr>
        <dsp:cNvPr id="0" name=""/>
        <dsp:cNvSpPr/>
      </dsp:nvSpPr>
      <dsp:spPr>
        <a:xfrm>
          <a:off x="2060629" y="92229"/>
          <a:ext cx="5754319" cy="5754319"/>
        </a:xfrm>
        <a:prstGeom prst="circularArrow">
          <a:avLst>
            <a:gd name="adj1" fmla="val 5085"/>
            <a:gd name="adj2" fmla="val 327528"/>
            <a:gd name="adj3" fmla="val 15873039"/>
            <a:gd name="adj4" fmla="val 9000000"/>
            <a:gd name="adj5" fmla="val 5932"/>
          </a:avLst>
        </a:prstGeom>
        <a:solidFill>
          <a:srgbClr val="5F6062"/>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A23B9-6001-4DC6-9F10-E367DB1CE5F5}">
      <dsp:nvSpPr>
        <dsp:cNvPr id="0" name=""/>
        <dsp:cNvSpPr/>
      </dsp:nvSpPr>
      <dsp:spPr>
        <a:xfrm>
          <a:off x="2623652" y="0"/>
          <a:ext cx="2391288" cy="2391652"/>
        </a:xfrm>
        <a:prstGeom prst="circularArrow">
          <a:avLst>
            <a:gd name="adj1" fmla="val 10980"/>
            <a:gd name="adj2" fmla="val 1142322"/>
            <a:gd name="adj3" fmla="val 4500000"/>
            <a:gd name="adj4" fmla="val 10800000"/>
            <a:gd name="adj5" fmla="val 12500"/>
          </a:avLst>
        </a:prstGeom>
        <a:solidFill>
          <a:schemeClr val="accent1">
            <a:shade val="80000"/>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4ABBD6-2682-4777-8793-23324A09428F}">
      <dsp:nvSpPr>
        <dsp:cNvPr id="0" name=""/>
        <dsp:cNvSpPr/>
      </dsp:nvSpPr>
      <dsp:spPr>
        <a:xfrm>
          <a:off x="3152206" y="863459"/>
          <a:ext cx="1328793" cy="664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endParaRPr lang="es-ES" sz="4300" kern="1200" dirty="0"/>
        </a:p>
      </dsp:txBody>
      <dsp:txXfrm>
        <a:off x="3152206" y="863459"/>
        <a:ext cx="1328793" cy="664237"/>
      </dsp:txXfrm>
    </dsp:sp>
    <dsp:sp modelId="{39568629-B909-464D-A7B7-46FDDAFAAC5B}">
      <dsp:nvSpPr>
        <dsp:cNvPr id="0" name=""/>
        <dsp:cNvSpPr/>
      </dsp:nvSpPr>
      <dsp:spPr>
        <a:xfrm>
          <a:off x="1959480" y="1374181"/>
          <a:ext cx="2391288" cy="2391652"/>
        </a:xfrm>
        <a:prstGeom prst="leftCircularArrow">
          <a:avLst>
            <a:gd name="adj1" fmla="val 10980"/>
            <a:gd name="adj2" fmla="val 1142322"/>
            <a:gd name="adj3" fmla="val 6300000"/>
            <a:gd name="adj4" fmla="val 18900000"/>
            <a:gd name="adj5" fmla="val 12500"/>
          </a:avLst>
        </a:prstGeom>
        <a:solidFill>
          <a:schemeClr val="accent1">
            <a:shade val="80000"/>
            <a:hueOff val="135632"/>
            <a:satOff val="2588"/>
            <a:lumOff val="11428"/>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3DD6C0-6574-4902-A96B-38433A5B01FB}">
      <dsp:nvSpPr>
        <dsp:cNvPr id="0" name=""/>
        <dsp:cNvSpPr/>
      </dsp:nvSpPr>
      <dsp:spPr>
        <a:xfrm>
          <a:off x="2472431" y="2213752"/>
          <a:ext cx="1328793" cy="664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es-ES" sz="4300" kern="1200" dirty="0">
              <a:solidFill>
                <a:schemeClr val="bg1"/>
              </a:solidFill>
            </a:rPr>
            <a:t>.</a:t>
          </a:r>
        </a:p>
      </dsp:txBody>
      <dsp:txXfrm>
        <a:off x="2472431" y="2213752"/>
        <a:ext cx="1328793" cy="664237"/>
      </dsp:txXfrm>
    </dsp:sp>
    <dsp:sp modelId="{219CA952-AFB6-43F7-BDB4-5BAB92B5C357}">
      <dsp:nvSpPr>
        <dsp:cNvPr id="0" name=""/>
        <dsp:cNvSpPr/>
      </dsp:nvSpPr>
      <dsp:spPr>
        <a:xfrm>
          <a:off x="2793849" y="2912808"/>
          <a:ext cx="2054487" cy="2055310"/>
        </a:xfrm>
        <a:prstGeom prst="blockArc">
          <a:avLst>
            <a:gd name="adj1" fmla="val 13500000"/>
            <a:gd name="adj2" fmla="val 10800000"/>
            <a:gd name="adj3" fmla="val 12740"/>
          </a:avLst>
        </a:prstGeom>
        <a:solidFill>
          <a:schemeClr val="accent1">
            <a:shade val="80000"/>
            <a:hueOff val="271263"/>
            <a:satOff val="5175"/>
            <a:lumOff val="22855"/>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C9FCFE-8515-40E8-B5E7-258B13709237}">
      <dsp:nvSpPr>
        <dsp:cNvPr id="0" name=""/>
        <dsp:cNvSpPr/>
      </dsp:nvSpPr>
      <dsp:spPr>
        <a:xfrm>
          <a:off x="3155349" y="3629707"/>
          <a:ext cx="1328793" cy="664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es-ES" sz="4300" kern="1200" dirty="0">
              <a:solidFill>
                <a:schemeClr val="bg1"/>
              </a:solidFill>
            </a:rPr>
            <a:t>.</a:t>
          </a:r>
        </a:p>
      </dsp:txBody>
      <dsp:txXfrm>
        <a:off x="3155349" y="3629707"/>
        <a:ext cx="1328793" cy="6642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4D51F1-8AB1-4E96-AD45-F3373CD709A3}">
      <dsp:nvSpPr>
        <dsp:cNvPr id="0" name=""/>
        <dsp:cNvSpPr/>
      </dsp:nvSpPr>
      <dsp:spPr>
        <a:xfrm>
          <a:off x="970601" y="393274"/>
          <a:ext cx="6578255" cy="205570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92397" tIns="76200" rIns="76200" bIns="76200" numCol="1" spcCol="1270" anchor="ctr" anchorCtr="0">
          <a:noAutofit/>
        </a:bodyPr>
        <a:lstStyle/>
        <a:p>
          <a:pPr marL="0" lvl="0" indent="0" algn="just" defTabSz="889000">
            <a:lnSpc>
              <a:spcPct val="90000"/>
            </a:lnSpc>
            <a:spcBef>
              <a:spcPct val="0"/>
            </a:spcBef>
            <a:spcAft>
              <a:spcPct val="35000"/>
            </a:spcAft>
            <a:buNone/>
          </a:pPr>
          <a:r>
            <a:rPr lang="es-CO" sz="2000" b="1" kern="1200" dirty="0">
              <a:solidFill>
                <a:schemeClr val="tx1"/>
              </a:solidFill>
            </a:rPr>
            <a:t>La contabilidad juega un papel esencial en el desarrollo económico. </a:t>
          </a:r>
        </a:p>
        <a:p>
          <a:pPr marL="0" lvl="0" indent="0" algn="just" defTabSz="889000">
            <a:lnSpc>
              <a:spcPct val="90000"/>
            </a:lnSpc>
            <a:spcBef>
              <a:spcPct val="0"/>
            </a:spcBef>
            <a:spcAft>
              <a:spcPct val="35000"/>
            </a:spcAft>
            <a:buNone/>
          </a:pPr>
          <a:r>
            <a:rPr lang="es-CO" sz="1700" b="1" kern="1200" dirty="0">
              <a:solidFill>
                <a:schemeClr val="tx1"/>
              </a:solidFill>
            </a:rPr>
            <a:t>La presentación de informes corporativos de alta calidad es fundamental para mejorar la transparencia, facilitar la movilización de las inversiones nacionales e internacionales, crear un entorno de inversión sólido y promover la estabilidad financiera. </a:t>
          </a:r>
        </a:p>
      </dsp:txBody>
      <dsp:txXfrm>
        <a:off x="970601" y="393274"/>
        <a:ext cx="6578255" cy="2055704"/>
      </dsp:txXfrm>
    </dsp:sp>
    <dsp:sp modelId="{0EA4FBD5-6113-4300-B624-961D124EAE4D}">
      <dsp:nvSpPr>
        <dsp:cNvPr id="0" name=""/>
        <dsp:cNvSpPr/>
      </dsp:nvSpPr>
      <dsp:spPr>
        <a:xfrm>
          <a:off x="696507" y="96339"/>
          <a:ext cx="1438993" cy="2158490"/>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15CBFA-DCE5-4F0C-A124-D2AA780D0BD8}">
      <dsp:nvSpPr>
        <dsp:cNvPr id="0" name=""/>
        <dsp:cNvSpPr/>
      </dsp:nvSpPr>
      <dsp:spPr>
        <a:xfrm>
          <a:off x="970601" y="2981178"/>
          <a:ext cx="6578255" cy="205570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92397" tIns="64770" rIns="64770" bIns="64770" numCol="1" spcCol="1270" anchor="ctr" anchorCtr="0">
          <a:noAutofit/>
        </a:bodyPr>
        <a:lstStyle/>
        <a:p>
          <a:pPr marL="0" lvl="0" indent="0" algn="just" defTabSz="755650">
            <a:lnSpc>
              <a:spcPct val="90000"/>
            </a:lnSpc>
            <a:spcBef>
              <a:spcPct val="0"/>
            </a:spcBef>
            <a:spcAft>
              <a:spcPct val="35000"/>
            </a:spcAft>
            <a:buNone/>
          </a:pPr>
          <a:r>
            <a:rPr lang="es-CO" sz="1700" b="1" kern="1200" dirty="0">
              <a:solidFill>
                <a:schemeClr val="tx1"/>
              </a:solidFill>
            </a:rPr>
            <a:t>Un sistema de informes empresariales, sólido y comparable a nivel internacional, facilita los flujos financieros internacionales, al mismo tiempo que ayuda a reducir la corrupción y la mala gestión de los recursos. También fortalece la competitividad internacional de las empresas para atraer financiamiento externo y aprovechar las oportunidades del mercado internacional.</a:t>
          </a:r>
        </a:p>
      </dsp:txBody>
      <dsp:txXfrm>
        <a:off x="970601" y="2981178"/>
        <a:ext cx="6578255" cy="2055704"/>
      </dsp:txXfrm>
    </dsp:sp>
    <dsp:sp modelId="{562ED3DA-7B41-42E4-B3D8-638F0DE98909}">
      <dsp:nvSpPr>
        <dsp:cNvPr id="0" name=""/>
        <dsp:cNvSpPr/>
      </dsp:nvSpPr>
      <dsp:spPr>
        <a:xfrm>
          <a:off x="696507" y="2684242"/>
          <a:ext cx="1438993" cy="2158490"/>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0EFC30-212F-4C05-857A-AD32C082CA92}">
      <dsp:nvSpPr>
        <dsp:cNvPr id="0" name=""/>
        <dsp:cNvSpPr/>
      </dsp:nvSpPr>
      <dsp:spPr>
        <a:xfrm>
          <a:off x="0" y="0"/>
          <a:ext cx="9002110" cy="5328054"/>
        </a:xfrm>
        <a:prstGeom prst="roundRect">
          <a:avLst>
            <a:gd name="adj" fmla="val 85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4135163" numCol="1" spcCol="1270" anchor="t" anchorCtr="0">
          <a:noAutofit/>
        </a:bodyPr>
        <a:lstStyle/>
        <a:p>
          <a:pPr marL="0" lvl="0" indent="0" algn="just" defTabSz="889000" rtl="0">
            <a:lnSpc>
              <a:spcPct val="90000"/>
            </a:lnSpc>
            <a:spcBef>
              <a:spcPct val="0"/>
            </a:spcBef>
            <a:spcAft>
              <a:spcPct val="35000"/>
            </a:spcAft>
            <a:buNone/>
          </a:pPr>
          <a:r>
            <a:rPr lang="es-CO" sz="2000" b="1" kern="1200" dirty="0"/>
            <a:t>El trabajo de los CP es fundamental en la infraestructura contable y de informes empresariales de un país, ellos, junto con otros actores clave apoyan la transparencia, la responsabilidad en la rendición de cuentas y el estado de derecho. </a:t>
          </a:r>
        </a:p>
      </dsp:txBody>
      <dsp:txXfrm>
        <a:off x="132645" y="132645"/>
        <a:ext cx="8736820" cy="5062764"/>
      </dsp:txXfrm>
    </dsp:sp>
    <dsp:sp modelId="{89D9027E-7A5A-4898-B263-F70C81E9D31C}">
      <dsp:nvSpPr>
        <dsp:cNvPr id="0" name=""/>
        <dsp:cNvSpPr/>
      </dsp:nvSpPr>
      <dsp:spPr>
        <a:xfrm>
          <a:off x="225052" y="1332013"/>
          <a:ext cx="8552004" cy="3729638"/>
        </a:xfrm>
        <a:prstGeom prst="roundRect">
          <a:avLst>
            <a:gd name="adj" fmla="val 105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2368320" numCol="1" spcCol="1270" anchor="t" anchorCtr="0">
          <a:noAutofit/>
        </a:bodyPr>
        <a:lstStyle/>
        <a:p>
          <a:pPr marL="0" lvl="0" indent="0" algn="ctr" defTabSz="889000" rtl="0">
            <a:lnSpc>
              <a:spcPct val="90000"/>
            </a:lnSpc>
            <a:spcBef>
              <a:spcPct val="0"/>
            </a:spcBef>
            <a:spcAft>
              <a:spcPct val="35000"/>
            </a:spcAft>
            <a:buNone/>
          </a:pPr>
          <a:r>
            <a:rPr lang="es-CO" sz="2000" b="1" kern="1200" dirty="0"/>
            <a:t>Una INFRAESTRUCTURA CONTABLE más fuerte permite cumplir el propósito de generar información empresarial de alta calidad y es un instrumento efectivo en la lucha contra la corrupción. </a:t>
          </a:r>
        </a:p>
      </dsp:txBody>
      <dsp:txXfrm>
        <a:off x="339751" y="1446712"/>
        <a:ext cx="8322606" cy="3500240"/>
      </dsp:txXfrm>
    </dsp:sp>
    <dsp:sp modelId="{1CAE890E-FB6B-41C6-9D72-93C5EFDF1CBB}">
      <dsp:nvSpPr>
        <dsp:cNvPr id="0" name=""/>
        <dsp:cNvSpPr/>
      </dsp:nvSpPr>
      <dsp:spPr>
        <a:xfrm>
          <a:off x="438852" y="3010351"/>
          <a:ext cx="4026499" cy="1678337"/>
        </a:xfrm>
        <a:prstGeom prst="roundRect">
          <a:avLst>
            <a:gd name="adj" fmla="val 105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s-CO" sz="1600" b="1" kern="1200" dirty="0">
              <a:solidFill>
                <a:srgbClr val="FF0000"/>
              </a:solidFill>
            </a:rPr>
            <a:t>LA ÉTICA PROFESIONAL, LA EDUCACIÓN Y LA SUPERVISIÓN</a:t>
          </a:r>
          <a:r>
            <a:rPr lang="es-CO" sz="1600" b="1" kern="1200" dirty="0"/>
            <a:t> son claves para el papel determinante que desempeñan los contadores en la generación de información empresarial  de alta calidad y en la  lucha contra la corrupción.</a:t>
          </a:r>
        </a:p>
      </dsp:txBody>
      <dsp:txXfrm>
        <a:off x="490467" y="3061966"/>
        <a:ext cx="3923269" cy="1575107"/>
      </dsp:txXfrm>
    </dsp:sp>
    <dsp:sp modelId="{60EF8D79-7472-4BC9-B528-C1683C8875F8}">
      <dsp:nvSpPr>
        <dsp:cNvPr id="0" name=""/>
        <dsp:cNvSpPr/>
      </dsp:nvSpPr>
      <dsp:spPr>
        <a:xfrm>
          <a:off x="4532274" y="3010351"/>
          <a:ext cx="4026499" cy="1678337"/>
        </a:xfrm>
        <a:prstGeom prst="roundRect">
          <a:avLst>
            <a:gd name="adj" fmla="val 105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s-CO" sz="1600" b="1" kern="1200" dirty="0"/>
            <a:t>En los países donde los Contadores se comprometen con estas cualidades  existen puntajes de corrupción tres veces  más favorables, que en aquellos países en los cuales existen </a:t>
          </a:r>
          <a:r>
            <a:rPr lang="es-CO" sz="1600" b="1" i="1" kern="1200" dirty="0"/>
            <a:t>Contadores</a:t>
          </a:r>
          <a:r>
            <a:rPr lang="es-CO" sz="1600" b="1" kern="1200" dirty="0"/>
            <a:t> que no poseen dichas cualificaciones profesionales</a:t>
          </a:r>
        </a:p>
      </dsp:txBody>
      <dsp:txXfrm>
        <a:off x="4583889" y="3061966"/>
        <a:ext cx="3923269" cy="15751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0EFC30-212F-4C05-857A-AD32C082CA92}">
      <dsp:nvSpPr>
        <dsp:cNvPr id="0" name=""/>
        <dsp:cNvSpPr/>
      </dsp:nvSpPr>
      <dsp:spPr>
        <a:xfrm>
          <a:off x="0" y="0"/>
          <a:ext cx="9002110" cy="5328054"/>
        </a:xfrm>
        <a:prstGeom prst="roundRect">
          <a:avLst>
            <a:gd name="adj" fmla="val 85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3289334" numCol="1" spcCol="1270" anchor="t" anchorCtr="0">
          <a:noAutofit/>
        </a:bodyPr>
        <a:lstStyle/>
        <a:p>
          <a:pPr marL="0" lvl="0" indent="0" algn="just" defTabSz="1600200" rtl="0">
            <a:lnSpc>
              <a:spcPct val="90000"/>
            </a:lnSpc>
            <a:spcBef>
              <a:spcPct val="0"/>
            </a:spcBef>
            <a:spcAft>
              <a:spcPct val="35000"/>
            </a:spcAft>
            <a:buNone/>
          </a:pPr>
          <a:r>
            <a:rPr lang="es-CO" sz="3600" b="1" kern="1200" dirty="0"/>
            <a:t>Una estrategia para  creación de capacidad y un plan de acción realista, que incluya la identificación de prioridades, plazos, recursos humanos y financieros, la identificación de las partes interesadas y la asignación de responsabilidades es fundamental para cumplir el propósito de disponer de informes empresariales de alta calidad. </a:t>
          </a:r>
        </a:p>
      </dsp:txBody>
      <dsp:txXfrm>
        <a:off x="132645" y="132645"/>
        <a:ext cx="8736820" cy="50627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7B27E-8244-4D3F-8340-5ABF4D726855}">
      <dsp:nvSpPr>
        <dsp:cNvPr id="0" name=""/>
        <dsp:cNvSpPr/>
      </dsp:nvSpPr>
      <dsp:spPr>
        <a:xfrm>
          <a:off x="0" y="3702672"/>
          <a:ext cx="8386640" cy="121529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CO" sz="1800" b="1" kern="1200" dirty="0"/>
            <a:t>Es un instrumento de evaluación cuantitativa que permite a los países examinar su situación en comparación con estándares internacionales y buenas prácticas aplicadas en el mundo.</a:t>
          </a:r>
        </a:p>
      </dsp:txBody>
      <dsp:txXfrm>
        <a:off x="0" y="3702672"/>
        <a:ext cx="8386640" cy="1215299"/>
      </dsp:txXfrm>
    </dsp:sp>
    <dsp:sp modelId="{33C255F7-B554-4BE9-A724-D3E938A6597E}">
      <dsp:nvSpPr>
        <dsp:cNvPr id="0" name=""/>
        <dsp:cNvSpPr/>
      </dsp:nvSpPr>
      <dsp:spPr>
        <a:xfrm rot="10800000">
          <a:off x="0" y="1851771"/>
          <a:ext cx="8386640" cy="1869131"/>
        </a:xfrm>
        <a:prstGeom prst="upArrowCallou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CO" sz="1800" b="1" kern="1200" dirty="0"/>
            <a:t>Es un medio para evaluar la capacidad actual de un país para producir información empresarial de alta calidad, permite identificar deficiencias y determinar las áreas prioritarias de desarrollo futuro. </a:t>
          </a:r>
        </a:p>
      </dsp:txBody>
      <dsp:txXfrm rot="10800000">
        <a:off x="0" y="1851771"/>
        <a:ext cx="8386640" cy="1214505"/>
      </dsp:txXfrm>
    </dsp:sp>
    <dsp:sp modelId="{94B4D46E-B50F-4B74-96D8-123C13EE9A9F}">
      <dsp:nvSpPr>
        <dsp:cNvPr id="0" name=""/>
        <dsp:cNvSpPr/>
      </dsp:nvSpPr>
      <dsp:spPr>
        <a:xfrm rot="10800000">
          <a:off x="0" y="869"/>
          <a:ext cx="8386640" cy="1869131"/>
        </a:xfrm>
        <a:prstGeom prst="upArrowCallou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CO" sz="1800" b="1" kern="1200" dirty="0"/>
            <a:t>Ayuda a reguladores, responsables de elaborar políticas, y otras partes interesadas, en sus esfuerzos hacia el fortalecimiento de la infraestructura contable y de reporte para la presentación de información empresarial de alta calidad que sea internacionalmente comparable.</a:t>
          </a:r>
        </a:p>
      </dsp:txBody>
      <dsp:txXfrm rot="10800000">
        <a:off x="0" y="869"/>
        <a:ext cx="8386640" cy="121450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673908-81CA-4C06-AA08-F3B7A6EF54F1}">
      <dsp:nvSpPr>
        <dsp:cNvPr id="0" name=""/>
        <dsp:cNvSpPr/>
      </dsp:nvSpPr>
      <dsp:spPr>
        <a:xfrm>
          <a:off x="0" y="3655201"/>
          <a:ext cx="8576441" cy="119971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CO" sz="2000" b="1" kern="1200" dirty="0">
              <a:latin typeface="+mn-lt"/>
            </a:rPr>
            <a:t>Promueve un diálogo abierto y constructivo y crea conciencia de las debilidades y prioridades de todos los actores involucrados, en primer lugar entre el gobierno y la profesión.</a:t>
          </a:r>
        </a:p>
      </dsp:txBody>
      <dsp:txXfrm>
        <a:off x="0" y="3655201"/>
        <a:ext cx="8576441" cy="1199718"/>
      </dsp:txXfrm>
    </dsp:sp>
    <dsp:sp modelId="{70EC6839-AF01-45AE-A96C-BE1717DA3A62}">
      <dsp:nvSpPr>
        <dsp:cNvPr id="0" name=""/>
        <dsp:cNvSpPr/>
      </dsp:nvSpPr>
      <dsp:spPr>
        <a:xfrm rot="10800000">
          <a:off x="0" y="1828030"/>
          <a:ext cx="8576441" cy="1845167"/>
        </a:xfrm>
        <a:prstGeom prst="upArrowCallou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CO" sz="2000" b="1" kern="1200" dirty="0">
              <a:latin typeface="+mn-lt"/>
            </a:rPr>
            <a:t>Proporciona una hoja de ruta a los países para construir capacidad de manera consistente y sistémica hacia una mas solida base legal, institucional y técnica para la contabilidad y la presentación de informes empresariales de alta calidad;</a:t>
          </a:r>
        </a:p>
      </dsp:txBody>
      <dsp:txXfrm rot="10800000">
        <a:off x="0" y="1828030"/>
        <a:ext cx="8576441" cy="1198934"/>
      </dsp:txXfrm>
    </dsp:sp>
    <dsp:sp modelId="{49A3D0BF-B348-4D25-8DB8-BBB92606BFD3}">
      <dsp:nvSpPr>
        <dsp:cNvPr id="0" name=""/>
        <dsp:cNvSpPr/>
      </dsp:nvSpPr>
      <dsp:spPr>
        <a:xfrm rot="10800000">
          <a:off x="0" y="858"/>
          <a:ext cx="8576441" cy="1845167"/>
        </a:xfrm>
        <a:prstGeom prst="upArrowCallou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CO" sz="2000" b="1" kern="1200" dirty="0">
              <a:latin typeface="+mn-lt"/>
            </a:rPr>
            <a:t>Asiste a los países en la construcción de estrategias e identificación de prioridades para la convergencia internacional en materia de contabilidad y presentación de informes empresariales;</a:t>
          </a:r>
        </a:p>
      </dsp:txBody>
      <dsp:txXfrm rot="10800000">
        <a:off x="0" y="858"/>
        <a:ext cx="8576441" cy="11989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25D7F-88F3-4A20-9BD0-E272548D9B5C}">
      <dsp:nvSpPr>
        <dsp:cNvPr id="0" name=""/>
        <dsp:cNvSpPr/>
      </dsp:nvSpPr>
      <dsp:spPr>
        <a:xfrm>
          <a:off x="0" y="0"/>
          <a:ext cx="8915400" cy="1123950"/>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sz="2400" b="1" kern="1200" dirty="0"/>
            <a:t>Garantiza que los participantes a lo largo de la cadena de informes  realizan ciertas tareas a un nivel requerido de calidad. Incluye:</a:t>
          </a:r>
        </a:p>
      </dsp:txBody>
      <dsp:txXfrm>
        <a:off x="32919" y="32919"/>
        <a:ext cx="8849562" cy="1058112"/>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6.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0.50072</cdr:x>
      <cdr:y>0.10087</cdr:y>
    </cdr:from>
    <cdr:to>
      <cdr:x>0.75759</cdr:x>
      <cdr:y>0.26899</cdr:y>
    </cdr:to>
    <cdr:sp macro="" textlink="">
      <cdr:nvSpPr>
        <cdr:cNvPr id="2" name="1 CuadroTexto"/>
        <cdr:cNvSpPr txBox="1"/>
      </cdr:nvSpPr>
      <cdr:spPr>
        <a:xfrm xmlns:a="http://schemas.openxmlformats.org/drawingml/2006/main">
          <a:off x="4202914" y="548639"/>
          <a:ext cx="2156023"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CO" sz="2000" b="1" dirty="0">
              <a:solidFill>
                <a:schemeClr val="bg1"/>
              </a:solidFill>
            </a:rPr>
            <a:t>Transacciones sin </a:t>
          </a:r>
        </a:p>
        <a:p xmlns:a="http://schemas.openxmlformats.org/drawingml/2006/main">
          <a:r>
            <a:rPr lang="es-CO" sz="2000" b="1" dirty="0">
              <a:solidFill>
                <a:schemeClr val="bg1"/>
              </a:solidFill>
            </a:rPr>
            <a:t>contrasprestación</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018BB5-D78D-4786-95D0-8FC1FAAAF097}" type="datetimeFigureOut">
              <a:rPr lang="es-CO" smtClean="0"/>
              <a:t>27/05/2021</a:t>
            </a:fld>
            <a:endParaRPr lang="es-CO"/>
          </a:p>
        </p:txBody>
      </p:sp>
      <p:sp>
        <p:nvSpPr>
          <p:cNvPr id="4" name="3 Marcador de imagen de diapositiva"/>
          <p:cNvSpPr>
            <a:spLocks noGrp="1" noRot="1" noChangeAspect="1"/>
          </p:cNvSpPr>
          <p:nvPr>
            <p:ph type="sldImg" idx="2"/>
          </p:nvPr>
        </p:nvSpPr>
        <p:spPr>
          <a:xfrm>
            <a:off x="1196975" y="685800"/>
            <a:ext cx="446405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FBAC37-FAD1-4145-8E2E-35BC62741A5B}" type="slidenum">
              <a:rPr lang="es-CO" smtClean="0"/>
              <a:t>‹Nº›</a:t>
            </a:fld>
            <a:endParaRPr lang="es-CO"/>
          </a:p>
        </p:txBody>
      </p:sp>
    </p:spTree>
    <p:extLst>
      <p:ext uri="{BB962C8B-B14F-4D97-AF65-F5344CB8AC3E}">
        <p14:creationId xmlns:p14="http://schemas.microsoft.com/office/powerpoint/2010/main" val="304877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E574B2A9-A036-4E09-885C-1E1866A5962A}" type="slidenum">
              <a:rPr lang="en-US" altLang="en-US" sz="1200" smtClean="0"/>
              <a:pPr eaLnBrk="1" hangingPunct="1">
                <a:defRPr/>
              </a:pPr>
              <a:t>6</a:t>
            </a:fld>
            <a:endParaRPr lang="en-US" altLang="en-US" sz="1200"/>
          </a:p>
        </p:txBody>
      </p:sp>
      <p:sp>
        <p:nvSpPr>
          <p:cNvPr id="29699" name="Rectangle 2"/>
          <p:cNvSpPr>
            <a:spLocks noGrp="1" noRot="1" noChangeAspect="1" noChangeArrowheads="1" noTextEdit="1"/>
          </p:cNvSpPr>
          <p:nvPr>
            <p:ph type="sldImg"/>
          </p:nvPr>
        </p:nvSpPr>
        <p:spPr>
          <a:xfrm>
            <a:off x="1196975" y="685800"/>
            <a:ext cx="4464050" cy="3429000"/>
          </a:xfrm>
          <a:ln/>
        </p:spPr>
      </p:sp>
      <p:sp>
        <p:nvSpPr>
          <p:cNvPr id="29700"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a typeface="ＭＳ Ｐゴシック" pitchFamily="34" charset="-128"/>
            </a:endParaRPr>
          </a:p>
        </p:txBody>
      </p:sp>
    </p:spTree>
    <p:extLst>
      <p:ext uri="{BB962C8B-B14F-4D97-AF65-F5344CB8AC3E}">
        <p14:creationId xmlns:p14="http://schemas.microsoft.com/office/powerpoint/2010/main" val="802035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1178A2A-F2E5-F04A-A4B2-B7E2BB4BB4E6}" type="slidenum">
              <a:rPr kumimoji="0" lang="en-US" sz="1200" b="0" i="0" u="none" strike="noStrike" kern="1200" cap="none" spc="0" normalizeH="0" baseline="0" noProof="0">
                <a:ln>
                  <a:noFill/>
                </a:ln>
                <a:solidFill>
                  <a:srgbClr val="5F6062"/>
                </a:solidFill>
                <a:effectLst/>
                <a:uLnTx/>
                <a:uFillTx/>
                <a:latin typeface="Arial" charset="0"/>
                <a:sym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5F6062"/>
              </a:solidFill>
              <a:effectLst/>
              <a:uLnTx/>
              <a:uFillTx/>
              <a:latin typeface="Arial" charset="0"/>
              <a:sym typeface="Arial" charset="0"/>
            </a:endParaRPr>
          </a:p>
        </p:txBody>
      </p:sp>
      <p:sp>
        <p:nvSpPr>
          <p:cNvPr id="11266" name="Rectangle 2"/>
          <p:cNvSpPr>
            <a:spLocks noGrp="1" noRot="1" noChangeAspect="1" noChangeArrowheads="1" noTextEdit="1"/>
          </p:cNvSpPr>
          <p:nvPr>
            <p:ph type="sldImg"/>
          </p:nvPr>
        </p:nvSpPr>
        <p:spPr>
          <a:xfrm>
            <a:off x="1112838" y="690563"/>
            <a:ext cx="4498975" cy="3454400"/>
          </a:xfrm>
          <a:ln/>
          <a:extLst>
            <a:ext uri="{FAA26D3D-D897-4be2-8F04-BA451C77F1D7}">
              <ma14:placeholderFlag xmlns:ma14="http://schemas.microsoft.com/office/mac/drawingml/2011/main" xmlns="" val="1"/>
            </a:ext>
          </a:extLst>
        </p:spPr>
      </p:sp>
      <p:sp>
        <p:nvSpPr>
          <p:cNvPr id="11267" name="Rectangle 3"/>
          <p:cNvSpPr>
            <a:spLocks noGrp="1"/>
          </p:cNvSpPr>
          <p:nvPr>
            <p:ph type="body" idx="1"/>
          </p:nvPr>
        </p:nvSpPr>
        <p:spPr/>
        <p:txBody>
          <a:bodyPr/>
          <a:lstStyle/>
          <a:p>
            <a:pPr eaLnBrk="1" hangingPunct="1">
              <a:defRPr/>
            </a:pPr>
            <a:endParaRPr lang="en-GB" dirty="0">
              <a:cs typeface="+mn-cs"/>
            </a:endParaRPr>
          </a:p>
        </p:txBody>
      </p:sp>
    </p:spTree>
    <p:extLst>
      <p:ext uri="{BB962C8B-B14F-4D97-AF65-F5344CB8AC3E}">
        <p14:creationId xmlns:p14="http://schemas.microsoft.com/office/powerpoint/2010/main" val="107944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1178A2A-F2E5-F04A-A4B2-B7E2BB4BB4E6}" type="slidenum">
              <a:rPr kumimoji="0" lang="en-US" sz="1200" b="0" i="0" u="none" strike="noStrike" kern="1200" cap="none" spc="0" normalizeH="0" baseline="0" noProof="0">
                <a:ln>
                  <a:noFill/>
                </a:ln>
                <a:solidFill>
                  <a:srgbClr val="5F6062"/>
                </a:solidFill>
                <a:effectLst/>
                <a:uLnTx/>
                <a:uFillTx/>
                <a:latin typeface="Arial" charset="0"/>
                <a:sym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5F6062"/>
              </a:solidFill>
              <a:effectLst/>
              <a:uLnTx/>
              <a:uFillTx/>
              <a:latin typeface="Arial" charset="0"/>
              <a:sym typeface="Arial" charset="0"/>
            </a:endParaRPr>
          </a:p>
        </p:txBody>
      </p:sp>
      <p:sp>
        <p:nvSpPr>
          <p:cNvPr id="11266" name="Rectangle 2"/>
          <p:cNvSpPr>
            <a:spLocks noGrp="1" noRot="1" noChangeAspect="1" noChangeArrowheads="1" noTextEdit="1"/>
          </p:cNvSpPr>
          <p:nvPr>
            <p:ph type="sldImg"/>
          </p:nvPr>
        </p:nvSpPr>
        <p:spPr>
          <a:xfrm>
            <a:off x="1112838" y="690563"/>
            <a:ext cx="4498975" cy="3454400"/>
          </a:xfrm>
          <a:ln/>
          <a:extLst>
            <a:ext uri="{FAA26D3D-D897-4be2-8F04-BA451C77F1D7}">
              <ma14:placeholderFlag xmlns:ma14="http://schemas.microsoft.com/office/mac/drawingml/2011/main" xmlns="" val="1"/>
            </a:ext>
          </a:extLst>
        </p:spPr>
      </p:sp>
      <p:sp>
        <p:nvSpPr>
          <p:cNvPr id="11267" name="Rectangle 3"/>
          <p:cNvSpPr>
            <a:spLocks noGrp="1"/>
          </p:cNvSpPr>
          <p:nvPr>
            <p:ph type="body" idx="1"/>
          </p:nvPr>
        </p:nvSpPr>
        <p:spPr/>
        <p:txBody>
          <a:bodyPr/>
          <a:lstStyle/>
          <a:p>
            <a:pPr eaLnBrk="1" hangingPunct="1">
              <a:defRPr/>
            </a:pPr>
            <a:endParaRPr lang="en-US" dirty="0"/>
          </a:p>
          <a:p>
            <a:pPr eaLnBrk="1" hangingPunct="1">
              <a:defRPr/>
            </a:pPr>
            <a:endParaRPr lang="en-US" dirty="0">
              <a:cs typeface="+mn-cs"/>
            </a:endParaRPr>
          </a:p>
        </p:txBody>
      </p:sp>
    </p:spTree>
    <p:extLst>
      <p:ext uri="{BB962C8B-B14F-4D97-AF65-F5344CB8AC3E}">
        <p14:creationId xmlns:p14="http://schemas.microsoft.com/office/powerpoint/2010/main" val="37928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p:txBody>
          <a:bodyPr/>
          <a:lstStyle/>
          <a:p>
            <a:pPr>
              <a:defRPr/>
            </a:pPr>
            <a:fld id="{57A63413-F0A1-3F45-98B5-16A442AEA50D}" type="slidenum">
              <a:rPr lang="en-US">
                <a:solidFill>
                  <a:prstClr val="black"/>
                </a:solidFill>
              </a:rPr>
              <a:pPr>
                <a:defRPr/>
              </a:pPr>
              <a:t>17</a:t>
            </a:fld>
            <a:endParaRPr lang="en-US">
              <a:solidFill>
                <a:prstClr val="black"/>
              </a:solidFill>
            </a:endParaRPr>
          </a:p>
        </p:txBody>
      </p:sp>
      <p:sp>
        <p:nvSpPr>
          <p:cNvPr id="10242" name="Rectangle 2"/>
          <p:cNvSpPr>
            <a:spLocks noGrp="1" noRot="1" noChangeAspect="1" noChangeArrowheads="1" noTextEdit="1"/>
          </p:cNvSpPr>
          <p:nvPr>
            <p:ph type="sldImg"/>
          </p:nvPr>
        </p:nvSpPr>
        <p:spPr>
          <a:xfrm>
            <a:off x="1196975" y="685800"/>
            <a:ext cx="4464050" cy="3429000"/>
          </a:xfrm>
          <a:ln/>
          <a:extLst>
            <a:ext uri="{FAA26D3D-D897-4be2-8F04-BA451C77F1D7}">
              <ma14:placeholderFlag xmlns:ma14="http://schemas.microsoft.com/office/mac/drawingml/2011/main" xmlns="" val="1"/>
            </a:ext>
          </a:extLst>
        </p:spPr>
      </p:sp>
      <p:sp>
        <p:nvSpPr>
          <p:cNvPr id="10243" name="Rectangle 3"/>
          <p:cNvSpPr>
            <a:spLocks noGrp="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3751893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838" y="690563"/>
            <a:ext cx="4497387" cy="3454400"/>
          </a:xfrm>
        </p:spPr>
      </p:sp>
      <p:sp>
        <p:nvSpPr>
          <p:cNvPr id="3" name="Notes Placeholder 2"/>
          <p:cNvSpPr txBox="1">
            <a:spLocks noGrp="1"/>
          </p:cNvSpPr>
          <p:nvPr>
            <p:ph type="body" sz="quarter" idx="1"/>
          </p:nvPr>
        </p:nvSpPr>
        <p:spPr/>
        <p:txBody>
          <a:bodyPr/>
          <a:lstStyle/>
          <a:p>
            <a:endParaRPr lang="en-GB" dirty="0"/>
          </a:p>
        </p:txBody>
      </p:sp>
      <p:sp>
        <p:nvSpPr>
          <p:cNvPr id="4" name="Slide Number Placeholder 3"/>
          <p:cNvSpPr txBox="1"/>
          <p:nvPr/>
        </p:nvSpPr>
        <p:spPr>
          <a:xfrm>
            <a:off x="3807507" y="8746765"/>
            <a:ext cx="2912808" cy="460440"/>
          </a:xfrm>
          <a:prstGeom prst="rect">
            <a:avLst/>
          </a:prstGeom>
          <a:noFill/>
          <a:ln>
            <a:noFill/>
          </a:ln>
        </p:spPr>
        <p:txBody>
          <a:bodyPr vert="horz" wrap="square" lIns="90690" tIns="45345" rIns="90690" bIns="45345" anchor="b"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sz="1800" b="0" i="0" u="none" strike="noStrike" kern="0" cap="none" spc="0" baseline="0">
                <a:solidFill>
                  <a:srgbClr val="000000"/>
                </a:solidFill>
                <a:uFillTx/>
              </a:defRPr>
            </a:pPr>
            <a:fld id="{35349E7F-9C47-484C-AB14-3E09D8B86A0D}" type="slidenum">
              <a:rPr kumimoji="0" sz="1800" b="0" i="0" u="none" strike="noStrike" kern="0" cap="none" spc="0" normalizeH="0" baseline="0" noProof="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sz="1800" b="0" i="0" u="none" strike="noStrike" kern="0" cap="none" spc="0" baseline="0">
                  <a:solidFill>
                    <a:srgbClr val="000000"/>
                  </a:solidFill>
                  <a:uFillTx/>
                </a:defRPr>
              </a:pPr>
              <a:t>18</a:t>
            </a:fld>
            <a:endParaRPr kumimoji="0" lang="en-GB" sz="1200" b="0" i="0" u="none" strike="noStrike" kern="0" cap="none" spc="0" normalizeH="0" baseline="0" noProof="0">
              <a:ln>
                <a:noFill/>
              </a:ln>
              <a:solidFill>
                <a:srgbClr val="000000"/>
              </a:solidFill>
              <a:effectLst/>
              <a:uLnTx/>
              <a:uFillTx/>
              <a:latin typeface="Arial"/>
              <a:ea typeface="ＭＳ Ｐゴシック" pitchFamily="34" charset="-128"/>
              <a:cs typeface="Arial"/>
            </a:endParaRPr>
          </a:p>
        </p:txBody>
      </p:sp>
    </p:spTree>
    <p:extLst>
      <p:ext uri="{BB962C8B-B14F-4D97-AF65-F5344CB8AC3E}">
        <p14:creationId xmlns:p14="http://schemas.microsoft.com/office/powerpoint/2010/main" val="4203493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838" y="690563"/>
            <a:ext cx="4497387" cy="3454400"/>
          </a:xfrm>
        </p:spPr>
      </p:sp>
      <p:sp>
        <p:nvSpPr>
          <p:cNvPr id="3" name="Notes Placeholder 2"/>
          <p:cNvSpPr txBox="1">
            <a:spLocks noGrp="1"/>
          </p:cNvSpPr>
          <p:nvPr>
            <p:ph type="body" sz="quarter" idx="1"/>
          </p:nvPr>
        </p:nvSpPr>
        <p:spPr/>
        <p:txBody>
          <a:bodyPr/>
          <a:lstStyle/>
          <a:p>
            <a:endParaRPr lang="en-GB" dirty="0"/>
          </a:p>
        </p:txBody>
      </p:sp>
      <p:sp>
        <p:nvSpPr>
          <p:cNvPr id="4" name="Slide Number Placeholder 3"/>
          <p:cNvSpPr txBox="1"/>
          <p:nvPr/>
        </p:nvSpPr>
        <p:spPr>
          <a:xfrm>
            <a:off x="3807507" y="8746765"/>
            <a:ext cx="2912808" cy="460440"/>
          </a:xfrm>
          <a:prstGeom prst="rect">
            <a:avLst/>
          </a:prstGeom>
          <a:noFill/>
          <a:ln>
            <a:noFill/>
          </a:ln>
        </p:spPr>
        <p:txBody>
          <a:bodyPr vert="horz" wrap="square" lIns="90690" tIns="45345" rIns="90690" bIns="45345" anchor="b"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sz="1800" b="0" i="0" u="none" strike="noStrike" kern="0" cap="none" spc="0" baseline="0">
                <a:solidFill>
                  <a:srgbClr val="000000"/>
                </a:solidFill>
                <a:uFillTx/>
              </a:defRPr>
            </a:pPr>
            <a:fld id="{35349E7F-9C47-484C-AB14-3E09D8B86A0D}" type="slidenum">
              <a:rPr kumimoji="0" sz="1800" b="0" i="0" u="none" strike="noStrike" kern="0" cap="none" spc="0" normalizeH="0" baseline="0" noProof="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sz="1800" b="0" i="0" u="none" strike="noStrike" kern="0" cap="none" spc="0" baseline="0">
                  <a:solidFill>
                    <a:srgbClr val="000000"/>
                  </a:solidFill>
                  <a:uFillTx/>
                </a:defRPr>
              </a:pPr>
              <a:t>19</a:t>
            </a:fld>
            <a:endParaRPr kumimoji="0" lang="en-GB" sz="1200" b="0" i="0" u="none" strike="noStrike" kern="0" cap="none" spc="0" normalizeH="0" baseline="0" noProof="0">
              <a:ln>
                <a:noFill/>
              </a:ln>
              <a:solidFill>
                <a:srgbClr val="000000"/>
              </a:solidFill>
              <a:effectLst/>
              <a:uLnTx/>
              <a:uFillTx/>
              <a:latin typeface="Arial"/>
              <a:ea typeface="ＭＳ Ｐゴシック" pitchFamily="34" charset="-128"/>
              <a:cs typeface="Arial"/>
            </a:endParaRPr>
          </a:p>
        </p:txBody>
      </p:sp>
    </p:spTree>
    <p:extLst>
      <p:ext uri="{BB962C8B-B14F-4D97-AF65-F5344CB8AC3E}">
        <p14:creationId xmlns:p14="http://schemas.microsoft.com/office/powerpoint/2010/main" val="2202887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838" y="690563"/>
            <a:ext cx="4497387" cy="3454400"/>
          </a:xfrm>
        </p:spPr>
      </p:sp>
      <p:sp>
        <p:nvSpPr>
          <p:cNvPr id="3" name="Notes Placeholder 2"/>
          <p:cNvSpPr txBox="1">
            <a:spLocks noGrp="1"/>
          </p:cNvSpPr>
          <p:nvPr>
            <p:ph type="body" sz="quarter" idx="1"/>
          </p:nvPr>
        </p:nvSpPr>
        <p:spPr/>
        <p:txBody>
          <a:bodyPr/>
          <a:lstStyle/>
          <a:p>
            <a:endParaRPr lang="en-GB" dirty="0"/>
          </a:p>
        </p:txBody>
      </p:sp>
      <p:sp>
        <p:nvSpPr>
          <p:cNvPr id="4" name="Slide Number Placeholder 3"/>
          <p:cNvSpPr txBox="1"/>
          <p:nvPr/>
        </p:nvSpPr>
        <p:spPr>
          <a:xfrm>
            <a:off x="3807507" y="8746765"/>
            <a:ext cx="2912808" cy="460440"/>
          </a:xfrm>
          <a:prstGeom prst="rect">
            <a:avLst/>
          </a:prstGeom>
          <a:noFill/>
          <a:ln>
            <a:noFill/>
          </a:ln>
        </p:spPr>
        <p:txBody>
          <a:bodyPr vert="horz" wrap="square" lIns="90690" tIns="45345" rIns="90690" bIns="45345" anchor="b"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sz="1800" b="0" i="0" u="none" strike="noStrike" kern="0" cap="none" spc="0" baseline="0">
                <a:solidFill>
                  <a:srgbClr val="000000"/>
                </a:solidFill>
                <a:uFillTx/>
              </a:defRPr>
            </a:pPr>
            <a:fld id="{35349E7F-9C47-484C-AB14-3E09D8B86A0D}" type="slidenum">
              <a:rPr kumimoji="0" sz="1800" b="0" i="0" u="none" strike="noStrike" kern="0" cap="none" spc="0" normalizeH="0" baseline="0" noProof="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sz="1800" b="0" i="0" u="none" strike="noStrike" kern="0" cap="none" spc="0" baseline="0">
                  <a:solidFill>
                    <a:srgbClr val="000000"/>
                  </a:solidFill>
                  <a:uFillTx/>
                </a:defRPr>
              </a:pPr>
              <a:t>20</a:t>
            </a:fld>
            <a:endParaRPr kumimoji="0" lang="en-GB" sz="1200" b="0" i="0" u="none" strike="noStrike" kern="0" cap="none" spc="0" normalizeH="0" baseline="0" noProof="0">
              <a:ln>
                <a:noFill/>
              </a:ln>
              <a:solidFill>
                <a:srgbClr val="000000"/>
              </a:solidFill>
              <a:effectLst/>
              <a:uLnTx/>
              <a:uFillTx/>
              <a:latin typeface="Arial"/>
              <a:ea typeface="ＭＳ Ｐゴシック" pitchFamily="34" charset="-128"/>
              <a:cs typeface="Arial"/>
            </a:endParaRPr>
          </a:p>
        </p:txBody>
      </p:sp>
    </p:spTree>
    <p:extLst>
      <p:ext uri="{BB962C8B-B14F-4D97-AF65-F5344CB8AC3E}">
        <p14:creationId xmlns:p14="http://schemas.microsoft.com/office/powerpoint/2010/main" val="503354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ln>
            <a:miter lim="800000"/>
            <a:headEnd/>
            <a:tailEnd/>
          </a:ln>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5CCE691-E43C-46A6-95D4-5D76AA8DA68B}" type="slidenum">
              <a:rPr kumimoji="0" lang="en-GB" sz="1200" b="0" i="0" u="none" strike="noStrike" kern="1200" cap="none" spc="0" normalizeH="0" baseline="0" noProof="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3314" name="Rectangle 2"/>
          <p:cNvSpPr>
            <a:spLocks noGrp="1" noRot="1" noChangeAspect="1" noChangeArrowheads="1" noTextEdit="1"/>
          </p:cNvSpPr>
          <p:nvPr>
            <p:ph type="sldImg"/>
          </p:nvPr>
        </p:nvSpPr>
        <p:spPr>
          <a:xfrm>
            <a:off x="1112838" y="690563"/>
            <a:ext cx="4497387" cy="3454400"/>
          </a:xfrm>
          <a:ln/>
        </p:spPr>
      </p:sp>
      <p:sp>
        <p:nvSpPr>
          <p:cNvPr id="133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433413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p:txBody>
          <a:bodyPr/>
          <a:lstStyle/>
          <a:p>
            <a:pPr marL="0" marR="0" lvl="0" indent="0" algn="r" defTabSz="921898" rtl="0" eaLnBrk="1" fontAlgn="base" latinLnBrk="0" hangingPunct="1">
              <a:lnSpc>
                <a:spcPct val="100000"/>
              </a:lnSpc>
              <a:spcBef>
                <a:spcPct val="0"/>
              </a:spcBef>
              <a:spcAft>
                <a:spcPct val="0"/>
              </a:spcAft>
              <a:buClrTx/>
              <a:buSzTx/>
              <a:buFontTx/>
              <a:buNone/>
              <a:tabLst/>
              <a:defRPr/>
            </a:pPr>
            <a:fld id="{C214AC6F-5097-8D4C-AF02-F10B64DCB1D0}" type="slidenum">
              <a:rPr kumimoji="0" lang="en-US" sz="1200" b="0" i="0" u="none" strike="noStrike" kern="1200" cap="none" spc="0" normalizeH="0" baseline="0" noProof="0">
                <a:ln>
                  <a:noFill/>
                </a:ln>
                <a:solidFill>
                  <a:srgbClr val="5F6062"/>
                </a:solidFill>
                <a:effectLst/>
                <a:uLnTx/>
                <a:uFillTx/>
                <a:latin typeface="Arial" charset="0"/>
                <a:sym typeface="Arial" charset="0"/>
              </a:rPr>
              <a:pPr marL="0" marR="0" lvl="0" indent="0" algn="r" defTabSz="921898"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5F6062"/>
              </a:solidFill>
              <a:effectLst/>
              <a:uLnTx/>
              <a:uFillTx/>
              <a:latin typeface="Arial" charset="0"/>
              <a:sym typeface="Arial" charset="0"/>
            </a:endParaRPr>
          </a:p>
        </p:txBody>
      </p:sp>
      <p:sp>
        <p:nvSpPr>
          <p:cNvPr id="13314" name="Rectangle 2"/>
          <p:cNvSpPr>
            <a:spLocks noGrp="1" noRot="1" noChangeAspect="1" noChangeArrowheads="1" noTextEdit="1"/>
          </p:cNvSpPr>
          <p:nvPr>
            <p:ph type="sldImg"/>
          </p:nvPr>
        </p:nvSpPr>
        <p:spPr>
          <a:xfrm>
            <a:off x="1179513" y="690563"/>
            <a:ext cx="4498975" cy="3454400"/>
          </a:xfrm>
          <a:ln/>
          <a:extLst>
            <a:ext uri="{FAA26D3D-D897-4be2-8F04-BA451C77F1D7}">
              <ma14:placeholderFlag xmlns:ma14="http://schemas.microsoft.com/office/mac/drawingml/2011/main" xmlns="" val="1"/>
            </a:ext>
          </a:extLst>
        </p:spPr>
      </p:sp>
      <p:sp>
        <p:nvSpPr>
          <p:cNvPr id="13315" name="Rectangle 3"/>
          <p:cNvSpPr>
            <a:spLocks noGrp="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246679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a:ln/>
        </p:spPr>
      </p:sp>
      <p:sp>
        <p:nvSpPr>
          <p:cNvPr id="235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dirty="0"/>
              <a:t>Este </a:t>
            </a:r>
            <a:r>
              <a:rPr altLang="es-ES" dirty="0" err="1"/>
              <a:t>slide</a:t>
            </a:r>
            <a:r>
              <a:rPr altLang="es-ES" dirty="0"/>
              <a:t> finaliza la presentación, SOLO  digitar el correo a quien deben contactar</a:t>
            </a:r>
            <a:endParaRPr altLang="es-CO" dirty="0"/>
          </a:p>
          <a:p>
            <a:pPr eaLnBrk="1" hangingPunct="1"/>
            <a:endParaRPr altLang="es-ES" dirty="0"/>
          </a:p>
        </p:txBody>
      </p:sp>
      <p:sp>
        <p:nvSpPr>
          <p:cNvPr id="2355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marL="0" marR="0" lvl="0" indent="0" defTabSz="930275" eaLnBrk="0" fontAlgn="auto" latinLnBrk="0" hangingPunct="0">
              <a:lnSpc>
                <a:spcPct val="100000"/>
              </a:lnSpc>
              <a:spcBef>
                <a:spcPts val="0"/>
              </a:spcBef>
              <a:spcAft>
                <a:spcPts val="0"/>
              </a:spcAft>
              <a:buClrTx/>
              <a:buSzTx/>
              <a:buFontTx/>
              <a:buNone/>
              <a:tabLst/>
              <a:defRPr/>
            </a:pPr>
            <a:fld id="{A9574B5B-0494-43A1-89E3-D496B8BCF7CA}" type="slidenum">
              <a:rPr kumimoji="0" lang="es-ES" altLang="es-ES" sz="1200" b="0" i="0" u="none" strike="noStrike" kern="0" cap="none" spc="0" normalizeH="0" baseline="0" noProof="0" smtClean="0">
                <a:ln>
                  <a:noFill/>
                </a:ln>
                <a:solidFill>
                  <a:schemeClr val="tx1"/>
                </a:solidFill>
                <a:effectLst/>
                <a:uLnTx/>
                <a:uFillTx/>
                <a:latin typeface="Times New Roman" pitchFamily="18" charset="0"/>
              </a:rPr>
              <a:pPr marL="0" marR="0" lvl="0" indent="0" defTabSz="930275" eaLnBrk="0" fontAlgn="auto" latinLnBrk="0" hangingPunct="0">
                <a:lnSpc>
                  <a:spcPct val="100000"/>
                </a:lnSpc>
                <a:spcBef>
                  <a:spcPts val="0"/>
                </a:spcBef>
                <a:spcAft>
                  <a:spcPts val="0"/>
                </a:spcAft>
                <a:buClrTx/>
                <a:buSzTx/>
                <a:buFontTx/>
                <a:buNone/>
                <a:tabLst/>
                <a:defRPr/>
              </a:pPr>
              <a:t>41</a:t>
            </a:fld>
            <a:endParaRPr kumimoji="0" lang="es-ES" altLang="es-ES" sz="1200" b="0" i="0" u="none" strike="noStrike" kern="0" cap="none" spc="0" normalizeH="0" baseline="0" noProof="0" dirty="0">
              <a:ln>
                <a:noFill/>
              </a:ln>
              <a:solidFill>
                <a:schemeClr val="tx1"/>
              </a:solidFill>
              <a:effectLst/>
              <a:uLnTx/>
              <a:uFillTx/>
              <a:latin typeface="Times New Roman" pitchFamily="18" charset="0"/>
            </a:endParaRPr>
          </a:p>
        </p:txBody>
      </p:sp>
    </p:spTree>
    <p:extLst>
      <p:ext uri="{BB962C8B-B14F-4D97-AF65-F5344CB8AC3E}">
        <p14:creationId xmlns:p14="http://schemas.microsoft.com/office/powerpoint/2010/main" val="2351118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A978659-7CBA-43EB-9C21-F8FBBD7C165F}" type="slidenum">
              <a:rPr lang="en-GB" altLang="en-US"/>
              <a:pPr eaLnBrk="1" hangingPunct="1"/>
              <a:t>7</a:t>
            </a:fld>
            <a:endParaRPr lang="en-GB" altLang="en-US"/>
          </a:p>
        </p:txBody>
      </p:sp>
      <p:sp>
        <p:nvSpPr>
          <p:cNvPr id="52227" name="Rectangle 2"/>
          <p:cNvSpPr>
            <a:spLocks noGrp="1" noRot="1" noChangeAspect="1" noChangeArrowheads="1" noTextEdit="1"/>
          </p:cNvSpPr>
          <p:nvPr>
            <p:ph type="sldImg"/>
          </p:nvPr>
        </p:nvSpPr>
        <p:spPr>
          <a:xfrm>
            <a:off x="1196975" y="685800"/>
            <a:ext cx="4464050" cy="3429000"/>
          </a:xfrm>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77278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4538" indent="-285750" eaLnBrk="0" hangingPunct="0">
              <a:spcBef>
                <a:spcPct val="30000"/>
              </a:spcBef>
              <a:defRPr sz="1200">
                <a:solidFill>
                  <a:schemeClr val="tx1"/>
                </a:solidFill>
                <a:latin typeface="Arial" pitchFamily="34" charset="0"/>
                <a:ea typeface="ＭＳ Ｐゴシック" pitchFamily="34" charset="-128"/>
              </a:defRPr>
            </a:lvl2pPr>
            <a:lvl3pPr marL="1146175" indent="-228600" eaLnBrk="0" hangingPunct="0">
              <a:spcBef>
                <a:spcPct val="30000"/>
              </a:spcBef>
              <a:defRPr sz="1200">
                <a:solidFill>
                  <a:schemeClr val="tx1"/>
                </a:solidFill>
                <a:latin typeface="Arial" pitchFamily="34" charset="0"/>
                <a:ea typeface="ＭＳ Ｐゴシック" pitchFamily="34" charset="-128"/>
              </a:defRPr>
            </a:lvl3pPr>
            <a:lvl4pPr marL="1604963" indent="-228600" eaLnBrk="0" hangingPunct="0">
              <a:spcBef>
                <a:spcPct val="30000"/>
              </a:spcBef>
              <a:defRPr sz="1200">
                <a:solidFill>
                  <a:schemeClr val="tx1"/>
                </a:solidFill>
                <a:latin typeface="Arial" pitchFamily="34" charset="0"/>
                <a:ea typeface="ＭＳ Ｐゴシック" pitchFamily="34" charset="-128"/>
              </a:defRPr>
            </a:lvl4pPr>
            <a:lvl5pPr marL="2063750" indent="-228600" eaLnBrk="0" hangingPunct="0">
              <a:spcBef>
                <a:spcPct val="30000"/>
              </a:spcBef>
              <a:defRPr sz="1200">
                <a:solidFill>
                  <a:schemeClr val="tx1"/>
                </a:solidFill>
                <a:latin typeface="Arial" pitchFamily="34" charset="0"/>
                <a:ea typeface="ＭＳ Ｐゴシック" pitchFamily="34" charset="-128"/>
              </a:defRPr>
            </a:lvl5pPr>
            <a:lvl6pPr marL="252095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815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3535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9255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defRPr/>
            </a:pPr>
            <a:fld id="{59DF7890-1D80-4816-9114-962C361315E3}" type="slidenum">
              <a:rPr lang="en-GB" altLang="en-US" smtClean="0"/>
              <a:pPr eaLnBrk="1" hangingPunct="1">
                <a:spcBef>
                  <a:spcPct val="0"/>
                </a:spcBef>
                <a:defRPr/>
              </a:pPr>
              <a:t>8</a:t>
            </a:fld>
            <a:endParaRPr lang="en-GB" altLang="en-US"/>
          </a:p>
        </p:txBody>
      </p:sp>
      <p:sp>
        <p:nvSpPr>
          <p:cNvPr id="30723" name="Rectangle 2"/>
          <p:cNvSpPr>
            <a:spLocks noGrp="1" noRot="1" noChangeAspect="1" noChangeArrowheads="1" noTextEdit="1"/>
          </p:cNvSpPr>
          <p:nvPr>
            <p:ph type="sldImg"/>
          </p:nvPr>
        </p:nvSpPr>
        <p:spPr>
          <a:xfrm>
            <a:off x="1196975" y="685800"/>
            <a:ext cx="4464050" cy="3429000"/>
          </a:xfrm>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a typeface="ＭＳ Ｐゴシック" pitchFamily="34" charset="-128"/>
            </a:endParaRPr>
          </a:p>
        </p:txBody>
      </p:sp>
    </p:spTree>
    <p:extLst>
      <p:ext uri="{BB962C8B-B14F-4D97-AF65-F5344CB8AC3E}">
        <p14:creationId xmlns:p14="http://schemas.microsoft.com/office/powerpoint/2010/main" val="2350896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p:txBody>
          <a:bodyPr/>
          <a:lstStyle/>
          <a:p>
            <a:pPr marL="0" marR="0" lvl="0" indent="0" algn="r" defTabSz="921918" rtl="0" eaLnBrk="1" fontAlgn="base" latinLnBrk="0" hangingPunct="1">
              <a:lnSpc>
                <a:spcPct val="100000"/>
              </a:lnSpc>
              <a:spcBef>
                <a:spcPct val="0"/>
              </a:spcBef>
              <a:spcAft>
                <a:spcPct val="0"/>
              </a:spcAft>
              <a:buClrTx/>
              <a:buSzTx/>
              <a:buFontTx/>
              <a:buNone/>
              <a:tabLst/>
              <a:defRPr/>
            </a:pPr>
            <a:fld id="{57A63413-F0A1-3F45-98B5-16A442AEA50D}" type="slidenum">
              <a:rPr kumimoji="0" lang="en-US" sz="13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918" rtl="0" eaLnBrk="1" fontAlgn="base" latinLnBrk="0" hangingPunct="1">
                <a:lnSpc>
                  <a:spcPct val="100000"/>
                </a:lnSpc>
                <a:spcBef>
                  <a:spcPct val="0"/>
                </a:spcBef>
                <a:spcAft>
                  <a:spcPct val="0"/>
                </a:spcAft>
                <a:buClrTx/>
                <a:buSzTx/>
                <a:buFontTx/>
                <a:buNone/>
                <a:tabLst/>
                <a:defRPr/>
              </a:pPr>
              <a:t>9</a:t>
            </a:fld>
            <a:endParaRPr kumimoji="0" lang="en-US" sz="13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42" name="Rectangle 2"/>
          <p:cNvSpPr>
            <a:spLocks noGrp="1" noRot="1" noChangeAspect="1" noChangeArrowheads="1" noTextEdit="1"/>
          </p:cNvSpPr>
          <p:nvPr>
            <p:ph type="sldImg"/>
          </p:nvPr>
        </p:nvSpPr>
        <p:spPr>
          <a:xfrm>
            <a:off x="1196975" y="685800"/>
            <a:ext cx="4464050" cy="3429000"/>
          </a:xfrm>
          <a:ln/>
          <a:extLst>
            <a:ext uri="{FAA26D3D-D897-4be2-8F04-BA451C77F1D7}">
              <ma14:placeholderFlag xmlns:ma14="http://schemas.microsoft.com/office/mac/drawingml/2011/main" xmlns="" val="1"/>
            </a:ext>
          </a:extLst>
        </p:spPr>
      </p:sp>
      <p:sp>
        <p:nvSpPr>
          <p:cNvPr id="10243" name="Rectangle 3"/>
          <p:cNvSpPr>
            <a:spLocks noGrp="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3162886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806975" y="8747843"/>
            <a:ext cx="2913288" cy="459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77" tIns="47388" rIns="94777" bIns="47388" anchor="b"/>
          <a:lstStyle>
            <a:lvl1pPr defTabSz="947738">
              <a:spcBef>
                <a:spcPct val="30000"/>
              </a:spcBef>
              <a:defRPr sz="1200">
                <a:solidFill>
                  <a:schemeClr val="tx1"/>
                </a:solidFill>
                <a:latin typeface="Arial" panose="020B0604020202020204" pitchFamily="34" charset="0"/>
              </a:defRPr>
            </a:lvl1pPr>
            <a:lvl2pPr marL="742950" indent="-285750" defTabSz="947738">
              <a:spcBef>
                <a:spcPct val="30000"/>
              </a:spcBef>
              <a:defRPr sz="1200">
                <a:solidFill>
                  <a:schemeClr val="tx1"/>
                </a:solidFill>
                <a:latin typeface="Arial" panose="020B0604020202020204" pitchFamily="34" charset="0"/>
              </a:defRPr>
            </a:lvl2pPr>
            <a:lvl3pPr marL="1143000" indent="-228600" defTabSz="947738">
              <a:spcBef>
                <a:spcPct val="30000"/>
              </a:spcBef>
              <a:defRPr sz="1200">
                <a:solidFill>
                  <a:schemeClr val="tx1"/>
                </a:solidFill>
                <a:latin typeface="Arial" panose="020B0604020202020204" pitchFamily="34" charset="0"/>
              </a:defRPr>
            </a:lvl3pPr>
            <a:lvl4pPr marL="1600200" indent="-228600" defTabSz="947738">
              <a:spcBef>
                <a:spcPct val="30000"/>
              </a:spcBef>
              <a:defRPr sz="1200">
                <a:solidFill>
                  <a:schemeClr val="tx1"/>
                </a:solidFill>
                <a:latin typeface="Arial" panose="020B0604020202020204" pitchFamily="34" charset="0"/>
              </a:defRPr>
            </a:lvl4pPr>
            <a:lvl5pPr marL="2057400" indent="-228600" defTabSz="947738">
              <a:spcBef>
                <a:spcPct val="30000"/>
              </a:spcBef>
              <a:defRPr sz="1200">
                <a:solidFill>
                  <a:schemeClr val="tx1"/>
                </a:solidFill>
                <a:latin typeface="Arial" panose="020B0604020202020204" pitchFamily="34" charset="0"/>
              </a:defRPr>
            </a:lvl5pPr>
            <a:lvl6pPr marL="2514600" indent="-228600" defTabSz="94773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4773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4773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4773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47738" rtl="0" eaLnBrk="1" fontAlgn="base" latinLnBrk="0" hangingPunct="1">
              <a:lnSpc>
                <a:spcPct val="100000"/>
              </a:lnSpc>
              <a:spcBef>
                <a:spcPct val="0"/>
              </a:spcBef>
              <a:spcAft>
                <a:spcPct val="0"/>
              </a:spcAft>
              <a:buClrTx/>
              <a:buSzTx/>
              <a:buFontTx/>
              <a:buNone/>
              <a:tabLst/>
              <a:defRPr/>
            </a:pPr>
            <a:fld id="{CE116422-6729-447B-B969-C7EE35D0EED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47738"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4147" name="Rectangle 7"/>
          <p:cNvSpPr txBox="1">
            <a:spLocks noGrp="1" noChangeArrowheads="1"/>
          </p:cNvSpPr>
          <p:nvPr/>
        </p:nvSpPr>
        <p:spPr bwMode="auto">
          <a:xfrm>
            <a:off x="3806975" y="8747843"/>
            <a:ext cx="2913288" cy="459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77" tIns="47388" rIns="94777" bIns="47388" anchor="b"/>
          <a:lstStyle>
            <a:lvl1pPr defTabSz="947738">
              <a:spcBef>
                <a:spcPct val="30000"/>
              </a:spcBef>
              <a:defRPr sz="1200">
                <a:solidFill>
                  <a:schemeClr val="tx1"/>
                </a:solidFill>
                <a:latin typeface="Arial" panose="020B0604020202020204" pitchFamily="34" charset="0"/>
              </a:defRPr>
            </a:lvl1pPr>
            <a:lvl2pPr marL="742950" indent="-285750" defTabSz="947738">
              <a:spcBef>
                <a:spcPct val="30000"/>
              </a:spcBef>
              <a:defRPr sz="1200">
                <a:solidFill>
                  <a:schemeClr val="tx1"/>
                </a:solidFill>
                <a:latin typeface="Arial" panose="020B0604020202020204" pitchFamily="34" charset="0"/>
              </a:defRPr>
            </a:lvl2pPr>
            <a:lvl3pPr marL="1143000" indent="-228600" defTabSz="947738">
              <a:spcBef>
                <a:spcPct val="30000"/>
              </a:spcBef>
              <a:defRPr sz="1200">
                <a:solidFill>
                  <a:schemeClr val="tx1"/>
                </a:solidFill>
                <a:latin typeface="Arial" panose="020B0604020202020204" pitchFamily="34" charset="0"/>
              </a:defRPr>
            </a:lvl3pPr>
            <a:lvl4pPr marL="1600200" indent="-228600" defTabSz="947738">
              <a:spcBef>
                <a:spcPct val="30000"/>
              </a:spcBef>
              <a:defRPr sz="1200">
                <a:solidFill>
                  <a:schemeClr val="tx1"/>
                </a:solidFill>
                <a:latin typeface="Arial" panose="020B0604020202020204" pitchFamily="34" charset="0"/>
              </a:defRPr>
            </a:lvl4pPr>
            <a:lvl5pPr marL="2057400" indent="-228600" defTabSz="947738">
              <a:spcBef>
                <a:spcPct val="30000"/>
              </a:spcBef>
              <a:defRPr sz="1200">
                <a:solidFill>
                  <a:schemeClr val="tx1"/>
                </a:solidFill>
                <a:latin typeface="Arial" panose="020B0604020202020204" pitchFamily="34" charset="0"/>
              </a:defRPr>
            </a:lvl5pPr>
            <a:lvl6pPr marL="2514600" indent="-228600" defTabSz="94773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4773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4773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4773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47738" rtl="0" eaLnBrk="1" fontAlgn="base" latinLnBrk="0" hangingPunct="1">
              <a:lnSpc>
                <a:spcPct val="100000"/>
              </a:lnSpc>
              <a:spcBef>
                <a:spcPct val="0"/>
              </a:spcBef>
              <a:spcAft>
                <a:spcPct val="0"/>
              </a:spcAft>
              <a:buClrTx/>
              <a:buSzTx/>
              <a:buFontTx/>
              <a:buNone/>
              <a:tabLst/>
              <a:defRPr/>
            </a:pPr>
            <a:fld id="{8383C821-59B6-46DF-8A1D-BFE3F6707F1B}"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47738"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4148" name="Rectangle 2"/>
          <p:cNvSpPr>
            <a:spLocks noGrp="1" noRot="1" noChangeAspect="1" noChangeArrowheads="1" noTextEdit="1"/>
          </p:cNvSpPr>
          <p:nvPr>
            <p:ph type="sldImg"/>
          </p:nvPr>
        </p:nvSpPr>
        <p:spPr>
          <a:xfrm>
            <a:off x="1196975" y="685800"/>
            <a:ext cx="4464050" cy="3429000"/>
          </a:xfrm>
          <a:ln/>
        </p:spPr>
      </p:sp>
      <p:sp>
        <p:nvSpPr>
          <p:cNvPr id="13414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832332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txBox="1">
            <a:spLocks noGrp="1" noChangeArrowheads="1"/>
          </p:cNvSpPr>
          <p:nvPr/>
        </p:nvSpPr>
        <p:spPr bwMode="auto">
          <a:xfrm>
            <a:off x="3806975" y="8747843"/>
            <a:ext cx="2913288" cy="459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45" tIns="47273" rIns="94545" bIns="47273" anchor="b"/>
          <a:lstStyle>
            <a:lvl1pPr defTabSz="987425">
              <a:spcBef>
                <a:spcPct val="30000"/>
              </a:spcBef>
              <a:defRPr sz="1200">
                <a:solidFill>
                  <a:schemeClr val="tx1"/>
                </a:solidFill>
                <a:latin typeface="Arial" panose="020B0604020202020204" pitchFamily="34" charset="0"/>
              </a:defRPr>
            </a:lvl1pPr>
            <a:lvl2pPr marL="742950" indent="-285750" defTabSz="987425">
              <a:spcBef>
                <a:spcPct val="30000"/>
              </a:spcBef>
              <a:defRPr sz="1200">
                <a:solidFill>
                  <a:schemeClr val="tx1"/>
                </a:solidFill>
                <a:latin typeface="Arial" panose="020B0604020202020204" pitchFamily="34" charset="0"/>
              </a:defRPr>
            </a:lvl2pPr>
            <a:lvl3pPr marL="1143000" indent="-228600" defTabSz="987425">
              <a:spcBef>
                <a:spcPct val="30000"/>
              </a:spcBef>
              <a:defRPr sz="1200">
                <a:solidFill>
                  <a:schemeClr val="tx1"/>
                </a:solidFill>
                <a:latin typeface="Arial" panose="020B0604020202020204" pitchFamily="34" charset="0"/>
              </a:defRPr>
            </a:lvl3pPr>
            <a:lvl4pPr marL="1600200" indent="-228600" defTabSz="987425">
              <a:spcBef>
                <a:spcPct val="30000"/>
              </a:spcBef>
              <a:defRPr sz="1200">
                <a:solidFill>
                  <a:schemeClr val="tx1"/>
                </a:solidFill>
                <a:latin typeface="Arial" panose="020B0604020202020204" pitchFamily="34" charset="0"/>
              </a:defRPr>
            </a:lvl4pPr>
            <a:lvl5pPr marL="2057400" indent="-228600" defTabSz="987425">
              <a:spcBef>
                <a:spcPct val="30000"/>
              </a:spcBef>
              <a:defRPr sz="1200">
                <a:solidFill>
                  <a:schemeClr val="tx1"/>
                </a:solidFill>
                <a:latin typeface="Arial" panose="020B0604020202020204" pitchFamily="34" charset="0"/>
              </a:defRPr>
            </a:lvl5pPr>
            <a:lvl6pPr marL="2514600" indent="-228600" defTabSz="9874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874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874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8742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87425" rtl="0" eaLnBrk="1" fontAlgn="base" latinLnBrk="0" hangingPunct="1">
              <a:lnSpc>
                <a:spcPct val="100000"/>
              </a:lnSpc>
              <a:spcBef>
                <a:spcPct val="0"/>
              </a:spcBef>
              <a:spcAft>
                <a:spcPct val="0"/>
              </a:spcAft>
              <a:buClrTx/>
              <a:buSzTx/>
              <a:buFontTx/>
              <a:buNone/>
              <a:tabLst/>
              <a:defRPr/>
            </a:pPr>
            <a:fld id="{ADB17C9B-EEB2-4A60-BB46-C67DBFC323E0}"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87425"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0291" name="Rectangle 2"/>
          <p:cNvSpPr>
            <a:spLocks noGrp="1" noRot="1" noChangeAspect="1" noChangeArrowheads="1" noTextEdit="1"/>
          </p:cNvSpPr>
          <p:nvPr>
            <p:ph type="sldImg"/>
          </p:nvPr>
        </p:nvSpPr>
        <p:spPr>
          <a:xfrm>
            <a:off x="1116013" y="690563"/>
            <a:ext cx="4497387" cy="3454400"/>
          </a:xfrm>
          <a:ln/>
        </p:spPr>
      </p:sp>
      <p:sp>
        <p:nvSpPr>
          <p:cNvPr id="1402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45" tIns="47273" rIns="94545" bIns="47273"/>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1769659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spcBef>
                <a:spcPct val="30000"/>
              </a:spcBef>
              <a:defRPr sz="1200">
                <a:solidFill>
                  <a:schemeClr val="tx1"/>
                </a:solidFill>
                <a:latin typeface="Arial" panose="020B0604020202020204" pitchFamily="34" charset="0"/>
              </a:defRPr>
            </a:lvl1pPr>
            <a:lvl2pPr marL="709613" indent="-273050" defTabSz="944563">
              <a:spcBef>
                <a:spcPct val="30000"/>
              </a:spcBef>
              <a:defRPr sz="1200">
                <a:solidFill>
                  <a:schemeClr val="tx1"/>
                </a:solidFill>
                <a:latin typeface="Arial" panose="020B0604020202020204" pitchFamily="34" charset="0"/>
              </a:defRPr>
            </a:lvl2pPr>
            <a:lvl3pPr marL="1093788" indent="-217488" defTabSz="944563">
              <a:spcBef>
                <a:spcPct val="30000"/>
              </a:spcBef>
              <a:defRPr sz="1200">
                <a:solidFill>
                  <a:schemeClr val="tx1"/>
                </a:solidFill>
                <a:latin typeface="Arial" panose="020B0604020202020204" pitchFamily="34" charset="0"/>
              </a:defRPr>
            </a:lvl3pPr>
            <a:lvl4pPr marL="1530350" indent="-217488" defTabSz="944563">
              <a:spcBef>
                <a:spcPct val="30000"/>
              </a:spcBef>
              <a:defRPr sz="1200">
                <a:solidFill>
                  <a:schemeClr val="tx1"/>
                </a:solidFill>
                <a:latin typeface="Arial" panose="020B0604020202020204" pitchFamily="34" charset="0"/>
              </a:defRPr>
            </a:lvl4pPr>
            <a:lvl5pPr marL="1968500" indent="-217488" defTabSz="944563">
              <a:spcBef>
                <a:spcPct val="30000"/>
              </a:spcBef>
              <a:defRPr sz="1200">
                <a:solidFill>
                  <a:schemeClr val="tx1"/>
                </a:solidFill>
                <a:latin typeface="Arial" panose="020B0604020202020204" pitchFamily="34" charset="0"/>
              </a:defRPr>
            </a:lvl5pPr>
            <a:lvl6pPr marL="2425700" indent="-217488" defTabSz="944563" eaLnBrk="0" fontAlgn="base" hangingPunct="0">
              <a:spcBef>
                <a:spcPct val="30000"/>
              </a:spcBef>
              <a:spcAft>
                <a:spcPct val="0"/>
              </a:spcAft>
              <a:defRPr sz="1200">
                <a:solidFill>
                  <a:schemeClr val="tx1"/>
                </a:solidFill>
                <a:latin typeface="Arial" panose="020B0604020202020204" pitchFamily="34" charset="0"/>
              </a:defRPr>
            </a:lvl6pPr>
            <a:lvl7pPr marL="2882900" indent="-217488" defTabSz="944563" eaLnBrk="0" fontAlgn="base" hangingPunct="0">
              <a:spcBef>
                <a:spcPct val="30000"/>
              </a:spcBef>
              <a:spcAft>
                <a:spcPct val="0"/>
              </a:spcAft>
              <a:defRPr sz="1200">
                <a:solidFill>
                  <a:schemeClr val="tx1"/>
                </a:solidFill>
                <a:latin typeface="Arial" panose="020B0604020202020204" pitchFamily="34" charset="0"/>
              </a:defRPr>
            </a:lvl7pPr>
            <a:lvl8pPr marL="3340100" indent="-217488" defTabSz="944563" eaLnBrk="0" fontAlgn="base" hangingPunct="0">
              <a:spcBef>
                <a:spcPct val="30000"/>
              </a:spcBef>
              <a:spcAft>
                <a:spcPct val="0"/>
              </a:spcAft>
              <a:defRPr sz="1200">
                <a:solidFill>
                  <a:schemeClr val="tx1"/>
                </a:solidFill>
                <a:latin typeface="Arial" panose="020B0604020202020204" pitchFamily="34" charset="0"/>
              </a:defRPr>
            </a:lvl8pPr>
            <a:lvl9pPr marL="3797300" indent="-217488" defTabSz="944563"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44563" rtl="0" eaLnBrk="1" fontAlgn="base" latinLnBrk="0" hangingPunct="1">
              <a:lnSpc>
                <a:spcPct val="100000"/>
              </a:lnSpc>
              <a:spcBef>
                <a:spcPct val="0"/>
              </a:spcBef>
              <a:spcAft>
                <a:spcPct val="0"/>
              </a:spcAft>
              <a:buClrTx/>
              <a:buSzTx/>
              <a:buFontTx/>
              <a:buNone/>
              <a:tabLst/>
              <a:defRPr/>
            </a:pPr>
            <a:fld id="{4BA09E47-3B47-4A7E-BCDE-DC5AAD1FD8FE}"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44563"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4387" name="Rectangle 2"/>
          <p:cNvSpPr>
            <a:spLocks noGrp="1" noRot="1" noChangeAspect="1" noChangeArrowheads="1" noTextEdit="1"/>
          </p:cNvSpPr>
          <p:nvPr>
            <p:ph type="sldImg"/>
          </p:nvPr>
        </p:nvSpPr>
        <p:spPr>
          <a:xfrm>
            <a:off x="1112838" y="690563"/>
            <a:ext cx="4497387" cy="3454400"/>
          </a:xfrm>
          <a:ln/>
        </p:spPr>
      </p:sp>
      <p:sp>
        <p:nvSpPr>
          <p:cNvPr id="1443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55" tIns="47379" rIns="94755" bIns="47379"/>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982364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7A63413-F0A1-3F45-98B5-16A442AEA50D}" type="slidenum">
              <a:rPr kumimoji="0" lang="en-US" sz="1200" b="0" i="0" u="none" strike="noStrike" kern="1200" cap="none" spc="0" normalizeH="0" baseline="0" noProof="0">
                <a:ln>
                  <a:noFill/>
                </a:ln>
                <a:solidFill>
                  <a:srgbClr val="5F6062"/>
                </a:solidFill>
                <a:effectLst/>
                <a:uLnTx/>
                <a:uFillTx/>
                <a:latin typeface="Arial" charset="0"/>
                <a:sym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5F6062"/>
              </a:solidFill>
              <a:effectLst/>
              <a:uLnTx/>
              <a:uFillTx/>
              <a:latin typeface="Arial" charset="0"/>
              <a:sym typeface="Arial" charset="0"/>
            </a:endParaRPr>
          </a:p>
        </p:txBody>
      </p:sp>
      <p:sp>
        <p:nvSpPr>
          <p:cNvPr id="10242" name="Rectangle 2"/>
          <p:cNvSpPr>
            <a:spLocks noGrp="1" noRot="1" noChangeAspect="1" noChangeArrowheads="1" noTextEdit="1"/>
          </p:cNvSpPr>
          <p:nvPr>
            <p:ph type="sldImg"/>
          </p:nvPr>
        </p:nvSpPr>
        <p:spPr>
          <a:xfrm>
            <a:off x="1196975" y="685800"/>
            <a:ext cx="4464050" cy="3429000"/>
          </a:xfrm>
          <a:ln/>
          <a:extLst>
            <a:ext uri="{FAA26D3D-D897-4be2-8F04-BA451C77F1D7}">
              <ma14:placeholderFlag xmlns:ma14="http://schemas.microsoft.com/office/mac/drawingml/2011/main" xmlns="" val="1"/>
            </a:ext>
          </a:extLst>
        </p:spPr>
      </p:sp>
      <p:sp>
        <p:nvSpPr>
          <p:cNvPr id="10243" name="Rectangle 3"/>
          <p:cNvSpPr>
            <a:spLocks noGrp="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281213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685800"/>
            <a:ext cx="44640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34280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56047" y="1266815"/>
            <a:ext cx="8568531" cy="2694893"/>
          </a:xfrm>
        </p:spPr>
        <p:txBody>
          <a:bodyPr anchor="b"/>
          <a:lstStyle>
            <a:lvl1pPr algn="ctr">
              <a:defRPr sz="6614"/>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260078" y="4065633"/>
            <a:ext cx="7560469" cy="1868865"/>
          </a:xfrm>
        </p:spPr>
        <p:txBody>
          <a:bodyPr/>
          <a:lstStyle>
            <a:lvl1pPr marL="0" indent="0" algn="ctr">
              <a:buNone/>
              <a:defRPr sz="2646"/>
            </a:lvl1pPr>
            <a:lvl2pPr marL="504017" indent="0" algn="ctr">
              <a:buNone/>
              <a:defRPr sz="2205"/>
            </a:lvl2pPr>
            <a:lvl3pPr marL="1008035" indent="0" algn="ctr">
              <a:buNone/>
              <a:defRPr sz="1984"/>
            </a:lvl3pPr>
            <a:lvl4pPr marL="1512052" indent="0" algn="ctr">
              <a:buNone/>
              <a:defRPr sz="1764"/>
            </a:lvl4pPr>
            <a:lvl5pPr marL="2016069" indent="0" algn="ctr">
              <a:buNone/>
              <a:defRPr sz="1764"/>
            </a:lvl5pPr>
            <a:lvl6pPr marL="2520086" indent="0" algn="ctr">
              <a:buNone/>
              <a:defRPr sz="1764"/>
            </a:lvl6pPr>
            <a:lvl7pPr marL="3024104" indent="0" algn="ctr">
              <a:buNone/>
              <a:defRPr sz="1764"/>
            </a:lvl7pPr>
            <a:lvl8pPr marL="3528121" indent="0" algn="ctr">
              <a:buNone/>
              <a:defRPr sz="1764"/>
            </a:lvl8pPr>
            <a:lvl9pPr marL="4032138" indent="0" algn="ctr">
              <a:buNone/>
              <a:defRPr sz="1764"/>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DAA611B5-B80A-4846-B008-A188D96E2576}" type="datetime1">
              <a:rPr lang="es-CO" smtClean="0"/>
              <a:t>27/05/2021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92B629B-8BF1-469D-950E-6211B06FF455}" type="slidenum">
              <a:rPr lang="es-CO" smtClean="0"/>
              <a:t>‹Nº›</a:t>
            </a:fld>
            <a:endParaRPr lang="es-CO"/>
          </a:p>
        </p:txBody>
      </p:sp>
    </p:spTree>
    <p:extLst>
      <p:ext uri="{BB962C8B-B14F-4D97-AF65-F5344CB8AC3E}">
        <p14:creationId xmlns:p14="http://schemas.microsoft.com/office/powerpoint/2010/main" val="1671482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8BF23F5-20E9-484D-BED5-714863017A83}" type="datetime1">
              <a:rPr lang="es-CO" smtClean="0"/>
              <a:t>27/05/2021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92B629B-8BF1-469D-950E-6211B06FF455}" type="slidenum">
              <a:rPr lang="es-CO" smtClean="0"/>
              <a:t>‹Nº›</a:t>
            </a:fld>
            <a:endParaRPr lang="es-CO"/>
          </a:p>
        </p:txBody>
      </p:sp>
    </p:spTree>
    <p:extLst>
      <p:ext uri="{BB962C8B-B14F-4D97-AF65-F5344CB8AC3E}">
        <p14:creationId xmlns:p14="http://schemas.microsoft.com/office/powerpoint/2010/main" val="3307238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8" y="412118"/>
            <a:ext cx="2173635" cy="6559843"/>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93044" y="412118"/>
            <a:ext cx="6394896" cy="6559843"/>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CE77623-097C-48C3-944E-1BCE15FAC2C3}" type="datetime1">
              <a:rPr lang="es-CO" smtClean="0"/>
              <a:t>27/05/2021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92B629B-8BF1-469D-950E-6211B06FF455}" type="slidenum">
              <a:rPr lang="es-CO" smtClean="0"/>
              <a:t>‹Nº›</a:t>
            </a:fld>
            <a:endParaRPr lang="es-CO"/>
          </a:p>
        </p:txBody>
      </p:sp>
    </p:spTree>
    <p:extLst>
      <p:ext uri="{BB962C8B-B14F-4D97-AF65-F5344CB8AC3E}">
        <p14:creationId xmlns:p14="http://schemas.microsoft.com/office/powerpoint/2010/main" val="17471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and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772202" y="1623386"/>
            <a:ext cx="4048279" cy="5497295"/>
          </a:xfrm>
        </p:spPr>
        <p:txBody>
          <a:bodyPr/>
          <a:lstStyle>
            <a:lvl1pPr marL="0" indent="0">
              <a:lnSpc>
                <a:spcPct val="100000"/>
              </a:lnSpc>
              <a:buNone/>
              <a:defRPr sz="2800"/>
            </a:lvl1pPr>
            <a:lvl2pPr marL="364503" indent="-364503">
              <a:spcBef>
                <a:spcPts val="38"/>
              </a:spcBef>
              <a:buClr>
                <a:schemeClr val="bg2"/>
              </a:buClr>
              <a:buFont typeface="Arial" pitchFamily="34" charset="0"/>
              <a:buChar char="•"/>
              <a:defRPr sz="2600"/>
            </a:lvl2pPr>
            <a:lvl3pPr marL="658130" indent="-283502">
              <a:defRPr sz="2300"/>
            </a:lvl3pPr>
            <a:lvl4pPr marL="1053008" indent="-283502">
              <a:defRPr sz="2300"/>
            </a:lvl4pPr>
            <a:lvl5pPr marL="1053008" indent="-283502">
              <a:defRPr sz="2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6"/>
          <p:cNvSpPr>
            <a:spLocks noGrp="1"/>
          </p:cNvSpPr>
          <p:nvPr>
            <p:ph type="pic" sz="quarter" idx="12"/>
          </p:nvPr>
        </p:nvSpPr>
        <p:spPr>
          <a:xfrm>
            <a:off x="4820607" y="1594717"/>
            <a:ext cx="4617055" cy="5525964"/>
          </a:xfrm>
        </p:spPr>
        <p:txBody>
          <a:bodyPr/>
          <a:lstStyle/>
          <a:p>
            <a:pPr lvl="0"/>
            <a:r>
              <a:rPr lang="en-US" noProof="0" dirty="0"/>
              <a:t>Click icon to add picture</a:t>
            </a:r>
            <a:endParaRPr lang="en-GB" noProof="0" dirty="0"/>
          </a:p>
        </p:txBody>
      </p:sp>
      <p:sp>
        <p:nvSpPr>
          <p:cNvPr id="5" name="Rectangle 5"/>
          <p:cNvSpPr>
            <a:spLocks noGrp="1" noChangeArrowheads="1"/>
          </p:cNvSpPr>
          <p:nvPr>
            <p:ph type="ftr" sz="quarter" idx="13"/>
          </p:nvPr>
        </p:nvSpPr>
        <p:spPr>
          <a:ln/>
        </p:spPr>
        <p:txBody>
          <a:bodyPr/>
          <a:lstStyle>
            <a:lvl1pPr>
              <a:defRPr/>
            </a:lvl1pPr>
          </a:lstStyle>
          <a:p>
            <a:pPr>
              <a:defRPr/>
            </a:pPr>
            <a:r>
              <a:rPr lang="en-GB"/>
              <a:t>© IFRS Foundation.  30 Cannon Street  |  London EC4M 6XH  |  UK.  www.ifrs.org</a:t>
            </a:r>
          </a:p>
        </p:txBody>
      </p:sp>
      <p:sp>
        <p:nvSpPr>
          <p:cNvPr id="6" name="Rectangle 6"/>
          <p:cNvSpPr>
            <a:spLocks noGrp="1" noChangeArrowheads="1"/>
          </p:cNvSpPr>
          <p:nvPr>
            <p:ph type="sldNum" sz="quarter" idx="14"/>
          </p:nvPr>
        </p:nvSpPr>
        <p:spPr>
          <a:ln/>
        </p:spPr>
        <p:txBody>
          <a:bodyPr/>
          <a:lstStyle>
            <a:lvl1pPr>
              <a:defRPr/>
            </a:lvl1pPr>
          </a:lstStyle>
          <a:p>
            <a:pPr>
              <a:defRPr/>
            </a:pPr>
            <a:fld id="{6CC26289-0B08-4E7D-88F0-403E7B396DBE}" type="slidenum">
              <a:rPr lang="en-GB"/>
              <a:pPr>
                <a:defRPr/>
              </a:pPr>
              <a:t>‹Nº›</a:t>
            </a:fld>
            <a:endParaRPr lang="en-GB" dirty="0"/>
          </a:p>
        </p:txBody>
      </p:sp>
    </p:spTree>
    <p:extLst>
      <p:ext uri="{BB962C8B-B14F-4D97-AF65-F5344CB8AC3E}">
        <p14:creationId xmlns:p14="http://schemas.microsoft.com/office/powerpoint/2010/main" val="124632932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pic>
        <p:nvPicPr>
          <p:cNvPr id="7" name="Marcador de contenido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453" y="-9533"/>
            <a:ext cx="10092078" cy="7740650"/>
          </a:xfrm>
          <a:prstGeom prst="rect">
            <a:avLst/>
          </a:prstGeom>
        </p:spPr>
      </p:pic>
    </p:spTree>
    <p:extLst>
      <p:ext uri="{BB962C8B-B14F-4D97-AF65-F5344CB8AC3E}">
        <p14:creationId xmlns:p14="http://schemas.microsoft.com/office/powerpoint/2010/main" val="768638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pic>
        <p:nvPicPr>
          <p:cNvPr id="7" name="Marcador de contenido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453" y="-9533"/>
            <a:ext cx="10092078" cy="7740650"/>
          </a:xfrm>
          <a:prstGeom prst="rect">
            <a:avLst/>
          </a:prstGeom>
        </p:spPr>
      </p:pic>
    </p:spTree>
    <p:extLst>
      <p:ext uri="{BB962C8B-B14F-4D97-AF65-F5344CB8AC3E}">
        <p14:creationId xmlns:p14="http://schemas.microsoft.com/office/powerpoint/2010/main" val="2407117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ítulo y objetos">
    <p:spTree>
      <p:nvGrpSpPr>
        <p:cNvPr id="1" name=""/>
        <p:cNvGrpSpPr/>
        <p:nvPr/>
      </p:nvGrpSpPr>
      <p:grpSpPr>
        <a:xfrm>
          <a:off x="0" y="0"/>
          <a:ext cx="0" cy="0"/>
          <a:chOff x="0" y="0"/>
          <a:chExt cx="0" cy="0"/>
        </a:xfrm>
      </p:grpSpPr>
      <p:pic>
        <p:nvPicPr>
          <p:cNvPr id="7" name="Marcador de contenido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453" y="-9533"/>
            <a:ext cx="10092078" cy="7740650"/>
          </a:xfrm>
          <a:prstGeom prst="rect">
            <a:avLst/>
          </a:prstGeom>
        </p:spPr>
      </p:pic>
    </p:spTree>
    <p:extLst>
      <p:ext uri="{BB962C8B-B14F-4D97-AF65-F5344CB8AC3E}">
        <p14:creationId xmlns:p14="http://schemas.microsoft.com/office/powerpoint/2010/main" val="2732882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ítulo y objetos">
    <p:spTree>
      <p:nvGrpSpPr>
        <p:cNvPr id="1" name=""/>
        <p:cNvGrpSpPr/>
        <p:nvPr/>
      </p:nvGrpSpPr>
      <p:grpSpPr>
        <a:xfrm>
          <a:off x="0" y="0"/>
          <a:ext cx="0" cy="0"/>
          <a:chOff x="0" y="0"/>
          <a:chExt cx="0" cy="0"/>
        </a:xfrm>
      </p:grpSpPr>
      <p:pic>
        <p:nvPicPr>
          <p:cNvPr id="7" name="Marcador de contenido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453" y="-9533"/>
            <a:ext cx="10092078" cy="7740650"/>
          </a:xfrm>
          <a:prstGeom prst="rect">
            <a:avLst/>
          </a:prstGeom>
        </p:spPr>
      </p:pic>
    </p:spTree>
    <p:extLst>
      <p:ext uri="{BB962C8B-B14F-4D97-AF65-F5344CB8AC3E}">
        <p14:creationId xmlns:p14="http://schemas.microsoft.com/office/powerpoint/2010/main" val="940712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ítulo y objetos">
    <p:spTree>
      <p:nvGrpSpPr>
        <p:cNvPr id="1" name=""/>
        <p:cNvGrpSpPr/>
        <p:nvPr/>
      </p:nvGrpSpPr>
      <p:grpSpPr>
        <a:xfrm>
          <a:off x="0" y="0"/>
          <a:ext cx="0" cy="0"/>
          <a:chOff x="0" y="0"/>
          <a:chExt cx="0" cy="0"/>
        </a:xfrm>
      </p:grpSpPr>
      <p:pic>
        <p:nvPicPr>
          <p:cNvPr id="7" name="Marcador de contenido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453" y="-9533"/>
            <a:ext cx="10092078" cy="7740650"/>
          </a:xfrm>
          <a:prstGeom prst="rect">
            <a:avLst/>
          </a:prstGeom>
        </p:spPr>
      </p:pic>
    </p:spTree>
    <p:extLst>
      <p:ext uri="{BB962C8B-B14F-4D97-AF65-F5344CB8AC3E}">
        <p14:creationId xmlns:p14="http://schemas.microsoft.com/office/powerpoint/2010/main" val="1267870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ítulo y objetos">
    <p:spTree>
      <p:nvGrpSpPr>
        <p:cNvPr id="1" name=""/>
        <p:cNvGrpSpPr/>
        <p:nvPr/>
      </p:nvGrpSpPr>
      <p:grpSpPr>
        <a:xfrm>
          <a:off x="0" y="0"/>
          <a:ext cx="0" cy="0"/>
          <a:chOff x="0" y="0"/>
          <a:chExt cx="0" cy="0"/>
        </a:xfrm>
      </p:grpSpPr>
      <p:pic>
        <p:nvPicPr>
          <p:cNvPr id="7" name="Marcador de contenido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453" y="-9533"/>
            <a:ext cx="10092078" cy="7740650"/>
          </a:xfrm>
          <a:prstGeom prst="rect">
            <a:avLst/>
          </a:prstGeom>
        </p:spPr>
      </p:pic>
    </p:spTree>
    <p:extLst>
      <p:ext uri="{BB962C8B-B14F-4D97-AF65-F5344CB8AC3E}">
        <p14:creationId xmlns:p14="http://schemas.microsoft.com/office/powerpoint/2010/main" val="3530711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ítulo y objetos">
    <p:spTree>
      <p:nvGrpSpPr>
        <p:cNvPr id="1" name=""/>
        <p:cNvGrpSpPr/>
        <p:nvPr/>
      </p:nvGrpSpPr>
      <p:grpSpPr>
        <a:xfrm>
          <a:off x="0" y="0"/>
          <a:ext cx="0" cy="0"/>
          <a:chOff x="0" y="0"/>
          <a:chExt cx="0" cy="0"/>
        </a:xfrm>
      </p:grpSpPr>
      <p:pic>
        <p:nvPicPr>
          <p:cNvPr id="7" name="Marcador de contenido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453" y="-9533"/>
            <a:ext cx="10092078" cy="7740650"/>
          </a:xfrm>
          <a:prstGeom prst="rect">
            <a:avLst/>
          </a:prstGeom>
        </p:spPr>
      </p:pic>
    </p:spTree>
    <p:extLst>
      <p:ext uri="{BB962C8B-B14F-4D97-AF65-F5344CB8AC3E}">
        <p14:creationId xmlns:p14="http://schemas.microsoft.com/office/powerpoint/2010/main" val="1155590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FBEB98C-7D71-47D9-9DDF-C129E540F8C5}" type="datetime1">
              <a:rPr lang="es-CO" smtClean="0"/>
              <a:t>27/05/2021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92B629B-8BF1-469D-950E-6211B06FF455}" type="slidenum">
              <a:rPr lang="es-CO" smtClean="0"/>
              <a:t>‹Nº›</a:t>
            </a:fld>
            <a:endParaRPr lang="es-CO"/>
          </a:p>
        </p:txBody>
      </p:sp>
    </p:spTree>
    <p:extLst>
      <p:ext uri="{BB962C8B-B14F-4D97-AF65-F5344CB8AC3E}">
        <p14:creationId xmlns:p14="http://schemas.microsoft.com/office/powerpoint/2010/main" val="3995914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ítulo y objetos">
    <p:spTree>
      <p:nvGrpSpPr>
        <p:cNvPr id="1" name=""/>
        <p:cNvGrpSpPr/>
        <p:nvPr/>
      </p:nvGrpSpPr>
      <p:grpSpPr>
        <a:xfrm>
          <a:off x="0" y="0"/>
          <a:ext cx="0" cy="0"/>
          <a:chOff x="0" y="0"/>
          <a:chExt cx="0" cy="0"/>
        </a:xfrm>
      </p:grpSpPr>
      <p:pic>
        <p:nvPicPr>
          <p:cNvPr id="7" name="Marcador de contenido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453" y="-9533"/>
            <a:ext cx="10092078" cy="7740650"/>
          </a:xfrm>
          <a:prstGeom prst="rect">
            <a:avLst/>
          </a:prstGeom>
        </p:spPr>
      </p:pic>
    </p:spTree>
    <p:extLst>
      <p:ext uri="{BB962C8B-B14F-4D97-AF65-F5344CB8AC3E}">
        <p14:creationId xmlns:p14="http://schemas.microsoft.com/office/powerpoint/2010/main" val="34950261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ítulo y objetos">
    <p:spTree>
      <p:nvGrpSpPr>
        <p:cNvPr id="1" name=""/>
        <p:cNvGrpSpPr/>
        <p:nvPr/>
      </p:nvGrpSpPr>
      <p:grpSpPr>
        <a:xfrm>
          <a:off x="0" y="0"/>
          <a:ext cx="0" cy="0"/>
          <a:chOff x="0" y="0"/>
          <a:chExt cx="0" cy="0"/>
        </a:xfrm>
      </p:grpSpPr>
      <p:pic>
        <p:nvPicPr>
          <p:cNvPr id="7" name="Marcador de contenido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453" y="-9533"/>
            <a:ext cx="10092078" cy="7740650"/>
          </a:xfrm>
          <a:prstGeom prst="rect">
            <a:avLst/>
          </a:prstGeom>
        </p:spPr>
      </p:pic>
    </p:spTree>
    <p:extLst>
      <p:ext uri="{BB962C8B-B14F-4D97-AF65-F5344CB8AC3E}">
        <p14:creationId xmlns:p14="http://schemas.microsoft.com/office/powerpoint/2010/main" val="6560814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Título y objetos">
    <p:spTree>
      <p:nvGrpSpPr>
        <p:cNvPr id="1" name=""/>
        <p:cNvGrpSpPr/>
        <p:nvPr/>
      </p:nvGrpSpPr>
      <p:grpSpPr>
        <a:xfrm>
          <a:off x="0" y="0"/>
          <a:ext cx="0" cy="0"/>
          <a:chOff x="0" y="0"/>
          <a:chExt cx="0" cy="0"/>
        </a:xfrm>
      </p:grpSpPr>
      <p:pic>
        <p:nvPicPr>
          <p:cNvPr id="7" name="Marcador de contenido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453" y="-9533"/>
            <a:ext cx="10092078" cy="7740650"/>
          </a:xfrm>
          <a:prstGeom prst="rect">
            <a:avLst/>
          </a:prstGeom>
        </p:spPr>
      </p:pic>
    </p:spTree>
    <p:extLst>
      <p:ext uri="{BB962C8B-B14F-4D97-AF65-F5344CB8AC3E}">
        <p14:creationId xmlns:p14="http://schemas.microsoft.com/office/powerpoint/2010/main" val="571488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Título y objetos">
    <p:spTree>
      <p:nvGrpSpPr>
        <p:cNvPr id="1" name=""/>
        <p:cNvGrpSpPr/>
        <p:nvPr/>
      </p:nvGrpSpPr>
      <p:grpSpPr>
        <a:xfrm>
          <a:off x="0" y="0"/>
          <a:ext cx="0" cy="0"/>
          <a:chOff x="0" y="0"/>
          <a:chExt cx="0" cy="0"/>
        </a:xfrm>
      </p:grpSpPr>
      <p:pic>
        <p:nvPicPr>
          <p:cNvPr id="7" name="Marcador de contenido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453" y="-9533"/>
            <a:ext cx="10092078" cy="7740650"/>
          </a:xfrm>
          <a:prstGeom prst="rect">
            <a:avLst/>
          </a:prstGeom>
        </p:spPr>
      </p:pic>
    </p:spTree>
    <p:extLst>
      <p:ext uri="{BB962C8B-B14F-4D97-AF65-F5344CB8AC3E}">
        <p14:creationId xmlns:p14="http://schemas.microsoft.com/office/powerpoint/2010/main" val="7173973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Título y objetos">
    <p:spTree>
      <p:nvGrpSpPr>
        <p:cNvPr id="1" name=""/>
        <p:cNvGrpSpPr/>
        <p:nvPr/>
      </p:nvGrpSpPr>
      <p:grpSpPr>
        <a:xfrm>
          <a:off x="0" y="0"/>
          <a:ext cx="0" cy="0"/>
          <a:chOff x="0" y="0"/>
          <a:chExt cx="0" cy="0"/>
        </a:xfrm>
      </p:grpSpPr>
      <p:pic>
        <p:nvPicPr>
          <p:cNvPr id="7" name="Marcador de contenido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453" y="-9533"/>
            <a:ext cx="10092078" cy="7740650"/>
          </a:xfrm>
          <a:prstGeom prst="rect">
            <a:avLst/>
          </a:prstGeom>
        </p:spPr>
      </p:pic>
    </p:spTree>
    <p:extLst>
      <p:ext uri="{BB962C8B-B14F-4D97-AF65-F5344CB8AC3E}">
        <p14:creationId xmlns:p14="http://schemas.microsoft.com/office/powerpoint/2010/main" val="38444071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Título y objetos">
    <p:spTree>
      <p:nvGrpSpPr>
        <p:cNvPr id="1" name=""/>
        <p:cNvGrpSpPr/>
        <p:nvPr/>
      </p:nvGrpSpPr>
      <p:grpSpPr>
        <a:xfrm>
          <a:off x="0" y="0"/>
          <a:ext cx="0" cy="0"/>
          <a:chOff x="0" y="0"/>
          <a:chExt cx="0" cy="0"/>
        </a:xfrm>
      </p:grpSpPr>
      <p:pic>
        <p:nvPicPr>
          <p:cNvPr id="7" name="Marcador de contenido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453" y="-9533"/>
            <a:ext cx="10092078" cy="7740650"/>
          </a:xfrm>
          <a:prstGeom prst="rect">
            <a:avLst/>
          </a:prstGeom>
        </p:spPr>
      </p:pic>
    </p:spTree>
    <p:extLst>
      <p:ext uri="{BB962C8B-B14F-4D97-AF65-F5344CB8AC3E}">
        <p14:creationId xmlns:p14="http://schemas.microsoft.com/office/powerpoint/2010/main" val="32501448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Título y objetos">
    <p:spTree>
      <p:nvGrpSpPr>
        <p:cNvPr id="1" name=""/>
        <p:cNvGrpSpPr/>
        <p:nvPr/>
      </p:nvGrpSpPr>
      <p:grpSpPr>
        <a:xfrm>
          <a:off x="0" y="0"/>
          <a:ext cx="0" cy="0"/>
          <a:chOff x="0" y="0"/>
          <a:chExt cx="0" cy="0"/>
        </a:xfrm>
      </p:grpSpPr>
      <p:pic>
        <p:nvPicPr>
          <p:cNvPr id="7" name="Marcador de contenido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453" y="-9533"/>
            <a:ext cx="10092078" cy="7740650"/>
          </a:xfrm>
          <a:prstGeom prst="rect">
            <a:avLst/>
          </a:prstGeom>
        </p:spPr>
      </p:pic>
    </p:spTree>
    <p:extLst>
      <p:ext uri="{BB962C8B-B14F-4D97-AF65-F5344CB8AC3E}">
        <p14:creationId xmlns:p14="http://schemas.microsoft.com/office/powerpoint/2010/main" val="42933844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Título y objetos">
    <p:spTree>
      <p:nvGrpSpPr>
        <p:cNvPr id="1" name=""/>
        <p:cNvGrpSpPr/>
        <p:nvPr/>
      </p:nvGrpSpPr>
      <p:grpSpPr>
        <a:xfrm>
          <a:off x="0" y="0"/>
          <a:ext cx="0" cy="0"/>
          <a:chOff x="0" y="0"/>
          <a:chExt cx="0" cy="0"/>
        </a:xfrm>
      </p:grpSpPr>
      <p:pic>
        <p:nvPicPr>
          <p:cNvPr id="7" name="Marcador de contenido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453" y="-9533"/>
            <a:ext cx="10092078" cy="7740650"/>
          </a:xfrm>
          <a:prstGeom prst="rect">
            <a:avLst/>
          </a:prstGeom>
        </p:spPr>
      </p:pic>
    </p:spTree>
    <p:extLst>
      <p:ext uri="{BB962C8B-B14F-4D97-AF65-F5344CB8AC3E}">
        <p14:creationId xmlns:p14="http://schemas.microsoft.com/office/powerpoint/2010/main" val="38635564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Título y objetos">
    <p:spTree>
      <p:nvGrpSpPr>
        <p:cNvPr id="1" name=""/>
        <p:cNvGrpSpPr/>
        <p:nvPr/>
      </p:nvGrpSpPr>
      <p:grpSpPr>
        <a:xfrm>
          <a:off x="0" y="0"/>
          <a:ext cx="0" cy="0"/>
          <a:chOff x="0" y="0"/>
          <a:chExt cx="0" cy="0"/>
        </a:xfrm>
      </p:grpSpPr>
      <p:pic>
        <p:nvPicPr>
          <p:cNvPr id="7" name="Marcador de contenido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453" y="-9533"/>
            <a:ext cx="10092078" cy="7740650"/>
          </a:xfrm>
          <a:prstGeom prst="rect">
            <a:avLst/>
          </a:prstGeom>
        </p:spPr>
      </p:pic>
    </p:spTree>
    <p:extLst>
      <p:ext uri="{BB962C8B-B14F-4D97-AF65-F5344CB8AC3E}">
        <p14:creationId xmlns:p14="http://schemas.microsoft.com/office/powerpoint/2010/main" val="18933471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Título y objetos">
    <p:spTree>
      <p:nvGrpSpPr>
        <p:cNvPr id="1" name=""/>
        <p:cNvGrpSpPr/>
        <p:nvPr/>
      </p:nvGrpSpPr>
      <p:grpSpPr>
        <a:xfrm>
          <a:off x="0" y="0"/>
          <a:ext cx="0" cy="0"/>
          <a:chOff x="0" y="0"/>
          <a:chExt cx="0" cy="0"/>
        </a:xfrm>
      </p:grpSpPr>
      <p:pic>
        <p:nvPicPr>
          <p:cNvPr id="7" name="Marcador de contenido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453" y="-9533"/>
            <a:ext cx="10092078" cy="7740650"/>
          </a:xfrm>
          <a:prstGeom prst="rect">
            <a:avLst/>
          </a:prstGeom>
        </p:spPr>
      </p:pic>
    </p:spTree>
    <p:extLst>
      <p:ext uri="{BB962C8B-B14F-4D97-AF65-F5344CB8AC3E}">
        <p14:creationId xmlns:p14="http://schemas.microsoft.com/office/powerpoint/2010/main" val="2186777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7793" y="1929789"/>
            <a:ext cx="8694539" cy="3219895"/>
          </a:xfrm>
        </p:spPr>
        <p:txBody>
          <a:bodyPr anchor="b"/>
          <a:lstStyle>
            <a:lvl1pPr>
              <a:defRPr sz="6614"/>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7793" y="5180145"/>
            <a:ext cx="8694539" cy="1693267"/>
          </a:xfrm>
        </p:spPr>
        <p:txBody>
          <a:bodyPr/>
          <a:lstStyle>
            <a:lvl1pPr marL="0" indent="0">
              <a:buNone/>
              <a:defRPr sz="2646">
                <a:solidFill>
                  <a:schemeClr val="tx1"/>
                </a:solidFill>
              </a:defRPr>
            </a:lvl1pPr>
            <a:lvl2pPr marL="504017" indent="0">
              <a:buNone/>
              <a:defRPr sz="2205">
                <a:solidFill>
                  <a:schemeClr val="tx1">
                    <a:tint val="75000"/>
                  </a:schemeClr>
                </a:solidFill>
              </a:defRPr>
            </a:lvl2pPr>
            <a:lvl3pPr marL="1008035" indent="0">
              <a:buNone/>
              <a:defRPr sz="1984">
                <a:solidFill>
                  <a:schemeClr val="tx1">
                    <a:tint val="75000"/>
                  </a:schemeClr>
                </a:solidFill>
              </a:defRPr>
            </a:lvl3pPr>
            <a:lvl4pPr marL="1512052" indent="0">
              <a:buNone/>
              <a:defRPr sz="1764">
                <a:solidFill>
                  <a:schemeClr val="tx1">
                    <a:tint val="75000"/>
                  </a:schemeClr>
                </a:solidFill>
              </a:defRPr>
            </a:lvl4pPr>
            <a:lvl5pPr marL="2016069" indent="0">
              <a:buNone/>
              <a:defRPr sz="1764">
                <a:solidFill>
                  <a:schemeClr val="tx1">
                    <a:tint val="75000"/>
                  </a:schemeClr>
                </a:solidFill>
              </a:defRPr>
            </a:lvl5pPr>
            <a:lvl6pPr marL="2520086" indent="0">
              <a:buNone/>
              <a:defRPr sz="1764">
                <a:solidFill>
                  <a:schemeClr val="tx1">
                    <a:tint val="75000"/>
                  </a:schemeClr>
                </a:solidFill>
              </a:defRPr>
            </a:lvl6pPr>
            <a:lvl7pPr marL="3024104" indent="0">
              <a:buNone/>
              <a:defRPr sz="1764">
                <a:solidFill>
                  <a:schemeClr val="tx1">
                    <a:tint val="75000"/>
                  </a:schemeClr>
                </a:solidFill>
              </a:defRPr>
            </a:lvl7pPr>
            <a:lvl8pPr marL="3528121" indent="0">
              <a:buNone/>
              <a:defRPr sz="1764">
                <a:solidFill>
                  <a:schemeClr val="tx1">
                    <a:tint val="75000"/>
                  </a:schemeClr>
                </a:solidFill>
              </a:defRPr>
            </a:lvl8pPr>
            <a:lvl9pPr marL="4032138" indent="0">
              <a:buNone/>
              <a:defRPr sz="1764">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E9E85EDA-E34D-4164-BA35-B78EB9C2425F}" type="datetime1">
              <a:rPr lang="es-CO" smtClean="0"/>
              <a:t>27/05/2021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92B629B-8BF1-469D-950E-6211B06FF455}" type="slidenum">
              <a:rPr lang="es-CO" smtClean="0"/>
              <a:t>‹Nº›</a:t>
            </a:fld>
            <a:endParaRPr lang="es-CO"/>
          </a:p>
        </p:txBody>
      </p:sp>
    </p:spTree>
    <p:extLst>
      <p:ext uri="{BB962C8B-B14F-4D97-AF65-F5344CB8AC3E}">
        <p14:creationId xmlns:p14="http://schemas.microsoft.com/office/powerpoint/2010/main" val="1645922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6_Diapositiva despedida">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2252" y="-15051"/>
            <a:ext cx="10089375" cy="77406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94766" y="348330"/>
            <a:ext cx="1568097" cy="1021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00191" y="-15051"/>
            <a:ext cx="2464153" cy="14879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86634" y="363382"/>
            <a:ext cx="694793" cy="1105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p:cNvSpPr>
            <a:spLocks noChangeArrowheads="1"/>
          </p:cNvSpPr>
          <p:nvPr/>
        </p:nvSpPr>
        <p:spPr bwMode="auto">
          <a:xfrm>
            <a:off x="3396962" y="4124046"/>
            <a:ext cx="2073878" cy="32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543" b="1" dirty="0">
                <a:latin typeface="Calibri" pitchFamily="34" charset="0"/>
                <a:cs typeface="+mn-cs"/>
              </a:rPr>
              <a:t> @</a:t>
            </a:r>
            <a:r>
              <a:rPr lang="es-ES" altLang="es-ES" sz="1543" b="1" dirty="0" err="1">
                <a:latin typeface="Calibri" pitchFamily="34" charset="0"/>
                <a:cs typeface="+mn-cs"/>
              </a:rPr>
              <a:t>Contaduria_CGN</a:t>
            </a:r>
            <a:endParaRPr lang="es-ES" altLang="es-ES" sz="1543" b="1" dirty="0">
              <a:latin typeface="Calibri" pitchFamily="34" charset="0"/>
              <a:cs typeface="+mn-cs"/>
            </a:endParaRPr>
          </a:p>
        </p:txBody>
      </p:sp>
      <p:sp>
        <p:nvSpPr>
          <p:cNvPr id="8" name="7 CuadroTexto"/>
          <p:cNvSpPr txBox="1">
            <a:spLocks noChangeArrowheads="1"/>
          </p:cNvSpPr>
          <p:nvPr/>
        </p:nvSpPr>
        <p:spPr bwMode="auto">
          <a:xfrm>
            <a:off x="462029" y="2326496"/>
            <a:ext cx="9133817" cy="635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0" hangingPunct="0">
              <a:spcBef>
                <a:spcPct val="20000"/>
              </a:spcBef>
              <a:defRPr/>
            </a:pPr>
            <a:r>
              <a:rPr lang="es-CO" altLang="es-CO" sz="3528" i="1" dirty="0">
                <a:latin typeface="Calibri" pitchFamily="34" charset="0"/>
              </a:rPr>
              <a:t>“POR PERMITIRNOS HACER PÚBLICO </a:t>
            </a:r>
          </a:p>
        </p:txBody>
      </p:sp>
      <p:sp>
        <p:nvSpPr>
          <p:cNvPr id="9" name="8 CuadroTexto"/>
          <p:cNvSpPr txBox="1"/>
          <p:nvPr/>
        </p:nvSpPr>
        <p:spPr>
          <a:xfrm>
            <a:off x="1700246" y="1139462"/>
            <a:ext cx="6605452" cy="121199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fontAlgn="auto" hangingPunct="0">
              <a:spcBef>
                <a:spcPts val="0"/>
              </a:spcBef>
              <a:spcAft>
                <a:spcPts val="0"/>
              </a:spcAft>
              <a:defRPr/>
            </a:pPr>
            <a:r>
              <a:rPr lang="es-CO" sz="7276" kern="0" cap="all" dirty="0">
                <a:ln w="0"/>
                <a:solidFill>
                  <a:schemeClr val="accent1">
                    <a:lumMod val="50000"/>
                  </a:schemeClr>
                </a:solidFill>
                <a:effectLst>
                  <a:outerShdw blurRad="38100" dist="38100" dir="2700000" algn="tl">
                    <a:srgbClr val="000000">
                      <a:alpha val="43137"/>
                    </a:srgbClr>
                  </a:outerShdw>
                  <a:reflection stA="29000" endPos="43000" dir="5400000" sy="-100000" algn="bl" rotWithShape="0"/>
                </a:effectLst>
                <a:latin typeface="Calibri"/>
                <a:cs typeface="+mn-cs"/>
              </a:rPr>
              <a:t>G  r  a  c  i  a  s</a:t>
            </a:r>
          </a:p>
        </p:txBody>
      </p:sp>
      <p:pic>
        <p:nvPicPr>
          <p:cNvPr id="10" name="Picture 4" descr="http://www.ignition-mktg.com/wp-content/uploads/2014/07/Social-Media-Icons.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61027" y="6343033"/>
            <a:ext cx="574036" cy="675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http://www.ignition-mktg.com/wp-content/uploads/2014/07/Social-Media-Icons.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786173" y="4029438"/>
            <a:ext cx="535533" cy="64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http://www.ignition-mktg.com/wp-content/uploads/2014/07/Social-Media-Icons.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318206" y="4784153"/>
            <a:ext cx="544284" cy="649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12 Imagen"/>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5245076" y="6820373"/>
            <a:ext cx="614288" cy="82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3 Rectángulo"/>
          <p:cNvSpPr>
            <a:spLocks noChangeArrowheads="1"/>
          </p:cNvSpPr>
          <p:nvPr/>
        </p:nvSpPr>
        <p:spPr bwMode="auto">
          <a:xfrm>
            <a:off x="3769651" y="2864041"/>
            <a:ext cx="2518574" cy="635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lgn="ctr" eaLnBrk="1" hangingPunct="1">
              <a:defRPr/>
            </a:pPr>
            <a:r>
              <a:rPr lang="es-CO" altLang="es-CO" sz="3528" b="1" i="1" dirty="0">
                <a:latin typeface="Calibri" pitchFamily="34" charset="0"/>
                <a:cs typeface="+mn-cs"/>
              </a:rPr>
              <a:t>LO</a:t>
            </a:r>
            <a:r>
              <a:rPr lang="es-CO" altLang="es-CO" sz="1984" i="1" dirty="0">
                <a:latin typeface="Calibri" pitchFamily="34" charset="0"/>
                <a:cs typeface="+mn-cs"/>
              </a:rPr>
              <a:t> </a:t>
            </a:r>
            <a:r>
              <a:rPr lang="es-CO" altLang="es-CO" sz="3528" b="1" i="1" dirty="0">
                <a:latin typeface="Calibri" pitchFamily="34" charset="0"/>
                <a:cs typeface="+mn-cs"/>
              </a:rPr>
              <a:t>PÚBLICO</a:t>
            </a:r>
            <a:r>
              <a:rPr lang="es-CO" altLang="es-CO" sz="1984" i="1" dirty="0">
                <a:latin typeface="Calibri" pitchFamily="34" charset="0"/>
                <a:cs typeface="+mn-cs"/>
              </a:rPr>
              <a:t> ”</a:t>
            </a:r>
          </a:p>
        </p:txBody>
      </p:sp>
      <p:sp>
        <p:nvSpPr>
          <p:cNvPr id="15" name="15 Rectángulo"/>
          <p:cNvSpPr>
            <a:spLocks noChangeArrowheads="1"/>
          </p:cNvSpPr>
          <p:nvPr/>
        </p:nvSpPr>
        <p:spPr bwMode="auto">
          <a:xfrm>
            <a:off x="4014749" y="4801354"/>
            <a:ext cx="1762360" cy="32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543" b="1" dirty="0" err="1">
                <a:latin typeface="Calibri" pitchFamily="34" charset="0"/>
                <a:cs typeface="+mn-cs"/>
              </a:rPr>
              <a:t>CGNOficial</a:t>
            </a:r>
            <a:endParaRPr lang="es-ES" altLang="es-ES" sz="1543" b="1" dirty="0">
              <a:latin typeface="Calibri" pitchFamily="34" charset="0"/>
              <a:cs typeface="+mn-cs"/>
            </a:endParaRPr>
          </a:p>
        </p:txBody>
      </p:sp>
      <p:pic>
        <p:nvPicPr>
          <p:cNvPr id="16" name="Picture 12" descr="http://www.ignition-mktg.com/wp-content/uploads/2014/07/Social-Media-Icons.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785485" y="5661426"/>
            <a:ext cx="560035" cy="679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http://www.cartagenacaribe.com/images/boton-contactenos.png"/>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1058816" y="5433508"/>
            <a:ext cx="1839363" cy="640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14 Rectángulo"/>
          <p:cNvSpPr>
            <a:spLocks noChangeArrowheads="1"/>
          </p:cNvSpPr>
          <p:nvPr/>
        </p:nvSpPr>
        <p:spPr bwMode="auto">
          <a:xfrm>
            <a:off x="5992372" y="7007439"/>
            <a:ext cx="2665416" cy="32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543" b="1" dirty="0">
                <a:latin typeface="Calibri" pitchFamily="34" charset="0"/>
                <a:cs typeface="+mn-cs"/>
              </a:rPr>
              <a:t>@</a:t>
            </a:r>
            <a:r>
              <a:rPr lang="es-ES" altLang="es-ES" sz="1543" b="1" dirty="0" err="1">
                <a:latin typeface="Calibri" pitchFamily="34" charset="0"/>
                <a:cs typeface="+mn-cs"/>
              </a:rPr>
              <a:t>contaduriacgn</a:t>
            </a:r>
            <a:endParaRPr lang="es-ES" altLang="es-ES" sz="1543" b="1" dirty="0">
              <a:latin typeface="Calibri" pitchFamily="34" charset="0"/>
              <a:cs typeface="+mn-cs"/>
            </a:endParaRPr>
          </a:p>
        </p:txBody>
      </p:sp>
      <p:sp>
        <p:nvSpPr>
          <p:cNvPr id="19" name="18 Rectángulo"/>
          <p:cNvSpPr>
            <a:spLocks noChangeArrowheads="1"/>
          </p:cNvSpPr>
          <p:nvPr/>
        </p:nvSpPr>
        <p:spPr bwMode="auto">
          <a:xfrm>
            <a:off x="5211824" y="6308630"/>
            <a:ext cx="3321706" cy="32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543" b="1" dirty="0">
                <a:latin typeface="Calibri" pitchFamily="34" charset="0"/>
                <a:cs typeface="+mn-cs"/>
              </a:rPr>
              <a:t>+</a:t>
            </a:r>
            <a:r>
              <a:rPr lang="es-ES" altLang="es-ES" sz="1543" b="1" dirty="0" err="1">
                <a:latin typeface="Calibri" pitchFamily="34" charset="0"/>
                <a:cs typeface="+mn-cs"/>
              </a:rPr>
              <a:t>ContaduríaGeneraldelaNaciónCG</a:t>
            </a:r>
            <a:endParaRPr lang="es-ES" altLang="es-ES" sz="1543" b="1" dirty="0">
              <a:latin typeface="Calibri" pitchFamily="34" charset="0"/>
              <a:cs typeface="+mn-cs"/>
            </a:endParaRPr>
          </a:p>
        </p:txBody>
      </p:sp>
      <p:sp>
        <p:nvSpPr>
          <p:cNvPr id="20" name="20 Rectángulo"/>
          <p:cNvSpPr>
            <a:spLocks noChangeArrowheads="1"/>
          </p:cNvSpPr>
          <p:nvPr/>
        </p:nvSpPr>
        <p:spPr bwMode="auto">
          <a:xfrm>
            <a:off x="4345521" y="5631324"/>
            <a:ext cx="3592972" cy="32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543" b="1" dirty="0">
                <a:latin typeface="Calibri" pitchFamily="34" charset="0"/>
                <a:cs typeface="+mn-cs"/>
              </a:rPr>
              <a:t>Contaduría-General-de-la-Nación</a:t>
            </a:r>
          </a:p>
        </p:txBody>
      </p:sp>
    </p:spTree>
    <p:extLst>
      <p:ext uri="{BB962C8B-B14F-4D97-AF65-F5344CB8AC3E}">
        <p14:creationId xmlns:p14="http://schemas.microsoft.com/office/powerpoint/2010/main" val="4160316180"/>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par>
                                <p:cTn id="12" presetID="6" presetClass="entr" presetSubtype="16" fill="hold" grpId="0" nodeType="withEffect">
                                  <p:stCondLst>
                                    <p:cond delay="75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par>
                                <p:cTn id="15" presetID="42" presetClass="entr" presetSubtype="0" fill="hold" nodeType="withEffect">
                                  <p:stCondLst>
                                    <p:cond delay="10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4750"/>
                            </p:stCondLst>
                            <p:childTnLst>
                              <p:par>
                                <p:cTn id="21" presetID="49" presetClass="entr" presetSubtype="0" decel="10000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500" fill="hold"/>
                                        <p:tgtEl>
                                          <p:spTgt spid="11"/>
                                        </p:tgtEl>
                                        <p:attrNameLst>
                                          <p:attrName>ppt_w</p:attrName>
                                        </p:attrNameLst>
                                      </p:cBhvr>
                                      <p:tavLst>
                                        <p:tav tm="0">
                                          <p:val>
                                            <p:fltVal val="0"/>
                                          </p:val>
                                        </p:tav>
                                        <p:tav tm="100000">
                                          <p:val>
                                            <p:strVal val="#ppt_w"/>
                                          </p:val>
                                        </p:tav>
                                      </p:tavLst>
                                    </p:anim>
                                    <p:anim calcmode="lin" valueType="num">
                                      <p:cBhvr>
                                        <p:cTn id="24" dur="1500" fill="hold"/>
                                        <p:tgtEl>
                                          <p:spTgt spid="11"/>
                                        </p:tgtEl>
                                        <p:attrNameLst>
                                          <p:attrName>ppt_h</p:attrName>
                                        </p:attrNameLst>
                                      </p:cBhvr>
                                      <p:tavLst>
                                        <p:tav tm="0">
                                          <p:val>
                                            <p:fltVal val="0"/>
                                          </p:val>
                                        </p:tav>
                                        <p:tav tm="100000">
                                          <p:val>
                                            <p:strVal val="#ppt_h"/>
                                          </p:val>
                                        </p:tav>
                                      </p:tavLst>
                                    </p:anim>
                                    <p:anim calcmode="lin" valueType="num">
                                      <p:cBhvr>
                                        <p:cTn id="25" dur="1500" fill="hold"/>
                                        <p:tgtEl>
                                          <p:spTgt spid="11"/>
                                        </p:tgtEl>
                                        <p:attrNameLst>
                                          <p:attrName>style.rotation</p:attrName>
                                        </p:attrNameLst>
                                      </p:cBhvr>
                                      <p:tavLst>
                                        <p:tav tm="0">
                                          <p:val>
                                            <p:fltVal val="360"/>
                                          </p:val>
                                        </p:tav>
                                        <p:tav tm="100000">
                                          <p:val>
                                            <p:fltVal val="0"/>
                                          </p:val>
                                        </p:tav>
                                      </p:tavLst>
                                    </p:anim>
                                    <p:animEffect transition="in" filter="fade">
                                      <p:cBhvr>
                                        <p:cTn id="26" dur="1500"/>
                                        <p:tgtEl>
                                          <p:spTgt spid="11"/>
                                        </p:tgtEl>
                                      </p:cBhvr>
                                    </p:animEffect>
                                  </p:childTnLst>
                                </p:cTn>
                              </p:par>
                            </p:childTnLst>
                          </p:cTn>
                        </p:par>
                        <p:par>
                          <p:cTn id="27" fill="hold">
                            <p:stCondLst>
                              <p:cond delay="6250"/>
                            </p:stCondLst>
                            <p:childTnLst>
                              <p:par>
                                <p:cTn id="28" presetID="49" presetClass="entr" presetSubtype="0" decel="10000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500" fill="hold"/>
                                        <p:tgtEl>
                                          <p:spTgt spid="12"/>
                                        </p:tgtEl>
                                        <p:attrNameLst>
                                          <p:attrName>ppt_w</p:attrName>
                                        </p:attrNameLst>
                                      </p:cBhvr>
                                      <p:tavLst>
                                        <p:tav tm="0">
                                          <p:val>
                                            <p:fltVal val="0"/>
                                          </p:val>
                                        </p:tav>
                                        <p:tav tm="100000">
                                          <p:val>
                                            <p:strVal val="#ppt_w"/>
                                          </p:val>
                                        </p:tav>
                                      </p:tavLst>
                                    </p:anim>
                                    <p:anim calcmode="lin" valueType="num">
                                      <p:cBhvr>
                                        <p:cTn id="31" dur="1500" fill="hold"/>
                                        <p:tgtEl>
                                          <p:spTgt spid="12"/>
                                        </p:tgtEl>
                                        <p:attrNameLst>
                                          <p:attrName>ppt_h</p:attrName>
                                        </p:attrNameLst>
                                      </p:cBhvr>
                                      <p:tavLst>
                                        <p:tav tm="0">
                                          <p:val>
                                            <p:fltVal val="0"/>
                                          </p:val>
                                        </p:tav>
                                        <p:tav tm="100000">
                                          <p:val>
                                            <p:strVal val="#ppt_h"/>
                                          </p:val>
                                        </p:tav>
                                      </p:tavLst>
                                    </p:anim>
                                    <p:anim calcmode="lin" valueType="num">
                                      <p:cBhvr>
                                        <p:cTn id="32" dur="1500" fill="hold"/>
                                        <p:tgtEl>
                                          <p:spTgt spid="12"/>
                                        </p:tgtEl>
                                        <p:attrNameLst>
                                          <p:attrName>style.rotation</p:attrName>
                                        </p:attrNameLst>
                                      </p:cBhvr>
                                      <p:tavLst>
                                        <p:tav tm="0">
                                          <p:val>
                                            <p:fltVal val="360"/>
                                          </p:val>
                                        </p:tav>
                                        <p:tav tm="100000">
                                          <p:val>
                                            <p:fltVal val="0"/>
                                          </p:val>
                                        </p:tav>
                                      </p:tavLst>
                                    </p:anim>
                                    <p:animEffect transition="in" filter="fade">
                                      <p:cBhvr>
                                        <p:cTn id="33" dur="1500"/>
                                        <p:tgtEl>
                                          <p:spTgt spid="12"/>
                                        </p:tgtEl>
                                      </p:cBhvr>
                                    </p:animEffect>
                                  </p:childTnLst>
                                </p:cTn>
                              </p:par>
                            </p:childTnLst>
                          </p:cTn>
                        </p:par>
                        <p:par>
                          <p:cTn id="34" fill="hold">
                            <p:stCondLst>
                              <p:cond delay="7750"/>
                            </p:stCondLst>
                            <p:childTnLst>
                              <p:par>
                                <p:cTn id="35" presetID="49" presetClass="entr" presetSubtype="0" decel="10000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500" fill="hold"/>
                                        <p:tgtEl>
                                          <p:spTgt spid="16"/>
                                        </p:tgtEl>
                                        <p:attrNameLst>
                                          <p:attrName>ppt_w</p:attrName>
                                        </p:attrNameLst>
                                      </p:cBhvr>
                                      <p:tavLst>
                                        <p:tav tm="0">
                                          <p:val>
                                            <p:fltVal val="0"/>
                                          </p:val>
                                        </p:tav>
                                        <p:tav tm="100000">
                                          <p:val>
                                            <p:strVal val="#ppt_w"/>
                                          </p:val>
                                        </p:tav>
                                      </p:tavLst>
                                    </p:anim>
                                    <p:anim calcmode="lin" valueType="num">
                                      <p:cBhvr>
                                        <p:cTn id="38" dur="1500" fill="hold"/>
                                        <p:tgtEl>
                                          <p:spTgt spid="16"/>
                                        </p:tgtEl>
                                        <p:attrNameLst>
                                          <p:attrName>ppt_h</p:attrName>
                                        </p:attrNameLst>
                                      </p:cBhvr>
                                      <p:tavLst>
                                        <p:tav tm="0">
                                          <p:val>
                                            <p:fltVal val="0"/>
                                          </p:val>
                                        </p:tav>
                                        <p:tav tm="100000">
                                          <p:val>
                                            <p:strVal val="#ppt_h"/>
                                          </p:val>
                                        </p:tav>
                                      </p:tavLst>
                                    </p:anim>
                                    <p:anim calcmode="lin" valueType="num">
                                      <p:cBhvr>
                                        <p:cTn id="39" dur="1500" fill="hold"/>
                                        <p:tgtEl>
                                          <p:spTgt spid="16"/>
                                        </p:tgtEl>
                                        <p:attrNameLst>
                                          <p:attrName>style.rotation</p:attrName>
                                        </p:attrNameLst>
                                      </p:cBhvr>
                                      <p:tavLst>
                                        <p:tav tm="0">
                                          <p:val>
                                            <p:fltVal val="360"/>
                                          </p:val>
                                        </p:tav>
                                        <p:tav tm="100000">
                                          <p:val>
                                            <p:fltVal val="0"/>
                                          </p:val>
                                        </p:tav>
                                      </p:tavLst>
                                    </p:anim>
                                    <p:animEffect transition="in" filter="fade">
                                      <p:cBhvr>
                                        <p:cTn id="40" dur="1500"/>
                                        <p:tgtEl>
                                          <p:spTgt spid="16"/>
                                        </p:tgtEl>
                                      </p:cBhvr>
                                    </p:animEffect>
                                  </p:childTnLst>
                                </p:cTn>
                              </p:par>
                            </p:childTnLst>
                          </p:cTn>
                        </p:par>
                        <p:par>
                          <p:cTn id="41" fill="hold">
                            <p:stCondLst>
                              <p:cond delay="9250"/>
                            </p:stCondLst>
                            <p:childTnLst>
                              <p:par>
                                <p:cTn id="42" presetID="49" presetClass="entr" presetSubtype="0" decel="100000"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500" fill="hold"/>
                                        <p:tgtEl>
                                          <p:spTgt spid="10"/>
                                        </p:tgtEl>
                                        <p:attrNameLst>
                                          <p:attrName>ppt_w</p:attrName>
                                        </p:attrNameLst>
                                      </p:cBhvr>
                                      <p:tavLst>
                                        <p:tav tm="0">
                                          <p:val>
                                            <p:fltVal val="0"/>
                                          </p:val>
                                        </p:tav>
                                        <p:tav tm="100000">
                                          <p:val>
                                            <p:strVal val="#ppt_w"/>
                                          </p:val>
                                        </p:tav>
                                      </p:tavLst>
                                    </p:anim>
                                    <p:anim calcmode="lin" valueType="num">
                                      <p:cBhvr>
                                        <p:cTn id="45" dur="1500" fill="hold"/>
                                        <p:tgtEl>
                                          <p:spTgt spid="10"/>
                                        </p:tgtEl>
                                        <p:attrNameLst>
                                          <p:attrName>ppt_h</p:attrName>
                                        </p:attrNameLst>
                                      </p:cBhvr>
                                      <p:tavLst>
                                        <p:tav tm="0">
                                          <p:val>
                                            <p:fltVal val="0"/>
                                          </p:val>
                                        </p:tav>
                                        <p:tav tm="100000">
                                          <p:val>
                                            <p:strVal val="#ppt_h"/>
                                          </p:val>
                                        </p:tav>
                                      </p:tavLst>
                                    </p:anim>
                                    <p:anim calcmode="lin" valueType="num">
                                      <p:cBhvr>
                                        <p:cTn id="46" dur="1500" fill="hold"/>
                                        <p:tgtEl>
                                          <p:spTgt spid="10"/>
                                        </p:tgtEl>
                                        <p:attrNameLst>
                                          <p:attrName>style.rotation</p:attrName>
                                        </p:attrNameLst>
                                      </p:cBhvr>
                                      <p:tavLst>
                                        <p:tav tm="0">
                                          <p:val>
                                            <p:fltVal val="360"/>
                                          </p:val>
                                        </p:tav>
                                        <p:tav tm="100000">
                                          <p:val>
                                            <p:fltVal val="0"/>
                                          </p:val>
                                        </p:tav>
                                      </p:tavLst>
                                    </p:anim>
                                    <p:animEffect transition="in" filter="fade">
                                      <p:cBhvr>
                                        <p:cTn id="47" dur="1500"/>
                                        <p:tgtEl>
                                          <p:spTgt spid="10"/>
                                        </p:tgtEl>
                                      </p:cBhvr>
                                    </p:animEffect>
                                  </p:childTnLst>
                                </p:cTn>
                              </p:par>
                            </p:childTnLst>
                          </p:cTn>
                        </p:par>
                        <p:par>
                          <p:cTn id="48" fill="hold">
                            <p:stCondLst>
                              <p:cond delay="10750"/>
                            </p:stCondLst>
                            <p:childTnLst>
                              <p:par>
                                <p:cTn id="49" presetID="49" presetClass="entr" presetSubtype="0" decel="100000"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1500" fill="hold"/>
                                        <p:tgtEl>
                                          <p:spTgt spid="13"/>
                                        </p:tgtEl>
                                        <p:attrNameLst>
                                          <p:attrName>ppt_w</p:attrName>
                                        </p:attrNameLst>
                                      </p:cBhvr>
                                      <p:tavLst>
                                        <p:tav tm="0">
                                          <p:val>
                                            <p:fltVal val="0"/>
                                          </p:val>
                                        </p:tav>
                                        <p:tav tm="100000">
                                          <p:val>
                                            <p:strVal val="#ppt_w"/>
                                          </p:val>
                                        </p:tav>
                                      </p:tavLst>
                                    </p:anim>
                                    <p:anim calcmode="lin" valueType="num">
                                      <p:cBhvr>
                                        <p:cTn id="52" dur="1500" fill="hold"/>
                                        <p:tgtEl>
                                          <p:spTgt spid="13"/>
                                        </p:tgtEl>
                                        <p:attrNameLst>
                                          <p:attrName>ppt_h</p:attrName>
                                        </p:attrNameLst>
                                      </p:cBhvr>
                                      <p:tavLst>
                                        <p:tav tm="0">
                                          <p:val>
                                            <p:fltVal val="0"/>
                                          </p:val>
                                        </p:tav>
                                        <p:tav tm="100000">
                                          <p:val>
                                            <p:strVal val="#ppt_h"/>
                                          </p:val>
                                        </p:tav>
                                      </p:tavLst>
                                    </p:anim>
                                    <p:anim calcmode="lin" valueType="num">
                                      <p:cBhvr>
                                        <p:cTn id="53" dur="1500" fill="hold"/>
                                        <p:tgtEl>
                                          <p:spTgt spid="13"/>
                                        </p:tgtEl>
                                        <p:attrNameLst>
                                          <p:attrName>style.rotation</p:attrName>
                                        </p:attrNameLst>
                                      </p:cBhvr>
                                      <p:tavLst>
                                        <p:tav tm="0">
                                          <p:val>
                                            <p:fltVal val="360"/>
                                          </p:val>
                                        </p:tav>
                                        <p:tav tm="100000">
                                          <p:val>
                                            <p:fltVal val="0"/>
                                          </p:val>
                                        </p:tav>
                                      </p:tavLst>
                                    </p:anim>
                                    <p:animEffect transition="in" filter="fade">
                                      <p:cBhvr>
                                        <p:cTn id="54" dur="1500"/>
                                        <p:tgtEl>
                                          <p:spTgt spid="13"/>
                                        </p:tgtEl>
                                      </p:cBhvr>
                                    </p:animEffect>
                                  </p:childTnLst>
                                </p:cTn>
                              </p:par>
                            </p:childTnLst>
                          </p:cTn>
                        </p:par>
                        <p:par>
                          <p:cTn id="55" fill="hold">
                            <p:stCondLst>
                              <p:cond delay="12250"/>
                            </p:stCondLst>
                            <p:childTnLst>
                              <p:par>
                                <p:cTn id="56" presetID="49" presetClass="entr" presetSubtype="0" decel="100000"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anim calcmode="lin" valueType="num">
                                      <p:cBhvr>
                                        <p:cTn id="60" dur="500" fill="hold"/>
                                        <p:tgtEl>
                                          <p:spTgt spid="7"/>
                                        </p:tgtEl>
                                        <p:attrNameLst>
                                          <p:attrName>style.rotation</p:attrName>
                                        </p:attrNameLst>
                                      </p:cBhvr>
                                      <p:tavLst>
                                        <p:tav tm="0">
                                          <p:val>
                                            <p:fltVal val="360"/>
                                          </p:val>
                                        </p:tav>
                                        <p:tav tm="100000">
                                          <p:val>
                                            <p:fltVal val="0"/>
                                          </p:val>
                                        </p:tav>
                                      </p:tavLst>
                                    </p:anim>
                                    <p:animEffect transition="in" filter="fade">
                                      <p:cBhvr>
                                        <p:cTn id="61" dur="500"/>
                                        <p:tgtEl>
                                          <p:spTgt spid="7"/>
                                        </p:tgtEl>
                                      </p:cBhvr>
                                    </p:animEffect>
                                  </p:childTnLst>
                                </p:cTn>
                              </p:par>
                            </p:childTnLst>
                          </p:cTn>
                        </p:par>
                        <p:par>
                          <p:cTn id="62" fill="hold">
                            <p:stCondLst>
                              <p:cond delay="12750"/>
                            </p:stCondLst>
                            <p:childTnLst>
                              <p:par>
                                <p:cTn id="63" presetID="49" presetClass="entr" presetSubtype="0" decel="100000"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fltVal val="0"/>
                                          </p:val>
                                        </p:tav>
                                        <p:tav tm="100000">
                                          <p:val>
                                            <p:strVal val="#ppt_h"/>
                                          </p:val>
                                        </p:tav>
                                      </p:tavLst>
                                    </p:anim>
                                    <p:anim calcmode="lin" valueType="num">
                                      <p:cBhvr>
                                        <p:cTn id="67" dur="500" fill="hold"/>
                                        <p:tgtEl>
                                          <p:spTgt spid="15"/>
                                        </p:tgtEl>
                                        <p:attrNameLst>
                                          <p:attrName>style.rotation</p:attrName>
                                        </p:attrNameLst>
                                      </p:cBhvr>
                                      <p:tavLst>
                                        <p:tav tm="0">
                                          <p:val>
                                            <p:fltVal val="360"/>
                                          </p:val>
                                        </p:tav>
                                        <p:tav tm="100000">
                                          <p:val>
                                            <p:fltVal val="0"/>
                                          </p:val>
                                        </p:tav>
                                      </p:tavLst>
                                    </p:anim>
                                    <p:animEffect transition="in" filter="fade">
                                      <p:cBhvr>
                                        <p:cTn id="68" dur="500"/>
                                        <p:tgtEl>
                                          <p:spTgt spid="15"/>
                                        </p:tgtEl>
                                      </p:cBhvr>
                                    </p:animEffect>
                                  </p:childTnLst>
                                </p:cTn>
                              </p:par>
                            </p:childTnLst>
                          </p:cTn>
                        </p:par>
                        <p:par>
                          <p:cTn id="69" fill="hold">
                            <p:stCondLst>
                              <p:cond delay="13250"/>
                            </p:stCondLst>
                            <p:childTnLst>
                              <p:par>
                                <p:cTn id="70" presetID="49" presetClass="entr" presetSubtype="0" decel="100000"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 calcmode="lin" valueType="num">
                                      <p:cBhvr>
                                        <p:cTn id="74" dur="500" fill="hold"/>
                                        <p:tgtEl>
                                          <p:spTgt spid="20"/>
                                        </p:tgtEl>
                                        <p:attrNameLst>
                                          <p:attrName>style.rotation</p:attrName>
                                        </p:attrNameLst>
                                      </p:cBhvr>
                                      <p:tavLst>
                                        <p:tav tm="0">
                                          <p:val>
                                            <p:fltVal val="360"/>
                                          </p:val>
                                        </p:tav>
                                        <p:tav tm="100000">
                                          <p:val>
                                            <p:fltVal val="0"/>
                                          </p:val>
                                        </p:tav>
                                      </p:tavLst>
                                    </p:anim>
                                    <p:animEffect transition="in" filter="fade">
                                      <p:cBhvr>
                                        <p:cTn id="75" dur="500"/>
                                        <p:tgtEl>
                                          <p:spTgt spid="20"/>
                                        </p:tgtEl>
                                      </p:cBhvr>
                                    </p:animEffect>
                                  </p:childTnLst>
                                </p:cTn>
                              </p:par>
                            </p:childTnLst>
                          </p:cTn>
                        </p:par>
                        <p:par>
                          <p:cTn id="76" fill="hold">
                            <p:stCondLst>
                              <p:cond delay="13750"/>
                            </p:stCondLst>
                            <p:childTnLst>
                              <p:par>
                                <p:cTn id="77" presetID="49" presetClass="entr" presetSubtype="0" decel="100000"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anim calcmode="lin" valueType="num">
                                      <p:cBhvr>
                                        <p:cTn id="81" dur="500" fill="hold"/>
                                        <p:tgtEl>
                                          <p:spTgt spid="19"/>
                                        </p:tgtEl>
                                        <p:attrNameLst>
                                          <p:attrName>style.rotation</p:attrName>
                                        </p:attrNameLst>
                                      </p:cBhvr>
                                      <p:tavLst>
                                        <p:tav tm="0">
                                          <p:val>
                                            <p:fltVal val="360"/>
                                          </p:val>
                                        </p:tav>
                                        <p:tav tm="100000">
                                          <p:val>
                                            <p:fltVal val="0"/>
                                          </p:val>
                                        </p:tav>
                                      </p:tavLst>
                                    </p:anim>
                                    <p:animEffect transition="in" filter="fade">
                                      <p:cBhvr>
                                        <p:cTn id="82" dur="500"/>
                                        <p:tgtEl>
                                          <p:spTgt spid="19"/>
                                        </p:tgtEl>
                                      </p:cBhvr>
                                    </p:animEffect>
                                  </p:childTnLst>
                                </p:cTn>
                              </p:par>
                            </p:childTnLst>
                          </p:cTn>
                        </p:par>
                        <p:par>
                          <p:cTn id="83" fill="hold">
                            <p:stCondLst>
                              <p:cond delay="14250"/>
                            </p:stCondLst>
                            <p:childTnLst>
                              <p:par>
                                <p:cTn id="84" presetID="49" presetClass="entr" presetSubtype="0" decel="10000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500" fill="hold"/>
                                        <p:tgtEl>
                                          <p:spTgt spid="18"/>
                                        </p:tgtEl>
                                        <p:attrNameLst>
                                          <p:attrName>ppt_w</p:attrName>
                                        </p:attrNameLst>
                                      </p:cBhvr>
                                      <p:tavLst>
                                        <p:tav tm="0">
                                          <p:val>
                                            <p:fltVal val="0"/>
                                          </p:val>
                                        </p:tav>
                                        <p:tav tm="100000">
                                          <p:val>
                                            <p:strVal val="#ppt_w"/>
                                          </p:val>
                                        </p:tav>
                                      </p:tavLst>
                                    </p:anim>
                                    <p:anim calcmode="lin" valueType="num">
                                      <p:cBhvr>
                                        <p:cTn id="87" dur="500" fill="hold"/>
                                        <p:tgtEl>
                                          <p:spTgt spid="18"/>
                                        </p:tgtEl>
                                        <p:attrNameLst>
                                          <p:attrName>ppt_h</p:attrName>
                                        </p:attrNameLst>
                                      </p:cBhvr>
                                      <p:tavLst>
                                        <p:tav tm="0">
                                          <p:val>
                                            <p:fltVal val="0"/>
                                          </p:val>
                                        </p:tav>
                                        <p:tav tm="100000">
                                          <p:val>
                                            <p:strVal val="#ppt_h"/>
                                          </p:val>
                                        </p:tav>
                                      </p:tavLst>
                                    </p:anim>
                                    <p:anim calcmode="lin" valueType="num">
                                      <p:cBhvr>
                                        <p:cTn id="88" dur="500" fill="hold"/>
                                        <p:tgtEl>
                                          <p:spTgt spid="18"/>
                                        </p:tgtEl>
                                        <p:attrNameLst>
                                          <p:attrName>style.rotation</p:attrName>
                                        </p:attrNameLst>
                                      </p:cBhvr>
                                      <p:tavLst>
                                        <p:tav tm="0">
                                          <p:val>
                                            <p:fltVal val="360"/>
                                          </p:val>
                                        </p:tav>
                                        <p:tav tm="100000">
                                          <p:val>
                                            <p:fltVal val="0"/>
                                          </p:val>
                                        </p:tav>
                                      </p:tavLst>
                                    </p:anim>
                                    <p:animEffect transition="in" filter="fade">
                                      <p:cBhvr>
                                        <p:cTn id="8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P spid="15" grpId="0"/>
      <p:bldP spid="18" grpId="0"/>
      <p:bldP spid="19" grpId="0"/>
      <p:bldP spid="20" grpId="0"/>
    </p:bldLst>
  </p:timing>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93043" y="2060590"/>
            <a:ext cx="4284266" cy="4911371"/>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103316" y="2060590"/>
            <a:ext cx="4284266" cy="4911371"/>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89DBCA4-5B09-45F9-ACDA-FB449D2B1A03}" type="datetime1">
              <a:rPr lang="es-CO" smtClean="0"/>
              <a:t>27/05/2021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A92B629B-8BF1-469D-950E-6211B06FF455}" type="slidenum">
              <a:rPr lang="es-CO" smtClean="0"/>
              <a:t>‹Nº›</a:t>
            </a:fld>
            <a:endParaRPr lang="es-CO"/>
          </a:p>
        </p:txBody>
      </p:sp>
    </p:spTree>
    <p:extLst>
      <p:ext uri="{BB962C8B-B14F-4D97-AF65-F5344CB8AC3E}">
        <p14:creationId xmlns:p14="http://schemas.microsoft.com/office/powerpoint/2010/main" val="749337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94356" y="412120"/>
            <a:ext cx="8694539" cy="1496168"/>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94357" y="1897535"/>
            <a:ext cx="4264576" cy="929953"/>
          </a:xfrm>
        </p:spPr>
        <p:txBody>
          <a:bodyPr anchor="b"/>
          <a:lstStyle>
            <a:lvl1pPr marL="0" indent="0">
              <a:buNone/>
              <a:defRPr sz="2646" b="1"/>
            </a:lvl1pPr>
            <a:lvl2pPr marL="504017" indent="0">
              <a:buNone/>
              <a:defRPr sz="2205" b="1"/>
            </a:lvl2pPr>
            <a:lvl3pPr marL="1008035" indent="0">
              <a:buNone/>
              <a:defRPr sz="1984" b="1"/>
            </a:lvl3pPr>
            <a:lvl4pPr marL="1512052" indent="0">
              <a:buNone/>
              <a:defRPr sz="1764" b="1"/>
            </a:lvl4pPr>
            <a:lvl5pPr marL="2016069" indent="0">
              <a:buNone/>
              <a:defRPr sz="1764" b="1"/>
            </a:lvl5pPr>
            <a:lvl6pPr marL="2520086" indent="0">
              <a:buNone/>
              <a:defRPr sz="1764" b="1"/>
            </a:lvl6pPr>
            <a:lvl7pPr marL="3024104" indent="0">
              <a:buNone/>
              <a:defRPr sz="1764" b="1"/>
            </a:lvl7pPr>
            <a:lvl8pPr marL="3528121" indent="0">
              <a:buNone/>
              <a:defRPr sz="1764" b="1"/>
            </a:lvl8pPr>
            <a:lvl9pPr marL="4032138" indent="0">
              <a:buNone/>
              <a:defRPr sz="1764" b="1"/>
            </a:lvl9pPr>
          </a:lstStyle>
          <a:p>
            <a:pPr lvl="0"/>
            <a:r>
              <a:rPr lang="es-ES"/>
              <a:t>Editar el estilo de texto del patrón</a:t>
            </a:r>
          </a:p>
        </p:txBody>
      </p:sp>
      <p:sp>
        <p:nvSpPr>
          <p:cNvPr id="4" name="Content Placeholder 3"/>
          <p:cNvSpPr>
            <a:spLocks noGrp="1"/>
          </p:cNvSpPr>
          <p:nvPr>
            <p:ph sz="half" idx="2"/>
          </p:nvPr>
        </p:nvSpPr>
        <p:spPr>
          <a:xfrm>
            <a:off x="694357" y="2827487"/>
            <a:ext cx="4264576" cy="415880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103317" y="1897535"/>
            <a:ext cx="4285579" cy="929953"/>
          </a:xfrm>
        </p:spPr>
        <p:txBody>
          <a:bodyPr anchor="b"/>
          <a:lstStyle>
            <a:lvl1pPr marL="0" indent="0">
              <a:buNone/>
              <a:defRPr sz="2646" b="1"/>
            </a:lvl1pPr>
            <a:lvl2pPr marL="504017" indent="0">
              <a:buNone/>
              <a:defRPr sz="2205" b="1"/>
            </a:lvl2pPr>
            <a:lvl3pPr marL="1008035" indent="0">
              <a:buNone/>
              <a:defRPr sz="1984" b="1"/>
            </a:lvl3pPr>
            <a:lvl4pPr marL="1512052" indent="0">
              <a:buNone/>
              <a:defRPr sz="1764" b="1"/>
            </a:lvl4pPr>
            <a:lvl5pPr marL="2016069" indent="0">
              <a:buNone/>
              <a:defRPr sz="1764" b="1"/>
            </a:lvl5pPr>
            <a:lvl6pPr marL="2520086" indent="0">
              <a:buNone/>
              <a:defRPr sz="1764" b="1"/>
            </a:lvl6pPr>
            <a:lvl7pPr marL="3024104" indent="0">
              <a:buNone/>
              <a:defRPr sz="1764" b="1"/>
            </a:lvl7pPr>
            <a:lvl8pPr marL="3528121" indent="0">
              <a:buNone/>
              <a:defRPr sz="1764" b="1"/>
            </a:lvl8pPr>
            <a:lvl9pPr marL="4032138" indent="0">
              <a:buNone/>
              <a:defRPr sz="1764" b="1"/>
            </a:lvl9pPr>
          </a:lstStyle>
          <a:p>
            <a:pPr lvl="0"/>
            <a:r>
              <a:rPr lang="es-ES"/>
              <a:t>Editar el estilo de texto del patrón</a:t>
            </a:r>
          </a:p>
        </p:txBody>
      </p:sp>
      <p:sp>
        <p:nvSpPr>
          <p:cNvPr id="6" name="Content Placeholder 5"/>
          <p:cNvSpPr>
            <a:spLocks noGrp="1"/>
          </p:cNvSpPr>
          <p:nvPr>
            <p:ph sz="quarter" idx="4"/>
          </p:nvPr>
        </p:nvSpPr>
        <p:spPr>
          <a:xfrm>
            <a:off x="5103317" y="2827487"/>
            <a:ext cx="4285579" cy="415880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8309D1B-C95D-4F10-B15D-82CFACB4B92D}" type="datetime1">
              <a:rPr lang="es-CO" smtClean="0"/>
              <a:t>27/05/2021</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A92B629B-8BF1-469D-950E-6211B06FF455}" type="slidenum">
              <a:rPr lang="es-CO" smtClean="0"/>
              <a:t>‹Nº›</a:t>
            </a:fld>
            <a:endParaRPr lang="es-CO"/>
          </a:p>
        </p:txBody>
      </p:sp>
    </p:spTree>
    <p:extLst>
      <p:ext uri="{BB962C8B-B14F-4D97-AF65-F5344CB8AC3E}">
        <p14:creationId xmlns:p14="http://schemas.microsoft.com/office/powerpoint/2010/main" val="2604116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C088D98-262D-4A29-BB0A-19B1880F4C6C}" type="datetime1">
              <a:rPr lang="es-CO" smtClean="0"/>
              <a:t>27/05/2021</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A92B629B-8BF1-469D-950E-6211B06FF455}" type="slidenum">
              <a:rPr lang="es-CO" smtClean="0"/>
              <a:t>‹Nº›</a:t>
            </a:fld>
            <a:endParaRPr lang="es-CO"/>
          </a:p>
        </p:txBody>
      </p:sp>
    </p:spTree>
    <p:extLst>
      <p:ext uri="{BB962C8B-B14F-4D97-AF65-F5344CB8AC3E}">
        <p14:creationId xmlns:p14="http://schemas.microsoft.com/office/powerpoint/2010/main" val="1322936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D14D5B-F6E3-486D-817C-E8716933971E}" type="datetime1">
              <a:rPr lang="es-CO" smtClean="0"/>
              <a:t>27/05/2021</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A92B629B-8BF1-469D-950E-6211B06FF455}" type="slidenum">
              <a:rPr lang="es-CO" smtClean="0"/>
              <a:t>‹Nº›</a:t>
            </a:fld>
            <a:endParaRPr lang="es-CO"/>
          </a:p>
        </p:txBody>
      </p:sp>
    </p:spTree>
    <p:extLst>
      <p:ext uri="{BB962C8B-B14F-4D97-AF65-F5344CB8AC3E}">
        <p14:creationId xmlns:p14="http://schemas.microsoft.com/office/powerpoint/2010/main" val="16032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4356" y="516043"/>
            <a:ext cx="3251264" cy="1806152"/>
          </a:xfrm>
        </p:spPr>
        <p:txBody>
          <a:bodyPr anchor="b"/>
          <a:lstStyle>
            <a:lvl1pPr>
              <a:defRPr sz="3528"/>
            </a:lvl1pPr>
          </a:lstStyle>
          <a:p>
            <a:r>
              <a:rPr lang="es-ES"/>
              <a:t>Haga clic para modificar el estilo de título del patrón</a:t>
            </a:r>
            <a:endParaRPr lang="en-US" dirty="0"/>
          </a:p>
        </p:txBody>
      </p:sp>
      <p:sp>
        <p:nvSpPr>
          <p:cNvPr id="3" name="Content Placeholder 2"/>
          <p:cNvSpPr>
            <a:spLocks noGrp="1"/>
          </p:cNvSpPr>
          <p:nvPr>
            <p:ph idx="1"/>
          </p:nvPr>
        </p:nvSpPr>
        <p:spPr>
          <a:xfrm>
            <a:off x="4285579" y="1114512"/>
            <a:ext cx="5103316" cy="5500879"/>
          </a:xfrm>
        </p:spPr>
        <p:txBody>
          <a:bodyPr/>
          <a:lstStyle>
            <a:lvl1pPr>
              <a:defRPr sz="3528"/>
            </a:lvl1pPr>
            <a:lvl2pPr>
              <a:defRPr sz="3087"/>
            </a:lvl2pPr>
            <a:lvl3pPr>
              <a:defRPr sz="2646"/>
            </a:lvl3pPr>
            <a:lvl4pPr>
              <a:defRPr sz="2205"/>
            </a:lvl4pPr>
            <a:lvl5pPr>
              <a:defRPr sz="2205"/>
            </a:lvl5pPr>
            <a:lvl6pPr>
              <a:defRPr sz="2205"/>
            </a:lvl6pPr>
            <a:lvl7pPr>
              <a:defRPr sz="2205"/>
            </a:lvl7pPr>
            <a:lvl8pPr>
              <a:defRPr sz="2205"/>
            </a:lvl8pPr>
            <a:lvl9pPr>
              <a:defRPr sz="2205"/>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94356" y="2322195"/>
            <a:ext cx="3251264" cy="4302153"/>
          </a:xfrm>
        </p:spPr>
        <p:txBody>
          <a:bodyPr/>
          <a:lstStyle>
            <a:lvl1pPr marL="0" indent="0">
              <a:buNone/>
              <a:defRPr sz="1764"/>
            </a:lvl1pPr>
            <a:lvl2pPr marL="504017" indent="0">
              <a:buNone/>
              <a:defRPr sz="1543"/>
            </a:lvl2pPr>
            <a:lvl3pPr marL="1008035" indent="0">
              <a:buNone/>
              <a:defRPr sz="1323"/>
            </a:lvl3pPr>
            <a:lvl4pPr marL="1512052" indent="0">
              <a:buNone/>
              <a:defRPr sz="1102"/>
            </a:lvl4pPr>
            <a:lvl5pPr marL="2016069" indent="0">
              <a:buNone/>
              <a:defRPr sz="1102"/>
            </a:lvl5pPr>
            <a:lvl6pPr marL="2520086" indent="0">
              <a:buNone/>
              <a:defRPr sz="1102"/>
            </a:lvl6pPr>
            <a:lvl7pPr marL="3024104" indent="0">
              <a:buNone/>
              <a:defRPr sz="1102"/>
            </a:lvl7pPr>
            <a:lvl8pPr marL="3528121" indent="0">
              <a:buNone/>
              <a:defRPr sz="1102"/>
            </a:lvl8pPr>
            <a:lvl9pPr marL="4032138" indent="0">
              <a:buNone/>
              <a:defRPr sz="1102"/>
            </a:lvl9pPr>
          </a:lstStyle>
          <a:p>
            <a:pPr lvl="0"/>
            <a:r>
              <a:rPr lang="es-ES"/>
              <a:t>Editar el estilo de texto del patrón</a:t>
            </a:r>
          </a:p>
        </p:txBody>
      </p:sp>
      <p:sp>
        <p:nvSpPr>
          <p:cNvPr id="5" name="Date Placeholder 4"/>
          <p:cNvSpPr>
            <a:spLocks noGrp="1"/>
          </p:cNvSpPr>
          <p:nvPr>
            <p:ph type="dt" sz="half" idx="10"/>
          </p:nvPr>
        </p:nvSpPr>
        <p:spPr/>
        <p:txBody>
          <a:bodyPr/>
          <a:lstStyle/>
          <a:p>
            <a:fld id="{590AC9C8-17B2-4AEF-AF96-D784F660DE73}" type="datetime1">
              <a:rPr lang="es-CO" smtClean="0"/>
              <a:t>27/05/2021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A92B629B-8BF1-469D-950E-6211B06FF455}" type="slidenum">
              <a:rPr lang="es-CO" smtClean="0"/>
              <a:t>‹Nº›</a:t>
            </a:fld>
            <a:endParaRPr lang="es-CO"/>
          </a:p>
        </p:txBody>
      </p:sp>
    </p:spTree>
    <p:extLst>
      <p:ext uri="{BB962C8B-B14F-4D97-AF65-F5344CB8AC3E}">
        <p14:creationId xmlns:p14="http://schemas.microsoft.com/office/powerpoint/2010/main" val="1220671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4356" y="516043"/>
            <a:ext cx="3251264" cy="1806152"/>
          </a:xfrm>
        </p:spPr>
        <p:txBody>
          <a:bodyPr anchor="b"/>
          <a:lstStyle>
            <a:lvl1pPr>
              <a:defRPr sz="3528"/>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285579" y="1114512"/>
            <a:ext cx="5103316" cy="5500879"/>
          </a:xfrm>
        </p:spPr>
        <p:txBody>
          <a:bodyPr anchor="t"/>
          <a:lstStyle>
            <a:lvl1pPr marL="0" indent="0">
              <a:buNone/>
              <a:defRPr sz="3528"/>
            </a:lvl1pPr>
            <a:lvl2pPr marL="504017" indent="0">
              <a:buNone/>
              <a:defRPr sz="3087"/>
            </a:lvl2pPr>
            <a:lvl3pPr marL="1008035" indent="0">
              <a:buNone/>
              <a:defRPr sz="2646"/>
            </a:lvl3pPr>
            <a:lvl4pPr marL="1512052" indent="0">
              <a:buNone/>
              <a:defRPr sz="2205"/>
            </a:lvl4pPr>
            <a:lvl5pPr marL="2016069" indent="0">
              <a:buNone/>
              <a:defRPr sz="2205"/>
            </a:lvl5pPr>
            <a:lvl6pPr marL="2520086" indent="0">
              <a:buNone/>
              <a:defRPr sz="2205"/>
            </a:lvl6pPr>
            <a:lvl7pPr marL="3024104" indent="0">
              <a:buNone/>
              <a:defRPr sz="2205"/>
            </a:lvl7pPr>
            <a:lvl8pPr marL="3528121" indent="0">
              <a:buNone/>
              <a:defRPr sz="2205"/>
            </a:lvl8pPr>
            <a:lvl9pPr marL="4032138" indent="0">
              <a:buNone/>
              <a:defRPr sz="2205"/>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94356" y="2322195"/>
            <a:ext cx="3251264" cy="4302153"/>
          </a:xfrm>
        </p:spPr>
        <p:txBody>
          <a:bodyPr/>
          <a:lstStyle>
            <a:lvl1pPr marL="0" indent="0">
              <a:buNone/>
              <a:defRPr sz="1764"/>
            </a:lvl1pPr>
            <a:lvl2pPr marL="504017" indent="0">
              <a:buNone/>
              <a:defRPr sz="1543"/>
            </a:lvl2pPr>
            <a:lvl3pPr marL="1008035" indent="0">
              <a:buNone/>
              <a:defRPr sz="1323"/>
            </a:lvl3pPr>
            <a:lvl4pPr marL="1512052" indent="0">
              <a:buNone/>
              <a:defRPr sz="1102"/>
            </a:lvl4pPr>
            <a:lvl5pPr marL="2016069" indent="0">
              <a:buNone/>
              <a:defRPr sz="1102"/>
            </a:lvl5pPr>
            <a:lvl6pPr marL="2520086" indent="0">
              <a:buNone/>
              <a:defRPr sz="1102"/>
            </a:lvl6pPr>
            <a:lvl7pPr marL="3024104" indent="0">
              <a:buNone/>
              <a:defRPr sz="1102"/>
            </a:lvl7pPr>
            <a:lvl8pPr marL="3528121" indent="0">
              <a:buNone/>
              <a:defRPr sz="1102"/>
            </a:lvl8pPr>
            <a:lvl9pPr marL="4032138" indent="0">
              <a:buNone/>
              <a:defRPr sz="1102"/>
            </a:lvl9pPr>
          </a:lstStyle>
          <a:p>
            <a:pPr lvl="0"/>
            <a:r>
              <a:rPr lang="es-ES"/>
              <a:t>Editar el estilo de texto del patrón</a:t>
            </a:r>
          </a:p>
        </p:txBody>
      </p:sp>
      <p:sp>
        <p:nvSpPr>
          <p:cNvPr id="5" name="Date Placeholder 4"/>
          <p:cNvSpPr>
            <a:spLocks noGrp="1"/>
          </p:cNvSpPr>
          <p:nvPr>
            <p:ph type="dt" sz="half" idx="10"/>
          </p:nvPr>
        </p:nvSpPr>
        <p:spPr/>
        <p:txBody>
          <a:bodyPr/>
          <a:lstStyle/>
          <a:p>
            <a:fld id="{D46E15A5-7CD7-4486-902E-F685E9A15F8A}" type="datetime1">
              <a:rPr lang="es-CO" smtClean="0"/>
              <a:t>27/05/2021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A92B629B-8BF1-469D-950E-6211B06FF455}" type="slidenum">
              <a:rPr lang="es-CO" smtClean="0"/>
              <a:t>‹Nº›</a:t>
            </a:fld>
            <a:endParaRPr lang="es-CO"/>
          </a:p>
        </p:txBody>
      </p:sp>
    </p:spTree>
    <p:extLst>
      <p:ext uri="{BB962C8B-B14F-4D97-AF65-F5344CB8AC3E}">
        <p14:creationId xmlns:p14="http://schemas.microsoft.com/office/powerpoint/2010/main" val="1725601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3" y="412120"/>
            <a:ext cx="8694539" cy="149616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93043" y="2060590"/>
            <a:ext cx="8694539" cy="4911371"/>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93043" y="7174437"/>
            <a:ext cx="2268141" cy="412118"/>
          </a:xfrm>
          <a:prstGeom prst="rect">
            <a:avLst/>
          </a:prstGeom>
        </p:spPr>
        <p:txBody>
          <a:bodyPr vert="horz" lIns="91440" tIns="45720" rIns="91440" bIns="45720" rtlCol="0" anchor="ctr"/>
          <a:lstStyle>
            <a:lvl1pPr algn="l">
              <a:defRPr sz="1323">
                <a:solidFill>
                  <a:schemeClr val="tx1">
                    <a:tint val="75000"/>
                  </a:schemeClr>
                </a:solidFill>
              </a:defRPr>
            </a:lvl1pPr>
          </a:lstStyle>
          <a:p>
            <a:fld id="{B415579A-4CF6-481A-9B1F-3C4BFF9696FF}" type="datetime1">
              <a:rPr lang="es-CO" smtClean="0"/>
              <a:t>27/05/2021</a:t>
            </a:fld>
            <a:endParaRPr lang="es-CO"/>
          </a:p>
        </p:txBody>
      </p:sp>
      <p:sp>
        <p:nvSpPr>
          <p:cNvPr id="5" name="Footer Placeholder 4"/>
          <p:cNvSpPr>
            <a:spLocks noGrp="1"/>
          </p:cNvSpPr>
          <p:nvPr>
            <p:ph type="ftr" sz="quarter" idx="3"/>
          </p:nvPr>
        </p:nvSpPr>
        <p:spPr>
          <a:xfrm>
            <a:off x="3339207" y="7174437"/>
            <a:ext cx="3402211" cy="412118"/>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7119441" y="7174437"/>
            <a:ext cx="2268141" cy="412118"/>
          </a:xfrm>
          <a:prstGeom prst="rect">
            <a:avLst/>
          </a:prstGeom>
        </p:spPr>
        <p:txBody>
          <a:bodyPr vert="horz" lIns="91440" tIns="45720" rIns="91440" bIns="45720" rtlCol="0" anchor="ctr"/>
          <a:lstStyle>
            <a:lvl1pPr algn="r">
              <a:defRPr sz="1323">
                <a:solidFill>
                  <a:schemeClr val="tx1">
                    <a:tint val="75000"/>
                  </a:schemeClr>
                </a:solidFill>
              </a:defRPr>
            </a:lvl1pPr>
          </a:lstStyle>
          <a:p>
            <a:fld id="{A92B629B-8BF1-469D-950E-6211B06FF455}" type="slidenum">
              <a:rPr lang="es-CO" smtClean="0"/>
              <a:t>‹Nº›</a:t>
            </a:fld>
            <a:endParaRPr lang="es-CO"/>
          </a:p>
        </p:txBody>
      </p:sp>
    </p:spTree>
    <p:extLst>
      <p:ext uri="{BB962C8B-B14F-4D97-AF65-F5344CB8AC3E}">
        <p14:creationId xmlns:p14="http://schemas.microsoft.com/office/powerpoint/2010/main" val="34926233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hf hdr="0" ftr="0" dt="0"/>
  <p:txStyles>
    <p:titleStyle>
      <a:lvl1pPr algn="l" defTabSz="1008035" rtl="0" eaLnBrk="1" latinLnBrk="0" hangingPunct="1">
        <a:lnSpc>
          <a:spcPct val="90000"/>
        </a:lnSpc>
        <a:spcBef>
          <a:spcPct val="0"/>
        </a:spcBef>
        <a:buNone/>
        <a:defRPr sz="4851" kern="1200">
          <a:solidFill>
            <a:schemeClr val="tx1"/>
          </a:solidFill>
          <a:latin typeface="+mj-lt"/>
          <a:ea typeface="+mj-ea"/>
          <a:cs typeface="+mj-cs"/>
        </a:defRPr>
      </a:lvl1pPr>
    </p:titleStyle>
    <p:bodyStyle>
      <a:lvl1pPr marL="252009" indent="-252009" algn="l" defTabSz="1008035"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26" indent="-252009" algn="l" defTabSz="1008035"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043" indent="-252009" algn="l" defTabSz="1008035"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060" indent="-252009" algn="l" defTabSz="1008035"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078" indent="-252009" algn="l" defTabSz="1008035"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095" indent="-252009" algn="l" defTabSz="1008035"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112" indent="-252009" algn="l" defTabSz="1008035"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130" indent="-252009" algn="l" defTabSz="1008035"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147" indent="-252009" algn="l" defTabSz="1008035"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035" rtl="0" eaLnBrk="1" latinLnBrk="0" hangingPunct="1">
        <a:defRPr sz="1984" kern="1200">
          <a:solidFill>
            <a:schemeClr val="tx1"/>
          </a:solidFill>
          <a:latin typeface="+mn-lt"/>
          <a:ea typeface="+mn-ea"/>
          <a:cs typeface="+mn-cs"/>
        </a:defRPr>
      </a:lvl1pPr>
      <a:lvl2pPr marL="504017" algn="l" defTabSz="1008035" rtl="0" eaLnBrk="1" latinLnBrk="0" hangingPunct="1">
        <a:defRPr sz="1984" kern="1200">
          <a:solidFill>
            <a:schemeClr val="tx1"/>
          </a:solidFill>
          <a:latin typeface="+mn-lt"/>
          <a:ea typeface="+mn-ea"/>
          <a:cs typeface="+mn-cs"/>
        </a:defRPr>
      </a:lvl2pPr>
      <a:lvl3pPr marL="1008035" algn="l" defTabSz="1008035" rtl="0" eaLnBrk="1" latinLnBrk="0" hangingPunct="1">
        <a:defRPr sz="1984" kern="1200">
          <a:solidFill>
            <a:schemeClr val="tx1"/>
          </a:solidFill>
          <a:latin typeface="+mn-lt"/>
          <a:ea typeface="+mn-ea"/>
          <a:cs typeface="+mn-cs"/>
        </a:defRPr>
      </a:lvl3pPr>
      <a:lvl4pPr marL="1512052" algn="l" defTabSz="1008035" rtl="0" eaLnBrk="1" latinLnBrk="0" hangingPunct="1">
        <a:defRPr sz="1984" kern="1200">
          <a:solidFill>
            <a:schemeClr val="tx1"/>
          </a:solidFill>
          <a:latin typeface="+mn-lt"/>
          <a:ea typeface="+mn-ea"/>
          <a:cs typeface="+mn-cs"/>
        </a:defRPr>
      </a:lvl4pPr>
      <a:lvl5pPr marL="2016069" algn="l" defTabSz="1008035" rtl="0" eaLnBrk="1" latinLnBrk="0" hangingPunct="1">
        <a:defRPr sz="1984" kern="1200">
          <a:solidFill>
            <a:schemeClr val="tx1"/>
          </a:solidFill>
          <a:latin typeface="+mn-lt"/>
          <a:ea typeface="+mn-ea"/>
          <a:cs typeface="+mn-cs"/>
        </a:defRPr>
      </a:lvl5pPr>
      <a:lvl6pPr marL="2520086" algn="l" defTabSz="1008035" rtl="0" eaLnBrk="1" latinLnBrk="0" hangingPunct="1">
        <a:defRPr sz="1984" kern="1200">
          <a:solidFill>
            <a:schemeClr val="tx1"/>
          </a:solidFill>
          <a:latin typeface="+mn-lt"/>
          <a:ea typeface="+mn-ea"/>
          <a:cs typeface="+mn-cs"/>
        </a:defRPr>
      </a:lvl6pPr>
      <a:lvl7pPr marL="3024104" algn="l" defTabSz="1008035" rtl="0" eaLnBrk="1" latinLnBrk="0" hangingPunct="1">
        <a:defRPr sz="1984" kern="1200">
          <a:solidFill>
            <a:schemeClr val="tx1"/>
          </a:solidFill>
          <a:latin typeface="+mn-lt"/>
          <a:ea typeface="+mn-ea"/>
          <a:cs typeface="+mn-cs"/>
        </a:defRPr>
      </a:lvl7pPr>
      <a:lvl8pPr marL="3528121" algn="l" defTabSz="1008035" rtl="0" eaLnBrk="1" latinLnBrk="0" hangingPunct="1">
        <a:defRPr sz="1984" kern="1200">
          <a:solidFill>
            <a:schemeClr val="tx1"/>
          </a:solidFill>
          <a:latin typeface="+mn-lt"/>
          <a:ea typeface="+mn-ea"/>
          <a:cs typeface="+mn-cs"/>
        </a:defRPr>
      </a:lvl8pPr>
      <a:lvl9pPr marL="4032138" algn="l" defTabSz="1008035"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5.png"/><Relationship Id="rId5" Type="http://schemas.openxmlformats.org/officeDocument/2006/relationships/diagramQuickStyle" Target="../diagrams/quickStyle1.xml"/><Relationship Id="rId10" Type="http://schemas.openxmlformats.org/officeDocument/2006/relationships/hyperlink" Target="http://www.contaduria.gov.co/wps/portal/internetes/home/internet/home/!ut/p/b1/04_Sj9CPykssy0xPLMnMz0vMAfGjzOINzPyDTEPdQoONTA1MDBwNTA0tTYL8jAwCTIAKIkEKcABHA0L6_Tzyc1P1C3IjygHTUGxv/dl4/d5/L2dJQSEvUUt3QS80SmtFL1o2XzA2T1I1VUZVUzI1MDQwQTA1MTk0Uk4yMFA0/" TargetMode="External"/><Relationship Id="rId4" Type="http://schemas.openxmlformats.org/officeDocument/2006/relationships/diagramLayout" Target="../diagrams/layout1.xml"/><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jpeg"/><Relationship Id="rId7" Type="http://schemas.openxmlformats.org/officeDocument/2006/relationships/image" Target="../media/image32.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4.xml"/><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hyperlink" Target="http://www.contaduria.gov.co/wps/portal/internetes/home/internet/home/!ut/p/b1/04_Sj9CPykssy0xPLMnMz0vMAfGjzOINzPyDTEPdQoONTA1MDBwNTA0tTYL8jAwCTIAKIkEKcABHA0L6_Tzyc1P1C3IjygHTUGxv/dl4/d5/L2dJQSEvUUt3QS80SmtFL1o2XzA2T1I1VUZVUzI1MDQwQTA1MTk0Uk4yMFA0/" TargetMode="External"/><Relationship Id="rId5" Type="http://schemas.openxmlformats.org/officeDocument/2006/relationships/image" Target="../media/image18.jpeg"/><Relationship Id="rId10" Type="http://schemas.openxmlformats.org/officeDocument/2006/relationships/image" Target="../media/image14.png"/><Relationship Id="rId4" Type="http://schemas.openxmlformats.org/officeDocument/2006/relationships/image" Target="../media/image17.jpe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6.png"/><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contaduria.gov.co/wps/portal/internetes/home/internet/home/!ut/p/b1/04_Sj9CPykssy0xPLMnMz0vMAfGjzOINzPyDTEPdQoONTA1MDBwNTA0tTYL8jAwCTIAKIkEKcABHA0L6_Tzyc1P1C3IjygHTUGxv/dl4/d5/L2dJQSEvUUt3QS80SmtFL1o2XzA2T1I1VUZVUzI1MDQwQTA1MTk0Uk4yMFA0/"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diagramLayout" Target="../diagrams/layout3.xml"/><Relationship Id="rId7" Type="http://schemas.openxmlformats.org/officeDocument/2006/relationships/image" Target="../media/image51.png"/><Relationship Id="rId2" Type="http://schemas.openxmlformats.org/officeDocument/2006/relationships/diagramData" Target="../diagrams/data3.xml"/><Relationship Id="rId1" Type="http://schemas.openxmlformats.org/officeDocument/2006/relationships/slideLayout" Target="../slideLayouts/slideLayout2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53.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15.png"/><Relationship Id="rId5" Type="http://schemas.openxmlformats.org/officeDocument/2006/relationships/diagramQuickStyle" Target="../diagrams/quickStyle4.xml"/><Relationship Id="rId10" Type="http://schemas.openxmlformats.org/officeDocument/2006/relationships/hyperlink" Target="http://www.contaduria.gov.co/wps/portal/internetes/home/internet/home/!ut/p/b1/04_Sj9CPykssy0xPLMnMz0vMAfGjzOINzPyDTEPdQoONTA1MDBwNTA0tTYL8jAwCTIAKIkEKcABHA0L6_Tzyc1P1C3IjygHTUGxv/dl4/d5/L2dJQSEvUUt3QS80SmtFL1o2XzA2T1I1VUZVUzI1MDQwQTA1MTk0Uk4yMFA0/" TargetMode="External"/><Relationship Id="rId4" Type="http://schemas.openxmlformats.org/officeDocument/2006/relationships/diagramLayout" Target="../diagrams/layout4.xml"/><Relationship Id="rId9" Type="http://schemas.openxmlformats.org/officeDocument/2006/relationships/image" Target="../media/image14.png"/></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54.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55.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56.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5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0092079" cy="7740650"/>
          </a:xfrm>
          <a:prstGeom prst="rect">
            <a:avLst/>
          </a:prstGeom>
        </p:spPr>
      </p:pic>
      <p:sp>
        <p:nvSpPr>
          <p:cNvPr id="2" name="Título 1"/>
          <p:cNvSpPr>
            <a:spLocks noGrp="1"/>
          </p:cNvSpPr>
          <p:nvPr>
            <p:ph type="ctrTitle"/>
          </p:nvPr>
        </p:nvSpPr>
        <p:spPr>
          <a:xfrm>
            <a:off x="746620" y="804901"/>
            <a:ext cx="8568531" cy="2694893"/>
          </a:xfrm>
        </p:spPr>
        <p:txBody>
          <a:bodyPr anchor="ctr">
            <a:noAutofit/>
          </a:bodyPr>
          <a:lstStyle/>
          <a:p>
            <a:pPr>
              <a:lnSpc>
                <a:spcPct val="100000"/>
              </a:lnSpc>
            </a:pPr>
            <a:r>
              <a:rPr lang="es-CO" sz="4800" b="1" dirty="0"/>
              <a:t>DESAFIOS DE LOS NORMALIZADORES Y OTRAS AUTORIDADES A NIVEL MUNDIAL Y LOCAL</a:t>
            </a:r>
          </a:p>
        </p:txBody>
      </p:sp>
      <p:sp>
        <p:nvSpPr>
          <p:cNvPr id="3" name="Subtítulo 2"/>
          <p:cNvSpPr>
            <a:spLocks noGrp="1"/>
          </p:cNvSpPr>
          <p:nvPr>
            <p:ph type="subTitle" idx="1"/>
          </p:nvPr>
        </p:nvSpPr>
        <p:spPr>
          <a:xfrm>
            <a:off x="1246975" y="3860276"/>
            <a:ext cx="7560469" cy="1868865"/>
          </a:xfrm>
        </p:spPr>
        <p:txBody>
          <a:bodyPr/>
          <a:lstStyle/>
          <a:p>
            <a:pPr>
              <a:lnSpc>
                <a:spcPct val="100000"/>
              </a:lnSpc>
              <a:spcBef>
                <a:spcPts val="0"/>
              </a:spcBef>
            </a:pPr>
            <a:r>
              <a:rPr lang="es-CO" dirty="0"/>
              <a:t>Wilmar Franco - Líder de Discusión</a:t>
            </a:r>
          </a:p>
          <a:p>
            <a:pPr>
              <a:lnSpc>
                <a:spcPct val="100000"/>
              </a:lnSpc>
              <a:spcBef>
                <a:spcPts val="0"/>
              </a:spcBef>
            </a:pPr>
            <a:r>
              <a:rPr lang="es-CO" dirty="0"/>
              <a:t>Amaro Gómez - Líder de Discusión</a:t>
            </a:r>
          </a:p>
          <a:p>
            <a:pPr>
              <a:lnSpc>
                <a:spcPct val="100000"/>
              </a:lnSpc>
              <a:spcBef>
                <a:spcPts val="0"/>
              </a:spcBef>
            </a:pPr>
            <a:r>
              <a:rPr lang="es-CO" dirty="0"/>
              <a:t>Pedro Luis Bohórquez – Líder de Discusión</a:t>
            </a:r>
          </a:p>
        </p:txBody>
      </p:sp>
      <p:sp>
        <p:nvSpPr>
          <p:cNvPr id="4" name="3 Marcador de número de diapositiva"/>
          <p:cNvSpPr>
            <a:spLocks noGrp="1"/>
          </p:cNvSpPr>
          <p:nvPr>
            <p:ph type="sldNum" sz="quarter" idx="12"/>
          </p:nvPr>
        </p:nvSpPr>
        <p:spPr/>
        <p:txBody>
          <a:bodyPr/>
          <a:lstStyle/>
          <a:p>
            <a:fld id="{A92B629B-8BF1-469D-950E-6211B06FF455}" type="slidenum">
              <a:rPr lang="es-CO" smtClean="0"/>
              <a:t>1</a:t>
            </a:fld>
            <a:endParaRPr lang="es-CO"/>
          </a:p>
        </p:txBody>
      </p:sp>
    </p:spTree>
    <p:extLst>
      <p:ext uri="{BB962C8B-B14F-4D97-AF65-F5344CB8AC3E}">
        <p14:creationId xmlns:p14="http://schemas.microsoft.com/office/powerpoint/2010/main" val="396228362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Number Placeholder 1"/>
          <p:cNvSpPr txBox="1">
            <a:spLocks noGrp="1"/>
          </p:cNvSpPr>
          <p:nvPr/>
        </p:nvSpPr>
        <p:spPr bwMode="gray">
          <a:xfrm>
            <a:off x="8704233" y="802734"/>
            <a:ext cx="696274" cy="22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30000"/>
              </a:spcBef>
              <a:buClr>
                <a:schemeClr val="bg2"/>
              </a:buClr>
              <a:buChar char="•"/>
              <a:defRPr sz="2600">
                <a:solidFill>
                  <a:schemeClr val="tx1"/>
                </a:solidFill>
                <a:latin typeface="Arial" panose="020B0604020202020204" pitchFamily="34" charset="0"/>
                <a:ea typeface="ＭＳ Ｐゴシック" panose="020B0600070205080204" pitchFamily="34" charset="-128"/>
              </a:defRPr>
            </a:lvl1pPr>
            <a:lvl2pPr marL="742950" indent="-285750">
              <a:lnSpc>
                <a:spcPct val="110000"/>
              </a:lnSpc>
              <a:buClr>
                <a:schemeClr val="tx1"/>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lnSpc>
                <a:spcPct val="110000"/>
              </a:lnSpc>
              <a:buClr>
                <a:schemeClr val="tx1"/>
              </a:buClr>
              <a:buFont typeface="Arial" panose="020B0604020202020204" pitchFamily="34" charset="0"/>
              <a:buChar char="–"/>
              <a:defRPr sz="2200">
                <a:solidFill>
                  <a:schemeClr val="tx1"/>
                </a:solidFill>
                <a:latin typeface="Arial" panose="020B0604020202020204" pitchFamily="34" charset="0"/>
                <a:ea typeface="ＭＳ Ｐゴシック" panose="020B0600070205080204" pitchFamily="34" charset="-128"/>
              </a:defRPr>
            </a:lvl3pPr>
            <a:lvl4pPr marL="1600200" indent="-228600">
              <a:lnSpc>
                <a:spcPct val="110000"/>
              </a:lnSpc>
              <a:buClr>
                <a:schemeClr val="tx1"/>
              </a:buClr>
              <a:buFont typeface="Arial" panose="020B0604020202020204" pitchFamily="34" charset="0"/>
              <a:buChar char="–"/>
              <a:defRPr sz="2200">
                <a:solidFill>
                  <a:schemeClr val="tx1"/>
                </a:solidFill>
                <a:latin typeface="Arial" panose="020B0604020202020204" pitchFamily="34" charset="0"/>
                <a:ea typeface="ＭＳ Ｐゴシック" panose="020B0600070205080204" pitchFamily="34" charset="-128"/>
              </a:defRPr>
            </a:lvl4pPr>
            <a:lvl5pPr marL="2057400" indent="-228600">
              <a:lnSpc>
                <a:spcPct val="110000"/>
              </a:lnSpc>
              <a:buClr>
                <a:schemeClr val="tx1"/>
              </a:buClr>
              <a:buFont typeface="Arial" panose="020B0604020202020204" pitchFamily="34" charset="0"/>
              <a:buChar char="–"/>
              <a:defRPr sz="2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10000"/>
              </a:lnSpc>
              <a:spcBef>
                <a:spcPct val="0"/>
              </a:spcBef>
              <a:spcAft>
                <a:spcPct val="0"/>
              </a:spcAft>
              <a:buClr>
                <a:schemeClr val="tx1"/>
              </a:buClr>
              <a:buFont typeface="Arial" panose="020B0604020202020204" pitchFamily="34" charset="0"/>
              <a:buChar char="–"/>
              <a:defRPr sz="2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10000"/>
              </a:lnSpc>
              <a:spcBef>
                <a:spcPct val="0"/>
              </a:spcBef>
              <a:spcAft>
                <a:spcPct val="0"/>
              </a:spcAft>
              <a:buClr>
                <a:schemeClr val="tx1"/>
              </a:buClr>
              <a:buFont typeface="Arial" panose="020B0604020202020204" pitchFamily="34" charset="0"/>
              <a:buChar char="–"/>
              <a:defRPr sz="2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10000"/>
              </a:lnSpc>
              <a:spcBef>
                <a:spcPct val="0"/>
              </a:spcBef>
              <a:spcAft>
                <a:spcPct val="0"/>
              </a:spcAft>
              <a:buClr>
                <a:schemeClr val="tx1"/>
              </a:buClr>
              <a:buFont typeface="Arial" panose="020B0604020202020204" pitchFamily="34" charset="0"/>
              <a:buChar char="–"/>
              <a:defRPr sz="2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10000"/>
              </a:lnSpc>
              <a:spcBef>
                <a:spcPct val="0"/>
              </a:spcBef>
              <a:spcAft>
                <a:spcPct val="0"/>
              </a:spcAft>
              <a:buClr>
                <a:schemeClr val="tx1"/>
              </a:buClr>
              <a:buFont typeface="Arial" panose="020B0604020202020204" pitchFamily="34" charset="0"/>
              <a:buChar char="–"/>
              <a:defRPr sz="2200">
                <a:solidFill>
                  <a:schemeClr val="tx1"/>
                </a:solidFill>
                <a:latin typeface="Arial" panose="020B0604020202020204" pitchFamily="34" charset="0"/>
                <a:ea typeface="ＭＳ Ｐゴシック" panose="020B0600070205080204" pitchFamily="34" charset="-128"/>
              </a:defRPr>
            </a:lvl9pPr>
          </a:lstStyle>
          <a:p>
            <a:pPr algn="ctr" defTabSz="972007" fontAlgn="base">
              <a:spcBef>
                <a:spcPct val="0"/>
              </a:spcBef>
              <a:spcAft>
                <a:spcPct val="0"/>
              </a:spcAft>
              <a:buClrTx/>
              <a:buNone/>
              <a:defRPr/>
            </a:pPr>
            <a:fld id="{02B8507F-B609-4BD0-86FB-B364E5E1A275}" type="slidenum">
              <a:rPr lang="en-US" altLang="en-US" sz="1700">
                <a:solidFill>
                  <a:srgbClr val="FFFFFF"/>
                </a:solidFill>
              </a:rPr>
              <a:pPr algn="ctr" defTabSz="972007" fontAlgn="base">
                <a:spcBef>
                  <a:spcPct val="0"/>
                </a:spcBef>
                <a:spcAft>
                  <a:spcPct val="0"/>
                </a:spcAft>
                <a:buClrTx/>
                <a:buNone/>
                <a:defRPr/>
              </a:pPr>
              <a:t>10</a:t>
            </a:fld>
            <a:endParaRPr lang="en-US" altLang="en-US" sz="1700">
              <a:solidFill>
                <a:srgbClr val="FFFFFF"/>
              </a:solidFill>
            </a:endParaRPr>
          </a:p>
        </p:txBody>
      </p:sp>
      <p:sp>
        <p:nvSpPr>
          <p:cNvPr id="133127" name="Slide Number Placeholder 2"/>
          <p:cNvSpPr>
            <a:spLocks noGrp="1"/>
          </p:cNvSpPr>
          <p:nvPr>
            <p:ph type="sldNum" sz="quarter" idx="4294967295"/>
          </p:nvPr>
        </p:nvSpPr>
        <p:spPr>
          <a:xfrm>
            <a:off x="9384352" y="802734"/>
            <a:ext cx="696273" cy="22218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bg2"/>
              </a:buClr>
              <a:buChar char="•"/>
              <a:defRPr sz="2800">
                <a:solidFill>
                  <a:schemeClr val="tx1"/>
                </a:solidFill>
                <a:latin typeface="Arial" panose="020B0604020202020204" pitchFamily="34" charset="0"/>
                <a:ea typeface="ＭＳ Ｐゴシック" panose="020B0600070205080204" pitchFamily="34" charset="-128"/>
              </a:defRPr>
            </a:lvl1pPr>
            <a:lvl2pPr marL="789756" indent="-303752">
              <a:lnSpc>
                <a:spcPct val="110000"/>
              </a:lnSpc>
              <a:buClr>
                <a:schemeClr val="tx1"/>
              </a:buClr>
              <a:buFont typeface="Arial" panose="020B0604020202020204" pitchFamily="34" charset="0"/>
              <a:buChar char="–"/>
              <a:defRPr sz="2600">
                <a:solidFill>
                  <a:schemeClr val="tx1"/>
                </a:solidFill>
                <a:latin typeface="Arial" panose="020B0604020202020204" pitchFamily="34" charset="0"/>
                <a:ea typeface="ＭＳ Ｐゴシック" panose="020B0600070205080204" pitchFamily="34" charset="-128"/>
              </a:defRPr>
            </a:lvl2pPr>
            <a:lvl3pPr marL="1215009" indent="-243002">
              <a:lnSpc>
                <a:spcPct val="110000"/>
              </a:lnSpc>
              <a:buClr>
                <a:schemeClr val="tx1"/>
              </a:buClr>
              <a:buFont typeface="Arial" panose="020B0604020202020204" pitchFamily="34" charset="0"/>
              <a:buChar char="–"/>
              <a:defRPr sz="2300">
                <a:solidFill>
                  <a:schemeClr val="tx1"/>
                </a:solidFill>
                <a:latin typeface="Arial" panose="020B0604020202020204" pitchFamily="34" charset="0"/>
                <a:ea typeface="ＭＳ Ｐゴシック" panose="020B0600070205080204" pitchFamily="34" charset="-128"/>
              </a:defRPr>
            </a:lvl3pPr>
            <a:lvl4pPr marL="1701013" indent="-243002">
              <a:lnSpc>
                <a:spcPct val="110000"/>
              </a:lnSpc>
              <a:buClr>
                <a:schemeClr val="tx1"/>
              </a:buClr>
              <a:buFont typeface="Arial" panose="020B0604020202020204" pitchFamily="34" charset="0"/>
              <a:buChar char="–"/>
              <a:defRPr sz="2300">
                <a:solidFill>
                  <a:schemeClr val="tx1"/>
                </a:solidFill>
                <a:latin typeface="Arial" panose="020B0604020202020204" pitchFamily="34" charset="0"/>
                <a:ea typeface="ＭＳ Ｐゴシック" panose="020B0600070205080204" pitchFamily="34" charset="-128"/>
              </a:defRPr>
            </a:lvl4pPr>
            <a:lvl5pPr marL="2187016" indent="-243002">
              <a:lnSpc>
                <a:spcPct val="110000"/>
              </a:lnSpc>
              <a:buClr>
                <a:schemeClr val="tx1"/>
              </a:buClr>
              <a:buFont typeface="Arial" panose="020B0604020202020204" pitchFamily="34" charset="0"/>
              <a:buChar char="–"/>
              <a:defRPr sz="2300">
                <a:solidFill>
                  <a:schemeClr val="tx1"/>
                </a:solidFill>
                <a:latin typeface="Arial" panose="020B0604020202020204" pitchFamily="34" charset="0"/>
                <a:ea typeface="ＭＳ Ｐゴシック" panose="020B0600070205080204" pitchFamily="34" charset="-128"/>
              </a:defRPr>
            </a:lvl5pPr>
            <a:lvl6pPr marL="2673020" indent="-243002" eaLnBrk="0" fontAlgn="base" hangingPunct="0">
              <a:lnSpc>
                <a:spcPct val="110000"/>
              </a:lnSpc>
              <a:spcBef>
                <a:spcPct val="0"/>
              </a:spcBef>
              <a:spcAft>
                <a:spcPct val="0"/>
              </a:spcAft>
              <a:buClr>
                <a:schemeClr val="tx1"/>
              </a:buClr>
              <a:buFont typeface="Arial" panose="020B0604020202020204" pitchFamily="34" charset="0"/>
              <a:buChar char="–"/>
              <a:defRPr sz="2300">
                <a:solidFill>
                  <a:schemeClr val="tx1"/>
                </a:solidFill>
                <a:latin typeface="Arial" panose="020B0604020202020204" pitchFamily="34" charset="0"/>
                <a:ea typeface="ＭＳ Ｐゴシック" panose="020B0600070205080204" pitchFamily="34" charset="-128"/>
              </a:defRPr>
            </a:lvl6pPr>
            <a:lvl7pPr marL="3159023" indent="-243002" eaLnBrk="0" fontAlgn="base" hangingPunct="0">
              <a:lnSpc>
                <a:spcPct val="110000"/>
              </a:lnSpc>
              <a:spcBef>
                <a:spcPct val="0"/>
              </a:spcBef>
              <a:spcAft>
                <a:spcPct val="0"/>
              </a:spcAft>
              <a:buClr>
                <a:schemeClr val="tx1"/>
              </a:buClr>
              <a:buFont typeface="Arial" panose="020B0604020202020204" pitchFamily="34" charset="0"/>
              <a:buChar char="–"/>
              <a:defRPr sz="2300">
                <a:solidFill>
                  <a:schemeClr val="tx1"/>
                </a:solidFill>
                <a:latin typeface="Arial" panose="020B0604020202020204" pitchFamily="34" charset="0"/>
                <a:ea typeface="ＭＳ Ｐゴシック" panose="020B0600070205080204" pitchFamily="34" charset="-128"/>
              </a:defRPr>
            </a:lvl7pPr>
            <a:lvl8pPr marL="3645027" indent="-243002" eaLnBrk="0" fontAlgn="base" hangingPunct="0">
              <a:lnSpc>
                <a:spcPct val="110000"/>
              </a:lnSpc>
              <a:spcBef>
                <a:spcPct val="0"/>
              </a:spcBef>
              <a:spcAft>
                <a:spcPct val="0"/>
              </a:spcAft>
              <a:buClr>
                <a:schemeClr val="tx1"/>
              </a:buClr>
              <a:buFont typeface="Arial" panose="020B0604020202020204" pitchFamily="34" charset="0"/>
              <a:buChar char="–"/>
              <a:defRPr sz="2300">
                <a:solidFill>
                  <a:schemeClr val="tx1"/>
                </a:solidFill>
                <a:latin typeface="Arial" panose="020B0604020202020204" pitchFamily="34" charset="0"/>
                <a:ea typeface="ＭＳ Ｐゴシック" panose="020B0600070205080204" pitchFamily="34" charset="-128"/>
              </a:defRPr>
            </a:lvl8pPr>
            <a:lvl9pPr marL="4131031" indent="-243002" eaLnBrk="0" fontAlgn="base" hangingPunct="0">
              <a:lnSpc>
                <a:spcPct val="110000"/>
              </a:lnSpc>
              <a:spcBef>
                <a:spcPct val="0"/>
              </a:spcBef>
              <a:spcAft>
                <a:spcPct val="0"/>
              </a:spcAft>
              <a:buClr>
                <a:schemeClr val="tx1"/>
              </a:buClr>
              <a:buFont typeface="Arial" panose="020B0604020202020204" pitchFamily="34" charset="0"/>
              <a:buChar char="–"/>
              <a:defRPr sz="2300">
                <a:solidFill>
                  <a:schemeClr val="tx1"/>
                </a:solidFill>
                <a:latin typeface="Arial" panose="020B0604020202020204" pitchFamily="34" charset="0"/>
                <a:ea typeface="ＭＳ Ｐゴシック" panose="020B0600070205080204" pitchFamily="34" charset="-128"/>
              </a:defRPr>
            </a:lvl9pPr>
          </a:lstStyle>
          <a:p>
            <a:pPr algn="ctr" defTabSz="972007" fontAlgn="base">
              <a:spcBef>
                <a:spcPct val="0"/>
              </a:spcBef>
              <a:spcAft>
                <a:spcPct val="0"/>
              </a:spcAft>
              <a:buClrTx/>
              <a:buNone/>
              <a:defRPr/>
            </a:pPr>
            <a:fld id="{13294680-9B16-4A2A-B008-3FC57D22455A}" type="slidenum">
              <a:rPr lang="en-GB" altLang="en-US" sz="1700">
                <a:solidFill>
                  <a:srgbClr val="FFFFFF"/>
                </a:solidFill>
              </a:rPr>
              <a:pPr algn="ctr" defTabSz="972007" fontAlgn="base">
                <a:spcBef>
                  <a:spcPct val="0"/>
                </a:spcBef>
                <a:spcAft>
                  <a:spcPct val="0"/>
                </a:spcAft>
                <a:buClrTx/>
                <a:buNone/>
                <a:defRPr/>
              </a:pPr>
              <a:t>10</a:t>
            </a:fld>
            <a:endParaRPr lang="en-GB" altLang="en-US" sz="1700">
              <a:solidFill>
                <a:srgbClr val="FFFFFF"/>
              </a:solidFill>
            </a:endParaRPr>
          </a:p>
        </p:txBody>
      </p:sp>
      <p:sp>
        <p:nvSpPr>
          <p:cNvPr id="133125" name="Slide Number Placeholder 3"/>
          <p:cNvSpPr txBox="1">
            <a:spLocks noGrp="1"/>
          </p:cNvSpPr>
          <p:nvPr/>
        </p:nvSpPr>
        <p:spPr bwMode="gray">
          <a:xfrm>
            <a:off x="8704233" y="802734"/>
            <a:ext cx="696274" cy="22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30000"/>
              </a:spcBef>
              <a:buClr>
                <a:schemeClr val="bg2"/>
              </a:buClr>
              <a:buChar char="•"/>
              <a:defRPr sz="2600">
                <a:solidFill>
                  <a:schemeClr val="tx1"/>
                </a:solidFill>
                <a:latin typeface="Arial" panose="020B0604020202020204" pitchFamily="34" charset="0"/>
                <a:ea typeface="ＭＳ Ｐゴシック" panose="020B0600070205080204" pitchFamily="34" charset="-128"/>
              </a:defRPr>
            </a:lvl1pPr>
            <a:lvl2pPr marL="742950" indent="-285750">
              <a:lnSpc>
                <a:spcPct val="110000"/>
              </a:lnSpc>
              <a:buClr>
                <a:schemeClr val="tx1"/>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lnSpc>
                <a:spcPct val="110000"/>
              </a:lnSpc>
              <a:buClr>
                <a:schemeClr val="tx1"/>
              </a:buClr>
              <a:buFont typeface="Arial" panose="020B0604020202020204" pitchFamily="34" charset="0"/>
              <a:buChar char="–"/>
              <a:defRPr sz="2200">
                <a:solidFill>
                  <a:schemeClr val="tx1"/>
                </a:solidFill>
                <a:latin typeface="Arial" panose="020B0604020202020204" pitchFamily="34" charset="0"/>
                <a:ea typeface="ＭＳ Ｐゴシック" panose="020B0600070205080204" pitchFamily="34" charset="-128"/>
              </a:defRPr>
            </a:lvl3pPr>
            <a:lvl4pPr marL="1600200" indent="-228600">
              <a:lnSpc>
                <a:spcPct val="110000"/>
              </a:lnSpc>
              <a:buClr>
                <a:schemeClr val="tx1"/>
              </a:buClr>
              <a:buFont typeface="Arial" panose="020B0604020202020204" pitchFamily="34" charset="0"/>
              <a:buChar char="–"/>
              <a:defRPr sz="2200">
                <a:solidFill>
                  <a:schemeClr val="tx1"/>
                </a:solidFill>
                <a:latin typeface="Arial" panose="020B0604020202020204" pitchFamily="34" charset="0"/>
                <a:ea typeface="ＭＳ Ｐゴシック" panose="020B0600070205080204" pitchFamily="34" charset="-128"/>
              </a:defRPr>
            </a:lvl4pPr>
            <a:lvl5pPr marL="2057400" indent="-228600">
              <a:lnSpc>
                <a:spcPct val="110000"/>
              </a:lnSpc>
              <a:buClr>
                <a:schemeClr val="tx1"/>
              </a:buClr>
              <a:buFont typeface="Arial" panose="020B0604020202020204" pitchFamily="34" charset="0"/>
              <a:buChar char="–"/>
              <a:defRPr sz="2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10000"/>
              </a:lnSpc>
              <a:spcBef>
                <a:spcPct val="0"/>
              </a:spcBef>
              <a:spcAft>
                <a:spcPct val="0"/>
              </a:spcAft>
              <a:buClr>
                <a:schemeClr val="tx1"/>
              </a:buClr>
              <a:buFont typeface="Arial" panose="020B0604020202020204" pitchFamily="34" charset="0"/>
              <a:buChar char="–"/>
              <a:defRPr sz="2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10000"/>
              </a:lnSpc>
              <a:spcBef>
                <a:spcPct val="0"/>
              </a:spcBef>
              <a:spcAft>
                <a:spcPct val="0"/>
              </a:spcAft>
              <a:buClr>
                <a:schemeClr val="tx1"/>
              </a:buClr>
              <a:buFont typeface="Arial" panose="020B0604020202020204" pitchFamily="34" charset="0"/>
              <a:buChar char="–"/>
              <a:defRPr sz="2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10000"/>
              </a:lnSpc>
              <a:spcBef>
                <a:spcPct val="0"/>
              </a:spcBef>
              <a:spcAft>
                <a:spcPct val="0"/>
              </a:spcAft>
              <a:buClr>
                <a:schemeClr val="tx1"/>
              </a:buClr>
              <a:buFont typeface="Arial" panose="020B0604020202020204" pitchFamily="34" charset="0"/>
              <a:buChar char="–"/>
              <a:defRPr sz="2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10000"/>
              </a:lnSpc>
              <a:spcBef>
                <a:spcPct val="0"/>
              </a:spcBef>
              <a:spcAft>
                <a:spcPct val="0"/>
              </a:spcAft>
              <a:buClr>
                <a:schemeClr val="tx1"/>
              </a:buClr>
              <a:buFont typeface="Arial" panose="020B0604020202020204" pitchFamily="34" charset="0"/>
              <a:buChar char="–"/>
              <a:defRPr sz="2200">
                <a:solidFill>
                  <a:schemeClr val="tx1"/>
                </a:solidFill>
                <a:latin typeface="Arial" panose="020B0604020202020204" pitchFamily="34" charset="0"/>
                <a:ea typeface="ＭＳ Ｐゴシック" panose="020B0600070205080204" pitchFamily="34" charset="-128"/>
              </a:defRPr>
            </a:lvl9pPr>
          </a:lstStyle>
          <a:p>
            <a:pPr algn="ctr" defTabSz="972007" fontAlgn="base">
              <a:spcBef>
                <a:spcPct val="0"/>
              </a:spcBef>
              <a:spcAft>
                <a:spcPct val="0"/>
              </a:spcAft>
              <a:buClrTx/>
              <a:buNone/>
              <a:defRPr/>
            </a:pPr>
            <a:fld id="{01F5A799-4D52-4F25-876D-9D1A96740795}" type="slidenum">
              <a:rPr lang="en-GB" altLang="en-US" sz="1700">
                <a:solidFill>
                  <a:srgbClr val="FFFFFF"/>
                </a:solidFill>
              </a:rPr>
              <a:pPr algn="ctr" defTabSz="972007" fontAlgn="base">
                <a:spcBef>
                  <a:spcPct val="0"/>
                </a:spcBef>
                <a:spcAft>
                  <a:spcPct val="0"/>
                </a:spcAft>
                <a:buClrTx/>
                <a:buNone/>
                <a:defRPr/>
              </a:pPr>
              <a:t>10</a:t>
            </a:fld>
            <a:endParaRPr lang="en-GB" altLang="en-US" sz="1700">
              <a:solidFill>
                <a:srgbClr val="FFFFFF"/>
              </a:solidFill>
            </a:endParaRPr>
          </a:p>
        </p:txBody>
      </p:sp>
      <p:sp>
        <p:nvSpPr>
          <p:cNvPr id="8" name="Rectangle 3"/>
          <p:cNvSpPr txBox="1">
            <a:spLocks noChangeArrowheads="1"/>
          </p:cNvSpPr>
          <p:nvPr/>
        </p:nvSpPr>
        <p:spPr bwMode="gray">
          <a:xfrm>
            <a:off x="345713" y="1351031"/>
            <a:ext cx="9384351" cy="575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266700" indent="-266700" algn="l" rtl="0" eaLnBrk="0" fontAlgn="base" hangingPunct="0">
              <a:spcBef>
                <a:spcPct val="30000"/>
              </a:spcBef>
              <a:spcAft>
                <a:spcPct val="0"/>
              </a:spcAft>
              <a:buClr>
                <a:schemeClr val="bg2"/>
              </a:buClr>
              <a:buChar char="•"/>
              <a:defRPr sz="2600">
                <a:solidFill>
                  <a:schemeClr val="tx1"/>
                </a:solidFill>
                <a:latin typeface="+mn-lt"/>
                <a:ea typeface="ＭＳ Ｐゴシック" charset="-128"/>
                <a:cs typeface="+mn-cs"/>
              </a:defRPr>
            </a:lvl1pPr>
            <a:lvl2pPr marL="809625" indent="-266700" algn="l" rtl="0" eaLnBrk="0" fontAlgn="base" hangingPunct="0">
              <a:lnSpc>
                <a:spcPct val="110000"/>
              </a:lnSpc>
              <a:spcBef>
                <a:spcPct val="0"/>
              </a:spcBef>
              <a:spcAft>
                <a:spcPct val="0"/>
              </a:spcAft>
              <a:buClr>
                <a:schemeClr val="tx1"/>
              </a:buClr>
              <a:buFont typeface="Arial" panose="020B0604020202020204" pitchFamily="34" charset="0"/>
              <a:buChar char="–"/>
              <a:defRPr sz="2400">
                <a:solidFill>
                  <a:schemeClr val="tx1"/>
                </a:solidFill>
                <a:latin typeface="+mn-lt"/>
                <a:ea typeface="ＭＳ Ｐゴシック" charset="-128"/>
              </a:defRPr>
            </a:lvl2pPr>
            <a:lvl3pPr marL="1343025" indent="-266700" algn="l" rtl="0" eaLnBrk="0" fontAlgn="base" hangingPunct="0">
              <a:lnSpc>
                <a:spcPct val="110000"/>
              </a:lnSpc>
              <a:spcBef>
                <a:spcPct val="0"/>
              </a:spcBef>
              <a:spcAft>
                <a:spcPct val="0"/>
              </a:spcAft>
              <a:buClr>
                <a:schemeClr val="tx1"/>
              </a:buClr>
              <a:buFont typeface="Arial" panose="020B0604020202020204" pitchFamily="34" charset="0"/>
              <a:buChar char="–"/>
              <a:defRPr sz="2200">
                <a:solidFill>
                  <a:schemeClr val="tx1"/>
                </a:solidFill>
                <a:latin typeface="+mn-lt"/>
                <a:ea typeface="ＭＳ Ｐゴシック" charset="-128"/>
              </a:defRPr>
            </a:lvl3pPr>
            <a:lvl4pPr marL="1885950" indent="-266700" algn="l" rtl="0" eaLnBrk="0" fontAlgn="base" hangingPunct="0">
              <a:lnSpc>
                <a:spcPct val="110000"/>
              </a:lnSpc>
              <a:spcBef>
                <a:spcPct val="0"/>
              </a:spcBef>
              <a:spcAft>
                <a:spcPct val="0"/>
              </a:spcAft>
              <a:buClr>
                <a:schemeClr val="tx1"/>
              </a:buClr>
              <a:buFont typeface="Arial" panose="020B0604020202020204" pitchFamily="34" charset="0"/>
              <a:buChar char="–"/>
              <a:defRPr sz="2200">
                <a:solidFill>
                  <a:schemeClr val="tx1"/>
                </a:solidFill>
                <a:latin typeface="+mn-lt"/>
                <a:ea typeface="ＭＳ Ｐゴシック" charset="-128"/>
              </a:defRPr>
            </a:lvl4pPr>
            <a:lvl5pPr marL="2419350" indent="-266700" algn="l" rtl="0" eaLnBrk="0" fontAlgn="base" hangingPunct="0">
              <a:lnSpc>
                <a:spcPct val="110000"/>
              </a:lnSpc>
              <a:spcBef>
                <a:spcPct val="0"/>
              </a:spcBef>
              <a:spcAft>
                <a:spcPct val="0"/>
              </a:spcAft>
              <a:buClr>
                <a:schemeClr val="tx1"/>
              </a:buClr>
              <a:buFont typeface="Arial" panose="020B0604020202020204" pitchFamily="34" charset="0"/>
              <a:buChar char="–"/>
              <a:defRPr sz="2200">
                <a:solidFill>
                  <a:schemeClr val="tx1"/>
                </a:solidFill>
                <a:latin typeface="+mn-lt"/>
                <a:ea typeface="ＭＳ Ｐゴシック" charset="-128"/>
              </a:defRPr>
            </a:lvl5pPr>
            <a:lvl6pPr marL="28765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6pPr>
            <a:lvl7pPr marL="33337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7pPr>
            <a:lvl8pPr marL="37909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8pPr>
            <a:lvl9pPr marL="42481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9pPr>
          </a:lstStyle>
          <a:p>
            <a:pPr marL="283502" indent="-283502" defTabSz="972007" eaLnBrk="1" hangingPunct="1">
              <a:spcBef>
                <a:spcPct val="0"/>
              </a:spcBef>
              <a:spcAft>
                <a:spcPts val="638"/>
              </a:spcAft>
              <a:buClr>
                <a:srgbClr val="B31E3B"/>
              </a:buClr>
              <a:defRPr/>
            </a:pPr>
            <a:r>
              <a:rPr lang="en-GB" sz="2800" kern="0" dirty="0">
                <a:solidFill>
                  <a:srgbClr val="5F6062"/>
                </a:solidFill>
                <a:latin typeface="Arial Narrow" panose="020B0606020202030204" pitchFamily="34" charset="0"/>
              </a:rPr>
              <a:t>Determine </a:t>
            </a:r>
            <a:r>
              <a:rPr lang="en-GB" sz="2800" i="1" kern="0" dirty="0">
                <a:solidFill>
                  <a:srgbClr val="B31E3B"/>
                </a:solidFill>
                <a:latin typeface="Arial Narrow" panose="020B0606020202030204" pitchFamily="34" charset="0"/>
              </a:rPr>
              <a:t>economic substance</a:t>
            </a:r>
            <a:r>
              <a:rPr lang="en-GB" sz="2800" i="1" kern="0" dirty="0">
                <a:solidFill>
                  <a:srgbClr val="5F6062"/>
                </a:solidFill>
                <a:latin typeface="Arial Narrow" panose="020B0606020202030204" pitchFamily="34" charset="0"/>
              </a:rPr>
              <a:t> </a:t>
            </a:r>
            <a:r>
              <a:rPr lang="en-GB" sz="2800" kern="0" dirty="0">
                <a:solidFill>
                  <a:srgbClr val="5F6062"/>
                </a:solidFill>
                <a:latin typeface="Arial Narrow" panose="020B0606020202030204" pitchFamily="34" charset="0"/>
              </a:rPr>
              <a:t>of the transaction(s) or other event(s)</a:t>
            </a:r>
          </a:p>
          <a:p>
            <a:pPr marL="283502" indent="-283502" defTabSz="972007" eaLnBrk="1" hangingPunct="1">
              <a:spcBef>
                <a:spcPct val="0"/>
              </a:spcBef>
              <a:spcAft>
                <a:spcPts val="638"/>
              </a:spcAft>
              <a:buClr>
                <a:srgbClr val="B31E3B"/>
              </a:buClr>
              <a:defRPr/>
            </a:pPr>
            <a:r>
              <a:rPr lang="en-GB" sz="2800" kern="0" dirty="0">
                <a:solidFill>
                  <a:srgbClr val="5F6062"/>
                </a:solidFill>
                <a:latin typeface="Arial Narrow" panose="020B0606020202030204" pitchFamily="34" charset="0"/>
              </a:rPr>
              <a:t>Consider</a:t>
            </a:r>
            <a:r>
              <a:rPr lang="en-GB" sz="2800" kern="0" dirty="0">
                <a:solidFill>
                  <a:srgbClr val="B31E3B"/>
                </a:solidFill>
                <a:latin typeface="Arial Narrow" panose="020B0606020202030204" pitchFamily="34" charset="0"/>
              </a:rPr>
              <a:t> </a:t>
            </a:r>
            <a:r>
              <a:rPr lang="en-GB" sz="2800" i="1" kern="0" dirty="0">
                <a:solidFill>
                  <a:srgbClr val="B31E3B"/>
                </a:solidFill>
                <a:latin typeface="Arial Narrow" panose="020B0606020202030204" pitchFamily="34" charset="0"/>
              </a:rPr>
              <a:t>what information </a:t>
            </a:r>
            <a:r>
              <a:rPr lang="en-GB" sz="2800" kern="0" dirty="0">
                <a:solidFill>
                  <a:srgbClr val="5F6062"/>
                </a:solidFill>
                <a:latin typeface="Arial Narrow" panose="020B0606020202030204" pitchFamily="34" charset="0"/>
              </a:rPr>
              <a:t>about the transactions/events would </a:t>
            </a:r>
            <a:br>
              <a:rPr lang="en-GB" sz="2800" kern="0" dirty="0">
                <a:solidFill>
                  <a:srgbClr val="5F6062"/>
                </a:solidFill>
                <a:latin typeface="Arial Narrow" panose="020B0606020202030204" pitchFamily="34" charset="0"/>
              </a:rPr>
            </a:br>
            <a:r>
              <a:rPr lang="en-GB" sz="2800" i="1" kern="0" dirty="0">
                <a:solidFill>
                  <a:srgbClr val="B31E3B"/>
                </a:solidFill>
                <a:latin typeface="Arial Narrow" panose="020B0606020202030204" pitchFamily="34" charset="0"/>
              </a:rPr>
              <a:t>primary users </a:t>
            </a:r>
            <a:r>
              <a:rPr lang="en-GB" sz="2800" kern="0" dirty="0">
                <a:solidFill>
                  <a:srgbClr val="5F6062"/>
                </a:solidFill>
                <a:latin typeface="Arial Narrow" panose="020B0606020202030204" pitchFamily="34" charset="0"/>
              </a:rPr>
              <a:t>find useful in making decisions about providing resources to the entity</a:t>
            </a:r>
          </a:p>
          <a:p>
            <a:pPr marL="283502" indent="-283502" defTabSz="972007" eaLnBrk="1" hangingPunct="1">
              <a:spcBef>
                <a:spcPct val="0"/>
              </a:spcBef>
              <a:spcAft>
                <a:spcPts val="638"/>
              </a:spcAft>
              <a:buClr>
                <a:srgbClr val="B31E3B"/>
              </a:buClr>
              <a:defRPr/>
            </a:pPr>
            <a:r>
              <a:rPr lang="en-GB" sz="2800" kern="0" dirty="0">
                <a:solidFill>
                  <a:srgbClr val="5F6062"/>
                </a:solidFill>
                <a:latin typeface="Arial Narrow" panose="020B0606020202030204" pitchFamily="34" charset="0"/>
              </a:rPr>
              <a:t>Identify the </a:t>
            </a:r>
            <a:r>
              <a:rPr lang="en-GB" sz="2800" i="1" kern="0" dirty="0">
                <a:solidFill>
                  <a:srgbClr val="B31E3B"/>
                </a:solidFill>
                <a:latin typeface="Arial Narrow" panose="020B0606020202030204" pitchFamily="34" charset="0"/>
              </a:rPr>
              <a:t>relevant IFRS requirement/s </a:t>
            </a:r>
            <a:r>
              <a:rPr lang="en-GB" sz="2800" kern="0" dirty="0">
                <a:solidFill>
                  <a:srgbClr val="5F6062"/>
                </a:solidFill>
                <a:latin typeface="Arial Narrow" panose="020B0606020202030204" pitchFamily="34" charset="0"/>
              </a:rPr>
              <a:t>and evaluate the requirement/s against the objective</a:t>
            </a:r>
          </a:p>
          <a:p>
            <a:pPr marL="663193" lvl="1" indent="-383066" defTabSz="972007" eaLnBrk="1" hangingPunct="1">
              <a:lnSpc>
                <a:spcPct val="100000"/>
              </a:lnSpc>
              <a:spcAft>
                <a:spcPts val="638"/>
              </a:spcAft>
              <a:buClr>
                <a:srgbClr val="5F6062"/>
              </a:buClr>
              <a:buFont typeface="Arial" charset="0"/>
              <a:buChar char="–"/>
              <a:defRPr/>
            </a:pPr>
            <a:r>
              <a:rPr lang="en-GB" sz="2800" kern="0" dirty="0">
                <a:solidFill>
                  <a:srgbClr val="5F6062"/>
                </a:solidFill>
                <a:latin typeface="Arial Narrow" panose="020B0606020202030204" pitchFamily="34" charset="0"/>
              </a:rPr>
              <a:t>is the requirement a principle rooted in the </a:t>
            </a:r>
            <a:r>
              <a:rPr lang="en-GB" sz="2800" i="1" kern="0" dirty="0">
                <a:solidFill>
                  <a:srgbClr val="5F6062"/>
                </a:solidFill>
                <a:latin typeface="Arial Narrow" panose="020B0606020202030204" pitchFamily="34" charset="0"/>
              </a:rPr>
              <a:t>Conceptual Framework?</a:t>
            </a:r>
          </a:p>
          <a:p>
            <a:pPr marL="663193" lvl="1" indent="-383066" defTabSz="972007" eaLnBrk="1" hangingPunct="1">
              <a:lnSpc>
                <a:spcPct val="100000"/>
              </a:lnSpc>
              <a:spcAft>
                <a:spcPts val="638"/>
              </a:spcAft>
              <a:buClr>
                <a:srgbClr val="5F6062"/>
              </a:buClr>
              <a:buFont typeface="Arial" charset="0"/>
              <a:buChar char="–"/>
              <a:defRPr/>
            </a:pPr>
            <a:r>
              <a:rPr lang="en-GB" sz="2800" kern="0" dirty="0">
                <a:solidFill>
                  <a:srgbClr val="5F6062"/>
                </a:solidFill>
                <a:latin typeface="Arial Narrow" panose="020B0606020202030204" pitchFamily="34" charset="0"/>
              </a:rPr>
              <a:t>if not, understand why the rule does not maximise concepts (</a:t>
            </a:r>
            <a:r>
              <a:rPr lang="en-GB" sz="2800" kern="0" dirty="0" err="1">
                <a:solidFill>
                  <a:srgbClr val="5F6062"/>
                </a:solidFill>
                <a:latin typeface="Arial Narrow" panose="020B0606020202030204" pitchFamily="34" charset="0"/>
              </a:rPr>
              <a:t>eg</a:t>
            </a:r>
            <a:r>
              <a:rPr lang="en-GB" sz="2800" kern="0" dirty="0">
                <a:solidFill>
                  <a:srgbClr val="5F6062"/>
                </a:solidFill>
                <a:latin typeface="Arial Narrow" panose="020B0606020202030204" pitchFamily="34" charset="0"/>
              </a:rPr>
              <a:t> application of the cost constraint, reason often in Basis for Conclusions)</a:t>
            </a:r>
          </a:p>
          <a:p>
            <a:pPr marL="283502" lvl="1" indent="-283502" defTabSz="972007" eaLnBrk="1" hangingPunct="1">
              <a:lnSpc>
                <a:spcPct val="100000"/>
              </a:lnSpc>
              <a:spcAft>
                <a:spcPts val="638"/>
              </a:spcAft>
              <a:buClr>
                <a:srgbClr val="B31E3B"/>
              </a:buClr>
              <a:buFont typeface="Arial" charset="0"/>
              <a:buChar char="•"/>
              <a:defRPr/>
            </a:pPr>
            <a:r>
              <a:rPr lang="en-GB" sz="2800" kern="0" dirty="0">
                <a:solidFill>
                  <a:srgbClr val="B31E3B"/>
                </a:solidFill>
                <a:latin typeface="Arial Narrow" panose="020B0606020202030204" pitchFamily="34" charset="0"/>
              </a:rPr>
              <a:t>Focus </a:t>
            </a:r>
            <a:r>
              <a:rPr lang="en-GB" sz="2800" kern="0" dirty="0">
                <a:solidFill>
                  <a:srgbClr val="5F6062"/>
                </a:solidFill>
                <a:latin typeface="Arial Narrow" panose="020B0606020202030204" pitchFamily="34" charset="0"/>
              </a:rPr>
              <a:t>on making/auditing/regulating/analysing IFRS </a:t>
            </a:r>
            <a:r>
              <a:rPr lang="en-GB" sz="2800" kern="0" dirty="0">
                <a:solidFill>
                  <a:srgbClr val="B31E3B"/>
                </a:solidFill>
                <a:latin typeface="Arial Narrow" panose="020B0606020202030204" pitchFamily="34" charset="0"/>
              </a:rPr>
              <a:t>judgements </a:t>
            </a:r>
            <a:r>
              <a:rPr lang="en-GB" sz="2800" kern="0" dirty="0">
                <a:solidFill>
                  <a:srgbClr val="5F6062"/>
                </a:solidFill>
                <a:latin typeface="Arial Narrow" panose="020B0606020202030204" pitchFamily="34" charset="0"/>
              </a:rPr>
              <a:t>and </a:t>
            </a:r>
            <a:r>
              <a:rPr lang="en-GB" sz="2800" kern="0" dirty="0">
                <a:solidFill>
                  <a:srgbClr val="B31E3B"/>
                </a:solidFill>
                <a:latin typeface="Arial Narrow" panose="020B0606020202030204" pitchFamily="34" charset="0"/>
              </a:rPr>
              <a:t>estimates</a:t>
            </a:r>
          </a:p>
        </p:txBody>
      </p:sp>
      <p:sp>
        <p:nvSpPr>
          <p:cNvPr id="7" name="Rectangle 2"/>
          <p:cNvSpPr txBox="1">
            <a:spLocks noChangeArrowheads="1"/>
          </p:cNvSpPr>
          <p:nvPr/>
        </p:nvSpPr>
        <p:spPr>
          <a:xfrm>
            <a:off x="504032" y="212919"/>
            <a:ext cx="7466771" cy="878635"/>
          </a:xfrm>
          <a:prstGeom prst="rect">
            <a:avLst/>
          </a:prstGeom>
        </p:spPr>
        <p:txBody>
          <a:bodyPr lIns="97201" tIns="48600" rIns="97201" bIns="48600"/>
          <a:lstStyle>
            <a:lvl1pPr algn="l" rtl="0" eaLnBrk="1" fontAlgn="base" hangingPunct="1">
              <a:lnSpc>
                <a:spcPct val="90000"/>
              </a:lnSpc>
              <a:spcBef>
                <a:spcPct val="0"/>
              </a:spcBef>
              <a:spcAft>
                <a:spcPct val="0"/>
              </a:spcAft>
              <a:defRPr sz="3200" b="1">
                <a:solidFill>
                  <a:schemeClr val="tx1"/>
                </a:solidFill>
                <a:latin typeface="+mj-lt"/>
                <a:ea typeface="+mj-ea"/>
                <a:cs typeface="+mj-cs"/>
                <a:sym typeface="Arial" charset="0"/>
              </a:defRPr>
            </a:lvl1pPr>
            <a:lvl2pPr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2pPr>
            <a:lvl3pPr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3pPr>
            <a:lvl4pPr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4pPr>
            <a:lvl5pPr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9pPr>
          </a:lstStyle>
          <a:p>
            <a:pPr defTabSz="972007">
              <a:defRPr/>
            </a:pPr>
            <a:r>
              <a:rPr lang="en-GB" altLang="en-US" kern="0" dirty="0">
                <a:solidFill>
                  <a:srgbClr val="B31E3B"/>
                </a:solidFill>
                <a:latin typeface="Arial"/>
                <a:ea typeface="ＭＳ Ｐゴシック" panose="020B0600070205080204" pitchFamily="34" charset="-128"/>
              </a:rPr>
              <a:t>Applying IFRS: the principles in the framework</a:t>
            </a:r>
            <a:endParaRPr lang="en-GB" altLang="en-US" sz="3400" kern="0" dirty="0">
              <a:solidFill>
                <a:srgbClr val="B31E3B"/>
              </a:solidFill>
              <a:latin typeface="Arial"/>
            </a:endParaRPr>
          </a:p>
        </p:txBody>
      </p:sp>
    </p:spTree>
    <p:extLst>
      <p:ext uri="{BB962C8B-B14F-4D97-AF65-F5344CB8AC3E}">
        <p14:creationId xmlns:p14="http://schemas.microsoft.com/office/powerpoint/2010/main" val="302287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idx="1"/>
          </p:nvPr>
        </p:nvSpPr>
        <p:spPr/>
        <p:txBody>
          <a:bodyPr/>
          <a:lstStyle/>
          <a:p>
            <a:pPr marL="0" indent="0">
              <a:spcBef>
                <a:spcPts val="638"/>
              </a:spcBef>
              <a:buClr>
                <a:srgbClr val="B31E3B"/>
              </a:buClr>
              <a:buNone/>
              <a:defRPr/>
            </a:pPr>
            <a:r>
              <a:rPr lang="en-US" sz="3200" dirty="0">
                <a:solidFill>
                  <a:srgbClr val="5F6062"/>
                </a:solidFill>
                <a:latin typeface="Arial Narrow" panose="020B0606020202030204" pitchFamily="34" charset="0"/>
                <a:cs typeface="Arial" charset="0"/>
              </a:rPr>
              <a:t>Provide financial information about the reporting entity that is useful to </a:t>
            </a:r>
            <a:r>
              <a:rPr lang="en-US" sz="3200" dirty="0">
                <a:solidFill>
                  <a:srgbClr val="B31E3B"/>
                </a:solidFill>
                <a:latin typeface="Arial Narrow" panose="020B0606020202030204" pitchFamily="34" charset="0"/>
                <a:cs typeface="Arial" charset="0"/>
              </a:rPr>
              <a:t>existing and potential investors, lenders and other creditors</a:t>
            </a:r>
            <a:r>
              <a:rPr lang="en-US" sz="3200" dirty="0">
                <a:solidFill>
                  <a:srgbClr val="5F6062"/>
                </a:solidFill>
                <a:latin typeface="Arial Narrow" panose="020B0606020202030204" pitchFamily="34" charset="0"/>
                <a:cs typeface="Arial" charset="0"/>
              </a:rPr>
              <a:t> in making decisions about providing resources to the entity (</a:t>
            </a:r>
            <a:r>
              <a:rPr lang="en-GB" sz="3200" dirty="0">
                <a:solidFill>
                  <a:srgbClr val="5F6062"/>
                </a:solidFill>
                <a:latin typeface="Arial Narrow" panose="020B0606020202030204" pitchFamily="34" charset="0"/>
                <a:cs typeface="Arial" charset="0"/>
              </a:rPr>
              <a:t>buy, sell, hold, provide loan/settle </a:t>
            </a:r>
            <a:r>
              <a:rPr lang="en-US" sz="3200" dirty="0">
                <a:solidFill>
                  <a:srgbClr val="5F6062"/>
                </a:solidFill>
                <a:latin typeface="Arial Narrow" panose="020B0606020202030204" pitchFamily="34" charset="0"/>
                <a:cs typeface="Arial" charset="0"/>
              </a:rPr>
              <a:t>(OB 2))</a:t>
            </a:r>
            <a:r>
              <a:rPr lang="en-US" sz="3200" i="1" dirty="0">
                <a:solidFill>
                  <a:srgbClr val="3333FF"/>
                </a:solidFill>
                <a:latin typeface="Arial Narrow" panose="020B0606020202030204" pitchFamily="34" charset="0"/>
                <a:cs typeface="Arial" charset="0"/>
              </a:rPr>
              <a:t> </a:t>
            </a:r>
            <a:endParaRPr lang="en-US" sz="3200" dirty="0">
              <a:solidFill>
                <a:srgbClr val="5F6062"/>
              </a:solidFill>
              <a:latin typeface="Arial Narrow" panose="020B0606020202030204" pitchFamily="34" charset="0"/>
              <a:cs typeface="Arial" charset="0"/>
            </a:endParaRPr>
          </a:p>
          <a:p>
            <a:pPr marL="0" indent="0">
              <a:spcBef>
                <a:spcPts val="638"/>
              </a:spcBef>
              <a:buClr>
                <a:srgbClr val="B31E3B"/>
              </a:buClr>
              <a:buNone/>
              <a:defRPr/>
            </a:pPr>
            <a:r>
              <a:rPr lang="en-GB" sz="3200" dirty="0">
                <a:solidFill>
                  <a:srgbClr val="5F6062"/>
                </a:solidFill>
                <a:latin typeface="Arial Narrow" panose="020B0606020202030204" pitchFamily="34" charset="0"/>
                <a:cs typeface="Arial" charset="0"/>
              </a:rPr>
              <a:t>…who cannot require reporting entities to provide information directly to them (OB 5)</a:t>
            </a:r>
          </a:p>
          <a:p>
            <a:pPr marL="0" indent="0">
              <a:spcBef>
                <a:spcPts val="638"/>
              </a:spcBef>
              <a:buClr>
                <a:srgbClr val="B31E3B"/>
              </a:buClr>
              <a:buNone/>
              <a:defRPr/>
            </a:pPr>
            <a:r>
              <a:rPr lang="en-GB" sz="3200" dirty="0">
                <a:solidFill>
                  <a:srgbClr val="5F6062"/>
                </a:solidFill>
                <a:latin typeface="Arial Narrow" panose="020B0606020202030204" pitchFamily="34" charset="0"/>
                <a:cs typeface="Arial" charset="0"/>
              </a:rPr>
              <a:t>…who have a reasonable knowledge of business and economic activities and who review and analyse the information diligently (QC 32)</a:t>
            </a:r>
          </a:p>
        </p:txBody>
      </p:sp>
      <p:sp>
        <p:nvSpPr>
          <p:cNvPr id="139267" name="Rectangle 2"/>
          <p:cNvSpPr>
            <a:spLocks noGrp="1" noRot="1" noChangeArrowheads="1"/>
          </p:cNvSpPr>
          <p:nvPr>
            <p:ph type="title"/>
          </p:nvPr>
        </p:nvSpPr>
        <p:spPr/>
        <p:txBody>
          <a:bodyPr/>
          <a:lstStyle/>
          <a:p>
            <a:pPr eaLnBrk="1" hangingPunct="1"/>
            <a:r>
              <a:rPr lang="en-US" altLang="en-US" dirty="0">
                <a:solidFill>
                  <a:srgbClr val="B31E3B"/>
                </a:solidFill>
                <a:ea typeface="ＭＳ Ｐゴシック" panose="020B0600070205080204" pitchFamily="34" charset="-128"/>
              </a:rPr>
              <a:t>Applying IFRS: the objective of IFRS financial reporting</a:t>
            </a:r>
            <a:endParaRPr lang="en-US" altLang="en-US" i="1" dirty="0">
              <a:solidFill>
                <a:schemeClr val="bg2"/>
              </a:solidFill>
              <a:ea typeface="ＭＳ Ｐゴシック" panose="020B0600070205080204" pitchFamily="34" charset="-128"/>
            </a:endParaRPr>
          </a:p>
        </p:txBody>
      </p:sp>
      <p:sp>
        <p:nvSpPr>
          <p:cNvPr id="139268" name="Slide Number Placeholder 4"/>
          <p:cNvSpPr txBox="1">
            <a:spLocks noGrp="1"/>
          </p:cNvSpPr>
          <p:nvPr/>
        </p:nvSpPr>
        <p:spPr bwMode="gray">
          <a:xfrm>
            <a:off x="8705849" y="802734"/>
            <a:ext cx="694658" cy="22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30000"/>
              </a:spcBef>
              <a:buClr>
                <a:schemeClr val="bg2"/>
              </a:buClr>
              <a:buChar char="•"/>
              <a:defRPr sz="2600">
                <a:solidFill>
                  <a:schemeClr val="tx1"/>
                </a:solidFill>
                <a:latin typeface="Arial" panose="020B0604020202020204" pitchFamily="34" charset="0"/>
                <a:ea typeface="ＭＳ Ｐゴシック" panose="020B0600070205080204" pitchFamily="34" charset="-128"/>
              </a:defRPr>
            </a:lvl1pPr>
            <a:lvl2pPr marL="742950" indent="-285750">
              <a:lnSpc>
                <a:spcPct val="110000"/>
              </a:lnSpc>
              <a:buClr>
                <a:schemeClr val="tx1"/>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lnSpc>
                <a:spcPct val="110000"/>
              </a:lnSpc>
              <a:buClr>
                <a:schemeClr val="tx1"/>
              </a:buClr>
              <a:buFont typeface="Arial" panose="020B0604020202020204" pitchFamily="34" charset="0"/>
              <a:buChar char="–"/>
              <a:defRPr sz="2200">
                <a:solidFill>
                  <a:schemeClr val="tx1"/>
                </a:solidFill>
                <a:latin typeface="Arial" panose="020B0604020202020204" pitchFamily="34" charset="0"/>
                <a:ea typeface="ＭＳ Ｐゴシック" panose="020B0600070205080204" pitchFamily="34" charset="-128"/>
              </a:defRPr>
            </a:lvl3pPr>
            <a:lvl4pPr marL="1600200" indent="-228600">
              <a:lnSpc>
                <a:spcPct val="110000"/>
              </a:lnSpc>
              <a:buClr>
                <a:schemeClr val="tx1"/>
              </a:buClr>
              <a:buFont typeface="Arial" panose="020B0604020202020204" pitchFamily="34" charset="0"/>
              <a:buChar char="–"/>
              <a:defRPr sz="2200">
                <a:solidFill>
                  <a:schemeClr val="tx1"/>
                </a:solidFill>
                <a:latin typeface="Arial" panose="020B0604020202020204" pitchFamily="34" charset="0"/>
                <a:ea typeface="ＭＳ Ｐゴシック" panose="020B0600070205080204" pitchFamily="34" charset="-128"/>
              </a:defRPr>
            </a:lvl4pPr>
            <a:lvl5pPr marL="2057400" indent="-228600">
              <a:lnSpc>
                <a:spcPct val="110000"/>
              </a:lnSpc>
              <a:buClr>
                <a:schemeClr val="tx1"/>
              </a:buClr>
              <a:buFont typeface="Arial" panose="020B0604020202020204" pitchFamily="34" charset="0"/>
              <a:buChar char="–"/>
              <a:defRPr sz="2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10000"/>
              </a:lnSpc>
              <a:spcBef>
                <a:spcPct val="0"/>
              </a:spcBef>
              <a:spcAft>
                <a:spcPct val="0"/>
              </a:spcAft>
              <a:buClr>
                <a:schemeClr val="tx1"/>
              </a:buClr>
              <a:buFont typeface="Arial" panose="020B0604020202020204" pitchFamily="34" charset="0"/>
              <a:buChar char="–"/>
              <a:defRPr sz="2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10000"/>
              </a:lnSpc>
              <a:spcBef>
                <a:spcPct val="0"/>
              </a:spcBef>
              <a:spcAft>
                <a:spcPct val="0"/>
              </a:spcAft>
              <a:buClr>
                <a:schemeClr val="tx1"/>
              </a:buClr>
              <a:buFont typeface="Arial" panose="020B0604020202020204" pitchFamily="34" charset="0"/>
              <a:buChar char="–"/>
              <a:defRPr sz="2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10000"/>
              </a:lnSpc>
              <a:spcBef>
                <a:spcPct val="0"/>
              </a:spcBef>
              <a:spcAft>
                <a:spcPct val="0"/>
              </a:spcAft>
              <a:buClr>
                <a:schemeClr val="tx1"/>
              </a:buClr>
              <a:buFont typeface="Arial" panose="020B0604020202020204" pitchFamily="34" charset="0"/>
              <a:buChar char="–"/>
              <a:defRPr sz="2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10000"/>
              </a:lnSpc>
              <a:spcBef>
                <a:spcPct val="0"/>
              </a:spcBef>
              <a:spcAft>
                <a:spcPct val="0"/>
              </a:spcAft>
              <a:buClr>
                <a:schemeClr val="tx1"/>
              </a:buClr>
              <a:buFont typeface="Arial" panose="020B0604020202020204" pitchFamily="34" charset="0"/>
              <a:buChar char="–"/>
              <a:defRPr sz="2200">
                <a:solidFill>
                  <a:schemeClr val="tx1"/>
                </a:solidFill>
                <a:latin typeface="Arial" panose="020B0604020202020204" pitchFamily="34" charset="0"/>
                <a:ea typeface="ＭＳ Ｐゴシック" panose="020B0600070205080204" pitchFamily="34" charset="-128"/>
              </a:defRPr>
            </a:lvl9pPr>
          </a:lstStyle>
          <a:p>
            <a:pPr algn="ctr" defTabSz="972007" fontAlgn="base">
              <a:spcBef>
                <a:spcPct val="0"/>
              </a:spcBef>
              <a:spcAft>
                <a:spcPct val="0"/>
              </a:spcAft>
              <a:buClrTx/>
              <a:buNone/>
              <a:defRPr/>
            </a:pPr>
            <a:fld id="{A2B84072-C911-40E7-9EB4-A929398B602C}" type="slidenum">
              <a:rPr lang="en-GB" altLang="en-US" sz="1700">
                <a:solidFill>
                  <a:srgbClr val="FFFFFF"/>
                </a:solidFill>
                <a:cs typeface="Arial" panose="020B0604020202020204" pitchFamily="34" charset="0"/>
              </a:rPr>
              <a:pPr algn="ctr" defTabSz="972007" fontAlgn="base">
                <a:spcBef>
                  <a:spcPct val="0"/>
                </a:spcBef>
                <a:spcAft>
                  <a:spcPct val="0"/>
                </a:spcAft>
                <a:buClrTx/>
                <a:buNone/>
                <a:defRPr/>
              </a:pPr>
              <a:t>11</a:t>
            </a:fld>
            <a:endParaRPr lang="en-GB" altLang="en-US" sz="1700">
              <a:solidFill>
                <a:srgbClr val="FFFFFF"/>
              </a:solidFill>
              <a:cs typeface="Arial" panose="020B0604020202020204" pitchFamily="34" charset="0"/>
            </a:endParaRPr>
          </a:p>
        </p:txBody>
      </p:sp>
    </p:spTree>
    <p:extLst>
      <p:ext uri="{BB962C8B-B14F-4D97-AF65-F5344CB8AC3E}">
        <p14:creationId xmlns:p14="http://schemas.microsoft.com/office/powerpoint/2010/main" val="2528019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3"/>
          <p:cNvSpPr>
            <a:spLocks noGrp="1" noChangeArrowheads="1"/>
          </p:cNvSpPr>
          <p:nvPr>
            <p:ph idx="1"/>
          </p:nvPr>
        </p:nvSpPr>
        <p:spPr/>
        <p:txBody>
          <a:bodyPr/>
          <a:lstStyle/>
          <a:p>
            <a:pPr>
              <a:spcBef>
                <a:spcPts val="638"/>
              </a:spcBef>
            </a:pPr>
            <a:r>
              <a:rPr lang="en-GB" altLang="en-US" sz="3200" dirty="0">
                <a:latin typeface="Arial Narrow" panose="020B0606020202030204" pitchFamily="34" charset="0"/>
                <a:ea typeface="ＭＳ Ｐゴシック" panose="020B0600070205080204" pitchFamily="34" charset="-128"/>
              </a:rPr>
              <a:t>Investors’, lenders’ and other creditors’ expectations about returns depend on </a:t>
            </a:r>
            <a:r>
              <a:rPr lang="en-GB" altLang="en-US" sz="3200" b="1" dirty="0">
                <a:latin typeface="Arial Narrow" panose="020B0606020202030204" pitchFamily="34" charset="0"/>
                <a:ea typeface="ＭＳ Ｐゴシック" panose="020B0600070205080204" pitchFamily="34" charset="-128"/>
              </a:rPr>
              <a:t>their assessment</a:t>
            </a:r>
            <a:r>
              <a:rPr lang="en-GB" altLang="en-US" sz="3200" dirty="0">
                <a:latin typeface="Arial Narrow" panose="020B0606020202030204" pitchFamily="34" charset="0"/>
                <a:ea typeface="ＭＳ Ｐゴシック" panose="020B0600070205080204" pitchFamily="34" charset="-128"/>
              </a:rPr>
              <a:t> of the amount, timing and uncertainty of (the prospects for) future net cash inflows to the entity.</a:t>
            </a:r>
          </a:p>
        </p:txBody>
      </p:sp>
      <p:sp>
        <p:nvSpPr>
          <p:cNvPr id="143363" name="Rectangle 2"/>
          <p:cNvSpPr>
            <a:spLocks noGrp="1" noChangeArrowheads="1"/>
          </p:cNvSpPr>
          <p:nvPr>
            <p:ph type="title"/>
          </p:nvPr>
        </p:nvSpPr>
        <p:spPr/>
        <p:txBody>
          <a:bodyPr/>
          <a:lstStyle/>
          <a:p>
            <a:pPr eaLnBrk="1" hangingPunct="1"/>
            <a:r>
              <a:rPr lang="en-US" altLang="en-US" b="1" dirty="0">
                <a:ea typeface="ＭＳ Ｐゴシック" panose="020B0600070205080204" pitchFamily="34" charset="-128"/>
              </a:rPr>
              <a:t>Objective of IFRS financial reporting </a:t>
            </a:r>
            <a:r>
              <a:rPr lang="en-US" altLang="en-US" sz="2100" b="1" dirty="0">
                <a:ea typeface="ＭＳ Ｐゴシック" panose="020B0600070205080204" pitchFamily="34" charset="-128"/>
              </a:rPr>
              <a:t>continued</a:t>
            </a:r>
          </a:p>
        </p:txBody>
      </p:sp>
      <p:sp>
        <p:nvSpPr>
          <p:cNvPr id="143364" name="Rectangle 6"/>
          <p:cNvSpPr txBox="1">
            <a:spLocks noGrp="1" noChangeArrowheads="1"/>
          </p:cNvSpPr>
          <p:nvPr/>
        </p:nvSpPr>
        <p:spPr bwMode="gray">
          <a:xfrm>
            <a:off x="8705849" y="802734"/>
            <a:ext cx="694658" cy="22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30000"/>
              </a:spcBef>
              <a:buClr>
                <a:schemeClr val="bg2"/>
              </a:buClr>
              <a:buChar char="•"/>
              <a:defRPr sz="2600">
                <a:solidFill>
                  <a:schemeClr val="tx1"/>
                </a:solidFill>
                <a:latin typeface="Arial" panose="020B0604020202020204" pitchFamily="34" charset="0"/>
                <a:ea typeface="ＭＳ Ｐゴシック" panose="020B0600070205080204" pitchFamily="34" charset="-128"/>
              </a:defRPr>
            </a:lvl1pPr>
            <a:lvl2pPr marL="742950" indent="-285750">
              <a:lnSpc>
                <a:spcPct val="110000"/>
              </a:lnSpc>
              <a:buClr>
                <a:schemeClr val="tx1"/>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lnSpc>
                <a:spcPct val="110000"/>
              </a:lnSpc>
              <a:buClr>
                <a:schemeClr val="tx1"/>
              </a:buClr>
              <a:buFont typeface="Arial" panose="020B0604020202020204" pitchFamily="34" charset="0"/>
              <a:buChar char="–"/>
              <a:defRPr sz="2200">
                <a:solidFill>
                  <a:schemeClr val="tx1"/>
                </a:solidFill>
                <a:latin typeface="Arial" panose="020B0604020202020204" pitchFamily="34" charset="0"/>
                <a:ea typeface="ＭＳ Ｐゴシック" panose="020B0600070205080204" pitchFamily="34" charset="-128"/>
              </a:defRPr>
            </a:lvl3pPr>
            <a:lvl4pPr marL="1600200" indent="-228600">
              <a:lnSpc>
                <a:spcPct val="110000"/>
              </a:lnSpc>
              <a:buClr>
                <a:schemeClr val="tx1"/>
              </a:buClr>
              <a:buFont typeface="Arial" panose="020B0604020202020204" pitchFamily="34" charset="0"/>
              <a:buChar char="–"/>
              <a:defRPr sz="2200">
                <a:solidFill>
                  <a:schemeClr val="tx1"/>
                </a:solidFill>
                <a:latin typeface="Arial" panose="020B0604020202020204" pitchFamily="34" charset="0"/>
                <a:ea typeface="ＭＳ Ｐゴシック" panose="020B0600070205080204" pitchFamily="34" charset="-128"/>
              </a:defRPr>
            </a:lvl4pPr>
            <a:lvl5pPr marL="2057400" indent="-228600">
              <a:lnSpc>
                <a:spcPct val="110000"/>
              </a:lnSpc>
              <a:buClr>
                <a:schemeClr val="tx1"/>
              </a:buClr>
              <a:buFont typeface="Arial" panose="020B0604020202020204" pitchFamily="34" charset="0"/>
              <a:buChar char="–"/>
              <a:defRPr sz="2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110000"/>
              </a:lnSpc>
              <a:spcBef>
                <a:spcPct val="0"/>
              </a:spcBef>
              <a:spcAft>
                <a:spcPct val="0"/>
              </a:spcAft>
              <a:buClr>
                <a:schemeClr val="tx1"/>
              </a:buClr>
              <a:buFont typeface="Arial" panose="020B0604020202020204" pitchFamily="34" charset="0"/>
              <a:buChar char="–"/>
              <a:defRPr sz="2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110000"/>
              </a:lnSpc>
              <a:spcBef>
                <a:spcPct val="0"/>
              </a:spcBef>
              <a:spcAft>
                <a:spcPct val="0"/>
              </a:spcAft>
              <a:buClr>
                <a:schemeClr val="tx1"/>
              </a:buClr>
              <a:buFont typeface="Arial" panose="020B0604020202020204" pitchFamily="34" charset="0"/>
              <a:buChar char="–"/>
              <a:defRPr sz="2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110000"/>
              </a:lnSpc>
              <a:spcBef>
                <a:spcPct val="0"/>
              </a:spcBef>
              <a:spcAft>
                <a:spcPct val="0"/>
              </a:spcAft>
              <a:buClr>
                <a:schemeClr val="tx1"/>
              </a:buClr>
              <a:buFont typeface="Arial" panose="020B0604020202020204" pitchFamily="34" charset="0"/>
              <a:buChar char="–"/>
              <a:defRPr sz="2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110000"/>
              </a:lnSpc>
              <a:spcBef>
                <a:spcPct val="0"/>
              </a:spcBef>
              <a:spcAft>
                <a:spcPct val="0"/>
              </a:spcAft>
              <a:buClr>
                <a:schemeClr val="tx1"/>
              </a:buClr>
              <a:buFont typeface="Arial" panose="020B0604020202020204" pitchFamily="34" charset="0"/>
              <a:buChar char="–"/>
              <a:defRPr sz="2200">
                <a:solidFill>
                  <a:schemeClr val="tx1"/>
                </a:solidFill>
                <a:latin typeface="Arial" panose="020B0604020202020204" pitchFamily="34" charset="0"/>
                <a:ea typeface="ＭＳ Ｐゴシック" panose="020B0600070205080204" pitchFamily="34" charset="-128"/>
              </a:defRPr>
            </a:lvl9pPr>
          </a:lstStyle>
          <a:p>
            <a:pPr algn="ctr" defTabSz="972007" fontAlgn="base">
              <a:spcBef>
                <a:spcPct val="0"/>
              </a:spcBef>
              <a:spcAft>
                <a:spcPct val="0"/>
              </a:spcAft>
              <a:buClrTx/>
              <a:buNone/>
              <a:defRPr/>
            </a:pPr>
            <a:fld id="{5C58A8E2-E292-4705-AE34-8140CF74179F}" type="slidenum">
              <a:rPr lang="en-GB" altLang="en-US" sz="1700">
                <a:solidFill>
                  <a:srgbClr val="FFFFFF"/>
                </a:solidFill>
              </a:rPr>
              <a:pPr algn="ctr" defTabSz="972007" fontAlgn="base">
                <a:spcBef>
                  <a:spcPct val="0"/>
                </a:spcBef>
                <a:spcAft>
                  <a:spcPct val="0"/>
                </a:spcAft>
                <a:buClrTx/>
                <a:buNone/>
                <a:defRPr/>
              </a:pPr>
              <a:t>12</a:t>
            </a:fld>
            <a:endParaRPr lang="en-GB" altLang="en-US" sz="1700">
              <a:solidFill>
                <a:srgbClr val="FFFFFF"/>
              </a:solidFill>
            </a:endParaRPr>
          </a:p>
        </p:txBody>
      </p:sp>
    </p:spTree>
    <p:extLst>
      <p:ext uri="{BB962C8B-B14F-4D97-AF65-F5344CB8AC3E}">
        <p14:creationId xmlns:p14="http://schemas.microsoft.com/office/powerpoint/2010/main" val="3342934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452" y="0"/>
            <a:ext cx="9682475" cy="6615388"/>
          </a:xfrm>
          <a:prstGeom prst="rect">
            <a:avLst/>
          </a:prstGeom>
        </p:spPr>
      </p:pic>
      <p:sp>
        <p:nvSpPr>
          <p:cNvPr id="9220" name="Rectangle 4"/>
          <p:cNvSpPr>
            <a:spLocks/>
          </p:cNvSpPr>
          <p:nvPr/>
        </p:nvSpPr>
        <p:spPr bwMode="auto">
          <a:xfrm>
            <a:off x="751201" y="1064339"/>
            <a:ext cx="6642873" cy="24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defTabSz="972007" fontAlgn="base">
              <a:spcBef>
                <a:spcPts val="957"/>
              </a:spcBef>
              <a:spcAft>
                <a:spcPct val="0"/>
              </a:spcAft>
              <a:defRPr/>
            </a:pPr>
            <a:r>
              <a:rPr lang="en-US" sz="1700" dirty="0">
                <a:solidFill>
                  <a:srgbClr val="FFFFFF"/>
                </a:solidFill>
                <a:latin typeface="Arial" charset="0"/>
                <a:ea typeface="ＭＳ Ｐゴシック" charset="0"/>
                <a:sym typeface="Arial" charset="0"/>
              </a:rPr>
              <a:t>IFRS Foundation</a:t>
            </a:r>
          </a:p>
        </p:txBody>
      </p:sp>
      <p:sp>
        <p:nvSpPr>
          <p:cNvPr id="3078" name="Rectangle 6"/>
          <p:cNvSpPr>
            <a:spLocks noGrp="1" noChangeArrowheads="1"/>
          </p:cNvSpPr>
          <p:nvPr>
            <p:ph type="title"/>
          </p:nvPr>
        </p:nvSpPr>
        <p:spPr>
          <a:xfrm>
            <a:off x="3428210" y="2569466"/>
            <a:ext cx="6077302" cy="2202144"/>
          </a:xfrm>
        </p:spPr>
        <p:txBody>
          <a:bodyPr/>
          <a:lstStyle/>
          <a:p>
            <a:pPr algn="r">
              <a:defRPr/>
            </a:pPr>
            <a:r>
              <a:rPr lang="en-US" sz="3700" dirty="0">
                <a:solidFill>
                  <a:srgbClr val="FFFFFF"/>
                </a:solidFill>
              </a:rPr>
              <a:t>Forthcoming challenges in the IFRS world</a:t>
            </a:r>
            <a:endParaRPr lang="en-US" sz="3700" dirty="0">
              <a:solidFill>
                <a:srgbClr val="FFFFFF"/>
              </a:solidFill>
              <a:ea typeface="ヒラギノ角ゴ ProN W3" charset="0"/>
              <a:cs typeface="ヒラギノ角ゴ ProN W3" charset="0"/>
            </a:endParaRPr>
          </a:p>
        </p:txBody>
      </p:sp>
      <p:sp>
        <p:nvSpPr>
          <p:cNvPr id="9222" name="Rectangle 7"/>
          <p:cNvSpPr>
            <a:spLocks/>
          </p:cNvSpPr>
          <p:nvPr/>
        </p:nvSpPr>
        <p:spPr bwMode="auto">
          <a:xfrm>
            <a:off x="4454094" y="4879119"/>
            <a:ext cx="4988617" cy="24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defTabSz="972007" fontAlgn="base">
              <a:lnSpc>
                <a:spcPct val="90000"/>
              </a:lnSpc>
              <a:spcBef>
                <a:spcPts val="532"/>
              </a:spcBef>
              <a:spcAft>
                <a:spcPct val="0"/>
              </a:spcAft>
              <a:defRPr/>
            </a:pPr>
            <a:endParaRPr lang="en-US" sz="1600" dirty="0">
              <a:solidFill>
                <a:srgbClr val="FFFFFF"/>
              </a:solidFill>
              <a:latin typeface="Arial" charset="0"/>
              <a:ea typeface="ＭＳ Ｐゴシック" charset="0"/>
              <a:sym typeface="Arial" charset="0"/>
            </a:endParaRPr>
          </a:p>
        </p:txBody>
      </p:sp>
      <p:sp>
        <p:nvSpPr>
          <p:cNvPr id="10" name="Rectangle 3"/>
          <p:cNvSpPr>
            <a:spLocks/>
          </p:cNvSpPr>
          <p:nvPr/>
        </p:nvSpPr>
        <p:spPr bwMode="auto">
          <a:xfrm>
            <a:off x="768971" y="7294488"/>
            <a:ext cx="5860979" cy="100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72007" fontAlgn="base">
              <a:spcBef>
                <a:spcPct val="0"/>
              </a:spcBef>
              <a:spcAft>
                <a:spcPct val="0"/>
              </a:spcAft>
              <a:defRPr/>
            </a:pPr>
            <a:r>
              <a:rPr lang="en-US" sz="700" dirty="0">
                <a:solidFill>
                  <a:srgbClr val="5F6062"/>
                </a:solidFill>
                <a:latin typeface="Arial" charset="0"/>
                <a:ea typeface="ＭＳ Ｐゴシック" charset="0"/>
                <a:sym typeface="Arial" charset="0"/>
              </a:rPr>
              <a:t>Copyright © IFRS Foundation. All rights reserved</a:t>
            </a:r>
          </a:p>
        </p:txBody>
      </p:sp>
      <p:pic>
        <p:nvPicPr>
          <p:cNvPr id="8" name="Picture 2" descr="IFRS reg logo2013.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44685" y="6877526"/>
            <a:ext cx="1563184" cy="342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0941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839" y="3"/>
            <a:ext cx="7811903" cy="1100176"/>
          </a:xfrm>
        </p:spPr>
        <p:txBody>
          <a:bodyPr>
            <a:normAutofit fontScale="90000"/>
          </a:bodyPr>
          <a:lstStyle/>
          <a:p>
            <a:br>
              <a:rPr lang="en-US" dirty="0"/>
            </a:br>
            <a:r>
              <a:rPr lang="en-US" dirty="0"/>
              <a:t>Forthcoming challenges: dimensions of IASB work</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75383657"/>
              </p:ext>
            </p:extLst>
          </p:nvPr>
        </p:nvGraphicFramePr>
        <p:xfrm>
          <a:off x="0" y="1269503"/>
          <a:ext cx="10080625" cy="6095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7921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p:cNvSpPr>
          <p:nvPr/>
        </p:nvSpPr>
        <p:spPr bwMode="auto">
          <a:xfrm>
            <a:off x="8688077" y="0"/>
            <a:ext cx="731815" cy="1177224"/>
          </a:xfrm>
          <a:prstGeom prst="rect">
            <a:avLst/>
          </a:prstGeom>
          <a:solidFill>
            <a:srgbClr val="B31E3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72007" fontAlgn="base">
              <a:spcBef>
                <a:spcPct val="0"/>
              </a:spcBef>
              <a:spcAft>
                <a:spcPct val="0"/>
              </a:spcAft>
              <a:defRPr/>
            </a:pPr>
            <a:endParaRPr lang="en-US" sz="1300">
              <a:solidFill>
                <a:srgbClr val="5F6062"/>
              </a:solidFill>
              <a:latin typeface="Arial" charset="0"/>
              <a:sym typeface="Arial" charset="0"/>
            </a:endParaRPr>
          </a:p>
        </p:txBody>
      </p:sp>
      <p:sp>
        <p:nvSpPr>
          <p:cNvPr id="10243" name="Line 3"/>
          <p:cNvSpPr>
            <a:spLocks noChangeShapeType="1"/>
          </p:cNvSpPr>
          <p:nvPr/>
        </p:nvSpPr>
        <p:spPr bwMode="auto">
          <a:xfrm>
            <a:off x="365100" y="1177225"/>
            <a:ext cx="9342349" cy="1791"/>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lIns="0" tIns="0" rIns="0" bIns="0"/>
          <a:lstStyle/>
          <a:p>
            <a:pPr defTabSz="972007" fontAlgn="base">
              <a:spcBef>
                <a:spcPct val="0"/>
              </a:spcBef>
              <a:spcAft>
                <a:spcPct val="0"/>
              </a:spcAft>
              <a:defRPr/>
            </a:pPr>
            <a:endParaRPr lang="en-US" sz="1300">
              <a:solidFill>
                <a:srgbClr val="5F6062"/>
              </a:solidFill>
              <a:latin typeface="Arial" charset="0"/>
              <a:sym typeface="Arial" charset="0"/>
            </a:endParaRPr>
          </a:p>
        </p:txBody>
      </p:sp>
      <p:sp>
        <p:nvSpPr>
          <p:cNvPr id="10244" name="Rectangle 5"/>
          <p:cNvSpPr>
            <a:spLocks/>
          </p:cNvSpPr>
          <p:nvPr/>
        </p:nvSpPr>
        <p:spPr bwMode="auto">
          <a:xfrm>
            <a:off x="8702617" y="802734"/>
            <a:ext cx="801280" cy="24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defTabSz="972007" fontAlgn="base">
              <a:spcBef>
                <a:spcPct val="0"/>
              </a:spcBef>
              <a:spcAft>
                <a:spcPct val="0"/>
              </a:spcAft>
              <a:defRPr/>
            </a:pPr>
            <a:endParaRPr lang="en-US" sz="1700">
              <a:solidFill>
                <a:srgbClr val="FFFFFF"/>
              </a:solidFill>
              <a:latin typeface="Arial" charset="0"/>
              <a:ea typeface="ＭＳ Ｐゴシック" charset="0"/>
              <a:sym typeface="Arial" charset="0"/>
            </a:endParaRPr>
          </a:p>
        </p:txBody>
      </p:sp>
      <p:sp>
        <p:nvSpPr>
          <p:cNvPr id="4102" name="Rectangle 6"/>
          <p:cNvSpPr>
            <a:spLocks noGrp="1" noChangeArrowheads="1"/>
          </p:cNvSpPr>
          <p:nvPr>
            <p:ph type="title"/>
          </p:nvPr>
        </p:nvSpPr>
        <p:spPr>
          <a:xfrm>
            <a:off x="365100" y="0"/>
            <a:ext cx="7870642" cy="1100176"/>
          </a:xfrm>
        </p:spPr>
        <p:txBody>
          <a:bodyPr>
            <a:normAutofit fontScale="90000"/>
          </a:bodyPr>
          <a:lstStyle/>
          <a:p>
            <a:pPr eaLnBrk="1" hangingPunct="1">
              <a:defRPr/>
            </a:pPr>
            <a:r>
              <a:rPr lang="en-US" dirty="0"/>
              <a:t>Forthcoming challenges: Where is the IASB…</a:t>
            </a:r>
          </a:p>
        </p:txBody>
      </p:sp>
      <p:pic>
        <p:nvPicPr>
          <p:cNvPr id="9" name="Picture 2" descr="IFRS reg logo2013.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44693" y="6877526"/>
            <a:ext cx="1563184" cy="342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lide Number Placeholder 1"/>
          <p:cNvSpPr txBox="1">
            <a:spLocks/>
          </p:cNvSpPr>
          <p:nvPr/>
        </p:nvSpPr>
        <p:spPr>
          <a:xfrm>
            <a:off x="6945524" y="694852"/>
            <a:ext cx="2352146" cy="412118"/>
          </a:xfrm>
          <a:prstGeom prst="rect">
            <a:avLst/>
          </a:prstGeom>
        </p:spPr>
        <p:txBody>
          <a:bodyPr vert="horz" lIns="97201" tIns="48600" rIns="97201" bIns="48600" rtlCol="0" anchor="ctr"/>
          <a:lstStyle>
            <a:defPPr>
              <a:defRPr lang="en-US"/>
            </a:defPPr>
            <a:lvl1pPr algn="r" rtl="0" fontAlgn="base">
              <a:spcBef>
                <a:spcPct val="0"/>
              </a:spcBef>
              <a:spcAft>
                <a:spcPct val="0"/>
              </a:spcAft>
              <a:defRPr sz="1800" kern="1200">
                <a:solidFill>
                  <a:schemeClr val="bg1"/>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5pPr>
            <a:lvl6pPr marL="22860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6pPr>
            <a:lvl7pPr marL="27432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7pPr>
            <a:lvl8pPr marL="32004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8pPr>
            <a:lvl9pPr marL="36576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9pPr>
          </a:lstStyle>
          <a:p>
            <a:pPr defTabSz="972007">
              <a:defRPr/>
            </a:pPr>
            <a:fld id="{0E157E24-94FB-5547-89B9-DD231CECEEFB}" type="slidenum">
              <a:rPr lang="en-US" sz="1900">
                <a:solidFill>
                  <a:srgbClr val="FFFFFF"/>
                </a:solidFill>
              </a:rPr>
              <a:pPr defTabSz="972007">
                <a:defRPr/>
              </a:pPr>
              <a:t>15</a:t>
            </a:fld>
            <a:endParaRPr lang="en-US" sz="1900" dirty="0">
              <a:solidFill>
                <a:srgbClr val="FFFFFF"/>
              </a:solidFill>
            </a:endParaRPr>
          </a:p>
        </p:txBody>
      </p:sp>
      <p:grpSp>
        <p:nvGrpSpPr>
          <p:cNvPr id="3" name="Group 2"/>
          <p:cNvGrpSpPr/>
          <p:nvPr/>
        </p:nvGrpSpPr>
        <p:grpSpPr>
          <a:xfrm>
            <a:off x="330284" y="6324199"/>
            <a:ext cx="6318290" cy="784830"/>
            <a:chOff x="200600" y="4481094"/>
            <a:chExt cx="5416425" cy="695337"/>
          </a:xfrm>
        </p:grpSpPr>
        <p:sp>
          <p:nvSpPr>
            <p:cNvPr id="14" name="Rectangle 13"/>
            <p:cNvSpPr/>
            <p:nvPr/>
          </p:nvSpPr>
          <p:spPr bwMode="auto">
            <a:xfrm>
              <a:off x="1659501" y="4526099"/>
              <a:ext cx="628035" cy="432048"/>
            </a:xfrm>
            <a:prstGeom prst="rect">
              <a:avLst/>
            </a:prstGeom>
            <a:solidFill>
              <a:srgbClr val="78496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72007" fontAlgn="base">
                <a:spcBef>
                  <a:spcPct val="0"/>
                </a:spcBef>
                <a:spcAft>
                  <a:spcPct val="0"/>
                </a:spcAft>
                <a:defRPr/>
              </a:pPr>
              <a:r>
                <a:rPr lang="en-GB" sz="2600" dirty="0">
                  <a:solidFill>
                    <a:srgbClr val="FFFFFF"/>
                  </a:solidFill>
                  <a:latin typeface="Arial" charset="0"/>
                  <a:sym typeface="Arial" charset="0"/>
                </a:rPr>
                <a:t>9 </a:t>
              </a:r>
            </a:p>
          </p:txBody>
        </p:sp>
        <p:sp>
          <p:nvSpPr>
            <p:cNvPr id="30" name="Rectangle 29"/>
            <p:cNvSpPr/>
            <p:nvPr/>
          </p:nvSpPr>
          <p:spPr bwMode="auto">
            <a:xfrm>
              <a:off x="3458405" y="4503188"/>
              <a:ext cx="576064" cy="449028"/>
            </a:xfrm>
            <a:prstGeom prst="rect">
              <a:avLst/>
            </a:prstGeom>
            <a:solidFill>
              <a:srgbClr val="78496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72007" fontAlgn="base">
                <a:spcBef>
                  <a:spcPct val="0"/>
                </a:spcBef>
                <a:spcAft>
                  <a:spcPct val="0"/>
                </a:spcAft>
                <a:defRPr/>
              </a:pPr>
              <a:r>
                <a:rPr lang="en-GB" sz="2600" dirty="0">
                  <a:solidFill>
                    <a:srgbClr val="FFFFFF"/>
                  </a:solidFill>
                  <a:latin typeface="Arial" charset="0"/>
                  <a:sym typeface="Arial" charset="0"/>
                </a:rPr>
                <a:t>7</a:t>
              </a:r>
            </a:p>
          </p:txBody>
        </p:sp>
        <p:sp>
          <p:nvSpPr>
            <p:cNvPr id="31" name="Rectangle 30"/>
            <p:cNvSpPr/>
            <p:nvPr/>
          </p:nvSpPr>
          <p:spPr bwMode="auto">
            <a:xfrm>
              <a:off x="5084998" y="4507640"/>
              <a:ext cx="532027" cy="450507"/>
            </a:xfrm>
            <a:prstGeom prst="rect">
              <a:avLst/>
            </a:prstGeom>
            <a:solidFill>
              <a:srgbClr val="78496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72007" fontAlgn="base">
                <a:spcBef>
                  <a:spcPct val="0"/>
                </a:spcBef>
                <a:spcAft>
                  <a:spcPct val="0"/>
                </a:spcAft>
                <a:defRPr/>
              </a:pPr>
              <a:r>
                <a:rPr lang="en-GB" sz="2600" dirty="0">
                  <a:solidFill>
                    <a:srgbClr val="FFFFFF"/>
                  </a:solidFill>
                  <a:latin typeface="Arial" charset="0"/>
                  <a:sym typeface="Arial" charset="0"/>
                </a:rPr>
                <a:t>1</a:t>
              </a:r>
            </a:p>
          </p:txBody>
        </p:sp>
        <p:sp>
          <p:nvSpPr>
            <p:cNvPr id="15" name="TextBox 14"/>
            <p:cNvSpPr txBox="1"/>
            <p:nvPr/>
          </p:nvSpPr>
          <p:spPr>
            <a:xfrm>
              <a:off x="200600" y="4481094"/>
              <a:ext cx="1458901" cy="695337"/>
            </a:xfrm>
            <a:prstGeom prst="rect">
              <a:avLst/>
            </a:prstGeom>
            <a:noFill/>
          </p:spPr>
          <p:txBody>
            <a:bodyPr wrap="square" rtlCol="0">
              <a:spAutoFit/>
            </a:bodyPr>
            <a:lstStyle/>
            <a:p>
              <a:pPr algn="ctr" defTabSz="972007" fontAlgn="base">
                <a:spcBef>
                  <a:spcPct val="0"/>
                </a:spcBef>
                <a:spcAft>
                  <a:spcPct val="0"/>
                </a:spcAft>
                <a:defRPr/>
              </a:pPr>
              <a:r>
                <a:rPr lang="en-GB" sz="1500" dirty="0">
                  <a:solidFill>
                    <a:srgbClr val="505153"/>
                  </a:solidFill>
                  <a:latin typeface="Arial" charset="0"/>
                  <a:sym typeface="Arial" charset="0"/>
                </a:rPr>
                <a:t>Maintenance (published amendments)</a:t>
              </a:r>
            </a:p>
          </p:txBody>
        </p:sp>
      </p:grpSp>
      <p:grpSp>
        <p:nvGrpSpPr>
          <p:cNvPr id="8" name="Group 7"/>
          <p:cNvGrpSpPr/>
          <p:nvPr/>
        </p:nvGrpSpPr>
        <p:grpSpPr>
          <a:xfrm>
            <a:off x="1578697" y="2352125"/>
            <a:ext cx="7736381" cy="4094805"/>
            <a:chOff x="1565750" y="1873783"/>
            <a:chExt cx="7602365" cy="3627883"/>
          </a:xfrm>
        </p:grpSpPr>
        <p:cxnSp>
          <p:nvCxnSpPr>
            <p:cNvPr id="4" name="Straight Arrow Connector 3"/>
            <p:cNvCxnSpPr/>
            <p:nvPr/>
          </p:nvCxnSpPr>
          <p:spPr bwMode="auto">
            <a:xfrm>
              <a:off x="1565750" y="4586011"/>
              <a:ext cx="7531022" cy="0"/>
            </a:xfrm>
            <a:prstGeom prst="straightConnector1">
              <a:avLst/>
            </a:prstGeom>
            <a:solidFill>
              <a:srgbClr val="4184A9"/>
            </a:solidFill>
            <a:ln w="9525" cap="flat" cmpd="sng" algn="ctr">
              <a:solidFill>
                <a:srgbClr val="5F6062"/>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 name="Straight Connector 5"/>
            <p:cNvCxnSpPr/>
            <p:nvPr/>
          </p:nvCxnSpPr>
          <p:spPr bwMode="auto">
            <a:xfrm>
              <a:off x="2354076" y="4586011"/>
              <a:ext cx="0" cy="255314"/>
            </a:xfrm>
            <a:prstGeom prst="line">
              <a:avLst/>
            </a:prstGeom>
            <a:solidFill>
              <a:srgbClr val="4184A9"/>
            </a:solidFill>
            <a:ln w="9525" cap="flat" cmpd="sng" algn="ctr">
              <a:solidFill>
                <a:srgbClr val="5F606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 name="Straight Connector 15"/>
            <p:cNvCxnSpPr/>
            <p:nvPr/>
          </p:nvCxnSpPr>
          <p:spPr bwMode="auto">
            <a:xfrm>
              <a:off x="4325178" y="4611794"/>
              <a:ext cx="0" cy="255314"/>
            </a:xfrm>
            <a:prstGeom prst="line">
              <a:avLst/>
            </a:prstGeom>
            <a:solidFill>
              <a:srgbClr val="4184A9"/>
            </a:solidFill>
            <a:ln w="9525" cap="flat" cmpd="sng" algn="ctr">
              <a:solidFill>
                <a:srgbClr val="5F606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 name="Straight Connector 16"/>
            <p:cNvCxnSpPr/>
            <p:nvPr/>
          </p:nvCxnSpPr>
          <p:spPr bwMode="auto">
            <a:xfrm>
              <a:off x="6246270" y="4603268"/>
              <a:ext cx="0" cy="255314"/>
            </a:xfrm>
            <a:prstGeom prst="line">
              <a:avLst/>
            </a:prstGeom>
            <a:solidFill>
              <a:srgbClr val="4184A9"/>
            </a:solidFill>
            <a:ln w="9525" cap="flat" cmpd="sng" algn="ctr">
              <a:solidFill>
                <a:srgbClr val="5F606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 name="Straight Connector 17"/>
            <p:cNvCxnSpPr/>
            <p:nvPr/>
          </p:nvCxnSpPr>
          <p:spPr bwMode="auto">
            <a:xfrm>
              <a:off x="7895332" y="4586011"/>
              <a:ext cx="0" cy="255314"/>
            </a:xfrm>
            <a:prstGeom prst="line">
              <a:avLst/>
            </a:prstGeom>
            <a:solidFill>
              <a:srgbClr val="4184A9"/>
            </a:solidFill>
            <a:ln w="9525" cap="flat" cmpd="sng" algn="ctr">
              <a:solidFill>
                <a:srgbClr val="5F606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 name="TextBox 9"/>
            <p:cNvSpPr txBox="1"/>
            <p:nvPr/>
          </p:nvSpPr>
          <p:spPr>
            <a:xfrm>
              <a:off x="1673762" y="4901767"/>
              <a:ext cx="1431204" cy="599899"/>
            </a:xfrm>
            <a:prstGeom prst="rect">
              <a:avLst/>
            </a:prstGeom>
            <a:noFill/>
          </p:spPr>
          <p:txBody>
            <a:bodyPr wrap="square" rtlCol="0">
              <a:spAutoFit/>
            </a:bodyPr>
            <a:lstStyle/>
            <a:p>
              <a:pPr defTabSz="972007" fontAlgn="base">
                <a:spcBef>
                  <a:spcPct val="0"/>
                </a:spcBef>
                <a:spcAft>
                  <a:spcPct val="0"/>
                </a:spcAft>
                <a:defRPr/>
              </a:pPr>
              <a:r>
                <a:rPr lang="en-GB" sz="1900" dirty="0">
                  <a:solidFill>
                    <a:srgbClr val="5F6062"/>
                  </a:solidFill>
                  <a:latin typeface="Arial" charset="0"/>
                  <a:sym typeface="Arial" charset="0"/>
                </a:rPr>
                <a:t>2014 - 2015</a:t>
              </a:r>
            </a:p>
          </p:txBody>
        </p:sp>
        <p:sp>
          <p:nvSpPr>
            <p:cNvPr id="21" name="TextBox 20"/>
            <p:cNvSpPr txBox="1"/>
            <p:nvPr/>
          </p:nvSpPr>
          <p:spPr>
            <a:xfrm>
              <a:off x="4029247" y="4906121"/>
              <a:ext cx="784482" cy="340852"/>
            </a:xfrm>
            <a:prstGeom prst="rect">
              <a:avLst/>
            </a:prstGeom>
            <a:noFill/>
          </p:spPr>
          <p:txBody>
            <a:bodyPr wrap="square" rtlCol="0">
              <a:spAutoFit/>
            </a:bodyPr>
            <a:lstStyle/>
            <a:p>
              <a:pPr defTabSz="972007" fontAlgn="base">
                <a:spcBef>
                  <a:spcPct val="0"/>
                </a:spcBef>
                <a:spcAft>
                  <a:spcPct val="0"/>
                </a:spcAft>
                <a:defRPr/>
              </a:pPr>
              <a:r>
                <a:rPr lang="en-GB" sz="1900" dirty="0">
                  <a:solidFill>
                    <a:srgbClr val="5F6062"/>
                  </a:solidFill>
                  <a:latin typeface="Arial" charset="0"/>
                  <a:sym typeface="Arial" charset="0"/>
                </a:rPr>
                <a:t>2016</a:t>
              </a:r>
            </a:p>
          </p:txBody>
        </p:sp>
        <p:sp>
          <p:nvSpPr>
            <p:cNvPr id="22" name="TextBox 21"/>
            <p:cNvSpPr txBox="1"/>
            <p:nvPr/>
          </p:nvSpPr>
          <p:spPr>
            <a:xfrm>
              <a:off x="5884245" y="4901767"/>
              <a:ext cx="784482" cy="340852"/>
            </a:xfrm>
            <a:prstGeom prst="rect">
              <a:avLst/>
            </a:prstGeom>
            <a:noFill/>
          </p:spPr>
          <p:txBody>
            <a:bodyPr wrap="square" rtlCol="0">
              <a:spAutoFit/>
            </a:bodyPr>
            <a:lstStyle/>
            <a:p>
              <a:pPr defTabSz="972007" fontAlgn="base">
                <a:spcBef>
                  <a:spcPct val="0"/>
                </a:spcBef>
                <a:spcAft>
                  <a:spcPct val="0"/>
                </a:spcAft>
                <a:defRPr/>
              </a:pPr>
              <a:r>
                <a:rPr lang="en-GB" sz="1900" dirty="0">
                  <a:solidFill>
                    <a:srgbClr val="5F6062"/>
                  </a:solidFill>
                  <a:latin typeface="Arial" charset="0"/>
                  <a:sym typeface="Arial" charset="0"/>
                </a:rPr>
                <a:t>2017</a:t>
              </a:r>
            </a:p>
          </p:txBody>
        </p:sp>
        <p:sp>
          <p:nvSpPr>
            <p:cNvPr id="23" name="TextBox 22"/>
            <p:cNvSpPr txBox="1"/>
            <p:nvPr/>
          </p:nvSpPr>
          <p:spPr>
            <a:xfrm>
              <a:off x="7000141" y="4901767"/>
              <a:ext cx="2167974" cy="340852"/>
            </a:xfrm>
            <a:prstGeom prst="rect">
              <a:avLst/>
            </a:prstGeom>
            <a:noFill/>
          </p:spPr>
          <p:txBody>
            <a:bodyPr wrap="square" rtlCol="0">
              <a:spAutoFit/>
            </a:bodyPr>
            <a:lstStyle/>
            <a:p>
              <a:pPr defTabSz="972007" fontAlgn="base">
                <a:spcBef>
                  <a:spcPct val="0"/>
                </a:spcBef>
                <a:spcAft>
                  <a:spcPct val="0"/>
                </a:spcAft>
                <a:defRPr/>
              </a:pPr>
              <a:r>
                <a:rPr lang="en-GB" sz="1900" dirty="0">
                  <a:solidFill>
                    <a:srgbClr val="5F6062"/>
                  </a:solidFill>
                  <a:latin typeface="Arial" charset="0"/>
                  <a:sym typeface="Arial" charset="0"/>
                </a:rPr>
                <a:t>From 2018</a:t>
              </a:r>
            </a:p>
          </p:txBody>
        </p:sp>
        <p:sp>
          <p:nvSpPr>
            <p:cNvPr id="11" name="Rounded Rectangle 10"/>
            <p:cNvSpPr/>
            <p:nvPr/>
          </p:nvSpPr>
          <p:spPr bwMode="auto">
            <a:xfrm>
              <a:off x="1565750" y="3656545"/>
              <a:ext cx="1647228" cy="765857"/>
            </a:xfrm>
            <a:prstGeom prst="roundRect">
              <a:avLst/>
            </a:prstGeom>
            <a:solidFill>
              <a:srgbClr val="B31E3B"/>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defTabSz="972007" fontAlgn="base">
                <a:spcBef>
                  <a:spcPct val="0"/>
                </a:spcBef>
                <a:spcAft>
                  <a:spcPct val="0"/>
                </a:spcAft>
                <a:defRPr/>
              </a:pPr>
              <a:r>
                <a:rPr lang="en-GB" sz="1700" dirty="0">
                  <a:solidFill>
                    <a:srgbClr val="FFFFFF"/>
                  </a:solidFill>
                  <a:latin typeface="Arial" charset="0"/>
                  <a:ea typeface="ヒラギノ角ゴ ProN W3" charset="0"/>
                  <a:cs typeface="ヒラギノ角ゴ ProN W3" charset="0"/>
                  <a:sym typeface="Arial" charset="0"/>
                </a:rPr>
                <a:t>IFRS 15</a:t>
              </a:r>
            </a:p>
          </p:txBody>
        </p:sp>
        <p:sp>
          <p:nvSpPr>
            <p:cNvPr id="25" name="Rounded Rectangle 24"/>
            <p:cNvSpPr/>
            <p:nvPr/>
          </p:nvSpPr>
          <p:spPr bwMode="auto">
            <a:xfrm>
              <a:off x="1565750" y="2694700"/>
              <a:ext cx="1647411" cy="796712"/>
            </a:xfrm>
            <a:prstGeom prst="roundRect">
              <a:avLst/>
            </a:prstGeom>
            <a:solidFill>
              <a:srgbClr val="B31E3B"/>
            </a:solidFill>
            <a:ln>
              <a:noFill/>
            </a:ln>
          </p:spPr>
          <p:txBody>
            <a:bodyPr lIns="0" tIns="0" rIns="0" bIns="0" anchor="ctr" anchorCtr="1"/>
            <a:lstStyle/>
            <a:p>
              <a:pPr algn="ctr" defTabSz="972007" fontAlgn="base">
                <a:spcBef>
                  <a:spcPct val="0"/>
                </a:spcBef>
                <a:spcAft>
                  <a:spcPct val="0"/>
                </a:spcAft>
                <a:defRPr/>
              </a:pPr>
              <a:r>
                <a:rPr lang="en-GB" sz="1700" dirty="0">
                  <a:solidFill>
                    <a:srgbClr val="FFFFFF"/>
                  </a:solidFill>
                  <a:latin typeface="Arial" charset="0"/>
                  <a:sym typeface="Arial" charset="0"/>
                </a:rPr>
                <a:t>IFRS 9</a:t>
              </a:r>
            </a:p>
          </p:txBody>
        </p:sp>
        <p:sp>
          <p:nvSpPr>
            <p:cNvPr id="26" name="Rounded Rectangle 25"/>
            <p:cNvSpPr/>
            <p:nvPr/>
          </p:nvSpPr>
          <p:spPr bwMode="auto">
            <a:xfrm>
              <a:off x="3494157" y="3645055"/>
              <a:ext cx="1647228" cy="765857"/>
            </a:xfrm>
            <a:prstGeom prst="roundRect">
              <a:avLst/>
            </a:prstGeom>
            <a:solidFill>
              <a:srgbClr val="B31E3B"/>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defTabSz="972007" fontAlgn="base">
                <a:spcBef>
                  <a:spcPct val="0"/>
                </a:spcBef>
                <a:spcAft>
                  <a:spcPct val="0"/>
                </a:spcAft>
                <a:defRPr/>
              </a:pPr>
              <a:r>
                <a:rPr lang="en-GB" sz="1700" dirty="0">
                  <a:solidFill>
                    <a:srgbClr val="FFFFFF"/>
                  </a:solidFill>
                  <a:latin typeface="Arial" charset="0"/>
                  <a:ea typeface="ヒラギノ角ゴ ProN W3" charset="0"/>
                  <a:cs typeface="ヒラギノ角ゴ ProN W3" charset="0"/>
                  <a:sym typeface="Arial" charset="0"/>
                </a:rPr>
                <a:t>IFRS 16</a:t>
              </a:r>
            </a:p>
          </p:txBody>
        </p:sp>
        <p:sp>
          <p:nvSpPr>
            <p:cNvPr id="28" name="Rounded Rectangle 27"/>
            <p:cNvSpPr/>
            <p:nvPr/>
          </p:nvSpPr>
          <p:spPr bwMode="auto">
            <a:xfrm>
              <a:off x="6176527" y="2778899"/>
              <a:ext cx="1647228" cy="765857"/>
            </a:xfrm>
            <a:prstGeom prst="roundRect">
              <a:avLst/>
            </a:prstGeom>
            <a:noFill/>
            <a:ln w="25400" cap="flat" cmpd="sng" algn="ctr">
              <a:solidFill>
                <a:schemeClr val="tx2"/>
              </a:solidFill>
              <a:prstDash val="sysDot"/>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defTabSz="972007" fontAlgn="base">
                <a:spcBef>
                  <a:spcPct val="0"/>
                </a:spcBef>
                <a:spcAft>
                  <a:spcPct val="0"/>
                </a:spcAft>
                <a:defRPr/>
              </a:pPr>
              <a:r>
                <a:rPr lang="en-GB" sz="1700" dirty="0">
                  <a:solidFill>
                    <a:srgbClr val="5F6062"/>
                  </a:solidFill>
                  <a:latin typeface="Arial" charset="0"/>
                  <a:ea typeface="ヒラギノ角ゴ ProN W3" charset="0"/>
                  <a:cs typeface="ヒラギノ角ゴ ProN W3" charset="0"/>
                  <a:sym typeface="Arial" charset="0"/>
                </a:rPr>
                <a:t>Conceptual Framework</a:t>
              </a:r>
            </a:p>
          </p:txBody>
        </p:sp>
        <p:sp>
          <p:nvSpPr>
            <p:cNvPr id="36" name="Rounded Rectangle 35"/>
            <p:cNvSpPr/>
            <p:nvPr/>
          </p:nvSpPr>
          <p:spPr bwMode="auto">
            <a:xfrm>
              <a:off x="5422564" y="3656884"/>
              <a:ext cx="1647411" cy="766930"/>
            </a:xfrm>
            <a:prstGeom prst="roundRect">
              <a:avLst/>
            </a:prstGeom>
            <a:solidFill>
              <a:srgbClr val="B31E3B"/>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defTabSz="972007" fontAlgn="base">
                <a:spcBef>
                  <a:spcPct val="0"/>
                </a:spcBef>
                <a:spcAft>
                  <a:spcPct val="0"/>
                </a:spcAft>
                <a:defRPr/>
              </a:pPr>
              <a:r>
                <a:rPr lang="en-GB" sz="1700" dirty="0">
                  <a:solidFill>
                    <a:srgbClr val="FFFFFF"/>
                  </a:solidFill>
                  <a:latin typeface="Arial" charset="0"/>
                  <a:sym typeface="Arial" charset="0"/>
                </a:rPr>
                <a:t>IFRS 17</a:t>
              </a:r>
              <a:endParaRPr lang="en-GB" sz="1700" dirty="0">
                <a:solidFill>
                  <a:srgbClr val="FFFFFF"/>
                </a:solidFill>
                <a:latin typeface="Arial" charset="0"/>
                <a:ea typeface="ヒラギノ角ゴ ProN W3" charset="0"/>
                <a:cs typeface="ヒラギノ角ゴ ProN W3" charset="0"/>
                <a:sym typeface="Arial" charset="0"/>
              </a:endParaRPr>
            </a:p>
          </p:txBody>
        </p:sp>
        <p:sp>
          <p:nvSpPr>
            <p:cNvPr id="34" name="Rounded Rectangle 33"/>
            <p:cNvSpPr/>
            <p:nvPr/>
          </p:nvSpPr>
          <p:spPr bwMode="auto">
            <a:xfrm>
              <a:off x="3493501" y="2694700"/>
              <a:ext cx="1638000" cy="796712"/>
            </a:xfrm>
            <a:prstGeom prst="roundRect">
              <a:avLst/>
            </a:prstGeom>
            <a:noFill/>
            <a:ln w="38100" cap="flat" cmpd="sng" algn="ctr">
              <a:solidFill>
                <a:srgbClr val="B31E3B"/>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defTabSz="972007" fontAlgn="base">
                <a:spcBef>
                  <a:spcPct val="0"/>
                </a:spcBef>
                <a:spcAft>
                  <a:spcPct val="0"/>
                </a:spcAft>
                <a:defRPr/>
              </a:pPr>
              <a:r>
                <a:rPr lang="en-GB" sz="1700" dirty="0">
                  <a:solidFill>
                    <a:srgbClr val="5F6062"/>
                  </a:solidFill>
                  <a:latin typeface="Arial" charset="0"/>
                  <a:ea typeface="ヒラギノ角ゴ ProN W3" charset="0"/>
                  <a:cs typeface="ヒラギノ角ゴ ProN W3" charset="0"/>
                  <a:sym typeface="Arial" charset="0"/>
                </a:rPr>
                <a:t>Ag</a:t>
              </a:r>
              <a:r>
                <a:rPr lang="en-GB" sz="1700" dirty="0" err="1">
                  <a:solidFill>
                    <a:srgbClr val="5F6062"/>
                  </a:solidFill>
                  <a:latin typeface="Arial" charset="0"/>
                  <a:ea typeface="ヒラギノ角ゴ ProN W3" charset="0"/>
                  <a:cs typeface="ヒラギノ角ゴ ProN W3" charset="0"/>
                  <a:sym typeface="Arial" charset="0"/>
                </a:rPr>
                <a:t>enda</a:t>
              </a:r>
              <a:r>
                <a:rPr lang="en-GB" sz="1700" dirty="0">
                  <a:solidFill>
                    <a:srgbClr val="5F6062"/>
                  </a:solidFill>
                  <a:latin typeface="Arial" charset="0"/>
                  <a:ea typeface="ヒラギノ角ゴ ProN W3" charset="0"/>
                  <a:cs typeface="ヒラギノ角ゴ ProN W3" charset="0"/>
                  <a:sym typeface="Arial" charset="0"/>
                </a:rPr>
                <a:t> Consultation</a:t>
              </a:r>
            </a:p>
          </p:txBody>
        </p:sp>
        <p:sp>
          <p:nvSpPr>
            <p:cNvPr id="35" name="Rounded Rectangle 34"/>
            <p:cNvSpPr/>
            <p:nvPr/>
          </p:nvSpPr>
          <p:spPr bwMode="auto">
            <a:xfrm>
              <a:off x="5741888" y="1873783"/>
              <a:ext cx="1638000" cy="765857"/>
            </a:xfrm>
            <a:prstGeom prst="roundRect">
              <a:avLst/>
            </a:prstGeom>
            <a:noFill/>
            <a:ln w="25400" cap="flat" cmpd="sng" algn="ctr">
              <a:solidFill>
                <a:schemeClr val="tx2"/>
              </a:solidFill>
              <a:prstDash val="sysDot"/>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defTabSz="972007" fontAlgn="base">
                <a:spcBef>
                  <a:spcPct val="0"/>
                </a:spcBef>
                <a:spcAft>
                  <a:spcPct val="0"/>
                </a:spcAft>
                <a:defRPr/>
              </a:pPr>
              <a:r>
                <a:rPr lang="en-GB" sz="1700" dirty="0">
                  <a:solidFill>
                    <a:srgbClr val="5F6062"/>
                  </a:solidFill>
                  <a:latin typeface="Arial" charset="0"/>
                  <a:ea typeface="ヒラギノ角ゴ ProN W3" charset="0"/>
                  <a:cs typeface="ヒラギノ角ゴ ProN W3" charset="0"/>
                  <a:sym typeface="Arial" charset="0"/>
                </a:rPr>
                <a:t>Materiality Practice Statement</a:t>
              </a:r>
            </a:p>
          </p:txBody>
        </p:sp>
      </p:grpSp>
      <p:sp>
        <p:nvSpPr>
          <p:cNvPr id="33" name="Rounded Rectangle 32"/>
          <p:cNvSpPr/>
          <p:nvPr/>
        </p:nvSpPr>
        <p:spPr bwMode="auto">
          <a:xfrm>
            <a:off x="1181191" y="1240101"/>
            <a:ext cx="2359239" cy="864426"/>
          </a:xfrm>
          <a:prstGeom prst="roundRect">
            <a:avLst/>
          </a:prstGeom>
          <a:noFill/>
          <a:ln w="28575" cap="flat" cmpd="sng" algn="ctr">
            <a:solidFill>
              <a:srgbClr val="B31E3B"/>
            </a:solidFill>
            <a:prstDash val="solid"/>
            <a:round/>
            <a:headEnd type="none" w="med" len="med"/>
            <a:tailEnd type="none" w="med" len="med"/>
          </a:ln>
          <a:effectLst/>
        </p:spPr>
        <p:txBody>
          <a:bodyPr vert="horz" wrap="square" lIns="97201" tIns="48600" rIns="97201" bIns="48600" numCol="1" rtlCol="0" anchor="ctr" anchorCtr="1" compatLnSpc="1">
            <a:prstTxWarp prst="textNoShape">
              <a:avLst/>
            </a:prstTxWarp>
          </a:bodyPr>
          <a:lstStyle/>
          <a:p>
            <a:pPr algn="ctr" defTabSz="972007" fontAlgn="base">
              <a:spcBef>
                <a:spcPct val="0"/>
              </a:spcBef>
              <a:spcAft>
                <a:spcPct val="0"/>
              </a:spcAft>
              <a:defRPr/>
            </a:pPr>
            <a:r>
              <a:rPr lang="en-GB" sz="1500" dirty="0">
                <a:solidFill>
                  <a:srgbClr val="5F6062"/>
                </a:solidFill>
                <a:latin typeface="Arial" charset="0"/>
                <a:ea typeface="ヒラギノ角ゴ ProN W3" charset="0"/>
                <a:cs typeface="ヒラギノ角ゴ ProN W3" charset="0"/>
                <a:sym typeface="Arial" charset="0"/>
              </a:rPr>
              <a:t>Feedback Statement: PIR IFRS 3  Business combination</a:t>
            </a:r>
          </a:p>
        </p:txBody>
      </p:sp>
    </p:spTree>
    <p:extLst>
      <p:ext uri="{BB962C8B-B14F-4D97-AF65-F5344CB8AC3E}">
        <p14:creationId xmlns:p14="http://schemas.microsoft.com/office/powerpoint/2010/main" val="1837989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p:cNvSpPr>
          <p:nvPr/>
        </p:nvSpPr>
        <p:spPr bwMode="auto">
          <a:xfrm>
            <a:off x="8688077" y="0"/>
            <a:ext cx="731815" cy="1177224"/>
          </a:xfrm>
          <a:prstGeom prst="rect">
            <a:avLst/>
          </a:prstGeom>
          <a:solidFill>
            <a:srgbClr val="B31E3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72007" fontAlgn="base">
              <a:spcBef>
                <a:spcPct val="0"/>
              </a:spcBef>
              <a:spcAft>
                <a:spcPct val="0"/>
              </a:spcAft>
              <a:defRPr/>
            </a:pPr>
            <a:endParaRPr lang="en-US" sz="1300">
              <a:solidFill>
                <a:srgbClr val="5F6062"/>
              </a:solidFill>
              <a:latin typeface="Arial" charset="0"/>
              <a:sym typeface="Arial" charset="0"/>
            </a:endParaRPr>
          </a:p>
        </p:txBody>
      </p:sp>
      <p:sp>
        <p:nvSpPr>
          <p:cNvPr id="10243" name="Line 3"/>
          <p:cNvSpPr>
            <a:spLocks noChangeShapeType="1"/>
          </p:cNvSpPr>
          <p:nvPr/>
        </p:nvSpPr>
        <p:spPr bwMode="auto">
          <a:xfrm>
            <a:off x="365100" y="1177225"/>
            <a:ext cx="9342349" cy="1791"/>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lIns="0" tIns="0" rIns="0" bIns="0"/>
          <a:lstStyle/>
          <a:p>
            <a:pPr defTabSz="972007" fontAlgn="base">
              <a:spcBef>
                <a:spcPct val="0"/>
              </a:spcBef>
              <a:spcAft>
                <a:spcPct val="0"/>
              </a:spcAft>
              <a:defRPr/>
            </a:pPr>
            <a:endParaRPr lang="en-US" sz="1300">
              <a:solidFill>
                <a:srgbClr val="5F6062"/>
              </a:solidFill>
              <a:latin typeface="Arial" charset="0"/>
              <a:sym typeface="Arial" charset="0"/>
            </a:endParaRPr>
          </a:p>
        </p:txBody>
      </p:sp>
      <p:sp>
        <p:nvSpPr>
          <p:cNvPr id="10244" name="Rectangle 5"/>
          <p:cNvSpPr>
            <a:spLocks/>
          </p:cNvSpPr>
          <p:nvPr/>
        </p:nvSpPr>
        <p:spPr bwMode="auto">
          <a:xfrm>
            <a:off x="8702617" y="802734"/>
            <a:ext cx="801280" cy="24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defTabSz="972007" fontAlgn="base">
              <a:spcBef>
                <a:spcPct val="0"/>
              </a:spcBef>
              <a:spcAft>
                <a:spcPct val="0"/>
              </a:spcAft>
              <a:defRPr/>
            </a:pPr>
            <a:endParaRPr lang="en-US" sz="1700">
              <a:solidFill>
                <a:srgbClr val="FFFFFF"/>
              </a:solidFill>
              <a:latin typeface="Arial" charset="0"/>
              <a:ea typeface="ＭＳ Ｐゴシック" charset="0"/>
              <a:sym typeface="Arial" charset="0"/>
            </a:endParaRPr>
          </a:p>
        </p:txBody>
      </p:sp>
      <p:sp>
        <p:nvSpPr>
          <p:cNvPr id="4102" name="Rectangle 6"/>
          <p:cNvSpPr>
            <a:spLocks noGrp="1" noChangeArrowheads="1"/>
          </p:cNvSpPr>
          <p:nvPr>
            <p:ph type="title"/>
          </p:nvPr>
        </p:nvSpPr>
        <p:spPr>
          <a:xfrm>
            <a:off x="365100" y="0"/>
            <a:ext cx="7870642" cy="1100176"/>
          </a:xfrm>
        </p:spPr>
        <p:txBody>
          <a:bodyPr>
            <a:normAutofit fontScale="90000"/>
          </a:bodyPr>
          <a:lstStyle/>
          <a:p>
            <a:pPr eaLnBrk="1" hangingPunct="1">
              <a:defRPr/>
            </a:pPr>
            <a:r>
              <a:rPr lang="en-US" dirty="0"/>
              <a:t>Forthcoming challenges: Are you prepared?</a:t>
            </a:r>
          </a:p>
        </p:txBody>
      </p:sp>
      <p:pic>
        <p:nvPicPr>
          <p:cNvPr id="9" name="Picture 2" descr="IFRS reg logo2013.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44693" y="6877526"/>
            <a:ext cx="1563184" cy="342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lide Number Placeholder 1"/>
          <p:cNvSpPr txBox="1">
            <a:spLocks/>
          </p:cNvSpPr>
          <p:nvPr/>
        </p:nvSpPr>
        <p:spPr>
          <a:xfrm>
            <a:off x="6945524" y="694852"/>
            <a:ext cx="2352146" cy="412118"/>
          </a:xfrm>
          <a:prstGeom prst="rect">
            <a:avLst/>
          </a:prstGeom>
        </p:spPr>
        <p:txBody>
          <a:bodyPr vert="horz" lIns="97201" tIns="48600" rIns="97201" bIns="48600" rtlCol="0" anchor="ctr"/>
          <a:lstStyle>
            <a:defPPr>
              <a:defRPr lang="en-US"/>
            </a:defPPr>
            <a:lvl1pPr algn="r" rtl="0" fontAlgn="base">
              <a:spcBef>
                <a:spcPct val="0"/>
              </a:spcBef>
              <a:spcAft>
                <a:spcPct val="0"/>
              </a:spcAft>
              <a:defRPr sz="1800" kern="1200">
                <a:solidFill>
                  <a:schemeClr val="bg1"/>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5pPr>
            <a:lvl6pPr marL="22860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6pPr>
            <a:lvl7pPr marL="27432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7pPr>
            <a:lvl8pPr marL="32004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8pPr>
            <a:lvl9pPr marL="36576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9pPr>
          </a:lstStyle>
          <a:p>
            <a:pPr defTabSz="972007">
              <a:defRPr/>
            </a:pPr>
            <a:fld id="{0E157E24-94FB-5547-89B9-DD231CECEEFB}" type="slidenum">
              <a:rPr lang="en-US" sz="1900">
                <a:solidFill>
                  <a:srgbClr val="FFFFFF"/>
                </a:solidFill>
              </a:rPr>
              <a:pPr defTabSz="972007">
                <a:defRPr/>
              </a:pPr>
              <a:t>16</a:t>
            </a:fld>
            <a:endParaRPr lang="en-US" sz="1900" dirty="0">
              <a:solidFill>
                <a:srgbClr val="FFFFFF"/>
              </a:solidFill>
            </a:endParaRPr>
          </a:p>
        </p:txBody>
      </p:sp>
      <p:grpSp>
        <p:nvGrpSpPr>
          <p:cNvPr id="2" name="Group 1"/>
          <p:cNvGrpSpPr/>
          <p:nvPr/>
        </p:nvGrpSpPr>
        <p:grpSpPr>
          <a:xfrm>
            <a:off x="1602291" y="1486668"/>
            <a:ext cx="7817601" cy="4215065"/>
            <a:chOff x="1048743" y="1080932"/>
            <a:chExt cx="7682178" cy="3159741"/>
          </a:xfrm>
        </p:grpSpPr>
        <p:cxnSp>
          <p:nvCxnSpPr>
            <p:cNvPr id="4" name="Straight Arrow Connector 3"/>
            <p:cNvCxnSpPr/>
            <p:nvPr/>
          </p:nvCxnSpPr>
          <p:spPr bwMode="auto">
            <a:xfrm>
              <a:off x="1048743" y="3717032"/>
              <a:ext cx="7488832" cy="0"/>
            </a:xfrm>
            <a:prstGeom prst="straightConnector1">
              <a:avLst/>
            </a:prstGeom>
            <a:solidFill>
              <a:srgbClr val="4184A9"/>
            </a:solidFill>
            <a:ln w="9525" cap="flat" cmpd="sng" algn="ctr">
              <a:solidFill>
                <a:srgbClr val="5F6062"/>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 name="Straight Connector 5"/>
            <p:cNvCxnSpPr/>
            <p:nvPr/>
          </p:nvCxnSpPr>
          <p:spPr bwMode="auto">
            <a:xfrm>
              <a:off x="1832653" y="3717032"/>
              <a:ext cx="0" cy="216024"/>
            </a:xfrm>
            <a:prstGeom prst="line">
              <a:avLst/>
            </a:prstGeom>
            <a:solidFill>
              <a:srgbClr val="4184A9"/>
            </a:solidFill>
            <a:ln w="9525" cap="flat" cmpd="sng" algn="ctr">
              <a:solidFill>
                <a:srgbClr val="5F606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 name="Straight Connector 15"/>
            <p:cNvCxnSpPr/>
            <p:nvPr/>
          </p:nvCxnSpPr>
          <p:spPr bwMode="auto">
            <a:xfrm>
              <a:off x="3392827" y="3717032"/>
              <a:ext cx="0" cy="216024"/>
            </a:xfrm>
            <a:prstGeom prst="line">
              <a:avLst/>
            </a:prstGeom>
            <a:solidFill>
              <a:srgbClr val="4184A9"/>
            </a:solidFill>
            <a:ln w="9525" cap="flat" cmpd="sng" algn="ctr">
              <a:solidFill>
                <a:srgbClr val="5F606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 name="Straight Connector 16"/>
            <p:cNvCxnSpPr/>
            <p:nvPr/>
          </p:nvCxnSpPr>
          <p:spPr bwMode="auto">
            <a:xfrm>
              <a:off x="4949032" y="3717032"/>
              <a:ext cx="0" cy="216024"/>
            </a:xfrm>
            <a:prstGeom prst="line">
              <a:avLst/>
            </a:prstGeom>
            <a:solidFill>
              <a:srgbClr val="4184A9"/>
            </a:solidFill>
            <a:ln w="9525" cap="flat" cmpd="sng" algn="ctr">
              <a:solidFill>
                <a:srgbClr val="5F606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 name="Straight Connector 17"/>
            <p:cNvCxnSpPr/>
            <p:nvPr/>
          </p:nvCxnSpPr>
          <p:spPr bwMode="auto">
            <a:xfrm>
              <a:off x="6513173" y="3724029"/>
              <a:ext cx="0" cy="216024"/>
            </a:xfrm>
            <a:prstGeom prst="line">
              <a:avLst/>
            </a:prstGeom>
            <a:solidFill>
              <a:srgbClr val="4184A9"/>
            </a:solidFill>
            <a:ln w="9525" cap="flat" cmpd="sng" algn="ctr">
              <a:solidFill>
                <a:srgbClr val="5F606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 name="TextBox 9"/>
            <p:cNvSpPr txBox="1"/>
            <p:nvPr/>
          </p:nvSpPr>
          <p:spPr>
            <a:xfrm>
              <a:off x="1442612" y="3940053"/>
              <a:ext cx="780087" cy="288399"/>
            </a:xfrm>
            <a:prstGeom prst="rect">
              <a:avLst/>
            </a:prstGeom>
            <a:noFill/>
          </p:spPr>
          <p:txBody>
            <a:bodyPr wrap="square" rtlCol="0">
              <a:spAutoFit/>
            </a:bodyPr>
            <a:lstStyle/>
            <a:p>
              <a:pPr defTabSz="972007" fontAlgn="base">
                <a:spcBef>
                  <a:spcPct val="0"/>
                </a:spcBef>
                <a:spcAft>
                  <a:spcPct val="0"/>
                </a:spcAft>
                <a:defRPr/>
              </a:pPr>
              <a:r>
                <a:rPr lang="en-GB" sz="1900" dirty="0">
                  <a:solidFill>
                    <a:srgbClr val="5F6062"/>
                  </a:solidFill>
                  <a:latin typeface="Arial" charset="0"/>
                  <a:sym typeface="Arial" charset="0"/>
                </a:rPr>
                <a:t>2017</a:t>
              </a:r>
            </a:p>
          </p:txBody>
        </p:sp>
        <p:sp>
          <p:nvSpPr>
            <p:cNvPr id="21" name="TextBox 20"/>
            <p:cNvSpPr txBox="1"/>
            <p:nvPr/>
          </p:nvSpPr>
          <p:spPr>
            <a:xfrm>
              <a:off x="3002783" y="3947658"/>
              <a:ext cx="780087" cy="288399"/>
            </a:xfrm>
            <a:prstGeom prst="rect">
              <a:avLst/>
            </a:prstGeom>
            <a:noFill/>
          </p:spPr>
          <p:txBody>
            <a:bodyPr wrap="square" rtlCol="0">
              <a:spAutoFit/>
            </a:bodyPr>
            <a:lstStyle/>
            <a:p>
              <a:pPr defTabSz="972007" fontAlgn="base">
                <a:spcBef>
                  <a:spcPct val="0"/>
                </a:spcBef>
                <a:spcAft>
                  <a:spcPct val="0"/>
                </a:spcAft>
                <a:defRPr/>
              </a:pPr>
              <a:r>
                <a:rPr lang="en-GB" sz="1900" dirty="0">
                  <a:solidFill>
                    <a:srgbClr val="5F6062"/>
                  </a:solidFill>
                  <a:latin typeface="Arial" charset="0"/>
                  <a:sym typeface="Arial" charset="0"/>
                </a:rPr>
                <a:t>2018</a:t>
              </a:r>
            </a:p>
          </p:txBody>
        </p:sp>
        <p:sp>
          <p:nvSpPr>
            <p:cNvPr id="22" name="TextBox 21"/>
            <p:cNvSpPr txBox="1"/>
            <p:nvPr/>
          </p:nvSpPr>
          <p:spPr>
            <a:xfrm>
              <a:off x="4558988" y="3952274"/>
              <a:ext cx="780087" cy="288399"/>
            </a:xfrm>
            <a:prstGeom prst="rect">
              <a:avLst/>
            </a:prstGeom>
            <a:noFill/>
          </p:spPr>
          <p:txBody>
            <a:bodyPr wrap="square" rtlCol="0">
              <a:spAutoFit/>
            </a:bodyPr>
            <a:lstStyle/>
            <a:p>
              <a:pPr defTabSz="972007" fontAlgn="base">
                <a:spcBef>
                  <a:spcPct val="0"/>
                </a:spcBef>
                <a:spcAft>
                  <a:spcPct val="0"/>
                </a:spcAft>
                <a:defRPr/>
              </a:pPr>
              <a:r>
                <a:rPr lang="en-GB" sz="1900" dirty="0">
                  <a:solidFill>
                    <a:srgbClr val="5F6062"/>
                  </a:solidFill>
                  <a:latin typeface="Arial" charset="0"/>
                  <a:sym typeface="Arial" charset="0"/>
                </a:rPr>
                <a:t>2019</a:t>
              </a:r>
            </a:p>
          </p:txBody>
        </p:sp>
        <p:sp>
          <p:nvSpPr>
            <p:cNvPr id="23" name="TextBox 22"/>
            <p:cNvSpPr txBox="1"/>
            <p:nvPr/>
          </p:nvSpPr>
          <p:spPr>
            <a:xfrm>
              <a:off x="6123132" y="3945416"/>
              <a:ext cx="780087" cy="288399"/>
            </a:xfrm>
            <a:prstGeom prst="rect">
              <a:avLst/>
            </a:prstGeom>
            <a:noFill/>
          </p:spPr>
          <p:txBody>
            <a:bodyPr wrap="square" rtlCol="0">
              <a:spAutoFit/>
            </a:bodyPr>
            <a:lstStyle/>
            <a:p>
              <a:pPr defTabSz="972007" fontAlgn="base">
                <a:spcBef>
                  <a:spcPct val="0"/>
                </a:spcBef>
                <a:spcAft>
                  <a:spcPct val="0"/>
                </a:spcAft>
                <a:defRPr/>
              </a:pPr>
              <a:r>
                <a:rPr lang="en-GB" sz="1900" dirty="0">
                  <a:solidFill>
                    <a:srgbClr val="5F6062"/>
                  </a:solidFill>
                  <a:latin typeface="Arial" charset="0"/>
                  <a:sym typeface="Arial" charset="0"/>
                </a:rPr>
                <a:t>2020</a:t>
              </a:r>
            </a:p>
          </p:txBody>
        </p:sp>
        <p:sp>
          <p:nvSpPr>
            <p:cNvPr id="11" name="Rounded Rectangle 10"/>
            <p:cNvSpPr/>
            <p:nvPr/>
          </p:nvSpPr>
          <p:spPr bwMode="auto">
            <a:xfrm>
              <a:off x="2573827" y="2930601"/>
              <a:ext cx="1638000" cy="648000"/>
            </a:xfrm>
            <a:prstGeom prst="roundRect">
              <a:avLst/>
            </a:prstGeom>
            <a:solidFill>
              <a:srgbClr val="B31E3B"/>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defTabSz="972007" fontAlgn="base">
                <a:spcBef>
                  <a:spcPct val="0"/>
                </a:spcBef>
                <a:spcAft>
                  <a:spcPct val="0"/>
                </a:spcAft>
                <a:defRPr/>
              </a:pPr>
              <a:r>
                <a:rPr lang="en-GB" sz="1700" dirty="0">
                  <a:solidFill>
                    <a:srgbClr val="FFFFFF"/>
                  </a:solidFill>
                  <a:latin typeface="Arial" charset="0"/>
                  <a:ea typeface="ヒラギノ角ゴ ProN W3" charset="0"/>
                  <a:cs typeface="ヒラギノ角ゴ ProN W3" charset="0"/>
                  <a:sym typeface="Arial" charset="0"/>
                </a:rPr>
                <a:t>IFRS 15</a:t>
              </a:r>
            </a:p>
          </p:txBody>
        </p:sp>
        <p:sp>
          <p:nvSpPr>
            <p:cNvPr id="25" name="Rounded Rectangle 24"/>
            <p:cNvSpPr/>
            <p:nvPr/>
          </p:nvSpPr>
          <p:spPr bwMode="auto">
            <a:xfrm>
              <a:off x="2573827" y="2089332"/>
              <a:ext cx="1638182" cy="674107"/>
            </a:xfrm>
            <a:prstGeom prst="roundRect">
              <a:avLst/>
            </a:prstGeom>
            <a:solidFill>
              <a:srgbClr val="B31E3B"/>
            </a:solidFill>
            <a:ln>
              <a:noFill/>
            </a:ln>
          </p:spPr>
          <p:txBody>
            <a:bodyPr lIns="0" tIns="0" rIns="0" bIns="0" anchor="ctr" anchorCtr="1"/>
            <a:lstStyle/>
            <a:p>
              <a:pPr algn="ctr" defTabSz="972007" fontAlgn="base">
                <a:spcBef>
                  <a:spcPct val="0"/>
                </a:spcBef>
                <a:spcAft>
                  <a:spcPct val="0"/>
                </a:spcAft>
                <a:defRPr/>
              </a:pPr>
              <a:r>
                <a:rPr lang="en-GB" sz="1700" dirty="0">
                  <a:solidFill>
                    <a:srgbClr val="FFFFFF"/>
                  </a:solidFill>
                  <a:latin typeface="Arial" charset="0"/>
                  <a:sym typeface="Arial" charset="0"/>
                </a:rPr>
                <a:t>IFRS 9</a:t>
              </a:r>
            </a:p>
          </p:txBody>
        </p:sp>
        <p:sp>
          <p:nvSpPr>
            <p:cNvPr id="26" name="Rounded Rectangle 25"/>
            <p:cNvSpPr/>
            <p:nvPr/>
          </p:nvSpPr>
          <p:spPr bwMode="auto">
            <a:xfrm>
              <a:off x="4324961" y="2930601"/>
              <a:ext cx="1638000" cy="648000"/>
            </a:xfrm>
            <a:prstGeom prst="roundRect">
              <a:avLst/>
            </a:prstGeom>
            <a:solidFill>
              <a:srgbClr val="B31E3B"/>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defTabSz="972007" fontAlgn="base">
                <a:spcBef>
                  <a:spcPct val="0"/>
                </a:spcBef>
                <a:spcAft>
                  <a:spcPct val="0"/>
                </a:spcAft>
                <a:defRPr/>
              </a:pPr>
              <a:r>
                <a:rPr lang="en-GB" sz="1700" dirty="0">
                  <a:solidFill>
                    <a:srgbClr val="FFFFFF"/>
                  </a:solidFill>
                  <a:latin typeface="Arial" charset="0"/>
                  <a:ea typeface="ヒラギノ角ゴ ProN W3" charset="0"/>
                  <a:cs typeface="ヒラギノ角ゴ ProN W3" charset="0"/>
                  <a:sym typeface="Arial" charset="0"/>
                </a:rPr>
                <a:t>IFRS 16</a:t>
              </a:r>
            </a:p>
          </p:txBody>
        </p:sp>
        <p:sp>
          <p:nvSpPr>
            <p:cNvPr id="28" name="Rounded Rectangle 27"/>
            <p:cNvSpPr/>
            <p:nvPr/>
          </p:nvSpPr>
          <p:spPr bwMode="auto">
            <a:xfrm>
              <a:off x="2573827" y="1080932"/>
              <a:ext cx="1638000" cy="648000"/>
            </a:xfrm>
            <a:prstGeom prst="roundRect">
              <a:avLst/>
            </a:prstGeom>
            <a:noFill/>
            <a:ln w="25400" cap="flat" cmpd="sng" algn="ctr">
              <a:solidFill>
                <a:schemeClr val="tx2"/>
              </a:solidFill>
              <a:prstDash val="sysDot"/>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defTabSz="972007" fontAlgn="base">
                <a:spcBef>
                  <a:spcPct val="0"/>
                </a:spcBef>
                <a:spcAft>
                  <a:spcPct val="0"/>
                </a:spcAft>
                <a:defRPr/>
              </a:pPr>
              <a:r>
                <a:rPr lang="en-GB" sz="1700" dirty="0">
                  <a:solidFill>
                    <a:srgbClr val="5F6062"/>
                  </a:solidFill>
                  <a:latin typeface="Arial" charset="0"/>
                  <a:ea typeface="ヒラギノ角ゴ ProN W3" charset="0"/>
                  <a:cs typeface="ヒラギノ角ゴ ProN W3" charset="0"/>
                  <a:sym typeface="Arial" charset="0"/>
                </a:rPr>
                <a:t>Conceptual Framework</a:t>
              </a:r>
            </a:p>
          </p:txBody>
        </p:sp>
        <p:cxnSp>
          <p:nvCxnSpPr>
            <p:cNvPr id="32" name="Straight Connector 31"/>
            <p:cNvCxnSpPr/>
            <p:nvPr/>
          </p:nvCxnSpPr>
          <p:spPr bwMode="auto">
            <a:xfrm>
              <a:off x="7911831" y="3717032"/>
              <a:ext cx="0" cy="216024"/>
            </a:xfrm>
            <a:prstGeom prst="line">
              <a:avLst/>
            </a:prstGeom>
            <a:solidFill>
              <a:srgbClr val="4184A9"/>
            </a:solidFill>
            <a:ln w="9525" cap="flat" cmpd="sng" algn="ctr">
              <a:solidFill>
                <a:srgbClr val="5F606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3" name="TextBox 32"/>
            <p:cNvSpPr txBox="1"/>
            <p:nvPr/>
          </p:nvSpPr>
          <p:spPr>
            <a:xfrm>
              <a:off x="7521786" y="3933056"/>
              <a:ext cx="780087" cy="288399"/>
            </a:xfrm>
            <a:prstGeom prst="rect">
              <a:avLst/>
            </a:prstGeom>
            <a:noFill/>
          </p:spPr>
          <p:txBody>
            <a:bodyPr wrap="square" rtlCol="0">
              <a:spAutoFit/>
            </a:bodyPr>
            <a:lstStyle/>
            <a:p>
              <a:pPr defTabSz="972007" fontAlgn="base">
                <a:spcBef>
                  <a:spcPct val="0"/>
                </a:spcBef>
                <a:spcAft>
                  <a:spcPct val="0"/>
                </a:spcAft>
                <a:defRPr/>
              </a:pPr>
              <a:r>
                <a:rPr lang="en-GB" sz="1900" dirty="0">
                  <a:solidFill>
                    <a:srgbClr val="5F6062"/>
                  </a:solidFill>
                  <a:latin typeface="Arial" charset="0"/>
                  <a:sym typeface="Arial" charset="0"/>
                </a:rPr>
                <a:t>2021</a:t>
              </a:r>
            </a:p>
          </p:txBody>
        </p:sp>
        <p:sp>
          <p:nvSpPr>
            <p:cNvPr id="36" name="Rounded Rectangle 35"/>
            <p:cNvSpPr/>
            <p:nvPr/>
          </p:nvSpPr>
          <p:spPr bwMode="auto">
            <a:xfrm>
              <a:off x="7092739" y="2930601"/>
              <a:ext cx="1638182" cy="648908"/>
            </a:xfrm>
            <a:prstGeom prst="roundRect">
              <a:avLst/>
            </a:prstGeom>
            <a:solidFill>
              <a:srgbClr val="B31E3B"/>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defTabSz="972007" fontAlgn="base">
                <a:spcBef>
                  <a:spcPct val="0"/>
                </a:spcBef>
                <a:spcAft>
                  <a:spcPct val="0"/>
                </a:spcAft>
                <a:defRPr/>
              </a:pPr>
              <a:r>
                <a:rPr lang="en-GB" sz="1700" dirty="0">
                  <a:solidFill>
                    <a:srgbClr val="FFFFFF"/>
                  </a:solidFill>
                  <a:latin typeface="Arial" charset="0"/>
                  <a:sym typeface="Arial" charset="0"/>
                </a:rPr>
                <a:t>IFRS 17</a:t>
              </a:r>
              <a:endParaRPr lang="en-GB" sz="1700" dirty="0">
                <a:solidFill>
                  <a:srgbClr val="FFFFFF"/>
                </a:solidFill>
                <a:latin typeface="Arial" charset="0"/>
                <a:ea typeface="ヒラギノ角ゴ ProN W3" charset="0"/>
                <a:cs typeface="ヒラギノ角ゴ ProN W3" charset="0"/>
                <a:sym typeface="Arial" charset="0"/>
              </a:endParaRPr>
            </a:p>
          </p:txBody>
        </p:sp>
      </p:grpSp>
      <p:sp>
        <p:nvSpPr>
          <p:cNvPr id="34" name="Rounded Rectangle 33"/>
          <p:cNvSpPr/>
          <p:nvPr/>
        </p:nvSpPr>
        <p:spPr bwMode="auto">
          <a:xfrm>
            <a:off x="1376444" y="1473940"/>
            <a:ext cx="1666875" cy="864426"/>
          </a:xfrm>
          <a:prstGeom prst="roundRect">
            <a:avLst/>
          </a:prstGeom>
          <a:noFill/>
          <a:ln w="25400" cap="flat" cmpd="sng" algn="ctr">
            <a:solidFill>
              <a:schemeClr val="tx2"/>
            </a:solidFill>
            <a:prstDash val="sysDot"/>
            <a:round/>
            <a:headEnd type="none" w="med" len="med"/>
            <a:tailEnd type="none" w="med" len="med"/>
          </a:ln>
          <a:effectLst/>
        </p:spPr>
        <p:txBody>
          <a:bodyPr vert="horz" wrap="square" lIns="97201" tIns="48600" rIns="97201" bIns="48600" numCol="1" rtlCol="0" anchor="ctr" anchorCtr="1" compatLnSpc="1">
            <a:prstTxWarp prst="textNoShape">
              <a:avLst/>
            </a:prstTxWarp>
          </a:bodyPr>
          <a:lstStyle/>
          <a:p>
            <a:pPr algn="ctr" defTabSz="972007" fontAlgn="base">
              <a:spcBef>
                <a:spcPct val="0"/>
              </a:spcBef>
              <a:spcAft>
                <a:spcPct val="0"/>
              </a:spcAft>
              <a:defRPr/>
            </a:pPr>
            <a:r>
              <a:rPr lang="en-GB" sz="1700" dirty="0">
                <a:solidFill>
                  <a:srgbClr val="5F6062"/>
                </a:solidFill>
                <a:latin typeface="Arial" charset="0"/>
                <a:ea typeface="ヒラギノ角ゴ ProN W3" charset="0"/>
                <a:cs typeface="ヒラギノ角ゴ ProN W3" charset="0"/>
                <a:sym typeface="Arial" charset="0"/>
              </a:rPr>
              <a:t>Materiality Practice Statement</a:t>
            </a:r>
          </a:p>
        </p:txBody>
      </p:sp>
    </p:spTree>
    <p:extLst>
      <p:ext uri="{BB962C8B-B14F-4D97-AF65-F5344CB8AC3E}">
        <p14:creationId xmlns:p14="http://schemas.microsoft.com/office/powerpoint/2010/main" val="3106322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ront cover6_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0729" y="1"/>
            <a:ext cx="9745890" cy="6659948"/>
          </a:xfrm>
          <a:prstGeom prst="rect">
            <a:avLst/>
          </a:prstGeom>
        </p:spPr>
      </p:pic>
      <p:sp>
        <p:nvSpPr>
          <p:cNvPr id="9220" name="Rectangle 4"/>
          <p:cNvSpPr>
            <a:spLocks/>
          </p:cNvSpPr>
          <p:nvPr/>
        </p:nvSpPr>
        <p:spPr bwMode="auto">
          <a:xfrm>
            <a:off x="751201" y="1064339"/>
            <a:ext cx="6642873" cy="24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spcBef>
                <a:spcPts val="957"/>
              </a:spcBef>
            </a:pPr>
            <a:r>
              <a:rPr lang="en-US" sz="1700" dirty="0">
                <a:solidFill>
                  <a:srgbClr val="FFFFFF"/>
                </a:solidFill>
                <a:latin typeface="Arial" charset="0"/>
                <a:ea typeface="ＭＳ Ｐゴシック" charset="0"/>
                <a:sym typeface="Arial" charset="0"/>
              </a:rPr>
              <a:t>IFRS Foundation</a:t>
            </a:r>
          </a:p>
        </p:txBody>
      </p:sp>
      <p:sp>
        <p:nvSpPr>
          <p:cNvPr id="3078" name="Rectangle 6"/>
          <p:cNvSpPr>
            <a:spLocks noGrp="1" noChangeArrowheads="1"/>
          </p:cNvSpPr>
          <p:nvPr>
            <p:ph type="title"/>
          </p:nvPr>
        </p:nvSpPr>
        <p:spPr>
          <a:xfrm>
            <a:off x="3699460" y="2569465"/>
            <a:ext cx="5806052" cy="3088925"/>
          </a:xfrm>
        </p:spPr>
        <p:txBody>
          <a:bodyPr/>
          <a:lstStyle/>
          <a:p>
            <a:pPr algn="r">
              <a:defRPr/>
            </a:pPr>
            <a:r>
              <a:rPr lang="en-US" sz="3800" dirty="0">
                <a:solidFill>
                  <a:srgbClr val="FFFFFF"/>
                </a:solidFill>
              </a:rPr>
              <a:t>Conclusion:</a:t>
            </a:r>
            <a:br>
              <a:rPr lang="en-US" sz="3800" dirty="0">
                <a:solidFill>
                  <a:srgbClr val="FFFFFF"/>
                </a:solidFill>
              </a:rPr>
            </a:br>
            <a:r>
              <a:rPr lang="en-US" sz="2600" dirty="0">
                <a:solidFill>
                  <a:srgbClr val="FFFFFF"/>
                </a:solidFill>
              </a:rPr>
              <a:t>Reality</a:t>
            </a:r>
            <a:br>
              <a:rPr lang="en-US" sz="2600" dirty="0">
                <a:solidFill>
                  <a:srgbClr val="FFFFFF"/>
                </a:solidFill>
              </a:rPr>
            </a:br>
            <a:r>
              <a:rPr lang="en-US" sz="2600" dirty="0">
                <a:solidFill>
                  <a:srgbClr val="FFFFFF"/>
                </a:solidFill>
              </a:rPr>
              <a:t>Practical experience</a:t>
            </a:r>
            <a:br>
              <a:rPr lang="en-US" sz="2600" dirty="0">
                <a:solidFill>
                  <a:srgbClr val="FFFFFF"/>
                </a:solidFill>
              </a:rPr>
            </a:br>
            <a:r>
              <a:rPr lang="en-US" sz="2600" dirty="0">
                <a:solidFill>
                  <a:srgbClr val="FFFFFF"/>
                </a:solidFill>
              </a:rPr>
              <a:t>Challenges for standards setters</a:t>
            </a:r>
            <a:endParaRPr lang="en-US" sz="2600" dirty="0">
              <a:solidFill>
                <a:srgbClr val="FFFFFF"/>
              </a:solidFill>
              <a:ea typeface="ヒラギノ角ゴ ProN W3" charset="0"/>
              <a:cs typeface="ヒラギノ角ゴ ProN W3" charset="0"/>
            </a:endParaRPr>
          </a:p>
        </p:txBody>
      </p:sp>
      <p:pic>
        <p:nvPicPr>
          <p:cNvPr id="9223" name="Picture 2" descr="IFRS reg logo2013.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652566" y="6816072"/>
            <a:ext cx="2882025" cy="63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a:spLocks/>
          </p:cNvSpPr>
          <p:nvPr/>
        </p:nvSpPr>
        <p:spPr bwMode="auto">
          <a:xfrm>
            <a:off x="768971" y="7294488"/>
            <a:ext cx="5860979" cy="100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700" dirty="0">
                <a:solidFill>
                  <a:srgbClr val="5F6062"/>
                </a:solidFill>
                <a:latin typeface="Arial" charset="0"/>
                <a:ea typeface="ＭＳ Ｐゴシック" charset="0"/>
                <a:sym typeface="Arial" charset="0"/>
              </a:rPr>
              <a:t>Copyright © IFRS Foundation. All rights reserved</a:t>
            </a:r>
          </a:p>
        </p:txBody>
      </p:sp>
    </p:spTree>
    <p:extLst>
      <p:ext uri="{BB962C8B-B14F-4D97-AF65-F5344CB8AC3E}">
        <p14:creationId xmlns:p14="http://schemas.microsoft.com/office/powerpoint/2010/main" val="2244714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36058" y="212919"/>
            <a:ext cx="7901736" cy="894117"/>
          </a:xfrm>
        </p:spPr>
        <p:txBody>
          <a:bodyPr/>
          <a:lstStyle/>
          <a:p>
            <a:pPr lvl="0"/>
            <a:r>
              <a:rPr lang="pt-BR" sz="3000" dirty="0"/>
              <a:t>Adoption of IFRS: </a:t>
            </a:r>
            <a:r>
              <a:rPr lang="pt-BR" sz="3000" dirty="0">
                <a:solidFill>
                  <a:srgbClr val="C00000"/>
                </a:solidFill>
              </a:rPr>
              <a:t>Reality </a:t>
            </a:r>
            <a:r>
              <a:rPr lang="pt-BR" sz="3000" dirty="0"/>
              <a:t>today</a:t>
            </a:r>
            <a:endParaRPr lang="en-GB" sz="3000" dirty="0"/>
          </a:p>
        </p:txBody>
      </p:sp>
      <p:sp>
        <p:nvSpPr>
          <p:cNvPr id="3" name="Content Placeholder 2"/>
          <p:cNvSpPr>
            <a:spLocks noGrp="1"/>
          </p:cNvSpPr>
          <p:nvPr>
            <p:ph idx="1"/>
          </p:nvPr>
        </p:nvSpPr>
        <p:spPr>
          <a:xfrm>
            <a:off x="436058" y="2000984"/>
            <a:ext cx="9220729" cy="3901233"/>
          </a:xfrm>
        </p:spPr>
        <p:txBody>
          <a:bodyPr>
            <a:normAutofit lnSpcReduction="10000"/>
          </a:bodyPr>
          <a:lstStyle/>
          <a:p>
            <a:pPr>
              <a:buFont typeface="Wingdings" pitchFamily="2" charset="2"/>
              <a:buChar char="§"/>
            </a:pPr>
            <a:r>
              <a:rPr lang="pt-BR" dirty="0"/>
              <a:t>Growing number of jurisdictions adopting IFRS</a:t>
            </a:r>
          </a:p>
          <a:p>
            <a:pPr>
              <a:buFont typeface="Wingdings" pitchFamily="2" charset="2"/>
              <a:buChar char="§"/>
            </a:pPr>
            <a:r>
              <a:rPr lang="pt-BR" dirty="0"/>
              <a:t>IFRS are as complex as transactions they aim to portray and business environment constantly evolving</a:t>
            </a:r>
          </a:p>
          <a:p>
            <a:pPr>
              <a:buFont typeface="Wingdings" pitchFamily="2" charset="2"/>
              <a:buChar char="§"/>
            </a:pPr>
            <a:r>
              <a:rPr lang="pt-BR" dirty="0"/>
              <a:t>Principles are more responsive than detailed rules</a:t>
            </a:r>
          </a:p>
          <a:p>
            <a:pPr>
              <a:buFont typeface="Wingdings" pitchFamily="2" charset="2"/>
              <a:buChar char="§"/>
            </a:pPr>
            <a:r>
              <a:rPr lang="pt-BR" dirty="0"/>
              <a:t>Recent experience exposed tension between backward-looking and forward-looking measurement</a:t>
            </a:r>
          </a:p>
          <a:p>
            <a:pPr>
              <a:buFont typeface="Wingdings" pitchFamily="2" charset="2"/>
              <a:buChar char="§"/>
            </a:pPr>
            <a:r>
              <a:rPr lang="pt-BR" dirty="0"/>
              <a:t>Accounting model encompasses historical values and current values.</a:t>
            </a:r>
          </a:p>
          <a:p>
            <a:pPr marL="0" indent="0">
              <a:buNone/>
            </a:pPr>
            <a:endParaRPr lang="en-GB" dirty="0"/>
          </a:p>
        </p:txBody>
      </p:sp>
      <p:sp>
        <p:nvSpPr>
          <p:cNvPr id="5" name="Slide Number Placeholder 4"/>
          <p:cNvSpPr>
            <a:spLocks noGrp="1"/>
          </p:cNvSpPr>
          <p:nvPr>
            <p:ph type="sldNum" sz="quarter" idx="11"/>
          </p:nvPr>
        </p:nvSpPr>
        <p:spPr/>
        <p:txBody>
          <a:bodyPr/>
          <a:lstStyle/>
          <a:p>
            <a:pPr defTabSz="972007" fontAlgn="base">
              <a:spcBef>
                <a:spcPct val="0"/>
              </a:spcBef>
              <a:spcAft>
                <a:spcPct val="0"/>
              </a:spcAft>
              <a:defRPr/>
            </a:pPr>
            <a:fld id="{B8FBDD98-AA64-4E8D-BBA5-7B60474D7860}" type="slidenum">
              <a:rPr lang="en-GB" sz="1700">
                <a:solidFill>
                  <a:srgbClr val="FFFFFF"/>
                </a:solidFill>
                <a:latin typeface="Arial" charset="0"/>
                <a:ea typeface="ＭＳ Ｐゴシック" charset="-128"/>
              </a:rPr>
              <a:pPr defTabSz="972007" fontAlgn="base">
                <a:spcBef>
                  <a:spcPct val="0"/>
                </a:spcBef>
                <a:spcAft>
                  <a:spcPct val="0"/>
                </a:spcAft>
                <a:defRPr/>
              </a:pPr>
              <a:t>18</a:t>
            </a:fld>
            <a:endParaRPr lang="en-GB" sz="1700" dirty="0">
              <a:solidFill>
                <a:srgbClr val="FFFFFF"/>
              </a:solidFill>
              <a:latin typeface="Arial" charset="0"/>
              <a:ea typeface="ＭＳ Ｐゴシック" charset="-128"/>
            </a:endParaRPr>
          </a:p>
        </p:txBody>
      </p:sp>
    </p:spTree>
    <p:extLst>
      <p:ext uri="{BB962C8B-B14F-4D97-AF65-F5344CB8AC3E}">
        <p14:creationId xmlns:p14="http://schemas.microsoft.com/office/powerpoint/2010/main" val="257629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36058" y="212919"/>
            <a:ext cx="7901736" cy="894117"/>
          </a:xfrm>
        </p:spPr>
        <p:txBody>
          <a:bodyPr/>
          <a:lstStyle/>
          <a:p>
            <a:pPr lvl="0"/>
            <a:r>
              <a:rPr lang="pt-BR" sz="3000" dirty="0">
                <a:solidFill>
                  <a:srgbClr val="002060"/>
                </a:solidFill>
              </a:rPr>
              <a:t>Adoption of IFRS: </a:t>
            </a:r>
            <a:r>
              <a:rPr lang="pt-BR" sz="3000" dirty="0">
                <a:solidFill>
                  <a:srgbClr val="C00000"/>
                </a:solidFill>
              </a:rPr>
              <a:t>Practical experience</a:t>
            </a:r>
            <a:endParaRPr lang="en-GB" sz="3000" dirty="0"/>
          </a:p>
        </p:txBody>
      </p:sp>
      <p:sp>
        <p:nvSpPr>
          <p:cNvPr id="3" name="Content Placeholder 2"/>
          <p:cNvSpPr>
            <a:spLocks noGrp="1"/>
          </p:cNvSpPr>
          <p:nvPr>
            <p:ph idx="1"/>
          </p:nvPr>
        </p:nvSpPr>
        <p:spPr>
          <a:xfrm>
            <a:off x="436058" y="2000984"/>
            <a:ext cx="9220729" cy="4063785"/>
          </a:xfrm>
        </p:spPr>
        <p:txBody>
          <a:bodyPr/>
          <a:lstStyle/>
          <a:p>
            <a:pPr>
              <a:buFont typeface="Wingdings" pitchFamily="2" charset="2"/>
              <a:buChar char="§"/>
            </a:pPr>
            <a:r>
              <a:rPr lang="pt-BR" dirty="0"/>
              <a:t>Professional judgement versus freedom: </a:t>
            </a:r>
            <a:r>
              <a:rPr kumimoji="1" lang="en-US" dirty="0"/>
              <a:t>What judgements and estimates are needed to apply IFRS and how to make those estimates and judgements? </a:t>
            </a:r>
            <a:endParaRPr lang="pt-BR" dirty="0"/>
          </a:p>
          <a:p>
            <a:pPr>
              <a:buFont typeface="Wingdings" pitchFamily="2" charset="2"/>
              <a:buChar char="§"/>
            </a:pPr>
            <a:r>
              <a:rPr lang="pt-BR" dirty="0"/>
              <a:t>Need to enhance communication: change of habits versus incentives</a:t>
            </a:r>
            <a:endParaRPr lang="en-GB" dirty="0"/>
          </a:p>
          <a:p>
            <a:pPr>
              <a:buFont typeface="Wingdings" pitchFamily="2" charset="2"/>
              <a:buChar char="§"/>
            </a:pPr>
            <a:r>
              <a:rPr lang="pt-BR" dirty="0"/>
              <a:t>Consistent application and new IFRS: auditors and regulators play key role</a:t>
            </a:r>
            <a:endParaRPr lang="en-GB" dirty="0"/>
          </a:p>
        </p:txBody>
      </p:sp>
      <p:sp>
        <p:nvSpPr>
          <p:cNvPr id="5" name="Slide Number Placeholder 4"/>
          <p:cNvSpPr>
            <a:spLocks noGrp="1"/>
          </p:cNvSpPr>
          <p:nvPr>
            <p:ph type="sldNum" sz="quarter" idx="11"/>
          </p:nvPr>
        </p:nvSpPr>
        <p:spPr/>
        <p:txBody>
          <a:bodyPr/>
          <a:lstStyle/>
          <a:p>
            <a:pPr defTabSz="972007" fontAlgn="base">
              <a:spcBef>
                <a:spcPct val="0"/>
              </a:spcBef>
              <a:spcAft>
                <a:spcPct val="0"/>
              </a:spcAft>
              <a:defRPr/>
            </a:pPr>
            <a:fld id="{B8FBDD98-AA64-4E8D-BBA5-7B60474D7860}" type="slidenum">
              <a:rPr lang="en-GB" sz="1700">
                <a:solidFill>
                  <a:srgbClr val="FFFFFF"/>
                </a:solidFill>
                <a:latin typeface="Arial" charset="0"/>
                <a:ea typeface="ＭＳ Ｐゴシック" charset="-128"/>
              </a:rPr>
              <a:pPr defTabSz="972007" fontAlgn="base">
                <a:spcBef>
                  <a:spcPct val="0"/>
                </a:spcBef>
                <a:spcAft>
                  <a:spcPct val="0"/>
                </a:spcAft>
                <a:defRPr/>
              </a:pPr>
              <a:t>19</a:t>
            </a:fld>
            <a:endParaRPr lang="en-GB" sz="1700" dirty="0">
              <a:solidFill>
                <a:srgbClr val="FFFFFF"/>
              </a:solidFill>
              <a:latin typeface="Arial" charset="0"/>
              <a:ea typeface="ＭＳ Ｐゴシック" charset="-128"/>
            </a:endParaRPr>
          </a:p>
        </p:txBody>
      </p:sp>
    </p:spTree>
    <p:extLst>
      <p:ext uri="{BB962C8B-B14F-4D97-AF65-F5344CB8AC3E}">
        <p14:creationId xmlns:p14="http://schemas.microsoft.com/office/powerpoint/2010/main" val="197896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1453" y="0"/>
            <a:ext cx="10092078" cy="7740650"/>
          </a:xfrm>
        </p:spPr>
      </p:pic>
      <p:sp>
        <p:nvSpPr>
          <p:cNvPr id="5" name="Título 1"/>
          <p:cNvSpPr>
            <a:spLocks noGrp="1"/>
          </p:cNvSpPr>
          <p:nvPr>
            <p:ph type="title"/>
          </p:nvPr>
        </p:nvSpPr>
        <p:spPr>
          <a:xfrm>
            <a:off x="827955" y="1446442"/>
            <a:ext cx="8694539" cy="542015"/>
          </a:xfrm>
        </p:spPr>
        <p:txBody>
          <a:bodyPr>
            <a:noAutofit/>
          </a:bodyPr>
          <a:lstStyle/>
          <a:p>
            <a:pPr algn="ctr"/>
            <a:r>
              <a:rPr lang="es-CO" sz="4400" b="1" dirty="0"/>
              <a:t>LIDERES DE DISCUSIÓN</a:t>
            </a:r>
          </a:p>
        </p:txBody>
      </p:sp>
      <p:graphicFrame>
        <p:nvGraphicFramePr>
          <p:cNvPr id="3" name="Diagrama 2"/>
          <p:cNvGraphicFramePr/>
          <p:nvPr>
            <p:extLst>
              <p:ext uri="{D42A27DB-BD31-4B8C-83A1-F6EECF244321}">
                <p14:modId xmlns:p14="http://schemas.microsoft.com/office/powerpoint/2010/main" val="2155133366"/>
              </p:ext>
            </p:extLst>
          </p:nvPr>
        </p:nvGraphicFramePr>
        <p:xfrm>
          <a:off x="943430" y="2167215"/>
          <a:ext cx="8579064" cy="4959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8" descr="Resultado de imagen para ctcp"/>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957137" y="2817948"/>
            <a:ext cx="2189713" cy="60217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085302" y="2817948"/>
            <a:ext cx="1851878" cy="475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10 Imagen" descr="Contaduría General de la Nación">
            <a:hlinkClick r:id="rId10" tooltip="&quot;Ir a Inicio&quot;"/>
          </p:cNvPr>
          <p:cNvPicPr/>
          <p:nvPr/>
        </p:nvPicPr>
        <p:blipFill>
          <a:blip r:embed="rId11">
            <a:extLst>
              <a:ext uri="{28A0092B-C50C-407E-A947-70E740481C1C}">
                <a14:useLocalDpi xmlns:a14="http://schemas.microsoft.com/office/drawing/2010/main"/>
              </a:ext>
            </a:extLst>
          </a:blip>
          <a:srcRect/>
          <a:stretch>
            <a:fillRect/>
          </a:stretch>
        </p:blipFill>
        <p:spPr bwMode="auto">
          <a:xfrm>
            <a:off x="1751631" y="2322307"/>
            <a:ext cx="825500" cy="989330"/>
          </a:xfrm>
          <a:prstGeom prst="rect">
            <a:avLst/>
          </a:prstGeom>
          <a:noFill/>
          <a:ln>
            <a:noFill/>
          </a:ln>
        </p:spPr>
      </p:pic>
      <p:sp>
        <p:nvSpPr>
          <p:cNvPr id="2" name="1 Marcador de número de diapositiva"/>
          <p:cNvSpPr>
            <a:spLocks noGrp="1"/>
          </p:cNvSpPr>
          <p:nvPr>
            <p:ph type="sldNum" sz="quarter" idx="12"/>
          </p:nvPr>
        </p:nvSpPr>
        <p:spPr/>
        <p:txBody>
          <a:bodyPr/>
          <a:lstStyle/>
          <a:p>
            <a:fld id="{A92B629B-8BF1-469D-950E-6211B06FF455}" type="slidenum">
              <a:rPr lang="es-CO" smtClean="0"/>
              <a:t>2</a:t>
            </a:fld>
            <a:endParaRPr lang="es-CO"/>
          </a:p>
        </p:txBody>
      </p:sp>
    </p:spTree>
    <p:extLst>
      <p:ext uri="{BB962C8B-B14F-4D97-AF65-F5344CB8AC3E}">
        <p14:creationId xmlns:p14="http://schemas.microsoft.com/office/powerpoint/2010/main" val="2865135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36058" y="212919"/>
            <a:ext cx="7901736" cy="894117"/>
          </a:xfrm>
        </p:spPr>
        <p:txBody>
          <a:bodyPr/>
          <a:lstStyle/>
          <a:p>
            <a:pPr lvl="0"/>
            <a:r>
              <a:rPr lang="pt-BR" sz="3000" dirty="0">
                <a:solidFill>
                  <a:srgbClr val="002060"/>
                </a:solidFill>
              </a:rPr>
              <a:t>Adoption of IFRS: </a:t>
            </a:r>
            <a:r>
              <a:rPr lang="pt-BR" sz="3000" dirty="0">
                <a:solidFill>
                  <a:srgbClr val="C00000"/>
                </a:solidFill>
              </a:rPr>
              <a:t>Challenges for standards setters</a:t>
            </a:r>
            <a:endParaRPr lang="en-GB" sz="3000" dirty="0"/>
          </a:p>
        </p:txBody>
      </p:sp>
      <p:sp>
        <p:nvSpPr>
          <p:cNvPr id="3" name="Content Placeholder 2"/>
          <p:cNvSpPr>
            <a:spLocks noGrp="1"/>
          </p:cNvSpPr>
          <p:nvPr>
            <p:ph idx="1"/>
          </p:nvPr>
        </p:nvSpPr>
        <p:spPr>
          <a:xfrm>
            <a:off x="436058" y="1350778"/>
            <a:ext cx="9220729" cy="5851850"/>
          </a:xfrm>
        </p:spPr>
        <p:txBody>
          <a:bodyPr/>
          <a:lstStyle/>
          <a:p>
            <a:pPr>
              <a:buFont typeface="Wingdings" pitchFamily="2" charset="2"/>
              <a:buChar char="§"/>
            </a:pPr>
            <a:r>
              <a:rPr lang="pt-BR" dirty="0"/>
              <a:t>Culture change slowly</a:t>
            </a:r>
          </a:p>
          <a:p>
            <a:pPr>
              <a:buFont typeface="Wingdings" pitchFamily="2" charset="2"/>
              <a:buChar char="§"/>
            </a:pPr>
            <a:r>
              <a:rPr lang="pt-BR" dirty="0"/>
              <a:t>Legal environment might need to be updated</a:t>
            </a:r>
          </a:p>
          <a:p>
            <a:pPr>
              <a:buFont typeface="Wingdings" pitchFamily="2" charset="2"/>
              <a:buChar char="§"/>
            </a:pPr>
            <a:r>
              <a:rPr lang="pt-BR" dirty="0"/>
              <a:t>IFRS might be optimal way but not sufficient: complemented by enhancement in corporate governance requirements and auditing practice</a:t>
            </a:r>
          </a:p>
          <a:p>
            <a:pPr>
              <a:buFont typeface="Wingdings" pitchFamily="2" charset="2"/>
              <a:buChar char="§"/>
            </a:pPr>
            <a:r>
              <a:rPr lang="pt-BR" dirty="0"/>
              <a:t>Coordination amongst regulators and supervisors of utmost importance</a:t>
            </a:r>
          </a:p>
          <a:p>
            <a:pPr>
              <a:buFont typeface="Wingdings" pitchFamily="2" charset="2"/>
              <a:buChar char="§"/>
            </a:pPr>
            <a:r>
              <a:rPr lang="pt-BR" dirty="0"/>
              <a:t>Local infraestructure: supervisors and legal powers</a:t>
            </a:r>
          </a:p>
          <a:p>
            <a:pPr>
              <a:buFont typeface="Wingdings" pitchFamily="2" charset="2"/>
              <a:buChar char="§"/>
            </a:pPr>
            <a:r>
              <a:rPr lang="pt-BR" dirty="0"/>
              <a:t>Capacity building, skilled regulators and appropriate supervisory tools: key to enforcement</a:t>
            </a:r>
            <a:endParaRPr lang="en-GB" dirty="0"/>
          </a:p>
          <a:p>
            <a:pPr>
              <a:buFont typeface="Wingdings" pitchFamily="2" charset="2"/>
              <a:buChar char="§"/>
            </a:pPr>
            <a:r>
              <a:rPr lang="pt-BR" dirty="0"/>
              <a:t>Actively participate in IFRS development process</a:t>
            </a:r>
            <a:endParaRPr lang="en-GB" dirty="0"/>
          </a:p>
          <a:p>
            <a:pPr marL="0" indent="0">
              <a:buNone/>
            </a:pPr>
            <a:endParaRPr lang="en-GB" dirty="0"/>
          </a:p>
        </p:txBody>
      </p:sp>
      <p:sp>
        <p:nvSpPr>
          <p:cNvPr id="5" name="Slide Number Placeholder 4"/>
          <p:cNvSpPr>
            <a:spLocks noGrp="1"/>
          </p:cNvSpPr>
          <p:nvPr>
            <p:ph type="sldNum" sz="quarter" idx="11"/>
          </p:nvPr>
        </p:nvSpPr>
        <p:spPr/>
        <p:txBody>
          <a:bodyPr/>
          <a:lstStyle/>
          <a:p>
            <a:pPr defTabSz="972007" fontAlgn="base">
              <a:spcBef>
                <a:spcPct val="0"/>
              </a:spcBef>
              <a:spcAft>
                <a:spcPct val="0"/>
              </a:spcAft>
              <a:defRPr/>
            </a:pPr>
            <a:fld id="{B8FBDD98-AA64-4E8D-BBA5-7B60474D7860}" type="slidenum">
              <a:rPr lang="en-GB" sz="1700">
                <a:solidFill>
                  <a:srgbClr val="FFFFFF"/>
                </a:solidFill>
                <a:latin typeface="Arial" charset="0"/>
                <a:ea typeface="ＭＳ Ｐゴシック" charset="-128"/>
              </a:rPr>
              <a:pPr defTabSz="972007" fontAlgn="base">
                <a:spcBef>
                  <a:spcPct val="0"/>
                </a:spcBef>
                <a:spcAft>
                  <a:spcPct val="0"/>
                </a:spcAft>
                <a:defRPr/>
              </a:pPr>
              <a:t>20</a:t>
            </a:fld>
            <a:endParaRPr lang="en-GB" sz="1700" dirty="0">
              <a:solidFill>
                <a:srgbClr val="FFFFFF"/>
              </a:solidFill>
              <a:latin typeface="Arial" charset="0"/>
              <a:ea typeface="ＭＳ Ｐゴシック" charset="-128"/>
            </a:endParaRPr>
          </a:p>
        </p:txBody>
      </p:sp>
    </p:spTree>
    <p:extLst>
      <p:ext uri="{BB962C8B-B14F-4D97-AF65-F5344CB8AC3E}">
        <p14:creationId xmlns:p14="http://schemas.microsoft.com/office/powerpoint/2010/main" val="225471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title"/>
          </p:nvPr>
        </p:nvSpPr>
        <p:spPr/>
        <p:txBody>
          <a:bodyPr/>
          <a:lstStyle/>
          <a:p>
            <a:r>
              <a:rPr lang="en-GB" dirty="0" err="1"/>
              <a:t>Muchas</a:t>
            </a:r>
            <a:r>
              <a:rPr lang="en-GB" dirty="0"/>
              <a:t> </a:t>
            </a:r>
            <a:r>
              <a:rPr lang="en-GB" dirty="0" err="1"/>
              <a:t>gracias</a:t>
            </a:r>
            <a:r>
              <a:rPr lang="en-GB" dirty="0"/>
              <a:t>.</a:t>
            </a:r>
            <a:br>
              <a:rPr lang="en-GB" dirty="0"/>
            </a:br>
            <a:r>
              <a:rPr lang="en-GB" sz="2100" dirty="0"/>
              <a:t>agomes@ifrs.org</a:t>
            </a:r>
          </a:p>
        </p:txBody>
      </p:sp>
      <p:sp>
        <p:nvSpPr>
          <p:cNvPr id="5" name="Footer Placeholder 1"/>
          <p:cNvSpPr>
            <a:spLocks noGrp="1"/>
          </p:cNvSpPr>
          <p:nvPr>
            <p:ph type="ftr" sz="quarter" idx="13"/>
          </p:nvPr>
        </p:nvSpPr>
        <p:spPr/>
        <p:txBody>
          <a:bodyPr/>
          <a:lstStyle/>
          <a:p>
            <a:pPr algn="l" defTabSz="972007" fontAlgn="base">
              <a:spcBef>
                <a:spcPct val="0"/>
              </a:spcBef>
              <a:spcAft>
                <a:spcPct val="0"/>
              </a:spcAft>
              <a:defRPr/>
            </a:pPr>
            <a:r>
              <a:rPr lang="en-GB" sz="700">
                <a:solidFill>
                  <a:srgbClr val="5F6062"/>
                </a:solidFill>
                <a:latin typeface="Arial" charset="0"/>
              </a:rPr>
              <a:t>© IFRS Foundation.  30 Cannon Street  |  London EC4M 6XH  |  UK.  www.ifrs.org</a:t>
            </a:r>
            <a:endParaRPr lang="en-GB" sz="700" dirty="0">
              <a:solidFill>
                <a:srgbClr val="5F6062"/>
              </a:solidFill>
              <a:latin typeface="Arial" charset="0"/>
            </a:endParaRPr>
          </a:p>
        </p:txBody>
      </p:sp>
      <p:sp>
        <p:nvSpPr>
          <p:cNvPr id="27652" name="Slide Number Placeholder 4"/>
          <p:cNvSpPr>
            <a:spLocks noGrp="1"/>
          </p:cNvSpPr>
          <p:nvPr>
            <p:ph type="sldNum" sz="quarter" idx="14"/>
          </p:nvPr>
        </p:nvSpPr>
        <p:spPr/>
        <p:txBody>
          <a:bodyPr/>
          <a:lstStyle/>
          <a:p>
            <a:pPr algn="ctr" defTabSz="972007" fontAlgn="base">
              <a:spcBef>
                <a:spcPct val="0"/>
              </a:spcBef>
              <a:spcAft>
                <a:spcPct val="0"/>
              </a:spcAft>
              <a:defRPr/>
            </a:pPr>
            <a:fld id="{FD07A163-2BC0-444B-BA06-40045CBF268C}" type="slidenum">
              <a:rPr lang="en-GB" sz="1700">
                <a:solidFill>
                  <a:srgbClr val="FFFFFF"/>
                </a:solidFill>
                <a:latin typeface="Arial" charset="0"/>
                <a:ea typeface="ＭＳ Ｐゴシック" charset="-128"/>
              </a:rPr>
              <a:pPr algn="ctr" defTabSz="972007" fontAlgn="base">
                <a:spcBef>
                  <a:spcPct val="0"/>
                </a:spcBef>
                <a:spcAft>
                  <a:spcPct val="0"/>
                </a:spcAft>
                <a:defRPr/>
              </a:pPr>
              <a:t>21</a:t>
            </a:fld>
            <a:endParaRPr lang="en-GB" sz="1700">
              <a:solidFill>
                <a:srgbClr val="FFFFFF"/>
              </a:solidFill>
              <a:latin typeface="Arial" charset="0"/>
              <a:ea typeface="ＭＳ Ｐゴシック" charset="-128"/>
            </a:endParaRPr>
          </a:p>
        </p:txBody>
      </p:sp>
      <p:pic>
        <p:nvPicPr>
          <p:cNvPr id="8213" name="Picture 21" descr="graphic_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7890" y="1432054"/>
            <a:ext cx="8762389" cy="4042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63959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p:cNvSpPr>
          <p:nvPr/>
        </p:nvSpPr>
        <p:spPr bwMode="auto">
          <a:xfrm>
            <a:off x="8989680" y="802737"/>
            <a:ext cx="20776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3199" bIns="0">
            <a:spAutoFit/>
          </a:bodyPr>
          <a:lstStyle/>
          <a:p>
            <a:pPr marL="42188" algn="ctr" defTabSz="972007" fontAlgn="base">
              <a:spcBef>
                <a:spcPct val="0"/>
              </a:spcBef>
              <a:spcAft>
                <a:spcPct val="0"/>
              </a:spcAft>
              <a:defRPr/>
            </a:pPr>
            <a:r>
              <a:rPr lang="en-US" sz="1700">
                <a:solidFill>
                  <a:srgbClr val="FFFFFF"/>
                </a:solidFill>
                <a:latin typeface="Arial" charset="0"/>
                <a:ea typeface="ＭＳ Ｐゴシック" charset="0"/>
                <a:sym typeface="Arial" charset="0"/>
              </a:rPr>
              <a:t>6</a:t>
            </a:r>
          </a:p>
        </p:txBody>
      </p:sp>
      <p:sp>
        <p:nvSpPr>
          <p:cNvPr id="12290" name="Rectangle 3"/>
          <p:cNvSpPr>
            <a:spLocks/>
          </p:cNvSpPr>
          <p:nvPr/>
        </p:nvSpPr>
        <p:spPr bwMode="auto">
          <a:xfrm>
            <a:off x="8688077" y="0"/>
            <a:ext cx="731815" cy="1177224"/>
          </a:xfrm>
          <a:prstGeom prst="rect">
            <a:avLst/>
          </a:prstGeom>
          <a:solidFill>
            <a:srgbClr val="B31E3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72007" fontAlgn="base">
              <a:spcBef>
                <a:spcPct val="0"/>
              </a:spcBef>
              <a:spcAft>
                <a:spcPct val="0"/>
              </a:spcAft>
              <a:defRPr/>
            </a:pPr>
            <a:endParaRPr lang="en-US" sz="1300">
              <a:solidFill>
                <a:srgbClr val="5F6062"/>
              </a:solidFill>
              <a:latin typeface="Arial" charset="0"/>
              <a:sym typeface="Arial" charset="0"/>
            </a:endParaRPr>
          </a:p>
        </p:txBody>
      </p:sp>
      <p:sp>
        <p:nvSpPr>
          <p:cNvPr id="12291" name="Line 4"/>
          <p:cNvSpPr>
            <a:spLocks noChangeShapeType="1"/>
          </p:cNvSpPr>
          <p:nvPr/>
        </p:nvSpPr>
        <p:spPr bwMode="auto">
          <a:xfrm>
            <a:off x="365100" y="1177225"/>
            <a:ext cx="9342349" cy="1791"/>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lIns="0" tIns="0" rIns="0" bIns="0"/>
          <a:lstStyle/>
          <a:p>
            <a:pPr defTabSz="972007" fontAlgn="base">
              <a:spcBef>
                <a:spcPct val="0"/>
              </a:spcBef>
              <a:spcAft>
                <a:spcPct val="0"/>
              </a:spcAft>
              <a:defRPr/>
            </a:pPr>
            <a:endParaRPr lang="en-US" sz="1300">
              <a:solidFill>
                <a:srgbClr val="5F6062"/>
              </a:solidFill>
              <a:latin typeface="Arial" charset="0"/>
              <a:sym typeface="Arial" charset="0"/>
            </a:endParaRPr>
          </a:p>
        </p:txBody>
      </p:sp>
      <p:pic>
        <p:nvPicPr>
          <p:cNvPr id="12295"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350846" y="1401201"/>
            <a:ext cx="9351472" cy="490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IFRS reg logo2013.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44686" y="6877526"/>
            <a:ext cx="1563184" cy="342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1"/>
          <p:cNvSpPr txBox="1">
            <a:spLocks/>
          </p:cNvSpPr>
          <p:nvPr/>
        </p:nvSpPr>
        <p:spPr>
          <a:xfrm>
            <a:off x="6945524" y="694836"/>
            <a:ext cx="2352146" cy="412118"/>
          </a:xfrm>
          <a:prstGeom prst="rect">
            <a:avLst/>
          </a:prstGeom>
        </p:spPr>
        <p:txBody>
          <a:bodyPr vert="horz" lIns="97201" tIns="48600" rIns="97201" bIns="48600" rtlCol="0" anchor="ctr"/>
          <a:lstStyle>
            <a:defPPr>
              <a:defRPr lang="en-US"/>
            </a:defPPr>
            <a:lvl1pPr algn="r" rtl="0" fontAlgn="base">
              <a:spcBef>
                <a:spcPct val="0"/>
              </a:spcBef>
              <a:spcAft>
                <a:spcPct val="0"/>
              </a:spcAft>
              <a:defRPr sz="1800" kern="1200">
                <a:solidFill>
                  <a:schemeClr val="bg1"/>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5pPr>
            <a:lvl6pPr marL="22860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6pPr>
            <a:lvl7pPr marL="27432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7pPr>
            <a:lvl8pPr marL="32004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8pPr>
            <a:lvl9pPr marL="36576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9pPr>
          </a:lstStyle>
          <a:p>
            <a:pPr defTabSz="972007">
              <a:defRPr/>
            </a:pPr>
            <a:fld id="{0E157E24-94FB-5547-89B9-DD231CECEEFB}" type="slidenum">
              <a:rPr lang="en-US" sz="1900">
                <a:solidFill>
                  <a:srgbClr val="FFFFFF"/>
                </a:solidFill>
              </a:rPr>
              <a:pPr defTabSz="972007">
                <a:defRPr/>
              </a:pPr>
              <a:t>22</a:t>
            </a:fld>
            <a:endParaRPr lang="en-US" sz="1900" dirty="0">
              <a:solidFill>
                <a:srgbClr val="FFFFFF"/>
              </a:solidFill>
            </a:endParaRPr>
          </a:p>
        </p:txBody>
      </p:sp>
      <p:sp>
        <p:nvSpPr>
          <p:cNvPr id="11" name="Snip Single Corner Rectangle 10"/>
          <p:cNvSpPr/>
          <p:nvPr/>
        </p:nvSpPr>
        <p:spPr bwMode="auto">
          <a:xfrm>
            <a:off x="863502" y="4601806"/>
            <a:ext cx="6888073" cy="975308"/>
          </a:xfrm>
          <a:prstGeom prst="snip1Rect">
            <a:avLst/>
          </a:prstGeom>
          <a:solidFill>
            <a:schemeClr val="bg1">
              <a:alpha val="46000"/>
            </a:schemeClr>
          </a:solidFill>
          <a:ln w="9525" cap="flat" cmpd="sng" algn="ctr">
            <a:noFill/>
            <a:prstDash val="solid"/>
            <a:round/>
            <a:headEnd type="none" w="med" len="med"/>
            <a:tailEnd type="none" w="med" len="med"/>
          </a:ln>
          <a:effectLst/>
        </p:spPr>
        <p:txBody>
          <a:bodyPr vert="horz" wrap="square" lIns="97201" tIns="48600" rIns="97201" bIns="48600" numCol="1" rtlCol="0" anchor="t" anchorCtr="0" compatLnSpc="1">
            <a:prstTxWarp prst="textNoShape">
              <a:avLst/>
            </a:prstTxWarp>
          </a:bodyPr>
          <a:lstStyle/>
          <a:p>
            <a:pPr defTabSz="972007" fontAlgn="base">
              <a:spcBef>
                <a:spcPct val="0"/>
              </a:spcBef>
              <a:spcAft>
                <a:spcPct val="0"/>
              </a:spcAft>
              <a:defRPr/>
            </a:pPr>
            <a:endParaRPr lang="en-US" sz="2600">
              <a:solidFill>
                <a:srgbClr val="000000"/>
              </a:solidFill>
              <a:latin typeface="Arial" charset="0"/>
              <a:ea typeface="ヒラギノ角ゴ ProN W3" charset="0"/>
              <a:cs typeface="ヒラギノ角ゴ ProN W3" charset="0"/>
              <a:sym typeface="Arial" charset="0"/>
            </a:endParaRPr>
          </a:p>
        </p:txBody>
      </p:sp>
      <p:sp>
        <p:nvSpPr>
          <p:cNvPr id="12" name="Snip Single Corner Rectangle 11"/>
          <p:cNvSpPr/>
          <p:nvPr/>
        </p:nvSpPr>
        <p:spPr bwMode="auto">
          <a:xfrm>
            <a:off x="863502" y="1919708"/>
            <a:ext cx="6888073" cy="2438271"/>
          </a:xfrm>
          <a:prstGeom prst="snip1Rect">
            <a:avLst/>
          </a:prstGeom>
          <a:solidFill>
            <a:schemeClr val="bg1">
              <a:alpha val="42000"/>
            </a:schemeClr>
          </a:solidFill>
          <a:ln w="9525" cap="flat" cmpd="sng" algn="ctr">
            <a:noFill/>
            <a:prstDash val="solid"/>
            <a:round/>
            <a:headEnd type="none" w="med" len="med"/>
            <a:tailEnd type="none" w="med" len="med"/>
          </a:ln>
          <a:effectLst/>
        </p:spPr>
        <p:txBody>
          <a:bodyPr vert="horz" wrap="square" lIns="97201" tIns="48600" rIns="97201" bIns="48600" numCol="1" rtlCol="0" anchor="t" anchorCtr="0" compatLnSpc="1">
            <a:prstTxWarp prst="textNoShape">
              <a:avLst/>
            </a:prstTxWarp>
          </a:bodyPr>
          <a:lstStyle/>
          <a:p>
            <a:pPr defTabSz="972007" fontAlgn="base">
              <a:spcBef>
                <a:spcPct val="0"/>
              </a:spcBef>
              <a:spcAft>
                <a:spcPct val="0"/>
              </a:spcAft>
              <a:defRPr/>
            </a:pPr>
            <a:endParaRPr lang="en-US" sz="2600">
              <a:solidFill>
                <a:srgbClr val="000000"/>
              </a:solidFill>
              <a:latin typeface="Arial" charset="0"/>
              <a:ea typeface="ヒラギノ角ゴ ProN W3" charset="0"/>
              <a:cs typeface="ヒラギノ角ゴ ProN W3" charset="0"/>
              <a:sym typeface="Arial" charset="0"/>
            </a:endParaRPr>
          </a:p>
        </p:txBody>
      </p:sp>
      <p:sp>
        <p:nvSpPr>
          <p:cNvPr id="13" name="Content Placeholder 2"/>
          <p:cNvSpPr>
            <a:spLocks noGrp="1"/>
          </p:cNvSpPr>
          <p:nvPr>
            <p:ph idx="1"/>
          </p:nvPr>
        </p:nvSpPr>
        <p:spPr>
          <a:xfrm>
            <a:off x="1083335" y="2000988"/>
            <a:ext cx="2418153" cy="243826"/>
          </a:xfrm>
        </p:spPr>
        <p:txBody>
          <a:bodyPr>
            <a:normAutofit fontScale="92500" lnSpcReduction="20000"/>
          </a:bodyPr>
          <a:lstStyle/>
          <a:p>
            <a:pPr marL="0" indent="0">
              <a:buNone/>
            </a:pPr>
            <a:r>
              <a:rPr lang="en-US" sz="1500" b="1" dirty="0">
                <a:solidFill>
                  <a:srgbClr val="B31E3B"/>
                </a:solidFill>
              </a:rPr>
              <a:t>Keep up to date</a:t>
            </a:r>
          </a:p>
        </p:txBody>
      </p:sp>
      <p:pic>
        <p:nvPicPr>
          <p:cNvPr id="14" name="Picture 13" descr="twitter.pdf"/>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83335" y="2407362"/>
            <a:ext cx="293109" cy="325103"/>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83335" y="2840833"/>
            <a:ext cx="293109" cy="325103"/>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83335" y="3274304"/>
            <a:ext cx="293109" cy="325103"/>
          </a:xfrm>
          <a:prstGeom prst="rect">
            <a:avLst/>
          </a:prstGeom>
        </p:spPr>
      </p:pic>
      <p:sp>
        <p:nvSpPr>
          <p:cNvPr id="17" name="Rectangle 16"/>
          <p:cNvSpPr/>
          <p:nvPr/>
        </p:nvSpPr>
        <p:spPr>
          <a:xfrm>
            <a:off x="1501326" y="3789051"/>
            <a:ext cx="1459467" cy="198177"/>
          </a:xfrm>
          <a:prstGeom prst="rect">
            <a:avLst/>
          </a:prstGeom>
        </p:spPr>
        <p:txBody>
          <a:bodyPr wrap="none" lIns="97201" tIns="48600" rIns="97201" bIns="48600">
            <a:spAutoFit/>
          </a:bodyPr>
          <a:lstStyle/>
          <a:p>
            <a:pPr defTabSz="972007" fontAlgn="base">
              <a:lnSpc>
                <a:spcPct val="50000"/>
              </a:lnSpc>
              <a:spcBef>
                <a:spcPct val="0"/>
              </a:spcBef>
              <a:spcAft>
                <a:spcPct val="0"/>
              </a:spcAft>
              <a:defRPr/>
            </a:pPr>
            <a:r>
              <a:rPr lang="en-US" sz="1300" dirty="0">
                <a:solidFill>
                  <a:srgbClr val="5F6062"/>
                </a:solidFill>
                <a:latin typeface="Arial" charset="0"/>
                <a:sym typeface="Arial" charset="0"/>
              </a:rPr>
              <a:t>IFRS Foundation</a:t>
            </a:r>
          </a:p>
        </p:txBody>
      </p:sp>
      <p:sp>
        <p:nvSpPr>
          <p:cNvPr id="18" name="Rectangle 17"/>
          <p:cNvSpPr/>
          <p:nvPr/>
        </p:nvSpPr>
        <p:spPr>
          <a:xfrm>
            <a:off x="1501327" y="3319421"/>
            <a:ext cx="1105652" cy="198177"/>
          </a:xfrm>
          <a:prstGeom prst="rect">
            <a:avLst/>
          </a:prstGeom>
        </p:spPr>
        <p:txBody>
          <a:bodyPr wrap="none" lIns="97201" tIns="48600" rIns="97201" bIns="48600">
            <a:spAutoFit/>
          </a:bodyPr>
          <a:lstStyle/>
          <a:p>
            <a:pPr defTabSz="972007" fontAlgn="base">
              <a:lnSpc>
                <a:spcPct val="50000"/>
              </a:lnSpc>
              <a:spcBef>
                <a:spcPct val="0"/>
              </a:spcBef>
              <a:spcAft>
                <a:spcPct val="0"/>
              </a:spcAft>
              <a:defRPr/>
            </a:pPr>
            <a:r>
              <a:rPr lang="en-US" sz="1300" dirty="0">
                <a:solidFill>
                  <a:srgbClr val="5F6062"/>
                </a:solidFill>
                <a:latin typeface="Arial" charset="0"/>
                <a:sym typeface="Arial" charset="0"/>
              </a:rPr>
              <a:t>www.ifrs.org</a:t>
            </a:r>
          </a:p>
        </p:txBody>
      </p:sp>
      <p:sp>
        <p:nvSpPr>
          <p:cNvPr id="19" name="Rectangle 18"/>
          <p:cNvSpPr/>
          <p:nvPr/>
        </p:nvSpPr>
        <p:spPr>
          <a:xfrm>
            <a:off x="1501326" y="2913042"/>
            <a:ext cx="1459467" cy="198177"/>
          </a:xfrm>
          <a:prstGeom prst="rect">
            <a:avLst/>
          </a:prstGeom>
        </p:spPr>
        <p:txBody>
          <a:bodyPr wrap="none" lIns="97201" tIns="48600" rIns="97201" bIns="48600">
            <a:spAutoFit/>
          </a:bodyPr>
          <a:lstStyle/>
          <a:p>
            <a:pPr defTabSz="972007" fontAlgn="base">
              <a:lnSpc>
                <a:spcPct val="50000"/>
              </a:lnSpc>
              <a:spcBef>
                <a:spcPct val="0"/>
              </a:spcBef>
              <a:spcAft>
                <a:spcPct val="0"/>
              </a:spcAft>
              <a:defRPr/>
            </a:pPr>
            <a:r>
              <a:rPr lang="en-US" sz="1300" dirty="0">
                <a:solidFill>
                  <a:srgbClr val="5F6062"/>
                </a:solidFill>
                <a:latin typeface="Arial" charset="0"/>
                <a:sym typeface="Arial" charset="0"/>
              </a:rPr>
              <a:t>IFRS Foundation</a:t>
            </a:r>
          </a:p>
        </p:txBody>
      </p:sp>
      <p:sp>
        <p:nvSpPr>
          <p:cNvPr id="20" name="Rectangle 19"/>
          <p:cNvSpPr/>
          <p:nvPr/>
        </p:nvSpPr>
        <p:spPr>
          <a:xfrm>
            <a:off x="1501325" y="2488639"/>
            <a:ext cx="1582898" cy="198177"/>
          </a:xfrm>
          <a:prstGeom prst="rect">
            <a:avLst/>
          </a:prstGeom>
        </p:spPr>
        <p:txBody>
          <a:bodyPr wrap="none" lIns="97201" tIns="48600" rIns="97201" bIns="48600">
            <a:spAutoFit/>
          </a:bodyPr>
          <a:lstStyle/>
          <a:p>
            <a:pPr defTabSz="972007" fontAlgn="base">
              <a:lnSpc>
                <a:spcPct val="50000"/>
              </a:lnSpc>
              <a:spcBef>
                <a:spcPct val="0"/>
              </a:spcBef>
              <a:spcAft>
                <a:spcPct val="0"/>
              </a:spcAft>
              <a:defRPr/>
            </a:pPr>
            <a:r>
              <a:rPr lang="en-US" sz="1300" dirty="0">
                <a:solidFill>
                  <a:srgbClr val="5F6062"/>
                </a:solidFill>
                <a:latin typeface="Arial" charset="0"/>
                <a:sym typeface="Arial" charset="0"/>
              </a:rPr>
              <a:t>@</a:t>
            </a:r>
            <a:r>
              <a:rPr lang="en-US" sz="1300" dirty="0" err="1">
                <a:solidFill>
                  <a:srgbClr val="5F6062"/>
                </a:solidFill>
                <a:latin typeface="Arial" charset="0"/>
                <a:sym typeface="Arial" charset="0"/>
              </a:rPr>
              <a:t>IFRSFoundation</a:t>
            </a:r>
            <a:endParaRPr lang="en-US" sz="1300" dirty="0">
              <a:solidFill>
                <a:srgbClr val="5F6062"/>
              </a:solidFill>
              <a:latin typeface="Arial" charset="0"/>
              <a:sym typeface="Arial" charset="0"/>
            </a:endParaRPr>
          </a:p>
        </p:txBody>
      </p:sp>
      <p:sp>
        <p:nvSpPr>
          <p:cNvPr id="21" name="Content Placeholder 2"/>
          <p:cNvSpPr txBox="1">
            <a:spLocks/>
          </p:cNvSpPr>
          <p:nvPr/>
        </p:nvSpPr>
        <p:spPr bwMode="auto">
          <a:xfrm>
            <a:off x="1083334" y="4683082"/>
            <a:ext cx="1905212" cy="243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227282" indent="-227282" algn="l" rtl="0" eaLnBrk="0" fontAlgn="base" hangingPunct="0">
              <a:spcBef>
                <a:spcPts val="767"/>
              </a:spcBef>
              <a:spcAft>
                <a:spcPct val="0"/>
              </a:spcAft>
              <a:buClr>
                <a:srgbClr val="B31E3B"/>
              </a:buClr>
              <a:buSzPct val="100000"/>
              <a:buFont typeface="Arial" charset="0"/>
              <a:buChar char="•"/>
              <a:defRPr sz="2200">
                <a:solidFill>
                  <a:schemeClr val="tx1"/>
                </a:solidFill>
                <a:latin typeface="+mn-lt"/>
                <a:ea typeface="+mn-ea"/>
                <a:cs typeface="+mn-cs"/>
                <a:sym typeface="Arial" charset="0"/>
              </a:defRPr>
            </a:lvl1pPr>
            <a:lvl2pPr marL="689962" indent="-227282" algn="l" rtl="0" eaLnBrk="0" fontAlgn="base" hangingPunct="0">
              <a:lnSpc>
                <a:spcPct val="110000"/>
              </a:lnSpc>
              <a:spcBef>
                <a:spcPct val="0"/>
              </a:spcBef>
              <a:spcAft>
                <a:spcPct val="0"/>
              </a:spcAft>
              <a:buClr>
                <a:srgbClr val="5F6062"/>
              </a:buClr>
              <a:buSzPct val="100000"/>
              <a:buFont typeface="Arial" charset="0"/>
              <a:buChar char="–"/>
              <a:defRPr sz="2000">
                <a:solidFill>
                  <a:schemeClr val="tx1"/>
                </a:solidFill>
                <a:latin typeface="+mn-lt"/>
                <a:ea typeface="+mn-ea"/>
                <a:cs typeface="+mn-cs"/>
                <a:sym typeface="Arial" charset="0"/>
              </a:defRPr>
            </a:lvl2pPr>
            <a:lvl3pPr marL="1144526" indent="-227282" algn="l" rtl="0" eaLnBrk="0" fontAlgn="base" hangingPunct="0">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3pPr>
            <a:lvl4pPr marL="1607207" indent="-227282" algn="l" rtl="0" eaLnBrk="0" fontAlgn="base" hangingPunct="0">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4pPr>
            <a:lvl5pPr marL="2061770" indent="-227282" algn="l" rtl="0" eaLnBrk="0" fontAlgn="base" hangingPunct="0">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5pPr>
            <a:lvl6pPr marL="2451396" indent="-227282" algn="l" rtl="0" fontAlgn="base">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6pPr>
            <a:lvl7pPr marL="2841022" indent="-227282" algn="l" rtl="0" fontAlgn="base">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7pPr>
            <a:lvl8pPr marL="3230648" indent="-227282" algn="l" rtl="0" fontAlgn="base">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8pPr>
            <a:lvl9pPr marL="3620273" indent="-227282" algn="l" rtl="0" fontAlgn="base">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9pPr>
          </a:lstStyle>
          <a:p>
            <a:pPr marL="0" indent="0" defTabSz="972007">
              <a:spcBef>
                <a:spcPts val="815"/>
              </a:spcBef>
              <a:buNone/>
              <a:defRPr/>
            </a:pPr>
            <a:r>
              <a:rPr lang="en-US" sz="1300" b="1" dirty="0">
                <a:solidFill>
                  <a:srgbClr val="B31E3B"/>
                </a:solidFill>
                <a:latin typeface="Arial"/>
              </a:rPr>
              <a:t>Comment on our work</a:t>
            </a:r>
          </a:p>
        </p:txBody>
      </p:sp>
      <p:sp>
        <p:nvSpPr>
          <p:cNvPr id="22" name="Rectangle 21"/>
          <p:cNvSpPr/>
          <p:nvPr/>
        </p:nvSpPr>
        <p:spPr>
          <a:xfrm>
            <a:off x="1501325" y="5089462"/>
            <a:ext cx="1674269" cy="198177"/>
          </a:xfrm>
          <a:prstGeom prst="rect">
            <a:avLst/>
          </a:prstGeom>
        </p:spPr>
        <p:txBody>
          <a:bodyPr wrap="none" lIns="97201" tIns="48600" rIns="97201" bIns="48600">
            <a:spAutoFit/>
          </a:bodyPr>
          <a:lstStyle/>
          <a:p>
            <a:pPr defTabSz="972007" fontAlgn="base">
              <a:lnSpc>
                <a:spcPct val="50000"/>
              </a:lnSpc>
              <a:spcBef>
                <a:spcPct val="0"/>
              </a:spcBef>
              <a:spcAft>
                <a:spcPct val="0"/>
              </a:spcAft>
              <a:defRPr/>
            </a:pPr>
            <a:r>
              <a:rPr lang="en-US" sz="1300" dirty="0" err="1">
                <a:solidFill>
                  <a:srgbClr val="5F6062"/>
                </a:solidFill>
                <a:latin typeface="Arial" charset="0"/>
                <a:sym typeface="Arial" charset="0"/>
              </a:rPr>
              <a:t>go.ifrs.org</a:t>
            </a:r>
            <a:r>
              <a:rPr lang="en-US" sz="1300" dirty="0">
                <a:solidFill>
                  <a:srgbClr val="5F6062"/>
                </a:solidFill>
                <a:latin typeface="Arial" charset="0"/>
                <a:sym typeface="Arial" charset="0"/>
              </a:rPr>
              <a:t>/comment</a:t>
            </a:r>
          </a:p>
        </p:txBody>
      </p:sp>
      <p:pic>
        <p:nvPicPr>
          <p:cNvPr id="23" name="Picture 22"/>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83335" y="5008185"/>
            <a:ext cx="293109" cy="325103"/>
          </a:xfrm>
          <a:prstGeom prst="rect">
            <a:avLst/>
          </a:prstGeom>
        </p:spPr>
      </p:pic>
      <p:pic>
        <p:nvPicPr>
          <p:cNvPr id="24" name="Picture 23" descr="YouTube-social-squircle_red.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83335" y="3707774"/>
            <a:ext cx="293109" cy="325103"/>
          </a:xfrm>
          <a:prstGeom prst="rect">
            <a:avLst/>
          </a:prstGeom>
        </p:spPr>
      </p:pic>
    </p:spTree>
    <p:extLst>
      <p:ext uri="{BB962C8B-B14F-4D97-AF65-F5344CB8AC3E}">
        <p14:creationId xmlns:p14="http://schemas.microsoft.com/office/powerpoint/2010/main" val="2049322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728" y="0"/>
            <a:ext cx="10092079" cy="7740650"/>
          </a:xfrm>
          <a:prstGeom prst="rect">
            <a:avLst/>
          </a:prstGeom>
        </p:spPr>
      </p:pic>
      <p:sp>
        <p:nvSpPr>
          <p:cNvPr id="2" name="Título 1"/>
          <p:cNvSpPr>
            <a:spLocks noGrp="1"/>
          </p:cNvSpPr>
          <p:nvPr>
            <p:ph type="ctrTitle"/>
          </p:nvPr>
        </p:nvSpPr>
        <p:spPr>
          <a:xfrm>
            <a:off x="557433" y="678777"/>
            <a:ext cx="8568531" cy="2694893"/>
          </a:xfrm>
        </p:spPr>
        <p:txBody>
          <a:bodyPr>
            <a:normAutofit/>
          </a:bodyPr>
          <a:lstStyle/>
          <a:p>
            <a:r>
              <a:rPr lang="es-MX" sz="5400" b="1" dirty="0"/>
              <a:t>DESAFIOS DE LAS AUTORIDADES DEL SECTOR PÚBLICO EN COLOMBIA</a:t>
            </a:r>
            <a:endParaRPr lang="es-CO" sz="5400" b="1" dirty="0"/>
          </a:p>
        </p:txBody>
      </p:sp>
      <p:sp>
        <p:nvSpPr>
          <p:cNvPr id="3" name="Subtítulo 2"/>
          <p:cNvSpPr>
            <a:spLocks noGrp="1"/>
          </p:cNvSpPr>
          <p:nvPr>
            <p:ph type="subTitle" idx="1"/>
          </p:nvPr>
        </p:nvSpPr>
        <p:spPr>
          <a:xfrm>
            <a:off x="1246975" y="3860276"/>
            <a:ext cx="7560469" cy="1868865"/>
          </a:xfrm>
        </p:spPr>
        <p:txBody>
          <a:bodyPr>
            <a:normAutofit/>
          </a:bodyPr>
          <a:lstStyle/>
          <a:p>
            <a:r>
              <a:rPr lang="es-MX" sz="4800" b="1" dirty="0"/>
              <a:t>Pedro Luis Bohórquez</a:t>
            </a:r>
          </a:p>
          <a:p>
            <a:r>
              <a:rPr lang="es-MX" sz="4800" b="1" dirty="0"/>
              <a:t>Contador General Nación</a:t>
            </a:r>
            <a:endParaRPr lang="es-CO" sz="4800" b="1" dirty="0"/>
          </a:p>
        </p:txBody>
      </p:sp>
    </p:spTree>
    <p:extLst>
      <p:ext uri="{BB962C8B-B14F-4D97-AF65-F5344CB8AC3E}">
        <p14:creationId xmlns:p14="http://schemas.microsoft.com/office/powerpoint/2010/main" val="517874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907171" y="1302236"/>
            <a:ext cx="8044542" cy="1200329"/>
          </a:xfrm>
          <a:prstGeom prst="rect">
            <a:avLst/>
          </a:prstGeom>
          <a:noFill/>
        </p:spPr>
        <p:txBody>
          <a:bodyPr wrap="square" rtlCol="0">
            <a:spAutoFit/>
          </a:bodyPr>
          <a:lstStyle/>
          <a:p>
            <a:pPr algn="ctr"/>
            <a:r>
              <a:rPr lang="es-CO" sz="3600" b="1" dirty="0">
                <a:solidFill>
                  <a:schemeClr val="accent5">
                    <a:lumMod val="75000"/>
                  </a:schemeClr>
                </a:solidFill>
                <a:effectLst>
                  <a:outerShdw blurRad="50800" dist="38100" dir="5400000" algn="t" rotWithShape="0">
                    <a:prstClr val="black">
                      <a:alpha val="40000"/>
                    </a:prstClr>
                  </a:outerShdw>
                </a:effectLst>
              </a:rPr>
              <a:t>DESAFIOS DE LOS NORMALIZADORES  A NIVEL MUNDIAL Y LOCAL  </a:t>
            </a:r>
          </a:p>
        </p:txBody>
      </p:sp>
      <p:pic>
        <p:nvPicPr>
          <p:cNvPr id="9" name="Imagen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7171" y="2957608"/>
            <a:ext cx="3041251" cy="3287486"/>
          </a:xfrm>
          <a:prstGeom prst="ellipse">
            <a:avLst/>
          </a:prstGeom>
        </p:spPr>
      </p:pic>
      <p:pic>
        <p:nvPicPr>
          <p:cNvPr id="5" name="Imagen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37329" y="3095174"/>
            <a:ext cx="4617584" cy="3012355"/>
          </a:xfrm>
          <a:prstGeom prst="rect">
            <a:avLst/>
          </a:prstGeom>
        </p:spPr>
      </p:pic>
    </p:spTree>
    <p:extLst>
      <p:ext uri="{BB962C8B-B14F-4D97-AF65-F5344CB8AC3E}">
        <p14:creationId xmlns:p14="http://schemas.microsoft.com/office/powerpoint/2010/main" val="1491837263"/>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38098" y="2154704"/>
            <a:ext cx="2555470" cy="1983293"/>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41017" y="4741680"/>
            <a:ext cx="2552551" cy="1688102"/>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5" name="4 CuadroTexto"/>
          <p:cNvSpPr txBox="1"/>
          <p:nvPr/>
        </p:nvSpPr>
        <p:spPr>
          <a:xfrm>
            <a:off x="7205425" y="2485603"/>
            <a:ext cx="2106410" cy="1077218"/>
          </a:xfrm>
          <a:prstGeom prst="rect">
            <a:avLst/>
          </a:prstGeom>
          <a:noFill/>
          <a:ln>
            <a:solidFill>
              <a:srgbClr val="002060"/>
            </a:solidFill>
          </a:ln>
        </p:spPr>
        <p:txBody>
          <a:bodyPr wrap="square" rtlCol="0">
            <a:spAutoFit/>
          </a:bodyPr>
          <a:lstStyle/>
          <a:p>
            <a:pPr algn="ctr"/>
            <a:r>
              <a:rPr lang="es-CO" sz="3200" b="1" dirty="0"/>
              <a:t>IPSAS</a:t>
            </a:r>
          </a:p>
          <a:p>
            <a:pPr algn="ctr"/>
            <a:r>
              <a:rPr lang="es-CO" sz="3200" b="1" dirty="0"/>
              <a:t>NIIF</a:t>
            </a:r>
          </a:p>
        </p:txBody>
      </p:sp>
      <p:sp>
        <p:nvSpPr>
          <p:cNvPr id="10" name="9 CuadroTexto"/>
          <p:cNvSpPr txBox="1"/>
          <p:nvPr/>
        </p:nvSpPr>
        <p:spPr>
          <a:xfrm>
            <a:off x="7243874" y="5373095"/>
            <a:ext cx="2013886" cy="584775"/>
          </a:xfrm>
          <a:prstGeom prst="rect">
            <a:avLst/>
          </a:prstGeom>
          <a:noFill/>
          <a:ln>
            <a:solidFill>
              <a:srgbClr val="002060"/>
            </a:solidFill>
          </a:ln>
        </p:spPr>
        <p:txBody>
          <a:bodyPr wrap="square" rtlCol="0">
            <a:spAutoFit/>
          </a:bodyPr>
          <a:lstStyle/>
          <a:p>
            <a:pPr algn="ctr"/>
            <a:r>
              <a:rPr lang="es-CO" sz="3200" b="1" dirty="0"/>
              <a:t>NIC/NIIF</a:t>
            </a:r>
          </a:p>
        </p:txBody>
      </p:sp>
      <p:sp>
        <p:nvSpPr>
          <p:cNvPr id="6" name="5 Llamada de flecha a la derecha"/>
          <p:cNvSpPr/>
          <p:nvPr/>
        </p:nvSpPr>
        <p:spPr>
          <a:xfrm rot="10800000">
            <a:off x="6895168" y="2474209"/>
            <a:ext cx="293903" cy="1393888"/>
          </a:xfrm>
          <a:prstGeom prst="rightArrowCallout">
            <a:avLst/>
          </a:prstGeom>
          <a:ln>
            <a:solidFill>
              <a:schemeClr val="tx1"/>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effectLst/>
            </a:endParaRPr>
          </a:p>
        </p:txBody>
      </p:sp>
      <p:sp>
        <p:nvSpPr>
          <p:cNvPr id="7" name="6 Llamada de flecha hacia arriba"/>
          <p:cNvSpPr/>
          <p:nvPr/>
        </p:nvSpPr>
        <p:spPr>
          <a:xfrm>
            <a:off x="7222128" y="5976278"/>
            <a:ext cx="2035632" cy="1007864"/>
          </a:xfrm>
          <a:prstGeom prst="upArrowCallout">
            <a:avLst/>
          </a:prstGeom>
          <a:ln>
            <a:solidFill>
              <a:schemeClr val="tx1"/>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solidFill>
                  <a:schemeClr val="bg1"/>
                </a:solidFill>
              </a:rPr>
              <a:t>IASB</a:t>
            </a:r>
          </a:p>
          <a:p>
            <a:pPr algn="ctr"/>
            <a:r>
              <a:rPr lang="es-CO" sz="2400" b="1" dirty="0">
                <a:solidFill>
                  <a:schemeClr val="bg1"/>
                </a:solidFill>
              </a:rPr>
              <a:t>IFRS</a:t>
            </a:r>
          </a:p>
        </p:txBody>
      </p:sp>
      <p:sp>
        <p:nvSpPr>
          <p:cNvPr id="13" name="12 Llamada de flecha a la derecha"/>
          <p:cNvSpPr/>
          <p:nvPr/>
        </p:nvSpPr>
        <p:spPr>
          <a:xfrm rot="10800000">
            <a:off x="6928200" y="4752094"/>
            <a:ext cx="293903" cy="1205775"/>
          </a:xfrm>
          <a:prstGeom prst="rightArrowCallout">
            <a:avLst/>
          </a:prstGeom>
          <a:ln>
            <a:solidFill>
              <a:schemeClr val="tx1"/>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11 Llamada de flecha hacia abajo"/>
          <p:cNvSpPr/>
          <p:nvPr/>
        </p:nvSpPr>
        <p:spPr>
          <a:xfrm>
            <a:off x="7210278" y="1538576"/>
            <a:ext cx="900119" cy="914400"/>
          </a:xfrm>
          <a:prstGeom prst="downArrowCallout">
            <a:avLst/>
          </a:prstGeom>
          <a:ln>
            <a:solidFill>
              <a:schemeClr val="tx1"/>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t>IFAC</a:t>
            </a:r>
          </a:p>
          <a:p>
            <a:pPr algn="ctr"/>
            <a:r>
              <a:rPr lang="es-CO" b="1" dirty="0"/>
              <a:t>IPSAS</a:t>
            </a:r>
          </a:p>
        </p:txBody>
      </p:sp>
      <p:sp>
        <p:nvSpPr>
          <p:cNvPr id="18" name="17 Llamada de flecha hacia abajo"/>
          <p:cNvSpPr/>
          <p:nvPr/>
        </p:nvSpPr>
        <p:spPr>
          <a:xfrm>
            <a:off x="8228703" y="1549458"/>
            <a:ext cx="1045034" cy="914400"/>
          </a:xfrm>
          <a:prstGeom prst="downArrowCallout">
            <a:avLst/>
          </a:prstGeom>
          <a:ln>
            <a:solidFill>
              <a:schemeClr val="tx1"/>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t>IFRS</a:t>
            </a:r>
          </a:p>
          <a:p>
            <a:pPr algn="ctr"/>
            <a:r>
              <a:rPr lang="es-CO" b="1" dirty="0"/>
              <a:t>NIC/NIIF</a:t>
            </a:r>
          </a:p>
        </p:txBody>
      </p:sp>
      <p:sp>
        <p:nvSpPr>
          <p:cNvPr id="14" name="13 Redondear rectángulo de esquina sencilla"/>
          <p:cNvSpPr/>
          <p:nvPr/>
        </p:nvSpPr>
        <p:spPr>
          <a:xfrm>
            <a:off x="7205425" y="3515261"/>
            <a:ext cx="2106410" cy="352837"/>
          </a:xfrm>
          <a:prstGeom prst="round1Rect">
            <a:avLst/>
          </a:prstGeom>
          <a:ln>
            <a:solidFill>
              <a:srgbClr val="FFFF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t>C G N</a:t>
            </a:r>
          </a:p>
        </p:txBody>
      </p:sp>
      <p:sp>
        <p:nvSpPr>
          <p:cNvPr id="20" name="19 Redondear rectángulo de esquina sencilla"/>
          <p:cNvSpPr/>
          <p:nvPr/>
        </p:nvSpPr>
        <p:spPr>
          <a:xfrm>
            <a:off x="7243874" y="5057374"/>
            <a:ext cx="2024772" cy="304807"/>
          </a:xfrm>
          <a:prstGeom prst="round1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t>CTCP</a:t>
            </a:r>
          </a:p>
        </p:txBody>
      </p:sp>
      <p:sp>
        <p:nvSpPr>
          <p:cNvPr id="21" name="20 Redondear rectángulo de esquina sencilla"/>
          <p:cNvSpPr/>
          <p:nvPr/>
        </p:nvSpPr>
        <p:spPr>
          <a:xfrm>
            <a:off x="7243874" y="4741680"/>
            <a:ext cx="2013886" cy="304807"/>
          </a:xfrm>
          <a:prstGeom prst="round1Rect">
            <a:avLst/>
          </a:prstGeom>
          <a:ln>
            <a:solidFill>
              <a:srgbClr val="FFFF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t>MHCP- MICT</a:t>
            </a:r>
          </a:p>
        </p:txBody>
      </p:sp>
      <p:pic>
        <p:nvPicPr>
          <p:cNvPr id="8" name="Imagen 7"/>
          <p:cNvPicPr>
            <a:picLocks noChangeAspect="1"/>
          </p:cNvPicPr>
          <p:nvPr/>
        </p:nvPicPr>
        <p:blipFill>
          <a:blip r:embed="rId4" cstate="email">
            <a:clrChange>
              <a:clrFrom>
                <a:srgbClr val="FCFBF7"/>
              </a:clrFrom>
              <a:clrTo>
                <a:srgbClr val="FCFBF7">
                  <a:alpha val="0"/>
                </a:srgbClr>
              </a:clrTo>
            </a:clrChange>
            <a:extLst>
              <a:ext uri="{28A0092B-C50C-407E-A947-70E740481C1C}">
                <a14:useLocalDpi xmlns:a14="http://schemas.microsoft.com/office/drawing/2010/main"/>
              </a:ext>
            </a:extLst>
          </a:blip>
          <a:stretch>
            <a:fillRect/>
          </a:stretch>
        </p:blipFill>
        <p:spPr>
          <a:xfrm>
            <a:off x="324219" y="1839701"/>
            <a:ext cx="3535906" cy="4651927"/>
          </a:xfrm>
          <a:prstGeom prst="rect">
            <a:avLst/>
          </a:prstGeom>
        </p:spPr>
      </p:pic>
    </p:spTree>
    <p:extLst>
      <p:ext uri="{BB962C8B-B14F-4D97-AF65-F5344CB8AC3E}">
        <p14:creationId xmlns:p14="http://schemas.microsoft.com/office/powerpoint/2010/main" val="2416717508"/>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73851" y="1145413"/>
            <a:ext cx="8681895" cy="954107"/>
          </a:xfrm>
          <a:prstGeom prst="rect">
            <a:avLst/>
          </a:prstGeom>
          <a:noFill/>
        </p:spPr>
        <p:txBody>
          <a:bodyPr wrap="square" rtlCol="0">
            <a:spAutoFit/>
          </a:bodyPr>
          <a:lstStyle/>
          <a:p>
            <a:pPr algn="ctr"/>
            <a:r>
              <a:rPr lang="es-CO" sz="2800" b="1" dirty="0">
                <a:solidFill>
                  <a:schemeClr val="accent5">
                    <a:lumMod val="75000"/>
                  </a:schemeClr>
                </a:solidFill>
                <a:effectLst>
                  <a:outerShdw blurRad="50800" dist="38100" dir="2700000" algn="tl" rotWithShape="0">
                    <a:prstClr val="black">
                      <a:alpha val="40000"/>
                    </a:prstClr>
                  </a:outerShdw>
                </a:effectLst>
              </a:rPr>
              <a:t>CARACTERÍSTICAS DEL SECTOR PÚBLICO QUE INFLUYEN </a:t>
            </a:r>
          </a:p>
          <a:p>
            <a:pPr algn="ctr"/>
            <a:r>
              <a:rPr lang="es-CO" sz="2800" b="1" dirty="0">
                <a:solidFill>
                  <a:schemeClr val="accent5">
                    <a:lumMod val="75000"/>
                  </a:schemeClr>
                </a:solidFill>
                <a:effectLst>
                  <a:outerShdw blurRad="50800" dist="38100" dir="2700000" algn="tl" rotWithShape="0">
                    <a:prstClr val="black">
                      <a:alpha val="40000"/>
                    </a:prstClr>
                  </a:outerShdw>
                </a:effectLst>
              </a:rPr>
              <a:t>EN LA CONTABILIDAD PÚBLICA </a:t>
            </a:r>
          </a:p>
        </p:txBody>
      </p:sp>
      <p:graphicFrame>
        <p:nvGraphicFramePr>
          <p:cNvPr id="9" name="Gráfico 8"/>
          <p:cNvGraphicFramePr/>
          <p:nvPr>
            <p:extLst>
              <p:ext uri="{D42A27DB-BD31-4B8C-83A1-F6EECF244321}">
                <p14:modId xmlns:p14="http://schemas.microsoft.com/office/powerpoint/2010/main" val="1663398945"/>
              </p:ext>
            </p:extLst>
          </p:nvPr>
        </p:nvGraphicFramePr>
        <p:xfrm>
          <a:off x="837399" y="2021306"/>
          <a:ext cx="8393688" cy="54390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97436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15688" y="1979000"/>
            <a:ext cx="3962400" cy="4806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23889" y="1119450"/>
            <a:ext cx="6145301" cy="6285521"/>
          </a:xfrm>
          <a:prstGeom prst="rect">
            <a:avLst/>
          </a:prstGeom>
        </p:spPr>
      </p:pic>
    </p:spTree>
    <p:extLst>
      <p:ext uri="{BB962C8B-B14F-4D97-AF65-F5344CB8AC3E}">
        <p14:creationId xmlns:p14="http://schemas.microsoft.com/office/powerpoint/2010/main" val="447132742"/>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4"/>
          <p:cNvSpPr txBox="1"/>
          <p:nvPr/>
        </p:nvSpPr>
        <p:spPr>
          <a:xfrm>
            <a:off x="1047976" y="1279283"/>
            <a:ext cx="8155214" cy="1261884"/>
          </a:xfrm>
          <a:prstGeom prst="rect">
            <a:avLst/>
          </a:prstGeom>
          <a:noFill/>
        </p:spPr>
        <p:txBody>
          <a:bodyPr wrap="square" rtlCol="0">
            <a:spAutoFit/>
          </a:bodyPr>
          <a:lstStyle/>
          <a:p>
            <a:pPr algn="ctr"/>
            <a:r>
              <a:rPr lang="es-CO" sz="2800" b="1" dirty="0">
                <a:solidFill>
                  <a:schemeClr val="accent5">
                    <a:lumMod val="75000"/>
                  </a:schemeClr>
                </a:solidFill>
                <a:effectLst>
                  <a:outerShdw blurRad="50800" dist="38100" dir="2700000" algn="tl" rotWithShape="0">
                    <a:prstClr val="black">
                      <a:alpha val="40000"/>
                    </a:prstClr>
                  </a:outerShdw>
                </a:effectLst>
                <a:latin typeface="+mn-lt"/>
              </a:rPr>
              <a:t>Estados Contables Consolidados</a:t>
            </a:r>
          </a:p>
          <a:p>
            <a:pPr algn="ctr"/>
            <a:r>
              <a:rPr lang="es-CO" sz="2400" b="1" dirty="0">
                <a:solidFill>
                  <a:schemeClr val="accent5">
                    <a:lumMod val="75000"/>
                  </a:schemeClr>
                </a:solidFill>
                <a:effectLst>
                  <a:outerShdw blurRad="50800" dist="38100" dir="2700000" algn="tl" rotWithShape="0">
                    <a:prstClr val="black">
                      <a:alpha val="40000"/>
                    </a:prstClr>
                  </a:outerShdw>
                </a:effectLst>
                <a:latin typeface="+mn-lt"/>
              </a:rPr>
              <a:t>SECTOR PÚBLICO - NIVEL NACIONAL - NIVEL TERRITORIAL </a:t>
            </a:r>
          </a:p>
          <a:p>
            <a:pPr algn="ctr"/>
            <a:r>
              <a:rPr lang="es-CO" sz="2400" b="1" dirty="0">
                <a:solidFill>
                  <a:schemeClr val="accent5">
                    <a:lumMod val="75000"/>
                  </a:schemeClr>
                </a:solidFill>
                <a:effectLst>
                  <a:outerShdw blurRad="50800" dist="38100" dir="2700000" algn="tl" rotWithShape="0">
                    <a:prstClr val="black">
                      <a:alpha val="40000"/>
                    </a:prstClr>
                  </a:outerShdw>
                </a:effectLst>
                <a:latin typeface="+mn-lt"/>
              </a:rPr>
              <a:t>A 31 de diciembre 2016</a:t>
            </a:r>
          </a:p>
        </p:txBody>
      </p:sp>
      <p:pic>
        <p:nvPicPr>
          <p:cNvPr id="4" name="Imagen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80771" y="2700823"/>
            <a:ext cx="7689624" cy="4563562"/>
          </a:xfrm>
          <a:prstGeom prst="rect">
            <a:avLst/>
          </a:prstGeom>
        </p:spPr>
      </p:pic>
    </p:spTree>
    <p:extLst>
      <p:ext uri="{BB962C8B-B14F-4D97-AF65-F5344CB8AC3E}">
        <p14:creationId xmlns:p14="http://schemas.microsoft.com/office/powerpoint/2010/main" val="2597547051"/>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
          <p:cNvPicPr>
            <a:picLocks noChangeAspect="1"/>
          </p:cNvPicPr>
          <p:nvPr/>
        </p:nvPicPr>
        <p:blipFill rotWithShape="1">
          <a:blip r:embed="rId2" cstate="email">
            <a:extLst>
              <a:ext uri="{28A0092B-C50C-407E-A947-70E740481C1C}">
                <a14:useLocalDpi xmlns:a14="http://schemas.microsoft.com/office/drawing/2010/main"/>
              </a:ext>
            </a:extLst>
          </a:blip>
          <a:srcRect t="25048"/>
          <a:stretch/>
        </p:blipFill>
        <p:spPr>
          <a:xfrm>
            <a:off x="457200" y="2632842"/>
            <a:ext cx="9129486" cy="4587766"/>
          </a:xfrm>
          <a:prstGeom prst="rect">
            <a:avLst/>
          </a:prstGeom>
        </p:spPr>
      </p:pic>
      <p:sp>
        <p:nvSpPr>
          <p:cNvPr id="3" name="CuadroTexto 4"/>
          <p:cNvSpPr txBox="1"/>
          <p:nvPr/>
        </p:nvSpPr>
        <p:spPr>
          <a:xfrm>
            <a:off x="304800" y="1247751"/>
            <a:ext cx="9434286" cy="1323439"/>
          </a:xfrm>
          <a:prstGeom prst="rect">
            <a:avLst/>
          </a:prstGeom>
          <a:noFill/>
        </p:spPr>
        <p:txBody>
          <a:bodyPr wrap="square" rtlCol="0">
            <a:spAutoFit/>
          </a:bodyPr>
          <a:lstStyle/>
          <a:p>
            <a:pPr algn="ctr"/>
            <a:r>
              <a:rPr lang="es-CO" sz="2800" b="1" dirty="0">
                <a:solidFill>
                  <a:schemeClr val="accent5">
                    <a:lumMod val="75000"/>
                  </a:schemeClr>
                </a:solidFill>
                <a:effectLst>
                  <a:outerShdw blurRad="50800" dist="38100" dir="2700000" algn="tl" rotWithShape="0">
                    <a:prstClr val="black">
                      <a:alpha val="40000"/>
                    </a:prstClr>
                  </a:outerShdw>
                </a:effectLst>
              </a:rPr>
              <a:t>Información Consolidada del Sector Público Colombiano</a:t>
            </a:r>
          </a:p>
          <a:p>
            <a:pPr algn="ctr"/>
            <a:r>
              <a:rPr lang="es-CO" sz="2800" b="1" dirty="0">
                <a:solidFill>
                  <a:schemeClr val="accent5">
                    <a:lumMod val="75000"/>
                  </a:schemeClr>
                </a:solidFill>
                <a:effectLst>
                  <a:outerShdw blurRad="50800" dist="38100" dir="2700000" algn="tl" rotWithShape="0">
                    <a:prstClr val="black">
                      <a:alpha val="40000"/>
                    </a:prstClr>
                  </a:outerShdw>
                </a:effectLst>
              </a:rPr>
              <a:t>Balance General</a:t>
            </a:r>
          </a:p>
          <a:p>
            <a:pPr algn="ctr"/>
            <a:r>
              <a:rPr lang="es-CO" sz="2400" b="1" dirty="0">
                <a:solidFill>
                  <a:schemeClr val="accent5">
                    <a:lumMod val="75000"/>
                  </a:schemeClr>
                </a:solidFill>
                <a:effectLst>
                  <a:outerShdw blurRad="50800" dist="38100" dir="2700000" algn="tl" rotWithShape="0">
                    <a:prstClr val="black">
                      <a:alpha val="40000"/>
                    </a:prstClr>
                  </a:outerShdw>
                </a:effectLst>
              </a:rPr>
              <a:t>A 31 de Diciembre de 2016</a:t>
            </a:r>
            <a:endParaRPr lang="es-CO" sz="2000" b="1" dirty="0">
              <a:solidFill>
                <a:schemeClr val="accent5">
                  <a:lumMod val="75000"/>
                </a:schemeClr>
              </a:solidFill>
              <a:effectLst>
                <a:outerShdw blurRad="50800" dist="38100" dir="2700000" algn="tl" rotWithShape="0">
                  <a:prstClr val="black">
                    <a:alpha val="40000"/>
                  </a:prstClr>
                </a:outerShdw>
              </a:effectLst>
              <a:latin typeface="+mn-lt"/>
            </a:endParaRPr>
          </a:p>
        </p:txBody>
      </p:sp>
    </p:spTree>
    <p:extLst>
      <p:ext uri="{BB962C8B-B14F-4D97-AF65-F5344CB8AC3E}">
        <p14:creationId xmlns:p14="http://schemas.microsoft.com/office/powerpoint/2010/main" val="44334632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1595" y="-21428"/>
            <a:ext cx="10092078" cy="7740650"/>
          </a:xfrm>
        </p:spPr>
      </p:pic>
      <p:sp>
        <p:nvSpPr>
          <p:cNvPr id="2" name="Título 1"/>
          <p:cNvSpPr>
            <a:spLocks noGrp="1"/>
          </p:cNvSpPr>
          <p:nvPr>
            <p:ph type="title"/>
          </p:nvPr>
        </p:nvSpPr>
        <p:spPr>
          <a:xfrm>
            <a:off x="827955" y="1160692"/>
            <a:ext cx="8694539" cy="542015"/>
          </a:xfrm>
        </p:spPr>
        <p:txBody>
          <a:bodyPr>
            <a:noAutofit/>
          </a:bodyPr>
          <a:lstStyle/>
          <a:p>
            <a:pPr algn="ctr"/>
            <a:r>
              <a:rPr lang="es-CO" sz="3200" b="1" dirty="0"/>
              <a:t>METODOLOGÍA</a:t>
            </a:r>
          </a:p>
        </p:txBody>
      </p:sp>
      <p:pic>
        <p:nvPicPr>
          <p:cNvPr id="3" name="Imagen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5764" y="2490580"/>
            <a:ext cx="1520372" cy="1195866"/>
          </a:xfrm>
          <a:prstGeom prst="rect">
            <a:avLst/>
          </a:prstGeom>
        </p:spPr>
      </p:pic>
      <p:sp>
        <p:nvSpPr>
          <p:cNvPr id="5" name="Rectángulo 4"/>
          <p:cNvSpPr/>
          <p:nvPr/>
        </p:nvSpPr>
        <p:spPr>
          <a:xfrm>
            <a:off x="1213106" y="3686445"/>
            <a:ext cx="1740619" cy="127126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rPr>
              <a:t>Presentaciones de los Lideres de discusión</a:t>
            </a:r>
          </a:p>
        </p:txBody>
      </p:sp>
      <p:pic>
        <p:nvPicPr>
          <p:cNvPr id="8" name="Imagen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23353" y="2215912"/>
            <a:ext cx="1774607" cy="825273"/>
          </a:xfrm>
          <a:prstGeom prst="rect">
            <a:avLst/>
          </a:prstGeom>
        </p:spPr>
      </p:pic>
      <p:sp>
        <p:nvSpPr>
          <p:cNvPr id="9" name="Rectángulo 8"/>
          <p:cNvSpPr/>
          <p:nvPr/>
        </p:nvSpPr>
        <p:spPr>
          <a:xfrm>
            <a:off x="4141398" y="3093131"/>
            <a:ext cx="1740619" cy="127126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rPr>
              <a:t>Discusión en mesas y generación de escrito</a:t>
            </a:r>
          </a:p>
        </p:txBody>
      </p:sp>
      <p:pic>
        <p:nvPicPr>
          <p:cNvPr id="12" name="Imagen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90876" y="2426785"/>
            <a:ext cx="1317652" cy="986967"/>
          </a:xfrm>
          <a:prstGeom prst="rect">
            <a:avLst/>
          </a:prstGeom>
        </p:spPr>
      </p:pic>
      <p:pic>
        <p:nvPicPr>
          <p:cNvPr id="18" name="Imagen 1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86779" y="1853979"/>
            <a:ext cx="611181" cy="611181"/>
          </a:xfrm>
          <a:prstGeom prst="rect">
            <a:avLst/>
          </a:prstGeom>
        </p:spPr>
      </p:pic>
      <p:sp>
        <p:nvSpPr>
          <p:cNvPr id="19" name="Rectángulo 18"/>
          <p:cNvSpPr/>
          <p:nvPr/>
        </p:nvSpPr>
        <p:spPr>
          <a:xfrm>
            <a:off x="7616991" y="3518202"/>
            <a:ext cx="1740619" cy="127126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rPr>
              <a:t>Relatoría</a:t>
            </a:r>
          </a:p>
          <a:p>
            <a:pPr algn="ctr"/>
            <a:r>
              <a:rPr lang="es-CO" b="1" dirty="0">
                <a:solidFill>
                  <a:schemeClr val="tx1"/>
                </a:solidFill>
              </a:rPr>
              <a:t>Por cada mesa </a:t>
            </a:r>
          </a:p>
        </p:txBody>
      </p:sp>
      <p:pic>
        <p:nvPicPr>
          <p:cNvPr id="20" name="Imagen 1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544325" y="2121194"/>
            <a:ext cx="611181" cy="611181"/>
          </a:xfrm>
          <a:prstGeom prst="rect">
            <a:avLst/>
          </a:prstGeom>
        </p:spPr>
      </p:pic>
      <p:sp>
        <p:nvSpPr>
          <p:cNvPr id="22" name="Rectángulo 21"/>
          <p:cNvSpPr/>
          <p:nvPr/>
        </p:nvSpPr>
        <p:spPr>
          <a:xfrm>
            <a:off x="4288376" y="5601486"/>
            <a:ext cx="1740619" cy="127126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rPr>
              <a:t>Preguntas Finales</a:t>
            </a:r>
          </a:p>
        </p:txBody>
      </p:sp>
      <p:pic>
        <p:nvPicPr>
          <p:cNvPr id="29" name="Imagen 2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376839" y="4578798"/>
            <a:ext cx="1311138" cy="969526"/>
          </a:xfrm>
          <a:prstGeom prst="rect">
            <a:avLst/>
          </a:prstGeom>
        </p:spPr>
      </p:pic>
      <p:cxnSp>
        <p:nvCxnSpPr>
          <p:cNvPr id="34" name="Conector angular 33"/>
          <p:cNvCxnSpPr>
            <a:endCxn id="9" idx="1"/>
          </p:cNvCxnSpPr>
          <p:nvPr/>
        </p:nvCxnSpPr>
        <p:spPr>
          <a:xfrm flipV="1">
            <a:off x="2766136" y="3728762"/>
            <a:ext cx="1375262" cy="533492"/>
          </a:xfrm>
          <a:prstGeom prst="bentConnector3">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angular 34"/>
          <p:cNvCxnSpPr>
            <a:stCxn id="9" idx="3"/>
            <a:endCxn id="19" idx="1"/>
          </p:cNvCxnSpPr>
          <p:nvPr/>
        </p:nvCxnSpPr>
        <p:spPr>
          <a:xfrm>
            <a:off x="5882017" y="3728762"/>
            <a:ext cx="1734974" cy="425071"/>
          </a:xfrm>
          <a:prstGeom prst="bentConnector3">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ector angular 37"/>
          <p:cNvCxnSpPr>
            <a:stCxn id="19" idx="2"/>
            <a:endCxn id="22" idx="3"/>
          </p:cNvCxnSpPr>
          <p:nvPr/>
        </p:nvCxnSpPr>
        <p:spPr>
          <a:xfrm rot="5400000">
            <a:off x="6534322" y="4284137"/>
            <a:ext cx="1447653" cy="2458306"/>
          </a:xfrm>
          <a:prstGeom prst="bentConnector2">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ector angular 40"/>
          <p:cNvCxnSpPr>
            <a:stCxn id="22" idx="1"/>
            <a:endCxn id="5" idx="2"/>
          </p:cNvCxnSpPr>
          <p:nvPr/>
        </p:nvCxnSpPr>
        <p:spPr>
          <a:xfrm rot="10800000">
            <a:off x="2083416" y="4957707"/>
            <a:ext cx="2204960" cy="1279410"/>
          </a:xfrm>
          <a:prstGeom prst="bentConnector2">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8" descr="Resultado de imagen para ctcp"/>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679554" y="6862253"/>
            <a:ext cx="2189713" cy="60217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483263" y="6965489"/>
            <a:ext cx="1851878" cy="475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29 Imagen" descr="Contaduría General de la Nación">
            <a:hlinkClick r:id="rId11" tooltip="&quot;Ir a Inicio&quot;"/>
          </p:cNvPr>
          <p:cNvPicPr/>
          <p:nvPr/>
        </p:nvPicPr>
        <p:blipFill>
          <a:blip r:embed="rId12">
            <a:extLst>
              <a:ext uri="{28A0092B-C50C-407E-A947-70E740481C1C}">
                <a14:useLocalDpi xmlns:a14="http://schemas.microsoft.com/office/drawing/2010/main"/>
              </a:ext>
            </a:extLst>
          </a:blip>
          <a:srcRect/>
          <a:stretch>
            <a:fillRect/>
          </a:stretch>
        </p:blipFill>
        <p:spPr bwMode="auto">
          <a:xfrm>
            <a:off x="677656" y="6451823"/>
            <a:ext cx="825500" cy="989330"/>
          </a:xfrm>
          <a:prstGeom prst="rect">
            <a:avLst/>
          </a:prstGeom>
          <a:noFill/>
          <a:ln>
            <a:noFill/>
          </a:ln>
        </p:spPr>
      </p:pic>
      <p:sp>
        <p:nvSpPr>
          <p:cNvPr id="11" name="10 Marcador de número de diapositiva"/>
          <p:cNvSpPr>
            <a:spLocks noGrp="1"/>
          </p:cNvSpPr>
          <p:nvPr>
            <p:ph type="sldNum" sz="quarter" idx="12"/>
          </p:nvPr>
        </p:nvSpPr>
        <p:spPr/>
        <p:txBody>
          <a:bodyPr/>
          <a:lstStyle/>
          <a:p>
            <a:fld id="{A92B629B-8BF1-469D-950E-6211B06FF455}" type="slidenum">
              <a:rPr lang="es-CO" smtClean="0"/>
              <a:t>3</a:t>
            </a:fld>
            <a:endParaRPr lang="es-CO"/>
          </a:p>
        </p:txBody>
      </p:sp>
    </p:spTree>
    <p:extLst>
      <p:ext uri="{BB962C8B-B14F-4D97-AF65-F5344CB8AC3E}">
        <p14:creationId xmlns:p14="http://schemas.microsoft.com/office/powerpoint/2010/main" val="30395794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4"/>
          <p:cNvPicPr>
            <a:picLocks noChangeAspect="1"/>
          </p:cNvPicPr>
          <p:nvPr/>
        </p:nvPicPr>
        <p:blipFill rotWithShape="1">
          <a:blip r:embed="rId2" cstate="email">
            <a:extLst>
              <a:ext uri="{28A0092B-C50C-407E-A947-70E740481C1C}">
                <a14:useLocalDpi xmlns:a14="http://schemas.microsoft.com/office/drawing/2010/main"/>
              </a:ext>
            </a:extLst>
          </a:blip>
          <a:srcRect t="35508"/>
          <a:stretch/>
        </p:blipFill>
        <p:spPr>
          <a:xfrm>
            <a:off x="536028" y="2960915"/>
            <a:ext cx="8970579" cy="4070506"/>
          </a:xfrm>
          <a:prstGeom prst="rect">
            <a:avLst/>
          </a:prstGeom>
        </p:spPr>
      </p:pic>
      <p:sp>
        <p:nvSpPr>
          <p:cNvPr id="3" name="CuadroTexto 4"/>
          <p:cNvSpPr txBox="1"/>
          <p:nvPr/>
        </p:nvSpPr>
        <p:spPr>
          <a:xfrm>
            <a:off x="304800" y="1526021"/>
            <a:ext cx="9434286" cy="1323439"/>
          </a:xfrm>
          <a:prstGeom prst="rect">
            <a:avLst/>
          </a:prstGeom>
          <a:noFill/>
        </p:spPr>
        <p:txBody>
          <a:bodyPr wrap="square" rtlCol="0">
            <a:spAutoFit/>
          </a:bodyPr>
          <a:lstStyle/>
          <a:p>
            <a:pPr algn="ctr"/>
            <a:r>
              <a:rPr lang="es-CO" sz="2800" b="1" dirty="0">
                <a:solidFill>
                  <a:schemeClr val="accent5">
                    <a:lumMod val="75000"/>
                  </a:schemeClr>
                </a:solidFill>
                <a:effectLst>
                  <a:outerShdw blurRad="50800" dist="38100" dir="2700000" algn="tl" rotWithShape="0">
                    <a:prstClr val="black">
                      <a:alpha val="40000"/>
                    </a:prstClr>
                  </a:outerShdw>
                </a:effectLst>
              </a:rPr>
              <a:t>Información Consolidada del Sector Público Colombiano</a:t>
            </a:r>
          </a:p>
          <a:p>
            <a:pPr algn="ctr"/>
            <a:r>
              <a:rPr lang="es-CO" sz="2800" b="1" dirty="0">
                <a:solidFill>
                  <a:schemeClr val="accent5">
                    <a:lumMod val="75000"/>
                  </a:schemeClr>
                </a:solidFill>
                <a:effectLst>
                  <a:outerShdw blurRad="50800" dist="38100" dir="2700000" algn="tl" rotWithShape="0">
                    <a:prstClr val="black">
                      <a:alpha val="40000"/>
                    </a:prstClr>
                  </a:outerShdw>
                </a:effectLst>
              </a:rPr>
              <a:t>Estado de Resultados</a:t>
            </a:r>
          </a:p>
          <a:p>
            <a:pPr algn="ctr"/>
            <a:r>
              <a:rPr lang="es-CO" sz="2400" b="1" dirty="0">
                <a:solidFill>
                  <a:schemeClr val="accent5">
                    <a:lumMod val="75000"/>
                  </a:schemeClr>
                </a:solidFill>
                <a:effectLst>
                  <a:outerShdw blurRad="50800" dist="38100" dir="2700000" algn="tl" rotWithShape="0">
                    <a:prstClr val="black">
                      <a:alpha val="40000"/>
                    </a:prstClr>
                  </a:outerShdw>
                </a:effectLst>
              </a:rPr>
              <a:t>De 01-01-  al  31 – 12- 2016</a:t>
            </a:r>
            <a:endParaRPr lang="es-CO" sz="2000" b="1" dirty="0">
              <a:solidFill>
                <a:schemeClr val="accent5">
                  <a:lumMod val="75000"/>
                </a:schemeClr>
              </a:solidFill>
              <a:effectLst>
                <a:outerShdw blurRad="50800" dist="38100" dir="2700000" algn="tl" rotWithShape="0">
                  <a:prstClr val="black">
                    <a:alpha val="40000"/>
                  </a:prstClr>
                </a:outerShdw>
              </a:effectLst>
              <a:latin typeface="+mn-lt"/>
            </a:endParaRPr>
          </a:p>
        </p:txBody>
      </p:sp>
    </p:spTree>
    <p:extLst>
      <p:ext uri="{BB962C8B-B14F-4D97-AF65-F5344CB8AC3E}">
        <p14:creationId xmlns:p14="http://schemas.microsoft.com/office/powerpoint/2010/main" val="3368693694"/>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1"/>
          <p:cNvPicPr>
            <a:picLocks noChangeAspect="1"/>
          </p:cNvPicPr>
          <p:nvPr/>
        </p:nvPicPr>
        <p:blipFill rotWithShape="1">
          <a:blip r:embed="rId2" cstate="email">
            <a:extLst>
              <a:ext uri="{28A0092B-C50C-407E-A947-70E740481C1C}">
                <a14:useLocalDpi xmlns:a14="http://schemas.microsoft.com/office/drawing/2010/main"/>
              </a:ext>
            </a:extLst>
          </a:blip>
          <a:srcRect t="33904"/>
          <a:stretch/>
        </p:blipFill>
        <p:spPr>
          <a:xfrm>
            <a:off x="466610" y="2554014"/>
            <a:ext cx="9031289" cy="4430110"/>
          </a:xfrm>
          <a:prstGeom prst="rect">
            <a:avLst/>
          </a:prstGeom>
        </p:spPr>
      </p:pic>
      <p:sp>
        <p:nvSpPr>
          <p:cNvPr id="4" name="CuadroTexto 4"/>
          <p:cNvSpPr txBox="1"/>
          <p:nvPr/>
        </p:nvSpPr>
        <p:spPr>
          <a:xfrm>
            <a:off x="141890" y="1438511"/>
            <a:ext cx="9821917" cy="892552"/>
          </a:xfrm>
          <a:prstGeom prst="rect">
            <a:avLst/>
          </a:prstGeom>
          <a:noFill/>
        </p:spPr>
        <p:txBody>
          <a:bodyPr wrap="square" rtlCol="0">
            <a:spAutoFit/>
          </a:bodyPr>
          <a:lstStyle/>
          <a:p>
            <a:pPr algn="ctr"/>
            <a:r>
              <a:rPr lang="es-CO" sz="2800" b="1" dirty="0">
                <a:solidFill>
                  <a:schemeClr val="accent5">
                    <a:lumMod val="75000"/>
                  </a:schemeClr>
                </a:solidFill>
                <a:effectLst>
                  <a:outerShdw blurRad="50800" dist="38100" dir="2700000" algn="tl" rotWithShape="0">
                    <a:prstClr val="black">
                      <a:alpha val="40000"/>
                    </a:prstClr>
                  </a:outerShdw>
                </a:effectLst>
              </a:rPr>
              <a:t>Impacto Patrimonial por Transición al Nuevo Marco Regulatorio</a:t>
            </a:r>
          </a:p>
          <a:p>
            <a:pPr algn="ctr"/>
            <a:r>
              <a:rPr lang="es-CO" sz="2400" b="1" dirty="0">
                <a:solidFill>
                  <a:schemeClr val="accent5">
                    <a:lumMod val="75000"/>
                  </a:schemeClr>
                </a:solidFill>
                <a:effectLst>
                  <a:outerShdw blurRad="50800" dist="38100" dir="2700000" algn="tl" rotWithShape="0">
                    <a:prstClr val="black">
                      <a:alpha val="40000"/>
                    </a:prstClr>
                  </a:outerShdw>
                </a:effectLst>
                <a:latin typeface="+mn-lt"/>
              </a:rPr>
              <a:t>(Miles de Millones)</a:t>
            </a:r>
            <a:endParaRPr lang="es-CO" sz="2000" b="1" dirty="0">
              <a:solidFill>
                <a:schemeClr val="accent5">
                  <a:lumMod val="75000"/>
                </a:schemeClr>
              </a:solidFill>
              <a:effectLst>
                <a:outerShdw blurRad="50800" dist="38100" dir="2700000" algn="tl" rotWithShape="0">
                  <a:prstClr val="black">
                    <a:alpha val="40000"/>
                  </a:prstClr>
                </a:outerShdw>
              </a:effectLst>
              <a:latin typeface="+mn-lt"/>
            </a:endParaRPr>
          </a:p>
        </p:txBody>
      </p:sp>
    </p:spTree>
    <p:extLst>
      <p:ext uri="{BB962C8B-B14F-4D97-AF65-F5344CB8AC3E}">
        <p14:creationId xmlns:p14="http://schemas.microsoft.com/office/powerpoint/2010/main" val="2729340779"/>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48903" y="6115220"/>
            <a:ext cx="1322436" cy="1106227"/>
          </a:xfrm>
          <a:prstGeom prst="ellipse">
            <a:avLst/>
          </a:prstGeom>
        </p:spPr>
      </p:pic>
      <p:sp>
        <p:nvSpPr>
          <p:cNvPr id="5" name="Rectángulo 4"/>
          <p:cNvSpPr/>
          <p:nvPr/>
        </p:nvSpPr>
        <p:spPr>
          <a:xfrm>
            <a:off x="249092" y="2618318"/>
            <a:ext cx="9535928" cy="3785652"/>
          </a:xfrm>
          <a:prstGeom prst="rect">
            <a:avLst/>
          </a:prstGeom>
        </p:spPr>
        <p:txBody>
          <a:bodyPr wrap="square">
            <a:spAutoFit/>
          </a:bodyPr>
          <a:lstStyle/>
          <a:p>
            <a:pPr marL="285750" indent="-285750" algn="just">
              <a:buFont typeface="Arial" panose="020B0604020202020204" pitchFamily="34" charset="0"/>
              <a:buChar char="•"/>
            </a:pPr>
            <a:r>
              <a:rPr lang="es-CO" sz="2800" b="1" dirty="0"/>
              <a:t>Determinar la importancia  de normalizar; </a:t>
            </a:r>
            <a:r>
              <a:rPr lang="es-CO" sz="2800" b="1" dirty="0">
                <a:solidFill>
                  <a:srgbClr val="0070C0"/>
                </a:solidFill>
              </a:rPr>
              <a:t>línea del tiempo de la conversión total esperada con las nuevas normas contables en el nivel de gobiernos centrales</a:t>
            </a:r>
            <a:r>
              <a:rPr lang="es-CO" sz="2800" b="1" dirty="0"/>
              <a:t> </a:t>
            </a:r>
            <a:r>
              <a:rPr lang="es-CO" sz="2800" b="1" dirty="0">
                <a:solidFill>
                  <a:srgbClr val="0070C0"/>
                </a:solidFill>
              </a:rPr>
              <a:t>latinoamericanos</a:t>
            </a:r>
          </a:p>
          <a:p>
            <a:pPr algn="just"/>
            <a:endParaRPr lang="es-CO" sz="2000" b="1" dirty="0">
              <a:solidFill>
                <a:srgbClr val="0070C0"/>
              </a:solidFill>
            </a:endParaRPr>
          </a:p>
          <a:p>
            <a:pPr marL="285750" indent="-285750" algn="just">
              <a:buFont typeface="Arial" panose="020B0604020202020204" pitchFamily="34" charset="0"/>
              <a:buChar char="•"/>
            </a:pPr>
            <a:r>
              <a:rPr lang="es-CO" sz="2800" b="1" dirty="0"/>
              <a:t>En la </a:t>
            </a:r>
            <a:r>
              <a:rPr lang="es-CO" sz="2800" b="1" dirty="0">
                <a:solidFill>
                  <a:srgbClr val="0070C0"/>
                </a:solidFill>
              </a:rPr>
              <a:t>legislación</a:t>
            </a:r>
            <a:r>
              <a:rPr lang="es-CO" sz="2800" b="1" dirty="0"/>
              <a:t> y adopción en los respectivos países y en la agenda</a:t>
            </a:r>
          </a:p>
          <a:p>
            <a:pPr algn="just"/>
            <a:endParaRPr lang="es-CO" sz="2400" b="1" dirty="0"/>
          </a:p>
          <a:p>
            <a:pPr marL="285750" indent="-285750" algn="just">
              <a:buFont typeface="Arial" panose="020B0604020202020204" pitchFamily="34" charset="0"/>
              <a:buChar char="•"/>
            </a:pPr>
            <a:r>
              <a:rPr lang="es-CO" sz="2800" b="1" dirty="0">
                <a:solidFill>
                  <a:srgbClr val="0070C0"/>
                </a:solidFill>
              </a:rPr>
              <a:t>Comparación</a:t>
            </a:r>
            <a:r>
              <a:rPr lang="es-CO" sz="2800" b="1" dirty="0"/>
              <a:t> a nivel mundial y especialmente a nivel Latinoamericano </a:t>
            </a:r>
            <a:endParaRPr lang="es-CO" b="1" dirty="0"/>
          </a:p>
        </p:txBody>
      </p:sp>
      <p:sp>
        <p:nvSpPr>
          <p:cNvPr id="10" name="CuadroTexto 4"/>
          <p:cNvSpPr txBox="1"/>
          <p:nvPr/>
        </p:nvSpPr>
        <p:spPr>
          <a:xfrm>
            <a:off x="249092" y="1153625"/>
            <a:ext cx="9434286" cy="1200329"/>
          </a:xfrm>
          <a:prstGeom prst="rect">
            <a:avLst/>
          </a:prstGeom>
          <a:noFill/>
        </p:spPr>
        <p:txBody>
          <a:bodyPr wrap="square" rtlCol="0">
            <a:spAutoFit/>
          </a:bodyPr>
          <a:lstStyle/>
          <a:p>
            <a:pPr algn="ctr"/>
            <a:r>
              <a:rPr lang="es-CO" sz="3600" b="1" dirty="0">
                <a:solidFill>
                  <a:schemeClr val="accent5">
                    <a:lumMod val="75000"/>
                  </a:schemeClr>
                </a:solidFill>
                <a:effectLst>
                  <a:outerShdw blurRad="50800" dist="38100" dir="2700000" algn="tl" rotWithShape="0">
                    <a:prstClr val="black">
                      <a:alpha val="40000"/>
                    </a:prstClr>
                  </a:outerShdw>
                </a:effectLst>
              </a:rPr>
              <a:t>Desafíos</a:t>
            </a:r>
          </a:p>
          <a:p>
            <a:pPr algn="ctr"/>
            <a:r>
              <a:rPr lang="es-CO" sz="3600" b="1" dirty="0">
                <a:solidFill>
                  <a:schemeClr val="accent5">
                    <a:lumMod val="75000"/>
                  </a:schemeClr>
                </a:solidFill>
                <a:effectLst>
                  <a:outerShdw blurRad="50800" dist="38100" dir="2700000" algn="tl" rotWithShape="0">
                    <a:prstClr val="black">
                      <a:alpha val="40000"/>
                    </a:prstClr>
                  </a:outerShdw>
                </a:effectLst>
                <a:latin typeface="+mn-lt"/>
              </a:rPr>
              <a:t>Normalizadores &amp; Reguladores</a:t>
            </a:r>
            <a:endParaRPr lang="es-CO" sz="3200" b="1" dirty="0">
              <a:solidFill>
                <a:schemeClr val="accent5">
                  <a:lumMod val="75000"/>
                </a:schemeClr>
              </a:solidFill>
              <a:effectLst>
                <a:outerShdw blurRad="50800" dist="38100" dir="2700000" algn="tl" rotWithShape="0">
                  <a:prstClr val="black">
                    <a:alpha val="40000"/>
                  </a:prstClr>
                </a:outerShdw>
              </a:effectLst>
              <a:latin typeface="+mn-lt"/>
            </a:endParaRPr>
          </a:p>
        </p:txBody>
      </p:sp>
    </p:spTree>
    <p:extLst>
      <p:ext uri="{BB962C8B-B14F-4D97-AF65-F5344CB8AC3E}">
        <p14:creationId xmlns:p14="http://schemas.microsoft.com/office/powerpoint/2010/main" val="144098113"/>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28437" y="5411733"/>
            <a:ext cx="7588583" cy="1649691"/>
          </a:xfrm>
          <a:prstGeom prst="rect">
            <a:avLst/>
          </a:prstGeom>
        </p:spPr>
      </p:pic>
      <p:sp>
        <p:nvSpPr>
          <p:cNvPr id="5" name="Elipse 4"/>
          <p:cNvSpPr/>
          <p:nvPr/>
        </p:nvSpPr>
        <p:spPr>
          <a:xfrm>
            <a:off x="535835" y="5514815"/>
            <a:ext cx="2122421" cy="1363232"/>
          </a:xfrm>
          <a:prstGeom prst="ellipse">
            <a:avLst/>
          </a:prstGeom>
          <a:noFill/>
          <a:ln>
            <a:solidFill>
              <a:schemeClr val="accent6">
                <a:lumMod val="60000"/>
                <a:lumOff val="40000"/>
              </a:schemeClr>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n>
                <a:solidFill>
                  <a:schemeClr val="bg1"/>
                </a:solidFill>
              </a:ln>
            </a:endParaRPr>
          </a:p>
        </p:txBody>
      </p:sp>
      <p:sp>
        <p:nvSpPr>
          <p:cNvPr id="3" name="Rectángulo 2"/>
          <p:cNvSpPr/>
          <p:nvPr/>
        </p:nvSpPr>
        <p:spPr>
          <a:xfrm>
            <a:off x="386493" y="1176861"/>
            <a:ext cx="6381952" cy="4124206"/>
          </a:xfrm>
          <a:prstGeom prst="rect">
            <a:avLst/>
          </a:prstGeom>
        </p:spPr>
        <p:txBody>
          <a:bodyPr wrap="square">
            <a:spAutoFit/>
          </a:bodyPr>
          <a:lstStyle/>
          <a:p>
            <a:pPr algn="just"/>
            <a:r>
              <a:rPr lang="es-CO" sz="2300" b="1" dirty="0">
                <a:solidFill>
                  <a:srgbClr val="0070C0"/>
                </a:solidFill>
              </a:rPr>
              <a:t>14 países de América Latina </a:t>
            </a:r>
            <a:r>
              <a:rPr lang="es-CO" sz="2300" b="1" dirty="0"/>
              <a:t>avanzan hacia las NICSP. La mayoría tiene como objetivo lograr la conversión total a </a:t>
            </a:r>
            <a:r>
              <a:rPr lang="es-CO" sz="2300" b="1" dirty="0">
                <a:solidFill>
                  <a:srgbClr val="0070C0"/>
                </a:solidFill>
              </a:rPr>
              <a:t>nuevos marcos contables dentro de los próximos 5 años</a:t>
            </a:r>
            <a:endParaRPr lang="es-CO" sz="2300" b="1" dirty="0"/>
          </a:p>
          <a:p>
            <a:pPr algn="just"/>
            <a:endParaRPr lang="es-CO" sz="1600" b="1" dirty="0"/>
          </a:p>
          <a:p>
            <a:pPr algn="just"/>
            <a:r>
              <a:rPr lang="es-CO" sz="2300" b="1" dirty="0"/>
              <a:t>Los avances y planes de reforma se deben considerar cuando se examinan los resultados del </a:t>
            </a:r>
            <a:r>
              <a:rPr lang="es-CO" sz="2300" b="1" dirty="0">
                <a:solidFill>
                  <a:srgbClr val="0070C0"/>
                </a:solidFill>
              </a:rPr>
              <a:t>análisis de brechas</a:t>
            </a:r>
            <a:r>
              <a:rPr lang="es-CO" sz="2300" b="1" dirty="0"/>
              <a:t>. </a:t>
            </a:r>
          </a:p>
          <a:p>
            <a:pPr algn="just"/>
            <a:endParaRPr lang="es-CO" sz="1200" b="1" dirty="0"/>
          </a:p>
          <a:p>
            <a:pPr algn="just"/>
            <a:r>
              <a:rPr lang="es-CO" sz="2300" b="1" dirty="0"/>
              <a:t>Los 3 países más avanzados de América Latina y el Caribe, en  términos del siguiente cronograma,  aún no han completado sus reformas. </a:t>
            </a:r>
          </a:p>
        </p:txBody>
      </p:sp>
      <p:sp>
        <p:nvSpPr>
          <p:cNvPr id="8" name="Rectángulo 7"/>
          <p:cNvSpPr/>
          <p:nvPr/>
        </p:nvSpPr>
        <p:spPr>
          <a:xfrm>
            <a:off x="386494" y="7025194"/>
            <a:ext cx="7588582" cy="369332"/>
          </a:xfrm>
          <a:prstGeom prst="rect">
            <a:avLst/>
          </a:prstGeom>
        </p:spPr>
        <p:txBody>
          <a:bodyPr wrap="square">
            <a:spAutoFit/>
          </a:bodyPr>
          <a:lstStyle/>
          <a:p>
            <a:r>
              <a:rPr lang="es-CO" b="1" dirty="0"/>
              <a:t>Cronograma de conversión según los planes de reforma actuales</a:t>
            </a:r>
          </a:p>
        </p:txBody>
      </p:sp>
      <p:sp>
        <p:nvSpPr>
          <p:cNvPr id="9" name="Rectángulo 8"/>
          <p:cNvSpPr/>
          <p:nvPr/>
        </p:nvSpPr>
        <p:spPr>
          <a:xfrm>
            <a:off x="6681360" y="7191528"/>
            <a:ext cx="3120274" cy="358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b="1" dirty="0">
                <a:solidFill>
                  <a:schemeClr val="tx1"/>
                </a:solidFill>
              </a:rPr>
              <a:t>Fuente: </a:t>
            </a:r>
            <a:r>
              <a:rPr lang="es-CO" sz="1100" dirty="0">
                <a:solidFill>
                  <a:schemeClr val="tx1"/>
                </a:solidFill>
              </a:rPr>
              <a:t>Encuesta BID- E&amp;Y. IV FOCAL Panamá 2017</a:t>
            </a:r>
          </a:p>
        </p:txBody>
      </p:sp>
      <p:pic>
        <p:nvPicPr>
          <p:cNvPr id="10" name="Imagen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01247" y="2251528"/>
            <a:ext cx="3162454" cy="3734707"/>
          </a:xfrm>
          <a:prstGeom prst="rect">
            <a:avLst/>
          </a:prstGeom>
        </p:spPr>
      </p:pic>
    </p:spTree>
    <p:extLst>
      <p:ext uri="{BB962C8B-B14F-4D97-AF65-F5344CB8AC3E}">
        <p14:creationId xmlns:p14="http://schemas.microsoft.com/office/powerpoint/2010/main" val="1975868139"/>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92225" y="1912897"/>
            <a:ext cx="9473943" cy="4693593"/>
          </a:xfrm>
          <a:prstGeom prst="rect">
            <a:avLst/>
          </a:prstGeom>
        </p:spPr>
        <p:txBody>
          <a:bodyPr wrap="square">
            <a:spAutoFit/>
          </a:bodyPr>
          <a:lstStyle/>
          <a:p>
            <a:pPr algn="just"/>
            <a:r>
              <a:rPr lang="es-CO" sz="2400" b="1" dirty="0">
                <a:solidFill>
                  <a:srgbClr val="0070C0"/>
                </a:solidFill>
              </a:rPr>
              <a:t>La conversión completa no significa necesariamente un 100% de armonización con las NICSP de devengo</a:t>
            </a:r>
            <a:r>
              <a:rPr lang="es-CO" sz="2400" b="1" dirty="0"/>
              <a:t>. A nivel mundial, la mayoría de los países no solo planifican un enfoque gradual, sino que también permiten una cierta adaptación nacional de las NICSP de devengo, por ejemplo, elección de políticas, simplificación de criterios y metodologías pragmáticas para la determinación de las bases de medición.  </a:t>
            </a:r>
          </a:p>
          <a:p>
            <a:pPr algn="just"/>
            <a:endParaRPr lang="es-CO" sz="1100" b="1" dirty="0"/>
          </a:p>
          <a:p>
            <a:pPr algn="just"/>
            <a:r>
              <a:rPr lang="es-CO" sz="2400" b="1" dirty="0" err="1">
                <a:solidFill>
                  <a:srgbClr val="0070C0"/>
                </a:solidFill>
              </a:rPr>
              <a:t>Gradualismo</a:t>
            </a:r>
            <a:r>
              <a:rPr lang="es-CO" sz="2400" b="1" dirty="0"/>
              <a:t>: En América Latina, algunos países como </a:t>
            </a:r>
            <a:r>
              <a:rPr lang="es-CO" sz="2400" b="1" dirty="0">
                <a:solidFill>
                  <a:srgbClr val="002060"/>
                </a:solidFill>
              </a:rPr>
              <a:t>Chile</a:t>
            </a:r>
            <a:r>
              <a:rPr lang="es-CO" sz="2400" b="1" dirty="0"/>
              <a:t> han dividido el calendario de la reforma en etapas posteriores para los diferentes niveles de gobierno. Otros países, como </a:t>
            </a:r>
            <a:r>
              <a:rPr lang="es-CO" sz="2400" b="1" dirty="0">
                <a:solidFill>
                  <a:srgbClr val="002060"/>
                </a:solidFill>
              </a:rPr>
              <a:t>Brasil</a:t>
            </a:r>
            <a:r>
              <a:rPr lang="es-CO" sz="2400" b="1" dirty="0"/>
              <a:t>, han priorizado las áreas de contabilidad y han implementado estándares seleccionados antes que otros. Otro enfoque es el uso de entidades piloto de diferentes niveles de gobierno. </a:t>
            </a:r>
          </a:p>
        </p:txBody>
      </p:sp>
      <p:sp>
        <p:nvSpPr>
          <p:cNvPr id="11" name="Rectángulo 10"/>
          <p:cNvSpPr/>
          <p:nvPr/>
        </p:nvSpPr>
        <p:spPr>
          <a:xfrm>
            <a:off x="6561056" y="7136092"/>
            <a:ext cx="3205112" cy="3582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b="1" dirty="0">
                <a:solidFill>
                  <a:schemeClr val="tx1"/>
                </a:solidFill>
              </a:rPr>
              <a:t>Fuente: </a:t>
            </a:r>
            <a:r>
              <a:rPr lang="es-CO" sz="1100" dirty="0">
                <a:solidFill>
                  <a:schemeClr val="tx1"/>
                </a:solidFill>
              </a:rPr>
              <a:t>Encuesta BID- E&amp;Y.  IV FOCAL Panamá 2017</a:t>
            </a:r>
          </a:p>
        </p:txBody>
      </p:sp>
      <p:pic>
        <p:nvPicPr>
          <p:cNvPr id="12" name="Imagen 11"/>
          <p:cNvPicPr>
            <a:picLocks noChangeAspect="1"/>
          </p:cNvPicPr>
          <p:nvPr/>
        </p:nvPicPr>
        <p:blipFill>
          <a:blip r:embed="rId2"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1987825" y="6202016"/>
            <a:ext cx="3140765" cy="1312173"/>
          </a:xfrm>
          <a:prstGeom prst="rect">
            <a:avLst/>
          </a:prstGeom>
        </p:spPr>
      </p:pic>
      <p:sp>
        <p:nvSpPr>
          <p:cNvPr id="14" name="CuadroTexto 4"/>
          <p:cNvSpPr txBox="1"/>
          <p:nvPr/>
        </p:nvSpPr>
        <p:spPr>
          <a:xfrm>
            <a:off x="292225" y="1226826"/>
            <a:ext cx="9434286" cy="523220"/>
          </a:xfrm>
          <a:prstGeom prst="rect">
            <a:avLst/>
          </a:prstGeom>
          <a:noFill/>
        </p:spPr>
        <p:txBody>
          <a:bodyPr wrap="square" rtlCol="0">
            <a:spAutoFit/>
          </a:bodyPr>
          <a:lstStyle/>
          <a:p>
            <a:pPr algn="ctr"/>
            <a:r>
              <a:rPr lang="es-CO" sz="2800" b="1" dirty="0">
                <a:solidFill>
                  <a:schemeClr val="accent5">
                    <a:lumMod val="75000"/>
                  </a:schemeClr>
                </a:solidFill>
                <a:effectLst>
                  <a:outerShdw blurRad="50800" dist="38100" dir="2700000" algn="tl" rotWithShape="0">
                    <a:prstClr val="black">
                      <a:alpha val="40000"/>
                    </a:prstClr>
                  </a:outerShdw>
                </a:effectLst>
              </a:rPr>
              <a:t>Prácticas de Transición a NICSP</a:t>
            </a:r>
            <a:endParaRPr lang="es-CO" sz="2400" b="1" dirty="0">
              <a:solidFill>
                <a:schemeClr val="accent5">
                  <a:lumMod val="75000"/>
                </a:schemeClr>
              </a:solidFill>
              <a:effectLst>
                <a:outerShdw blurRad="50800" dist="38100" dir="2700000" algn="tl" rotWithShape="0">
                  <a:prstClr val="black">
                    <a:alpha val="40000"/>
                  </a:prstClr>
                </a:outerShdw>
              </a:effectLst>
              <a:latin typeface="+mn-lt"/>
            </a:endParaRPr>
          </a:p>
        </p:txBody>
      </p:sp>
    </p:spTree>
    <p:extLst>
      <p:ext uri="{BB962C8B-B14F-4D97-AF65-F5344CB8AC3E}">
        <p14:creationId xmlns:p14="http://schemas.microsoft.com/office/powerpoint/2010/main" val="3182525210"/>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8220" y="1252997"/>
            <a:ext cx="9379670" cy="553998"/>
          </a:xfrm>
          <a:prstGeom prst="rect">
            <a:avLst/>
          </a:prstGeom>
        </p:spPr>
        <p:txBody>
          <a:bodyPr wrap="square">
            <a:spAutoFit/>
          </a:bodyPr>
          <a:lstStyle/>
          <a:p>
            <a:pPr algn="ctr"/>
            <a:r>
              <a:rPr lang="es-CO" sz="3000" b="1" dirty="0">
                <a:solidFill>
                  <a:schemeClr val="accent5">
                    <a:lumMod val="75000"/>
                  </a:schemeClr>
                </a:solidFill>
                <a:effectLst>
                  <a:outerShdw blurRad="50800" dist="38100" dir="2700000" algn="tl" rotWithShape="0">
                    <a:prstClr val="black">
                      <a:alpha val="40000"/>
                    </a:prstClr>
                  </a:outerShdw>
                </a:effectLst>
              </a:rPr>
              <a:t>Nivel General de Armonización con las NICSP por País </a:t>
            </a:r>
          </a:p>
        </p:txBody>
      </p:sp>
      <p:pic>
        <p:nvPicPr>
          <p:cNvPr id="4" name="Imagen 3"/>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00164" y="2235199"/>
            <a:ext cx="9437726" cy="4093030"/>
          </a:xfrm>
          <a:prstGeom prst="rect">
            <a:avLst/>
          </a:prstGeom>
        </p:spPr>
      </p:pic>
      <p:sp>
        <p:nvSpPr>
          <p:cNvPr id="5" name="Rectángulo 4"/>
          <p:cNvSpPr/>
          <p:nvPr/>
        </p:nvSpPr>
        <p:spPr>
          <a:xfrm>
            <a:off x="6532778" y="7136092"/>
            <a:ext cx="3205112" cy="358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b="1" dirty="0">
                <a:solidFill>
                  <a:schemeClr val="tx1"/>
                </a:solidFill>
              </a:rPr>
              <a:t>Fuente: </a:t>
            </a:r>
            <a:r>
              <a:rPr lang="es-CO" sz="1100" dirty="0">
                <a:solidFill>
                  <a:schemeClr val="tx1"/>
                </a:solidFill>
              </a:rPr>
              <a:t>Encuesta BID- E&amp;Y.  IV FOCAL Panamá 2017</a:t>
            </a:r>
          </a:p>
        </p:txBody>
      </p:sp>
    </p:spTree>
    <p:extLst>
      <p:ext uri="{BB962C8B-B14F-4D97-AF65-F5344CB8AC3E}">
        <p14:creationId xmlns:p14="http://schemas.microsoft.com/office/powerpoint/2010/main" val="1152557679"/>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18918" y="1937587"/>
            <a:ext cx="5213027" cy="5170646"/>
          </a:xfrm>
          <a:prstGeom prst="rect">
            <a:avLst/>
          </a:prstGeom>
        </p:spPr>
        <p:txBody>
          <a:bodyPr wrap="square">
            <a:spAutoFit/>
          </a:bodyPr>
          <a:lstStyle/>
          <a:p>
            <a:pPr algn="just"/>
            <a:r>
              <a:rPr lang="es-CO" sz="2200" b="1" dirty="0"/>
              <a:t>Al comparar los sistemas contables actuales de los países con los requerimientos de las NICSP objeto del estudio</a:t>
            </a:r>
            <a:r>
              <a:rPr lang="es-CO" sz="2200" dirty="0"/>
              <a:t>**</a:t>
            </a:r>
            <a:r>
              <a:rPr lang="es-CO" sz="2200" b="1" dirty="0"/>
              <a:t>, </a:t>
            </a:r>
            <a:r>
              <a:rPr lang="es-CO" sz="2200" b="1" dirty="0">
                <a:solidFill>
                  <a:srgbClr val="002060"/>
                </a:solidFill>
              </a:rPr>
              <a:t>se puede observar una amplia gama de niveles globales de alineación que oscilan entre el 11% y un 84%. </a:t>
            </a:r>
          </a:p>
          <a:p>
            <a:pPr algn="just"/>
            <a:endParaRPr lang="es-CO" sz="2200" b="1" dirty="0"/>
          </a:p>
          <a:p>
            <a:pPr algn="just"/>
            <a:r>
              <a:rPr lang="es-CO" sz="2200" b="1" dirty="0"/>
              <a:t>Mientras que algunos países todavía operan con un sistema de base de efectivo modificado, algunos ya han logrado un estado avanzado de implementación de las NICSP </a:t>
            </a:r>
            <a:r>
              <a:rPr lang="es-CO" sz="2200" b="1" i="1" dirty="0"/>
              <a:t>(</a:t>
            </a:r>
            <a:r>
              <a:rPr lang="es-CO" sz="2200" b="1" i="1" dirty="0">
                <a:solidFill>
                  <a:srgbClr val="002060"/>
                </a:solidFill>
              </a:rPr>
              <a:t>Colombia, Perú, Chile</a:t>
            </a:r>
            <a:r>
              <a:rPr lang="es-CO" sz="2200" b="1" i="1" dirty="0"/>
              <a:t>) </a:t>
            </a:r>
            <a:r>
              <a:rPr lang="es-CO" sz="2200" b="1" dirty="0"/>
              <a:t>y a la fecha están en el período de transición provisto por la disposición transitoria de la NICSP individual o por la NICSP 33. </a:t>
            </a:r>
          </a:p>
        </p:txBody>
      </p:sp>
      <p:sp>
        <p:nvSpPr>
          <p:cNvPr id="3" name="Rectángulo 2"/>
          <p:cNvSpPr/>
          <p:nvPr/>
        </p:nvSpPr>
        <p:spPr>
          <a:xfrm>
            <a:off x="377370" y="7108233"/>
            <a:ext cx="4062630" cy="338554"/>
          </a:xfrm>
          <a:prstGeom prst="rect">
            <a:avLst/>
          </a:prstGeom>
        </p:spPr>
        <p:txBody>
          <a:bodyPr wrap="square">
            <a:spAutoFit/>
          </a:bodyPr>
          <a:lstStyle/>
          <a:p>
            <a:r>
              <a:rPr lang="es-CO" sz="1600" b="1" i="1" dirty="0"/>
              <a:t>**</a:t>
            </a:r>
            <a:r>
              <a:rPr lang="es-CO" sz="1600" i="1" dirty="0"/>
              <a:t> Encuesta BID - E&amp;Y IV FOCAL Panamá 2017</a:t>
            </a:r>
            <a:endParaRPr lang="es-CO" sz="1600" dirty="0"/>
          </a:p>
        </p:txBody>
      </p:sp>
      <p:sp>
        <p:nvSpPr>
          <p:cNvPr id="6" name="CuadroTexto 5"/>
          <p:cNvSpPr txBox="1"/>
          <p:nvPr/>
        </p:nvSpPr>
        <p:spPr>
          <a:xfrm>
            <a:off x="1494970" y="1032770"/>
            <a:ext cx="7431315" cy="553998"/>
          </a:xfrm>
          <a:prstGeom prst="rect">
            <a:avLst/>
          </a:prstGeom>
          <a:noFill/>
        </p:spPr>
        <p:txBody>
          <a:bodyPr wrap="square" rtlCol="0">
            <a:spAutoFit/>
          </a:bodyPr>
          <a:lstStyle/>
          <a:p>
            <a:pPr algn="ctr"/>
            <a:r>
              <a:rPr lang="es-CO" sz="3000" b="1" dirty="0">
                <a:solidFill>
                  <a:schemeClr val="accent5">
                    <a:lumMod val="75000"/>
                  </a:schemeClr>
                </a:solidFill>
                <a:effectLst>
                  <a:outerShdw blurRad="50800" dist="38100" dir="2700000" algn="tl" rotWithShape="0">
                    <a:prstClr val="black">
                      <a:alpha val="40000"/>
                    </a:prstClr>
                  </a:outerShdw>
                </a:effectLst>
              </a:rPr>
              <a:t>Nivel</a:t>
            </a:r>
            <a:r>
              <a:rPr lang="es-CO" sz="2000" b="1" dirty="0"/>
              <a:t> </a:t>
            </a:r>
            <a:r>
              <a:rPr lang="es-CO" sz="3000" b="1" dirty="0">
                <a:solidFill>
                  <a:schemeClr val="accent5">
                    <a:lumMod val="75000"/>
                  </a:schemeClr>
                </a:solidFill>
                <a:effectLst>
                  <a:outerShdw blurRad="50800" dist="38100" dir="2700000" algn="tl" rotWithShape="0">
                    <a:prstClr val="black">
                      <a:alpha val="40000"/>
                    </a:prstClr>
                  </a:outerShdw>
                </a:effectLst>
              </a:rPr>
              <a:t>Global de Alineación por País</a:t>
            </a:r>
          </a:p>
        </p:txBody>
      </p:sp>
      <p:pic>
        <p:nvPicPr>
          <p:cNvPr id="7" name="Imagen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9534" y="2191407"/>
            <a:ext cx="4299384" cy="4249220"/>
          </a:xfrm>
          <a:prstGeom prst="rect">
            <a:avLst/>
          </a:prstGeom>
        </p:spPr>
      </p:pic>
    </p:spTree>
    <p:extLst>
      <p:ext uri="{BB962C8B-B14F-4D97-AF65-F5344CB8AC3E}">
        <p14:creationId xmlns:p14="http://schemas.microsoft.com/office/powerpoint/2010/main" val="247089981"/>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95593" y="1712129"/>
            <a:ext cx="9622975" cy="5509200"/>
          </a:xfrm>
          <a:prstGeom prst="rect">
            <a:avLst/>
          </a:prstGeom>
        </p:spPr>
        <p:txBody>
          <a:bodyPr wrap="square">
            <a:spAutoFit/>
          </a:bodyPr>
          <a:lstStyle/>
          <a:p>
            <a:pPr algn="just"/>
            <a:r>
              <a:rPr lang="es-CO" sz="2400" b="1" dirty="0">
                <a:solidFill>
                  <a:srgbClr val="002060"/>
                </a:solidFill>
              </a:rPr>
              <a:t>A Nivel Político</a:t>
            </a:r>
          </a:p>
          <a:p>
            <a:endParaRPr lang="es-CO" sz="1000" b="1" dirty="0"/>
          </a:p>
          <a:p>
            <a:r>
              <a:rPr lang="es-CO" sz="1900" b="1" dirty="0"/>
              <a:t>1.    </a:t>
            </a:r>
            <a:r>
              <a:rPr lang="es-CO" sz="1900" b="1" dirty="0">
                <a:solidFill>
                  <a:srgbClr val="0070C0"/>
                </a:solidFill>
              </a:rPr>
              <a:t>Cambio de gobierno</a:t>
            </a:r>
            <a:r>
              <a:rPr lang="es-CO" sz="1900" b="1" dirty="0"/>
              <a:t>: Más un potencial de retraso, toda vez que el tema no es partidista</a:t>
            </a:r>
          </a:p>
          <a:p>
            <a:endParaRPr lang="es-CO" sz="1900" b="1" dirty="0"/>
          </a:p>
          <a:p>
            <a:r>
              <a:rPr lang="es-CO" sz="1900" b="1" dirty="0"/>
              <a:t>2.   </a:t>
            </a:r>
            <a:r>
              <a:rPr lang="es-CO" sz="1900" b="1" dirty="0">
                <a:solidFill>
                  <a:srgbClr val="0070C0"/>
                </a:solidFill>
              </a:rPr>
              <a:t>Duración y Complejidad</a:t>
            </a:r>
            <a:r>
              <a:rPr lang="es-CO" sz="1900" b="1" dirty="0"/>
              <a:t>: 5-8 años</a:t>
            </a:r>
          </a:p>
          <a:p>
            <a:pPr marL="342900" indent="-342900">
              <a:buFont typeface="+mj-lt"/>
              <a:buAutoNum type="arabicPeriod"/>
            </a:pPr>
            <a:endParaRPr lang="es-CO" sz="1900" b="1" dirty="0"/>
          </a:p>
          <a:p>
            <a:r>
              <a:rPr lang="es-CO" sz="1900" b="1" dirty="0"/>
              <a:t>3.    </a:t>
            </a:r>
            <a:r>
              <a:rPr lang="es-CO" sz="1900" b="1" dirty="0">
                <a:solidFill>
                  <a:srgbClr val="0070C0"/>
                </a:solidFill>
              </a:rPr>
              <a:t>Costos</a:t>
            </a:r>
            <a:r>
              <a:rPr lang="es-CO" sz="1900" b="1" dirty="0"/>
              <a:t>: Costos del proyecto, para herramientas y capacitación</a:t>
            </a:r>
          </a:p>
          <a:p>
            <a:endParaRPr lang="es-CO" sz="1900" b="1" dirty="0"/>
          </a:p>
          <a:p>
            <a:r>
              <a:rPr lang="es-CO" sz="1900" b="1" dirty="0"/>
              <a:t>4.    </a:t>
            </a:r>
            <a:r>
              <a:rPr lang="es-CO" sz="1900" b="1" dirty="0">
                <a:solidFill>
                  <a:srgbClr val="0070C0"/>
                </a:solidFill>
              </a:rPr>
              <a:t>Resistencia al Cambio</a:t>
            </a:r>
            <a:r>
              <a:rPr lang="es-CO" sz="1900" b="1" dirty="0"/>
              <a:t>: Normalmente aislada, caso  algunos ministerios </a:t>
            </a:r>
          </a:p>
          <a:p>
            <a:endParaRPr lang="es-CO" sz="1900" b="1" dirty="0"/>
          </a:p>
          <a:p>
            <a:r>
              <a:rPr lang="es-CO" sz="1900" b="1" dirty="0"/>
              <a:t>5.    </a:t>
            </a:r>
            <a:r>
              <a:rPr lang="es-CO" sz="1900" b="1" dirty="0">
                <a:solidFill>
                  <a:srgbClr val="0070C0"/>
                </a:solidFill>
              </a:rPr>
              <a:t>EEFF</a:t>
            </a:r>
            <a:r>
              <a:rPr lang="es-CO" sz="1900" b="1" dirty="0"/>
              <a:t>: En algunos países todavía base efectivo (MEFP86) </a:t>
            </a:r>
          </a:p>
          <a:p>
            <a:endParaRPr lang="es-CO" sz="1900" b="1" dirty="0"/>
          </a:p>
          <a:p>
            <a:pPr marL="457200" indent="-457200">
              <a:buAutoNum type="arabicPeriod" startAt="6"/>
            </a:pPr>
            <a:r>
              <a:rPr lang="es-CO" sz="1900" b="1" dirty="0">
                <a:solidFill>
                  <a:srgbClr val="0070C0"/>
                </a:solidFill>
              </a:rPr>
              <a:t>Presupuesto</a:t>
            </a:r>
            <a:r>
              <a:rPr lang="es-CO" sz="1900" b="1" dirty="0"/>
              <a:t>: Base Efectivo -  Contabilidad Base Devengo </a:t>
            </a:r>
          </a:p>
          <a:p>
            <a:endParaRPr lang="es-CO" sz="500" b="1" dirty="0"/>
          </a:p>
          <a:p>
            <a:r>
              <a:rPr lang="es-CO" sz="1900" b="1" dirty="0"/>
              <a:t>	• Alrededor de 90	países tienen	un sistema devengado, incluyendo casi 50  que			siguen las NICSP  o tienen un plan de implementación </a:t>
            </a:r>
          </a:p>
          <a:p>
            <a:endParaRPr lang="es-CO" sz="900" b="1" dirty="0"/>
          </a:p>
          <a:p>
            <a:r>
              <a:rPr lang="es-CO" sz="1900" b="1" dirty="0"/>
              <a:t>	• Solo 7 países tienen el sistema presupuestario de base devengado  completo (AUS, NZ,	CDN, UK,CH,	A, EE), en tanto que algunos tienen una 	forma mixta (Escandinavia, USA, 	Chile) </a:t>
            </a:r>
          </a:p>
        </p:txBody>
      </p:sp>
      <p:sp>
        <p:nvSpPr>
          <p:cNvPr id="3" name="Rectángulo 2"/>
          <p:cNvSpPr/>
          <p:nvPr/>
        </p:nvSpPr>
        <p:spPr>
          <a:xfrm>
            <a:off x="6473970" y="7164795"/>
            <a:ext cx="3205710" cy="396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b="1" dirty="0">
                <a:solidFill>
                  <a:schemeClr val="tx1"/>
                </a:solidFill>
              </a:rPr>
              <a:t>Fuente: Andreas Bergman. IV FOCAL</a:t>
            </a:r>
            <a:r>
              <a:rPr lang="es-CO" sz="1100" dirty="0">
                <a:solidFill>
                  <a:schemeClr val="tx1"/>
                </a:solidFill>
              </a:rPr>
              <a:t> Panamá 2017</a:t>
            </a:r>
          </a:p>
        </p:txBody>
      </p:sp>
      <p:sp>
        <p:nvSpPr>
          <p:cNvPr id="6" name="Rectángulo 5"/>
          <p:cNvSpPr/>
          <p:nvPr/>
        </p:nvSpPr>
        <p:spPr>
          <a:xfrm>
            <a:off x="3571955" y="1116694"/>
            <a:ext cx="3141501" cy="523220"/>
          </a:xfrm>
          <a:prstGeom prst="rect">
            <a:avLst/>
          </a:prstGeom>
        </p:spPr>
        <p:txBody>
          <a:bodyPr wrap="none">
            <a:spAutoFit/>
          </a:bodyPr>
          <a:lstStyle/>
          <a:p>
            <a:r>
              <a:rPr lang="es-CO" sz="2800" b="1" dirty="0">
                <a:solidFill>
                  <a:schemeClr val="accent5">
                    <a:lumMod val="75000"/>
                  </a:schemeClr>
                </a:solidFill>
                <a:effectLst>
                  <a:outerShdw blurRad="50800" dist="38100" dir="2700000" algn="tl" rotWithShape="0">
                    <a:prstClr val="black">
                      <a:alpha val="40000"/>
                    </a:prstClr>
                  </a:outerShdw>
                </a:effectLst>
              </a:rPr>
              <a:t>Principales Barreras</a:t>
            </a:r>
          </a:p>
        </p:txBody>
      </p:sp>
    </p:spTree>
    <p:extLst>
      <p:ext uri="{BB962C8B-B14F-4D97-AF65-F5344CB8AC3E}">
        <p14:creationId xmlns:p14="http://schemas.microsoft.com/office/powerpoint/2010/main" val="84051818"/>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78973" y="1634742"/>
            <a:ext cx="9245600" cy="4939814"/>
          </a:xfrm>
          <a:prstGeom prst="rect">
            <a:avLst/>
          </a:prstGeom>
        </p:spPr>
        <p:txBody>
          <a:bodyPr wrap="square">
            <a:spAutoFit/>
          </a:bodyPr>
          <a:lstStyle/>
          <a:p>
            <a:pPr algn="just"/>
            <a:r>
              <a:rPr lang="es-CO" sz="2400" b="1" dirty="0">
                <a:solidFill>
                  <a:srgbClr val="002060"/>
                </a:solidFill>
              </a:rPr>
              <a:t>Nivel	de	Principios</a:t>
            </a:r>
          </a:p>
          <a:p>
            <a:endParaRPr lang="es-CO" sz="2000" b="1" dirty="0"/>
          </a:p>
          <a:p>
            <a:pPr marL="342900" indent="-342900">
              <a:buFont typeface="Arial" panose="020B0604020202020204" pitchFamily="34" charset="0"/>
              <a:buChar char="•"/>
            </a:pPr>
            <a:r>
              <a:rPr lang="es-CO" sz="2000" b="1" dirty="0">
                <a:solidFill>
                  <a:srgbClr val="0070C0"/>
                </a:solidFill>
              </a:rPr>
              <a:t>Materialidad</a:t>
            </a:r>
            <a:r>
              <a:rPr lang="es-CO" sz="2000" b="1" dirty="0"/>
              <a:t> </a:t>
            </a:r>
            <a:r>
              <a:rPr lang="es-CO" sz="2000" b="1" i="1" dirty="0"/>
              <a:t>¿Cómo definirla? ¿Quién decide? </a:t>
            </a:r>
          </a:p>
          <a:p>
            <a:pPr lvl="1"/>
            <a:r>
              <a:rPr lang="es-CO" sz="2000" dirty="0"/>
              <a:t>Existencia de </a:t>
            </a:r>
            <a:r>
              <a:rPr lang="es-CO" sz="2000" b="1" dirty="0">
                <a:solidFill>
                  <a:srgbClr val="002060"/>
                </a:solidFill>
              </a:rPr>
              <a:t>nuevo documento del IPSASB* </a:t>
            </a:r>
            <a:r>
              <a:rPr lang="es-CO" sz="2000" dirty="0"/>
              <a:t>para clarificar y orientar  este  tema:</a:t>
            </a:r>
          </a:p>
          <a:p>
            <a:pPr lvl="1"/>
            <a:r>
              <a:rPr lang="es-CO" sz="2000" dirty="0"/>
              <a:t>La inquietud mas importante: ¿Debo o tengo que seguir	los 	requisitos de Reconocimiento,	Medición y Revelación, si NO son materiales? </a:t>
            </a:r>
          </a:p>
          <a:p>
            <a:pPr lvl="1"/>
            <a:r>
              <a:rPr lang="es-CO" sz="2000" i="1" dirty="0">
                <a:solidFill>
                  <a:srgbClr val="002060"/>
                </a:solidFill>
              </a:rPr>
              <a:t>Respuesta</a:t>
            </a:r>
            <a:r>
              <a:rPr lang="es-CO" sz="2000" dirty="0"/>
              <a:t>:	No,	el principio de materialidad es	predominante! (</a:t>
            </a:r>
            <a:r>
              <a:rPr lang="es-CO" sz="2000" dirty="0" err="1"/>
              <a:t>overarching</a:t>
            </a:r>
            <a:r>
              <a:rPr lang="es-CO" sz="2000" dirty="0"/>
              <a:t>)</a:t>
            </a:r>
          </a:p>
          <a:p>
            <a:endParaRPr lang="es-CO" sz="1100" dirty="0"/>
          </a:p>
          <a:p>
            <a:pPr algn="just"/>
            <a:r>
              <a:rPr lang="es-CO" sz="2000" dirty="0"/>
              <a:t>• </a:t>
            </a:r>
            <a:r>
              <a:rPr lang="es-CO" sz="2000" b="1" dirty="0">
                <a:solidFill>
                  <a:srgbClr val="0070C0"/>
                </a:solidFill>
              </a:rPr>
              <a:t>Juicio	profesional	vs.	Base Legal</a:t>
            </a:r>
            <a:r>
              <a:rPr lang="es-CO" sz="2000" dirty="0"/>
              <a:t>:	</a:t>
            </a:r>
          </a:p>
          <a:p>
            <a:pPr lvl="1" algn="just"/>
            <a:r>
              <a:rPr lang="es-CO" sz="2000" dirty="0"/>
              <a:t>Principio  de	legalidad y de codificación	muy  arraigado y firme en	América Latina. Estimaciones y Juicios Profesionales en la aplicación de NICSP.</a:t>
            </a:r>
          </a:p>
          <a:p>
            <a:pPr lvl="1" algn="just"/>
            <a:r>
              <a:rPr lang="es-CO" sz="2000" dirty="0"/>
              <a:t>Estimación </a:t>
            </a:r>
            <a:r>
              <a:rPr lang="es-CO" sz="2000" b="1" dirty="0">
                <a:solidFill>
                  <a:srgbClr val="FF0000"/>
                </a:solidFill>
              </a:rPr>
              <a:t>≠</a:t>
            </a:r>
            <a:r>
              <a:rPr lang="es-CO" sz="2000" dirty="0"/>
              <a:t> determinación de valores exactos (preparador y auditor). </a:t>
            </a:r>
          </a:p>
          <a:p>
            <a:pPr algn="just"/>
            <a:endParaRPr lang="es-CO" sz="2000" dirty="0"/>
          </a:p>
          <a:p>
            <a:pPr algn="just"/>
            <a:r>
              <a:rPr lang="es-CO" sz="2000" dirty="0"/>
              <a:t>• </a:t>
            </a:r>
            <a:r>
              <a:rPr lang="es-CO" sz="2000" b="1" dirty="0">
                <a:solidFill>
                  <a:srgbClr val="0070C0"/>
                </a:solidFill>
              </a:rPr>
              <a:t>Necesidad de una base legal</a:t>
            </a:r>
            <a:r>
              <a:rPr lang="es-CO" sz="2000" dirty="0"/>
              <a:t>:</a:t>
            </a:r>
          </a:p>
          <a:p>
            <a:pPr lvl="1" algn="just"/>
            <a:r>
              <a:rPr lang="es-CO" sz="2000" dirty="0"/>
              <a:t>Con el propósito de poder  justificar el juicio profesional	(de	preferencia	en una Ley o  en la propia Regulación Contable)</a:t>
            </a:r>
          </a:p>
        </p:txBody>
      </p:sp>
      <p:sp>
        <p:nvSpPr>
          <p:cNvPr id="6" name="Rectángulo 5"/>
          <p:cNvSpPr/>
          <p:nvPr/>
        </p:nvSpPr>
        <p:spPr>
          <a:xfrm>
            <a:off x="6713456" y="7121773"/>
            <a:ext cx="3205710" cy="396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b="1" dirty="0">
                <a:solidFill>
                  <a:schemeClr val="tx1"/>
                </a:solidFill>
              </a:rPr>
              <a:t>Fuente: Andreas Bergman. IV FOCAL</a:t>
            </a:r>
            <a:r>
              <a:rPr lang="es-CO" sz="1100" dirty="0">
                <a:solidFill>
                  <a:schemeClr val="tx1"/>
                </a:solidFill>
              </a:rPr>
              <a:t> Panamá 2017</a:t>
            </a:r>
          </a:p>
        </p:txBody>
      </p:sp>
      <p:sp>
        <p:nvSpPr>
          <p:cNvPr id="7" name="Rectángulo 6"/>
          <p:cNvSpPr/>
          <p:nvPr/>
        </p:nvSpPr>
        <p:spPr>
          <a:xfrm>
            <a:off x="3571955" y="1116694"/>
            <a:ext cx="3141501" cy="523220"/>
          </a:xfrm>
          <a:prstGeom prst="rect">
            <a:avLst/>
          </a:prstGeom>
        </p:spPr>
        <p:txBody>
          <a:bodyPr wrap="none">
            <a:spAutoFit/>
          </a:bodyPr>
          <a:lstStyle/>
          <a:p>
            <a:r>
              <a:rPr lang="es-CO" sz="2800" b="1" dirty="0">
                <a:solidFill>
                  <a:schemeClr val="accent5">
                    <a:lumMod val="75000"/>
                  </a:schemeClr>
                </a:solidFill>
                <a:effectLst>
                  <a:outerShdw blurRad="50800" dist="38100" dir="2700000" algn="tl" rotWithShape="0">
                    <a:prstClr val="black">
                      <a:alpha val="40000"/>
                    </a:prstClr>
                  </a:outerShdw>
                </a:effectLst>
              </a:rPr>
              <a:t>Principales Barreras</a:t>
            </a:r>
          </a:p>
        </p:txBody>
      </p:sp>
      <p:sp>
        <p:nvSpPr>
          <p:cNvPr id="8" name="Rectángulo 7"/>
          <p:cNvSpPr/>
          <p:nvPr/>
        </p:nvSpPr>
        <p:spPr>
          <a:xfrm>
            <a:off x="575693" y="6587413"/>
            <a:ext cx="9134023" cy="584775"/>
          </a:xfrm>
          <a:prstGeom prst="rect">
            <a:avLst/>
          </a:prstGeom>
        </p:spPr>
        <p:txBody>
          <a:bodyPr wrap="square">
            <a:spAutoFit/>
          </a:bodyPr>
          <a:lstStyle/>
          <a:p>
            <a:r>
              <a:rPr lang="es-CO" sz="1600" b="1" dirty="0">
                <a:solidFill>
                  <a:srgbClr val="002060"/>
                </a:solidFill>
              </a:rPr>
              <a:t>*Documento Disponible en:</a:t>
            </a:r>
          </a:p>
          <a:p>
            <a:r>
              <a:rPr lang="es-CO" sz="1600" b="1" dirty="0">
                <a:solidFill>
                  <a:srgbClr val="002060"/>
                </a:solidFill>
              </a:rPr>
              <a:t>http://www.ifac.org/publications-resources/ipsasb - </a:t>
            </a:r>
            <a:r>
              <a:rPr lang="es-CO" sz="1600" b="1" u="sng" dirty="0">
                <a:solidFill>
                  <a:srgbClr val="002060"/>
                </a:solidFill>
              </a:rPr>
              <a:t>staff-</a:t>
            </a:r>
            <a:r>
              <a:rPr lang="es-CO" sz="1600" b="1" u="sng" dirty="0" err="1">
                <a:solidFill>
                  <a:srgbClr val="002060"/>
                </a:solidFill>
              </a:rPr>
              <a:t>questions</a:t>
            </a:r>
            <a:r>
              <a:rPr lang="es-CO" sz="1600" b="1" u="sng" dirty="0">
                <a:solidFill>
                  <a:srgbClr val="002060"/>
                </a:solidFill>
              </a:rPr>
              <a:t>-and-</a:t>
            </a:r>
            <a:r>
              <a:rPr lang="es-CO" sz="1600" b="1" u="sng" dirty="0" err="1">
                <a:solidFill>
                  <a:srgbClr val="002060"/>
                </a:solidFill>
              </a:rPr>
              <a:t>answersmateriality</a:t>
            </a:r>
            <a:r>
              <a:rPr lang="es-CO" sz="1600" b="1" dirty="0">
                <a:solidFill>
                  <a:srgbClr val="002060"/>
                </a:solidFill>
              </a:rPr>
              <a:t> </a:t>
            </a:r>
          </a:p>
        </p:txBody>
      </p:sp>
    </p:spTree>
    <p:extLst>
      <p:ext uri="{BB962C8B-B14F-4D97-AF65-F5344CB8AC3E}">
        <p14:creationId xmlns:p14="http://schemas.microsoft.com/office/powerpoint/2010/main" val="2124773614"/>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44797" y="1446498"/>
            <a:ext cx="9792286" cy="5863144"/>
          </a:xfrm>
          <a:prstGeom prst="rect">
            <a:avLst/>
          </a:prstGeom>
        </p:spPr>
        <p:txBody>
          <a:bodyPr wrap="square">
            <a:spAutoFit/>
          </a:bodyPr>
          <a:lstStyle/>
          <a:p>
            <a:pPr algn="just"/>
            <a:r>
              <a:rPr lang="es-CO" sz="2400" b="1" dirty="0">
                <a:solidFill>
                  <a:srgbClr val="002060"/>
                </a:solidFill>
              </a:rPr>
              <a:t>Nivel de Normas</a:t>
            </a:r>
          </a:p>
          <a:p>
            <a:pPr marL="285750" indent="-285750">
              <a:buFont typeface="Arial" panose="020B0604020202020204" pitchFamily="34" charset="0"/>
              <a:buChar char="•"/>
            </a:pPr>
            <a:r>
              <a:rPr lang="es-CO" i="1" dirty="0">
                <a:solidFill>
                  <a:srgbClr val="00B0F0"/>
                </a:solidFill>
              </a:rPr>
              <a:t>Magnitud de objetos: </a:t>
            </a:r>
            <a:r>
              <a:rPr lang="es-CO" dirty="0"/>
              <a:t>Bienes en un amplio sentido (NICSP 12, 17 y	31)</a:t>
            </a:r>
          </a:p>
          <a:p>
            <a:pPr marL="285750" indent="-285750">
              <a:buFont typeface="Arial" panose="020B0604020202020204" pitchFamily="34" charset="0"/>
              <a:buChar char="•"/>
            </a:pPr>
            <a:endParaRPr lang="es-CO" sz="900" dirty="0"/>
          </a:p>
          <a:p>
            <a:pPr marL="342900" indent="-342900">
              <a:buFont typeface="Arial" panose="020B0604020202020204" pitchFamily="34" charset="0"/>
              <a:buChar char="•"/>
            </a:pPr>
            <a:r>
              <a:rPr lang="es-CO" i="1" dirty="0">
                <a:solidFill>
                  <a:srgbClr val="00B0F0"/>
                </a:solidFill>
              </a:rPr>
              <a:t>Complejidad de la  norma y distinción entre   NICSP 21 y 26: </a:t>
            </a:r>
            <a:r>
              <a:rPr lang="es-CO" dirty="0"/>
              <a:t> Sobretodo la distinción entre  activo generador y no generador de efectivo para el deterioro  (NICSP 21 y 26)</a:t>
            </a:r>
          </a:p>
          <a:p>
            <a:pPr marL="342900" indent="-342900">
              <a:buFont typeface="Arial" panose="020B0604020202020204" pitchFamily="34" charset="0"/>
              <a:buChar char="•"/>
            </a:pPr>
            <a:endParaRPr lang="es-CO" sz="900" i="1" dirty="0">
              <a:solidFill>
                <a:srgbClr val="00B0F0"/>
              </a:solidFill>
            </a:endParaRPr>
          </a:p>
          <a:p>
            <a:pPr marL="342900" indent="-342900">
              <a:buFont typeface="Arial" panose="020B0604020202020204" pitchFamily="34" charset="0"/>
              <a:buChar char="•"/>
            </a:pPr>
            <a:r>
              <a:rPr lang="es-CO" i="1" dirty="0">
                <a:solidFill>
                  <a:srgbClr val="00B0F0"/>
                </a:solidFill>
              </a:rPr>
              <a:t>Complejidad de los contratos/objetos:  </a:t>
            </a:r>
            <a:r>
              <a:rPr lang="es-CO" dirty="0"/>
              <a:t>Concesiones/APP (NICSP 32)</a:t>
            </a:r>
          </a:p>
          <a:p>
            <a:pPr marL="342900" indent="-342900">
              <a:buFont typeface="Arial" panose="020B0604020202020204" pitchFamily="34" charset="0"/>
              <a:buChar char="•"/>
            </a:pPr>
            <a:endParaRPr lang="es-CO" sz="900" i="1" dirty="0">
              <a:solidFill>
                <a:srgbClr val="00B0F0"/>
              </a:solidFill>
            </a:endParaRPr>
          </a:p>
          <a:p>
            <a:pPr marL="342900" indent="-342900">
              <a:buFont typeface="Arial" panose="020B0604020202020204" pitchFamily="34" charset="0"/>
              <a:buChar char="•"/>
            </a:pPr>
            <a:r>
              <a:rPr lang="es-CO" i="1" dirty="0">
                <a:solidFill>
                  <a:srgbClr val="00B0F0"/>
                </a:solidFill>
              </a:rPr>
              <a:t>Complejidad  institucional y conflicto de	norma: </a:t>
            </a:r>
            <a:r>
              <a:rPr lang="es-CO" dirty="0"/>
              <a:t>Consolidación, asociados, acuerdos conjuntos (NICSP 34-38)</a:t>
            </a:r>
          </a:p>
          <a:p>
            <a:pPr marL="342900" indent="-342900">
              <a:buFont typeface="Arial" panose="020B0604020202020204" pitchFamily="34" charset="0"/>
              <a:buChar char="•"/>
            </a:pPr>
            <a:endParaRPr lang="es-CO" sz="900" i="1" dirty="0">
              <a:solidFill>
                <a:srgbClr val="00B0F0"/>
              </a:solidFill>
            </a:endParaRPr>
          </a:p>
          <a:p>
            <a:pPr marL="342900" indent="-342900">
              <a:buFont typeface="Arial" panose="020B0604020202020204" pitchFamily="34" charset="0"/>
              <a:buChar char="•"/>
            </a:pPr>
            <a:r>
              <a:rPr lang="es-CO" i="1" dirty="0">
                <a:solidFill>
                  <a:srgbClr val="00B0F0"/>
                </a:solidFill>
              </a:rPr>
              <a:t>Complejidad de la norma y en parte materialidad: </a:t>
            </a:r>
            <a:r>
              <a:rPr lang="es-CO" dirty="0"/>
              <a:t>Instrumentos financieros (NICSP	28-30)</a:t>
            </a:r>
          </a:p>
          <a:p>
            <a:pPr marL="342900" indent="-342900">
              <a:buFont typeface="Arial" panose="020B0604020202020204" pitchFamily="34" charset="0"/>
              <a:buChar char="•"/>
            </a:pPr>
            <a:endParaRPr lang="es-CO" sz="900" i="1" dirty="0">
              <a:solidFill>
                <a:srgbClr val="00B0F0"/>
              </a:solidFill>
            </a:endParaRPr>
          </a:p>
          <a:p>
            <a:pPr marL="342900" indent="-342900">
              <a:buFont typeface="Arial" panose="020B0604020202020204" pitchFamily="34" charset="0"/>
              <a:buChar char="•"/>
            </a:pPr>
            <a:r>
              <a:rPr lang="es-CO" i="1" dirty="0">
                <a:solidFill>
                  <a:srgbClr val="00B0F0"/>
                </a:solidFill>
              </a:rPr>
              <a:t>Perspectiva	 sistemática y dimensión del pasivo: </a:t>
            </a:r>
            <a:r>
              <a:rPr lang="es-CO" dirty="0"/>
              <a:t>Beneficios a empleados (en	particular beneficios post-empleo,	NICSP 25/39)</a:t>
            </a:r>
          </a:p>
          <a:p>
            <a:pPr marL="342900" indent="-342900">
              <a:buFont typeface="Arial" panose="020B0604020202020204" pitchFamily="34" charset="0"/>
              <a:buChar char="•"/>
            </a:pPr>
            <a:endParaRPr lang="es-CO" sz="900" i="1" dirty="0">
              <a:solidFill>
                <a:srgbClr val="00B0F0"/>
              </a:solidFill>
            </a:endParaRPr>
          </a:p>
          <a:p>
            <a:pPr marL="342900" indent="-342900">
              <a:buFont typeface="Arial" panose="020B0604020202020204" pitchFamily="34" charset="0"/>
              <a:buChar char="•"/>
            </a:pPr>
            <a:r>
              <a:rPr lang="es-CO" i="1" dirty="0">
                <a:solidFill>
                  <a:srgbClr val="00B0F0"/>
                </a:solidFill>
              </a:rPr>
              <a:t>Utilidad y disponibilidad de	información Costo  / Beneficio: </a:t>
            </a:r>
            <a:r>
              <a:rPr lang="es-CO" dirty="0"/>
              <a:t>Información	de segmentos (NICSP 18), estimación de ingresos por impuestos desde el hecho imponible (NICSP 23)</a:t>
            </a:r>
          </a:p>
          <a:p>
            <a:pPr marL="342900" indent="-342900">
              <a:buFont typeface="Arial" panose="020B0604020202020204" pitchFamily="34" charset="0"/>
              <a:buChar char="•"/>
            </a:pPr>
            <a:endParaRPr lang="es-CO" sz="900" i="1" dirty="0">
              <a:solidFill>
                <a:srgbClr val="00B0F0"/>
              </a:solidFill>
            </a:endParaRPr>
          </a:p>
          <a:p>
            <a:pPr marL="342900" indent="-342900">
              <a:buFont typeface="Arial" panose="020B0604020202020204" pitchFamily="34" charset="0"/>
              <a:buChar char="•"/>
            </a:pPr>
            <a:r>
              <a:rPr lang="es-CO" i="1" dirty="0">
                <a:solidFill>
                  <a:srgbClr val="00B0F0"/>
                </a:solidFill>
              </a:rPr>
              <a:t>Prioridad,	materialidad y	gerencia de proyecto: </a:t>
            </a:r>
            <a:r>
              <a:rPr lang="es-CO" dirty="0"/>
              <a:t>Normas que frecuentemente no se aplican, pero que distraen la atención  y demandan demasiados recursos (NICSP 5,	10,	11,	16,	22,	27)</a:t>
            </a:r>
          </a:p>
          <a:p>
            <a:endParaRPr lang="es-CO" dirty="0"/>
          </a:p>
          <a:p>
            <a:pPr marL="285750" indent="-285750">
              <a:buFont typeface="Arial" panose="020B0604020202020204" pitchFamily="34" charset="0"/>
              <a:buChar char="•"/>
            </a:pPr>
            <a:r>
              <a:rPr lang="es-CO" i="1" dirty="0">
                <a:solidFill>
                  <a:srgbClr val="00B0F0"/>
                </a:solidFill>
              </a:rPr>
              <a:t>Las NICSP no abordan el detalle:  </a:t>
            </a:r>
            <a:r>
              <a:rPr lang="es-CO" dirty="0"/>
              <a:t>Estructura compleja del sector público en los diferentes países, necesidad de registros uniformes.</a:t>
            </a:r>
          </a:p>
        </p:txBody>
      </p:sp>
      <p:sp>
        <p:nvSpPr>
          <p:cNvPr id="3" name="Rectángulo 2"/>
          <p:cNvSpPr/>
          <p:nvPr/>
        </p:nvSpPr>
        <p:spPr>
          <a:xfrm>
            <a:off x="6560457" y="7218847"/>
            <a:ext cx="3205710" cy="222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b="1" dirty="0">
                <a:solidFill>
                  <a:schemeClr val="tx1"/>
                </a:solidFill>
              </a:rPr>
              <a:t>Fuente: Andreas Bergman. IV FOCAL</a:t>
            </a:r>
            <a:r>
              <a:rPr lang="es-CO" sz="1100" dirty="0">
                <a:solidFill>
                  <a:schemeClr val="tx1"/>
                </a:solidFill>
              </a:rPr>
              <a:t> Panamá 2017</a:t>
            </a:r>
          </a:p>
        </p:txBody>
      </p:sp>
      <p:sp>
        <p:nvSpPr>
          <p:cNvPr id="4" name="Rectángulo 3"/>
          <p:cNvSpPr/>
          <p:nvPr/>
        </p:nvSpPr>
        <p:spPr>
          <a:xfrm>
            <a:off x="3333419" y="1076938"/>
            <a:ext cx="3141501" cy="523220"/>
          </a:xfrm>
          <a:prstGeom prst="rect">
            <a:avLst/>
          </a:prstGeom>
        </p:spPr>
        <p:txBody>
          <a:bodyPr wrap="square">
            <a:spAutoFit/>
          </a:bodyPr>
          <a:lstStyle/>
          <a:p>
            <a:r>
              <a:rPr lang="es-CO" sz="2800" b="1" dirty="0">
                <a:solidFill>
                  <a:schemeClr val="accent5">
                    <a:lumMod val="75000"/>
                  </a:schemeClr>
                </a:solidFill>
                <a:effectLst>
                  <a:outerShdw blurRad="50800" dist="38100" dir="2700000" algn="tl" rotWithShape="0">
                    <a:prstClr val="black">
                      <a:alpha val="40000"/>
                    </a:prstClr>
                  </a:outerShdw>
                </a:effectLst>
              </a:rPr>
              <a:t>Principales Barreras</a:t>
            </a:r>
          </a:p>
        </p:txBody>
      </p:sp>
    </p:spTree>
    <p:extLst>
      <p:ext uri="{BB962C8B-B14F-4D97-AF65-F5344CB8AC3E}">
        <p14:creationId xmlns:p14="http://schemas.microsoft.com/office/powerpoint/2010/main" val="104608811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1453" y="0"/>
            <a:ext cx="10092078" cy="7740650"/>
          </a:xfrm>
        </p:spPr>
      </p:pic>
      <p:sp>
        <p:nvSpPr>
          <p:cNvPr id="2" name="Título 1"/>
          <p:cNvSpPr>
            <a:spLocks noGrp="1"/>
          </p:cNvSpPr>
          <p:nvPr>
            <p:ph type="title"/>
          </p:nvPr>
        </p:nvSpPr>
        <p:spPr>
          <a:xfrm>
            <a:off x="827955" y="1383378"/>
            <a:ext cx="8694539" cy="542015"/>
          </a:xfrm>
        </p:spPr>
        <p:txBody>
          <a:bodyPr>
            <a:noAutofit/>
          </a:bodyPr>
          <a:lstStyle/>
          <a:p>
            <a:pPr algn="ctr"/>
            <a:r>
              <a:rPr lang="es-CO" sz="4000" b="1" dirty="0"/>
              <a:t>TEMARIO DE LA SESIÓN PARALELA</a:t>
            </a:r>
          </a:p>
        </p:txBody>
      </p:sp>
      <p:sp>
        <p:nvSpPr>
          <p:cNvPr id="6" name="CuadroTexto 5"/>
          <p:cNvSpPr txBox="1"/>
          <p:nvPr/>
        </p:nvSpPr>
        <p:spPr>
          <a:xfrm>
            <a:off x="498273" y="2191410"/>
            <a:ext cx="4560424" cy="4247317"/>
          </a:xfrm>
          <a:prstGeom prst="rect">
            <a:avLst/>
          </a:prstGeom>
          <a:noFill/>
          <a:ln>
            <a:solidFill>
              <a:schemeClr val="accent2"/>
            </a:solidFill>
          </a:ln>
        </p:spPr>
        <p:txBody>
          <a:bodyPr wrap="square" rtlCol="0">
            <a:spAutoFit/>
          </a:bodyPr>
          <a:lstStyle/>
          <a:p>
            <a:pPr marL="315011" indent="-315011" algn="just">
              <a:lnSpc>
                <a:spcPct val="150000"/>
              </a:lnSpc>
              <a:buFont typeface="Wingdings" panose="05000000000000000000" pitchFamily="2" charset="2"/>
              <a:buChar char="v"/>
            </a:pPr>
            <a:r>
              <a:rPr lang="en-US" altLang="en-US" sz="2000" b="1" i="1" dirty="0"/>
              <a:t>Perspectiva del IASB (15 minutos)</a:t>
            </a:r>
          </a:p>
          <a:p>
            <a:pPr marL="315011" indent="-315011" algn="just">
              <a:lnSpc>
                <a:spcPct val="150000"/>
              </a:lnSpc>
              <a:buFont typeface="Wingdings" panose="05000000000000000000" pitchFamily="2" charset="2"/>
              <a:buChar char="v"/>
            </a:pPr>
            <a:r>
              <a:rPr lang="en-US" sz="2000" b="1" i="1" dirty="0"/>
              <a:t>Perspectiva del Sector Público en Colombia (15 minutos)</a:t>
            </a:r>
          </a:p>
          <a:p>
            <a:pPr marL="315011" indent="-315011" algn="just">
              <a:lnSpc>
                <a:spcPct val="150000"/>
              </a:lnSpc>
              <a:buFont typeface="Wingdings" panose="05000000000000000000" pitchFamily="2" charset="2"/>
              <a:buChar char="v"/>
            </a:pPr>
            <a:r>
              <a:rPr lang="en-US" sz="2000" b="1" i="1" dirty="0"/>
              <a:t>Perspectiva del Sector Privado en Colombia (15 minutos)</a:t>
            </a:r>
          </a:p>
          <a:p>
            <a:pPr marL="315011" indent="-315011" algn="just">
              <a:lnSpc>
                <a:spcPct val="150000"/>
              </a:lnSpc>
              <a:buFont typeface="Wingdings" panose="05000000000000000000" pitchFamily="2" charset="2"/>
              <a:buChar char="v"/>
            </a:pPr>
            <a:r>
              <a:rPr lang="en-US" sz="2000" b="1" i="1" dirty="0"/>
              <a:t>Discusión en las Mesas – (30 minutos)</a:t>
            </a:r>
          </a:p>
          <a:p>
            <a:pPr marL="315011" indent="-315011" algn="just">
              <a:lnSpc>
                <a:spcPct val="150000"/>
              </a:lnSpc>
              <a:buFont typeface="Wingdings" panose="05000000000000000000" pitchFamily="2" charset="2"/>
              <a:buChar char="v"/>
            </a:pPr>
            <a:r>
              <a:rPr lang="en-US" sz="2000" b="1" i="1" dirty="0"/>
              <a:t>Participaciones (Socialización discusión mesas y preguntas a los lideres de discusión (40 minutos)</a:t>
            </a:r>
            <a:endParaRPr lang="es-CO" sz="2000" b="1" i="1" dirty="0"/>
          </a:p>
        </p:txBody>
      </p:sp>
      <p:pic>
        <p:nvPicPr>
          <p:cNvPr id="7" name="Imagen 6"/>
          <p:cNvPicPr>
            <a:picLocks noChangeAspect="1"/>
          </p:cNvPicPr>
          <p:nvPr/>
        </p:nvPicPr>
        <p:blipFill>
          <a:blip r:embed="rId3"/>
          <a:stretch>
            <a:fillRect/>
          </a:stretch>
        </p:blipFill>
        <p:spPr>
          <a:xfrm>
            <a:off x="5212707" y="3577664"/>
            <a:ext cx="4484575" cy="1428909"/>
          </a:xfrm>
          <a:prstGeom prst="rect">
            <a:avLst/>
          </a:prstGeom>
        </p:spPr>
      </p:pic>
      <p:sp>
        <p:nvSpPr>
          <p:cNvPr id="3" name="2 Marcador de número de diapositiva"/>
          <p:cNvSpPr>
            <a:spLocks noGrp="1"/>
          </p:cNvSpPr>
          <p:nvPr>
            <p:ph type="sldNum" sz="quarter" idx="12"/>
          </p:nvPr>
        </p:nvSpPr>
        <p:spPr/>
        <p:txBody>
          <a:bodyPr/>
          <a:lstStyle/>
          <a:p>
            <a:fld id="{A92B629B-8BF1-469D-950E-6211B06FF455}" type="slidenum">
              <a:rPr lang="es-CO" smtClean="0"/>
              <a:t>4</a:t>
            </a:fld>
            <a:endParaRPr lang="es-CO"/>
          </a:p>
        </p:txBody>
      </p:sp>
      <p:pic>
        <p:nvPicPr>
          <p:cNvPr id="8" name="Picture 8" descr="Resultado de imagen para ctcp"/>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79554" y="6862253"/>
            <a:ext cx="2189713" cy="6021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83263" y="6965489"/>
            <a:ext cx="1851878" cy="475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10 Imagen" descr="Contaduría General de la Nación">
            <a:hlinkClick r:id="rId6" tooltip="&quot;Ir a Inicio&quot;"/>
          </p:cNvPr>
          <p:cNvPicPr/>
          <p:nvPr/>
        </p:nvPicPr>
        <p:blipFill>
          <a:blip r:embed="rId7">
            <a:extLst>
              <a:ext uri="{28A0092B-C50C-407E-A947-70E740481C1C}">
                <a14:useLocalDpi xmlns:a14="http://schemas.microsoft.com/office/drawing/2010/main"/>
              </a:ext>
            </a:extLst>
          </a:blip>
          <a:srcRect/>
          <a:stretch>
            <a:fillRect/>
          </a:stretch>
        </p:blipFill>
        <p:spPr bwMode="auto">
          <a:xfrm>
            <a:off x="677656" y="6451823"/>
            <a:ext cx="825500" cy="989330"/>
          </a:xfrm>
          <a:prstGeom prst="rect">
            <a:avLst/>
          </a:prstGeom>
          <a:noFill/>
          <a:ln>
            <a:noFill/>
          </a:ln>
        </p:spPr>
      </p:pic>
    </p:spTree>
    <p:extLst>
      <p:ext uri="{BB962C8B-B14F-4D97-AF65-F5344CB8AC3E}">
        <p14:creationId xmlns:p14="http://schemas.microsoft.com/office/powerpoint/2010/main" val="9479387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98278" y="1219199"/>
            <a:ext cx="9042407" cy="523220"/>
          </a:xfrm>
          <a:prstGeom prst="rect">
            <a:avLst/>
          </a:prstGeom>
          <a:noFill/>
        </p:spPr>
        <p:txBody>
          <a:bodyPr wrap="square" rtlCol="0">
            <a:spAutoFit/>
          </a:bodyPr>
          <a:lstStyle/>
          <a:p>
            <a:pPr algn="ctr"/>
            <a:r>
              <a:rPr lang="es-CO" sz="2800" b="1" dirty="0">
                <a:solidFill>
                  <a:schemeClr val="accent5">
                    <a:lumMod val="75000"/>
                  </a:schemeClr>
                </a:solidFill>
                <a:effectLst>
                  <a:outerShdw blurRad="50800" dist="38100" dir="2700000" algn="tl" rotWithShape="0">
                    <a:prstClr val="black">
                      <a:alpha val="40000"/>
                    </a:prstClr>
                  </a:outerShdw>
                </a:effectLst>
              </a:rPr>
              <a:t>Dimensiones del Desarrollo y Aplicación de las NICSP</a:t>
            </a:r>
          </a:p>
        </p:txBody>
      </p:sp>
      <p:graphicFrame>
        <p:nvGraphicFramePr>
          <p:cNvPr id="9" name="Diagrama 8"/>
          <p:cNvGraphicFramePr/>
          <p:nvPr>
            <p:extLst>
              <p:ext uri="{D42A27DB-BD31-4B8C-83A1-F6EECF244321}">
                <p14:modId xmlns:p14="http://schemas.microsoft.com/office/powerpoint/2010/main" val="3236279847"/>
              </p:ext>
            </p:extLst>
          </p:nvPr>
        </p:nvGraphicFramePr>
        <p:xfrm>
          <a:off x="1786327" y="1874545"/>
          <a:ext cx="6974422" cy="49681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uadroTexto 9"/>
          <p:cNvSpPr txBox="1"/>
          <p:nvPr/>
        </p:nvSpPr>
        <p:spPr>
          <a:xfrm>
            <a:off x="5994400" y="2387438"/>
            <a:ext cx="3846285" cy="954107"/>
          </a:xfrm>
          <a:prstGeom prst="rect">
            <a:avLst/>
          </a:prstGeom>
          <a:noFill/>
        </p:spPr>
        <p:txBody>
          <a:bodyPr wrap="square" rtlCol="0">
            <a:spAutoFit/>
          </a:bodyPr>
          <a:lstStyle/>
          <a:p>
            <a:pPr algn="ctr"/>
            <a:r>
              <a:rPr lang="es-CO" sz="2800" b="1" dirty="0">
                <a:solidFill>
                  <a:srgbClr val="0070C0"/>
                </a:solidFill>
              </a:rPr>
              <a:t>Implementación y Capacitación</a:t>
            </a:r>
          </a:p>
        </p:txBody>
      </p:sp>
      <p:sp>
        <p:nvSpPr>
          <p:cNvPr id="11" name="CuadroTexto 10"/>
          <p:cNvSpPr txBox="1"/>
          <p:nvPr/>
        </p:nvSpPr>
        <p:spPr>
          <a:xfrm>
            <a:off x="181123" y="3633465"/>
            <a:ext cx="3846285" cy="1384995"/>
          </a:xfrm>
          <a:prstGeom prst="rect">
            <a:avLst/>
          </a:prstGeom>
          <a:noFill/>
        </p:spPr>
        <p:txBody>
          <a:bodyPr wrap="square" rtlCol="0">
            <a:spAutoFit/>
          </a:bodyPr>
          <a:lstStyle/>
          <a:p>
            <a:pPr algn="ctr"/>
            <a:r>
              <a:rPr lang="es-CO" sz="2800" b="1" dirty="0">
                <a:solidFill>
                  <a:srgbClr val="0070C0"/>
                </a:solidFill>
              </a:rPr>
              <a:t>Mantenimiento y Cualificación en la Capacidad Regulatoria</a:t>
            </a:r>
          </a:p>
        </p:txBody>
      </p:sp>
      <p:sp>
        <p:nvSpPr>
          <p:cNvPr id="12" name="CuadroTexto 11"/>
          <p:cNvSpPr txBox="1"/>
          <p:nvPr/>
        </p:nvSpPr>
        <p:spPr>
          <a:xfrm>
            <a:off x="6364969" y="5448035"/>
            <a:ext cx="3606345" cy="954107"/>
          </a:xfrm>
          <a:prstGeom prst="rect">
            <a:avLst/>
          </a:prstGeom>
          <a:noFill/>
        </p:spPr>
        <p:txBody>
          <a:bodyPr wrap="square" rtlCol="0">
            <a:spAutoFit/>
          </a:bodyPr>
          <a:lstStyle/>
          <a:p>
            <a:pPr algn="ctr"/>
            <a:r>
              <a:rPr lang="es-CO" sz="2800" b="1" dirty="0">
                <a:solidFill>
                  <a:srgbClr val="0070C0"/>
                </a:solidFill>
              </a:rPr>
              <a:t>Desarrollo y Práctica de Materialidad</a:t>
            </a:r>
          </a:p>
        </p:txBody>
      </p:sp>
      <p:pic>
        <p:nvPicPr>
          <p:cNvPr id="13" name="Imagen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59123" y="2495077"/>
            <a:ext cx="1238476" cy="802926"/>
          </a:xfrm>
          <a:prstGeom prst="rect">
            <a:avLst/>
          </a:prstGeom>
        </p:spPr>
      </p:pic>
      <p:pic>
        <p:nvPicPr>
          <p:cNvPr id="14" name="Imagen 1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72792" y="3699892"/>
            <a:ext cx="1277015" cy="1317427"/>
          </a:xfrm>
          <a:prstGeom prst="rect">
            <a:avLst/>
          </a:prstGeom>
        </p:spPr>
      </p:pic>
      <p:pic>
        <p:nvPicPr>
          <p:cNvPr id="15" name="Imagen 14"/>
          <p:cNvPicPr>
            <a:picLocks noChangeAspect="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123692" y="5193807"/>
            <a:ext cx="870708" cy="1160944"/>
          </a:xfrm>
          <a:prstGeom prst="rect">
            <a:avLst/>
          </a:prstGeom>
        </p:spPr>
      </p:pic>
      <p:sp>
        <p:nvSpPr>
          <p:cNvPr id="16" name="2 Rectángulo"/>
          <p:cNvSpPr/>
          <p:nvPr/>
        </p:nvSpPr>
        <p:spPr>
          <a:xfrm>
            <a:off x="442381" y="5448035"/>
            <a:ext cx="3302944" cy="1756806"/>
          </a:xfrm>
          <a:prstGeom prst="rect">
            <a:avLst/>
          </a:prstGeom>
          <a:solidFill>
            <a:srgbClr val="FFCC66"/>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s-CO" sz="2400" dirty="0">
                <a:solidFill>
                  <a:srgbClr val="FF0000"/>
                </a:solidFill>
              </a:rPr>
              <a:t>Necesidad de complementar las </a:t>
            </a:r>
            <a:r>
              <a:rPr lang="es-CO" sz="2400" dirty="0" err="1">
                <a:solidFill>
                  <a:srgbClr val="FF0000"/>
                </a:solidFill>
              </a:rPr>
              <a:t>NICSP</a:t>
            </a:r>
            <a:r>
              <a:rPr lang="es-CO" sz="2400" dirty="0">
                <a:solidFill>
                  <a:srgbClr val="FF0000"/>
                </a:solidFill>
              </a:rPr>
              <a:t> con regulación nacional (procedimientos, guías y planes de cuentas)</a:t>
            </a:r>
          </a:p>
        </p:txBody>
      </p:sp>
      <p:sp>
        <p:nvSpPr>
          <p:cNvPr id="17" name="3 Flecha arriba"/>
          <p:cNvSpPr/>
          <p:nvPr/>
        </p:nvSpPr>
        <p:spPr>
          <a:xfrm>
            <a:off x="1786327" y="4917847"/>
            <a:ext cx="349321" cy="482890"/>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CO"/>
          </a:p>
        </p:txBody>
      </p:sp>
      <p:sp>
        <p:nvSpPr>
          <p:cNvPr id="18" name="15 Flecha arriba"/>
          <p:cNvSpPr/>
          <p:nvPr/>
        </p:nvSpPr>
        <p:spPr>
          <a:xfrm rot="5400000">
            <a:off x="3908181" y="5891596"/>
            <a:ext cx="349321" cy="482890"/>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CO"/>
          </a:p>
        </p:txBody>
      </p:sp>
    </p:spTree>
    <p:extLst>
      <p:ext uri="{BB962C8B-B14F-4D97-AF65-F5344CB8AC3E}">
        <p14:creationId xmlns:p14="http://schemas.microsoft.com/office/powerpoint/2010/main" val="27534633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178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728" y="0"/>
            <a:ext cx="10092079" cy="7740650"/>
          </a:xfrm>
          <a:prstGeom prst="rect">
            <a:avLst/>
          </a:prstGeom>
        </p:spPr>
      </p:pic>
      <p:sp>
        <p:nvSpPr>
          <p:cNvPr id="2" name="Título 1"/>
          <p:cNvSpPr>
            <a:spLocks noGrp="1"/>
          </p:cNvSpPr>
          <p:nvPr>
            <p:ph type="ctrTitle"/>
          </p:nvPr>
        </p:nvSpPr>
        <p:spPr>
          <a:xfrm>
            <a:off x="746620" y="804901"/>
            <a:ext cx="8568531" cy="2694893"/>
          </a:xfrm>
        </p:spPr>
        <p:txBody>
          <a:bodyPr>
            <a:normAutofit/>
          </a:bodyPr>
          <a:lstStyle/>
          <a:p>
            <a:r>
              <a:rPr lang="es-MX" sz="5400" b="1" dirty="0"/>
              <a:t>DESAFIOS DE LAS AUTORIDADES DEL SECTOR PRIVADO EN COLOMBIA</a:t>
            </a:r>
            <a:endParaRPr lang="es-CO" sz="5400" b="1" dirty="0"/>
          </a:p>
        </p:txBody>
      </p:sp>
      <p:sp>
        <p:nvSpPr>
          <p:cNvPr id="3" name="Subtítulo 2"/>
          <p:cNvSpPr>
            <a:spLocks noGrp="1"/>
          </p:cNvSpPr>
          <p:nvPr>
            <p:ph type="subTitle" idx="1"/>
          </p:nvPr>
        </p:nvSpPr>
        <p:spPr>
          <a:xfrm>
            <a:off x="1246975" y="3860276"/>
            <a:ext cx="7560469" cy="1868865"/>
          </a:xfrm>
        </p:spPr>
        <p:txBody>
          <a:bodyPr>
            <a:normAutofit/>
          </a:bodyPr>
          <a:lstStyle/>
          <a:p>
            <a:r>
              <a:rPr lang="es-MX" sz="4800" b="1" dirty="0"/>
              <a:t>Wilmar Franco </a:t>
            </a:r>
            <a:r>
              <a:rPr lang="es-MX" sz="4800" b="1" dirty="0" err="1"/>
              <a:t>Franco</a:t>
            </a:r>
            <a:endParaRPr lang="es-MX" sz="4800" b="1" dirty="0"/>
          </a:p>
          <a:p>
            <a:r>
              <a:rPr lang="es-MX" sz="4800" b="1" dirty="0"/>
              <a:t>Presidente CTCP</a:t>
            </a:r>
            <a:endParaRPr lang="es-CO" sz="4800" b="1" dirty="0"/>
          </a:p>
        </p:txBody>
      </p:sp>
    </p:spTree>
    <p:extLst>
      <p:ext uri="{BB962C8B-B14F-4D97-AF65-F5344CB8AC3E}">
        <p14:creationId xmlns:p14="http://schemas.microsoft.com/office/powerpoint/2010/main" val="10758959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1453" y="0"/>
            <a:ext cx="10092078" cy="7740650"/>
          </a:xfrm>
        </p:spPr>
      </p:pic>
      <p:sp>
        <p:nvSpPr>
          <p:cNvPr id="44" name="Título 1"/>
          <p:cNvSpPr>
            <a:spLocks noGrp="1"/>
          </p:cNvSpPr>
          <p:nvPr>
            <p:ph type="title"/>
          </p:nvPr>
        </p:nvSpPr>
        <p:spPr>
          <a:xfrm>
            <a:off x="265472" y="1120877"/>
            <a:ext cx="9488128" cy="688873"/>
          </a:xfrm>
        </p:spPr>
        <p:txBody>
          <a:bodyPr>
            <a:noAutofit/>
          </a:bodyPr>
          <a:lstStyle/>
          <a:p>
            <a:pPr algn="ctr"/>
            <a:r>
              <a:rPr lang="es-MX" sz="3200" b="1" dirty="0"/>
              <a:t>LA IMPORTANCIA DE LA CONTABILIDAD EN LA ARQUITECTURA FINANCIERA INTERNACIONAL</a:t>
            </a:r>
            <a:endParaRPr lang="es-CO" sz="3200" b="1" dirty="0"/>
          </a:p>
        </p:txBody>
      </p:sp>
      <p:graphicFrame>
        <p:nvGraphicFramePr>
          <p:cNvPr id="2" name="1 Diagrama"/>
          <p:cNvGraphicFramePr/>
          <p:nvPr>
            <p:extLst>
              <p:ext uri="{D42A27DB-BD31-4B8C-83A1-F6EECF244321}">
                <p14:modId xmlns:p14="http://schemas.microsoft.com/office/powerpoint/2010/main" val="227634331"/>
              </p:ext>
            </p:extLst>
          </p:nvPr>
        </p:nvGraphicFramePr>
        <p:xfrm>
          <a:off x="819807" y="1819378"/>
          <a:ext cx="8245365" cy="5133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8" descr="Resultado de imagen para ctcp"/>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679554" y="6862253"/>
            <a:ext cx="2189713" cy="6021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483263" y="6965489"/>
            <a:ext cx="1851878" cy="475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7 Imagen" descr="Contaduría General de la Nación">
            <a:hlinkClick r:id="rId10" tooltip="&quot;Ir a Inicio&quot;"/>
          </p:cNvPr>
          <p:cNvPicPr/>
          <p:nvPr/>
        </p:nvPicPr>
        <p:blipFill>
          <a:blip r:embed="rId11">
            <a:extLst>
              <a:ext uri="{28A0092B-C50C-407E-A947-70E740481C1C}">
                <a14:useLocalDpi xmlns:a14="http://schemas.microsoft.com/office/drawing/2010/main"/>
              </a:ext>
            </a:extLst>
          </a:blip>
          <a:srcRect/>
          <a:stretch>
            <a:fillRect/>
          </a:stretch>
        </p:blipFill>
        <p:spPr bwMode="auto">
          <a:xfrm>
            <a:off x="677656" y="6451823"/>
            <a:ext cx="825500" cy="989330"/>
          </a:xfrm>
          <a:prstGeom prst="rect">
            <a:avLst/>
          </a:prstGeom>
          <a:noFill/>
          <a:ln>
            <a:noFill/>
          </a:ln>
        </p:spPr>
      </p:pic>
    </p:spTree>
    <p:extLst>
      <p:ext uri="{BB962C8B-B14F-4D97-AF65-F5344CB8AC3E}">
        <p14:creationId xmlns:p14="http://schemas.microsoft.com/office/powerpoint/2010/main" val="14075851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1453" y="15766"/>
            <a:ext cx="10092078" cy="7740650"/>
          </a:xfrm>
        </p:spPr>
      </p:pic>
      <p:sp>
        <p:nvSpPr>
          <p:cNvPr id="5" name="Elipse 2"/>
          <p:cNvSpPr/>
          <p:nvPr/>
        </p:nvSpPr>
        <p:spPr>
          <a:xfrm>
            <a:off x="2891287" y="6014358"/>
            <a:ext cx="1968500" cy="7699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6" name="5 Rectángulo"/>
          <p:cNvSpPr/>
          <p:nvPr/>
        </p:nvSpPr>
        <p:spPr>
          <a:xfrm>
            <a:off x="3831087" y="2147206"/>
            <a:ext cx="2652713" cy="45085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b="1" dirty="0">
                <a:solidFill>
                  <a:schemeClr val="tx1"/>
                </a:solidFill>
              </a:rPr>
              <a:t>Ley 1314 de 2009</a:t>
            </a:r>
          </a:p>
        </p:txBody>
      </p:sp>
      <p:sp>
        <p:nvSpPr>
          <p:cNvPr id="7" name="32 Rectángulo"/>
          <p:cNvSpPr/>
          <p:nvPr/>
        </p:nvSpPr>
        <p:spPr>
          <a:xfrm>
            <a:off x="694187" y="3048908"/>
            <a:ext cx="1470025" cy="61912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000" b="1" dirty="0">
                <a:solidFill>
                  <a:schemeClr val="tx1"/>
                </a:solidFill>
              </a:rPr>
              <a:t>Grupo N° 1</a:t>
            </a:r>
          </a:p>
          <a:p>
            <a:pPr algn="ctr">
              <a:defRPr/>
            </a:pPr>
            <a:r>
              <a:rPr lang="es-MX" sz="1000" b="1" dirty="0">
                <a:solidFill>
                  <a:schemeClr val="tx1"/>
                </a:solidFill>
              </a:rPr>
              <a:t>interés Público /</a:t>
            </a:r>
            <a:r>
              <a:rPr lang="es-MX" sz="1000" b="1" dirty="0" err="1">
                <a:solidFill>
                  <a:schemeClr val="tx1"/>
                </a:solidFill>
              </a:rPr>
              <a:t>Ent</a:t>
            </a:r>
            <a:r>
              <a:rPr lang="es-MX" sz="1000" b="1" dirty="0">
                <a:solidFill>
                  <a:schemeClr val="tx1"/>
                </a:solidFill>
              </a:rPr>
              <a:t>. Financ., listadas en bolsa, Grandes </a:t>
            </a:r>
            <a:r>
              <a:rPr lang="es-MX" sz="1000" b="1" dirty="0" err="1">
                <a:solidFill>
                  <a:schemeClr val="tx1"/>
                </a:solidFill>
              </a:rPr>
              <a:t>Emp</a:t>
            </a:r>
            <a:r>
              <a:rPr lang="es-MX" sz="1000" b="1" dirty="0">
                <a:solidFill>
                  <a:schemeClr val="tx1"/>
                </a:solidFill>
              </a:rPr>
              <a:t>.</a:t>
            </a:r>
            <a:endParaRPr lang="es-CO" sz="1000" b="1" dirty="0">
              <a:solidFill>
                <a:schemeClr val="tx1"/>
              </a:solidFill>
            </a:endParaRPr>
          </a:p>
        </p:txBody>
      </p:sp>
      <p:sp>
        <p:nvSpPr>
          <p:cNvPr id="8" name="33 Rectángulo"/>
          <p:cNvSpPr/>
          <p:nvPr/>
        </p:nvSpPr>
        <p:spPr>
          <a:xfrm>
            <a:off x="695775" y="4636407"/>
            <a:ext cx="1470025" cy="40798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100" b="1" dirty="0">
                <a:solidFill>
                  <a:schemeClr val="tx1"/>
                </a:solidFill>
              </a:rPr>
              <a:t>Decreto 2784/12</a:t>
            </a:r>
          </a:p>
        </p:txBody>
      </p:sp>
      <p:sp>
        <p:nvSpPr>
          <p:cNvPr id="9" name="34 Flecha abajo"/>
          <p:cNvSpPr/>
          <p:nvPr/>
        </p:nvSpPr>
        <p:spPr>
          <a:xfrm>
            <a:off x="1299025" y="3693433"/>
            <a:ext cx="211137" cy="282575"/>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1100"/>
          </a:p>
        </p:txBody>
      </p:sp>
      <p:sp>
        <p:nvSpPr>
          <p:cNvPr id="10" name="35 Rectángulo"/>
          <p:cNvSpPr/>
          <p:nvPr/>
        </p:nvSpPr>
        <p:spPr>
          <a:xfrm>
            <a:off x="2307087" y="3048908"/>
            <a:ext cx="1470025" cy="61912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000" b="1" dirty="0">
                <a:solidFill>
                  <a:schemeClr val="tx1"/>
                </a:solidFill>
              </a:rPr>
              <a:t>Grupo N° 2</a:t>
            </a:r>
          </a:p>
          <a:p>
            <a:pPr algn="ctr">
              <a:defRPr/>
            </a:pPr>
            <a:r>
              <a:rPr lang="es-MX" sz="1000" b="1" dirty="0">
                <a:solidFill>
                  <a:schemeClr val="tx1"/>
                </a:solidFill>
              </a:rPr>
              <a:t>Interés No Público</a:t>
            </a:r>
            <a:endParaRPr lang="es-CO" sz="1000" b="1" dirty="0">
              <a:solidFill>
                <a:schemeClr val="tx1"/>
              </a:solidFill>
            </a:endParaRPr>
          </a:p>
        </p:txBody>
      </p:sp>
      <p:sp>
        <p:nvSpPr>
          <p:cNvPr id="11" name="36 Rectángulo"/>
          <p:cNvSpPr/>
          <p:nvPr/>
        </p:nvSpPr>
        <p:spPr>
          <a:xfrm>
            <a:off x="2307087" y="4636407"/>
            <a:ext cx="1470025" cy="40798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100" dirty="0">
                <a:solidFill>
                  <a:schemeClr val="tx1"/>
                </a:solidFill>
              </a:rPr>
              <a:t>Decreto 3022/13</a:t>
            </a:r>
          </a:p>
        </p:txBody>
      </p:sp>
      <p:sp>
        <p:nvSpPr>
          <p:cNvPr id="12" name="37 Flecha abajo"/>
          <p:cNvSpPr/>
          <p:nvPr/>
        </p:nvSpPr>
        <p:spPr>
          <a:xfrm>
            <a:off x="2919861" y="3693433"/>
            <a:ext cx="209550" cy="282575"/>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1100"/>
          </a:p>
        </p:txBody>
      </p:sp>
      <p:sp>
        <p:nvSpPr>
          <p:cNvPr id="13" name="38 Rectángulo"/>
          <p:cNvSpPr/>
          <p:nvPr/>
        </p:nvSpPr>
        <p:spPr>
          <a:xfrm>
            <a:off x="3975550" y="3048908"/>
            <a:ext cx="1468437" cy="61912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000" b="1" dirty="0">
                <a:solidFill>
                  <a:schemeClr val="tx1"/>
                </a:solidFill>
              </a:rPr>
              <a:t>Grupo N° 3</a:t>
            </a:r>
          </a:p>
          <a:p>
            <a:pPr algn="ctr">
              <a:defRPr/>
            </a:pPr>
            <a:r>
              <a:rPr lang="es-MX" sz="1000" b="1" dirty="0">
                <a:solidFill>
                  <a:schemeClr val="tx1"/>
                </a:solidFill>
              </a:rPr>
              <a:t>Microempresas</a:t>
            </a:r>
            <a:endParaRPr lang="es-CO" sz="1000" b="1" dirty="0">
              <a:solidFill>
                <a:schemeClr val="tx1"/>
              </a:solidFill>
            </a:endParaRPr>
          </a:p>
        </p:txBody>
      </p:sp>
      <p:sp>
        <p:nvSpPr>
          <p:cNvPr id="14" name="39 Rectángulo"/>
          <p:cNvSpPr/>
          <p:nvPr/>
        </p:nvSpPr>
        <p:spPr>
          <a:xfrm>
            <a:off x="3964436" y="4636407"/>
            <a:ext cx="1479551" cy="40798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100" dirty="0">
                <a:solidFill>
                  <a:schemeClr val="tx1"/>
                </a:solidFill>
              </a:rPr>
              <a:t>Decreto 2706/12</a:t>
            </a:r>
          </a:p>
        </p:txBody>
      </p:sp>
      <p:sp>
        <p:nvSpPr>
          <p:cNvPr id="15" name="40 Flecha abajo"/>
          <p:cNvSpPr/>
          <p:nvPr/>
        </p:nvSpPr>
        <p:spPr>
          <a:xfrm>
            <a:off x="4677224" y="3693433"/>
            <a:ext cx="209550" cy="282575"/>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1100"/>
          </a:p>
        </p:txBody>
      </p:sp>
      <p:cxnSp>
        <p:nvCxnSpPr>
          <p:cNvPr id="16" name="42 Conector angular"/>
          <p:cNvCxnSpPr>
            <a:stCxn id="6" idx="2"/>
            <a:endCxn id="7" idx="0"/>
          </p:cNvCxnSpPr>
          <p:nvPr/>
        </p:nvCxnSpPr>
        <p:spPr>
          <a:xfrm rot="5400000">
            <a:off x="3067499" y="959756"/>
            <a:ext cx="450850" cy="3727450"/>
          </a:xfrm>
          <a:prstGeom prst="bentConnector3">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46 Conector angular"/>
          <p:cNvCxnSpPr>
            <a:stCxn id="6" idx="2"/>
            <a:endCxn id="10" idx="0"/>
          </p:cNvCxnSpPr>
          <p:nvPr/>
        </p:nvCxnSpPr>
        <p:spPr>
          <a:xfrm rot="5400000">
            <a:off x="3873949" y="1766206"/>
            <a:ext cx="450850" cy="2114550"/>
          </a:xfrm>
          <a:prstGeom prst="bentConnector3">
            <a:avLst>
              <a:gd name="adj1" fmla="val 50000"/>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49 Rectángulo"/>
          <p:cNvSpPr/>
          <p:nvPr/>
        </p:nvSpPr>
        <p:spPr>
          <a:xfrm>
            <a:off x="694187" y="5138058"/>
            <a:ext cx="1470025" cy="33813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100" dirty="0">
                <a:solidFill>
                  <a:schemeClr val="tx1"/>
                </a:solidFill>
              </a:rPr>
              <a:t>Decreto 1851/13</a:t>
            </a:r>
          </a:p>
        </p:txBody>
      </p:sp>
      <p:sp>
        <p:nvSpPr>
          <p:cNvPr id="19" name="50 Rectángulo"/>
          <p:cNvSpPr/>
          <p:nvPr/>
        </p:nvSpPr>
        <p:spPr>
          <a:xfrm>
            <a:off x="3999362" y="5138056"/>
            <a:ext cx="1468438" cy="45085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100" dirty="0">
                <a:solidFill>
                  <a:schemeClr val="tx1"/>
                </a:solidFill>
              </a:rPr>
              <a:t>Decreto 3019/13</a:t>
            </a:r>
          </a:p>
        </p:txBody>
      </p:sp>
      <p:sp>
        <p:nvSpPr>
          <p:cNvPr id="20" name="51 Rectángulo"/>
          <p:cNvSpPr/>
          <p:nvPr/>
        </p:nvSpPr>
        <p:spPr>
          <a:xfrm>
            <a:off x="694187" y="5566683"/>
            <a:ext cx="1470025" cy="33813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100" b="1" dirty="0">
                <a:solidFill>
                  <a:schemeClr val="tx1"/>
                </a:solidFill>
              </a:rPr>
              <a:t>Decreto 3023/13</a:t>
            </a:r>
          </a:p>
        </p:txBody>
      </p:sp>
      <p:sp>
        <p:nvSpPr>
          <p:cNvPr id="21" name="20 Rectángulo"/>
          <p:cNvSpPr/>
          <p:nvPr/>
        </p:nvSpPr>
        <p:spPr>
          <a:xfrm>
            <a:off x="694187" y="6000068"/>
            <a:ext cx="1470025" cy="33813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100" dirty="0">
                <a:solidFill>
                  <a:schemeClr val="tx1"/>
                </a:solidFill>
              </a:rPr>
              <a:t>Decreto 3024/13</a:t>
            </a:r>
          </a:p>
        </p:txBody>
      </p:sp>
      <p:sp>
        <p:nvSpPr>
          <p:cNvPr id="22" name="20 Rectángulo"/>
          <p:cNvSpPr/>
          <p:nvPr/>
        </p:nvSpPr>
        <p:spPr>
          <a:xfrm>
            <a:off x="2307087" y="5134881"/>
            <a:ext cx="1470025" cy="508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100" dirty="0">
                <a:solidFill>
                  <a:schemeClr val="tx1"/>
                </a:solidFill>
              </a:rPr>
              <a:t>Decreto 2129/14</a:t>
            </a:r>
          </a:p>
        </p:txBody>
      </p:sp>
      <p:sp>
        <p:nvSpPr>
          <p:cNvPr id="23" name="22 Rectángulo"/>
          <p:cNvSpPr/>
          <p:nvPr/>
        </p:nvSpPr>
        <p:spPr>
          <a:xfrm>
            <a:off x="694187" y="6431868"/>
            <a:ext cx="1470025" cy="33813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100" dirty="0">
                <a:solidFill>
                  <a:schemeClr val="tx1"/>
                </a:solidFill>
              </a:rPr>
              <a:t>Decreto 2267/14</a:t>
            </a:r>
          </a:p>
        </p:txBody>
      </p:sp>
      <p:sp>
        <p:nvSpPr>
          <p:cNvPr id="24" name="23 Rectángulo"/>
          <p:cNvSpPr/>
          <p:nvPr/>
        </p:nvSpPr>
        <p:spPr>
          <a:xfrm>
            <a:off x="7037216" y="3048908"/>
            <a:ext cx="1069103" cy="61829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000" b="1" dirty="0">
                <a:solidFill>
                  <a:schemeClr val="tx1"/>
                </a:solidFill>
              </a:rPr>
              <a:t>CGN </a:t>
            </a:r>
          </a:p>
          <a:p>
            <a:pPr algn="ctr">
              <a:defRPr/>
            </a:pPr>
            <a:r>
              <a:rPr lang="es-CO" sz="1000" b="1" dirty="0">
                <a:solidFill>
                  <a:schemeClr val="tx1"/>
                </a:solidFill>
              </a:rPr>
              <a:t> Empresas y Entidades del Gobierno</a:t>
            </a:r>
          </a:p>
        </p:txBody>
      </p:sp>
      <p:sp>
        <p:nvSpPr>
          <p:cNvPr id="25" name="24 Rectángulo"/>
          <p:cNvSpPr/>
          <p:nvPr/>
        </p:nvSpPr>
        <p:spPr>
          <a:xfrm>
            <a:off x="7037216" y="4055383"/>
            <a:ext cx="1069103" cy="108267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100" dirty="0">
                <a:solidFill>
                  <a:schemeClr val="tx1"/>
                </a:solidFill>
              </a:rPr>
              <a:t>Res. 037/17</a:t>
            </a:r>
          </a:p>
          <a:p>
            <a:pPr algn="ctr">
              <a:defRPr/>
            </a:pPr>
            <a:r>
              <a:rPr lang="es-CO" sz="1100" dirty="0">
                <a:solidFill>
                  <a:schemeClr val="tx1"/>
                </a:solidFill>
              </a:rPr>
              <a:t>Res. 414/14</a:t>
            </a:r>
          </a:p>
          <a:p>
            <a:pPr algn="ctr">
              <a:defRPr/>
            </a:pPr>
            <a:r>
              <a:rPr lang="es-CO" sz="1100" dirty="0">
                <a:solidFill>
                  <a:schemeClr val="tx1"/>
                </a:solidFill>
              </a:rPr>
              <a:t>Res. 533/15</a:t>
            </a:r>
          </a:p>
        </p:txBody>
      </p:sp>
      <p:sp>
        <p:nvSpPr>
          <p:cNvPr id="26" name="25 Flecha abajo"/>
          <p:cNvSpPr/>
          <p:nvPr/>
        </p:nvSpPr>
        <p:spPr>
          <a:xfrm>
            <a:off x="7443437" y="3693433"/>
            <a:ext cx="209550" cy="280987"/>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1100"/>
          </a:p>
        </p:txBody>
      </p:sp>
      <p:cxnSp>
        <p:nvCxnSpPr>
          <p:cNvPr id="27" name="26 Conector angular"/>
          <p:cNvCxnSpPr>
            <a:stCxn id="6" idx="2"/>
            <a:endCxn id="24" idx="0"/>
          </p:cNvCxnSpPr>
          <p:nvPr/>
        </p:nvCxnSpPr>
        <p:spPr>
          <a:xfrm rot="16200000" flipH="1">
            <a:off x="6139180" y="1616319"/>
            <a:ext cx="450851" cy="2414324"/>
          </a:xfrm>
          <a:prstGeom prst="bentConnector3">
            <a:avLst>
              <a:gd name="adj1" fmla="val 50000"/>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27 Conector angular"/>
          <p:cNvCxnSpPr>
            <a:stCxn id="6" idx="2"/>
            <a:endCxn id="13" idx="0"/>
          </p:cNvCxnSpPr>
          <p:nvPr/>
        </p:nvCxnSpPr>
        <p:spPr>
          <a:xfrm rot="5400000">
            <a:off x="4707387" y="2599644"/>
            <a:ext cx="450850" cy="447675"/>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22 Rectángulo"/>
          <p:cNvSpPr/>
          <p:nvPr/>
        </p:nvSpPr>
        <p:spPr>
          <a:xfrm>
            <a:off x="694187" y="6874783"/>
            <a:ext cx="1470025" cy="33813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100" dirty="0">
                <a:solidFill>
                  <a:schemeClr val="tx1"/>
                </a:solidFill>
              </a:rPr>
              <a:t>Decreto 2615/14</a:t>
            </a:r>
          </a:p>
        </p:txBody>
      </p:sp>
      <p:sp>
        <p:nvSpPr>
          <p:cNvPr id="30" name="23 Rectángulo"/>
          <p:cNvSpPr/>
          <p:nvPr/>
        </p:nvSpPr>
        <p:spPr>
          <a:xfrm>
            <a:off x="8479132" y="3048908"/>
            <a:ext cx="1069103" cy="61829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000" b="1" dirty="0">
                <a:solidFill>
                  <a:schemeClr val="tx1"/>
                </a:solidFill>
              </a:rPr>
              <a:t>DIAN</a:t>
            </a:r>
          </a:p>
          <a:p>
            <a:pPr algn="ctr">
              <a:defRPr/>
            </a:pPr>
            <a:r>
              <a:rPr lang="es-CO" sz="1000" b="1" dirty="0">
                <a:solidFill>
                  <a:schemeClr val="tx1"/>
                </a:solidFill>
              </a:rPr>
              <a:t>Bases Fiscales</a:t>
            </a:r>
          </a:p>
        </p:txBody>
      </p:sp>
      <p:sp>
        <p:nvSpPr>
          <p:cNvPr id="31" name="30 Rectángulo"/>
          <p:cNvSpPr/>
          <p:nvPr/>
        </p:nvSpPr>
        <p:spPr>
          <a:xfrm>
            <a:off x="8507707" y="4055383"/>
            <a:ext cx="1069103" cy="53430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100" dirty="0">
                <a:solidFill>
                  <a:schemeClr val="tx1"/>
                </a:solidFill>
              </a:rPr>
              <a:t>Ley 1819 de 2016</a:t>
            </a:r>
          </a:p>
        </p:txBody>
      </p:sp>
      <p:sp>
        <p:nvSpPr>
          <p:cNvPr id="32" name="39 Rectángulo"/>
          <p:cNvSpPr/>
          <p:nvPr/>
        </p:nvSpPr>
        <p:spPr>
          <a:xfrm>
            <a:off x="643387" y="4014106"/>
            <a:ext cx="6000749" cy="41830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200" b="1" i="1" dirty="0">
                <a:solidFill>
                  <a:srgbClr val="0070C0"/>
                </a:solidFill>
              </a:rPr>
              <a:t>Decreto Único Reglamentario 2420 de 2015 (Compilatorio)</a:t>
            </a:r>
          </a:p>
        </p:txBody>
      </p:sp>
      <p:cxnSp>
        <p:nvCxnSpPr>
          <p:cNvPr id="33" name="26 Conector angular"/>
          <p:cNvCxnSpPr>
            <a:stCxn id="6" idx="2"/>
            <a:endCxn id="30" idx="0"/>
          </p:cNvCxnSpPr>
          <p:nvPr/>
        </p:nvCxnSpPr>
        <p:spPr>
          <a:xfrm rot="16200000" flipH="1">
            <a:off x="6860138" y="895361"/>
            <a:ext cx="450851" cy="3856240"/>
          </a:xfrm>
          <a:prstGeom prst="bentConnector3">
            <a:avLst>
              <a:gd name="adj1" fmla="val 50000"/>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4" name="25 Flecha abajo"/>
          <p:cNvSpPr/>
          <p:nvPr/>
        </p:nvSpPr>
        <p:spPr>
          <a:xfrm>
            <a:off x="8886941" y="3693432"/>
            <a:ext cx="209550" cy="280988"/>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1100"/>
          </a:p>
        </p:txBody>
      </p:sp>
      <p:sp>
        <p:nvSpPr>
          <p:cNvPr id="35" name="34 Flecha abajo"/>
          <p:cNvSpPr/>
          <p:nvPr/>
        </p:nvSpPr>
        <p:spPr>
          <a:xfrm>
            <a:off x="2651575" y="4361768"/>
            <a:ext cx="865187" cy="141288"/>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1100"/>
          </a:p>
        </p:txBody>
      </p:sp>
      <p:sp>
        <p:nvSpPr>
          <p:cNvPr id="36" name="35 Cerrar llave"/>
          <p:cNvSpPr/>
          <p:nvPr/>
        </p:nvSpPr>
        <p:spPr>
          <a:xfrm rot="16200000">
            <a:off x="3479955" y="1450589"/>
            <a:ext cx="360363" cy="6204949"/>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O"/>
          </a:p>
        </p:txBody>
      </p:sp>
      <p:sp>
        <p:nvSpPr>
          <p:cNvPr id="37" name="36 Rectángulo"/>
          <p:cNvSpPr/>
          <p:nvPr/>
        </p:nvSpPr>
        <p:spPr>
          <a:xfrm>
            <a:off x="6972551" y="6011181"/>
            <a:ext cx="1938472" cy="58975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100" b="1" dirty="0">
                <a:solidFill>
                  <a:schemeClr val="tx1"/>
                </a:solidFill>
              </a:rPr>
              <a:t>El Decreto Reglamentario fue modificado por los</a:t>
            </a:r>
            <a:r>
              <a:rPr lang="es-MX" sz="1100" dirty="0">
                <a:solidFill>
                  <a:schemeClr val="tx1"/>
                </a:solidFill>
              </a:rPr>
              <a:t> Decretos:  </a:t>
            </a:r>
            <a:r>
              <a:rPr lang="es-CO" sz="1100" dirty="0">
                <a:solidFill>
                  <a:schemeClr val="tx1"/>
                </a:solidFill>
              </a:rPr>
              <a:t>2496/15 y 2101, 2131 y 2131/16</a:t>
            </a:r>
          </a:p>
        </p:txBody>
      </p:sp>
      <p:cxnSp>
        <p:nvCxnSpPr>
          <p:cNvPr id="38" name="37 Conector angular"/>
          <p:cNvCxnSpPr>
            <a:stCxn id="32" idx="3"/>
            <a:endCxn id="37" idx="1"/>
          </p:cNvCxnSpPr>
          <p:nvPr/>
        </p:nvCxnSpPr>
        <p:spPr>
          <a:xfrm>
            <a:off x="6644136" y="4223259"/>
            <a:ext cx="328415" cy="20828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20 Rectángulo"/>
          <p:cNvSpPr/>
          <p:nvPr/>
        </p:nvSpPr>
        <p:spPr>
          <a:xfrm>
            <a:off x="3140525" y="6150881"/>
            <a:ext cx="1468437" cy="508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100" b="1" dirty="0">
                <a:solidFill>
                  <a:schemeClr val="tx1"/>
                </a:solidFill>
              </a:rPr>
              <a:t>Decreto 302/15</a:t>
            </a:r>
          </a:p>
        </p:txBody>
      </p:sp>
      <p:cxnSp>
        <p:nvCxnSpPr>
          <p:cNvPr id="40" name="39 Conector angular"/>
          <p:cNvCxnSpPr>
            <a:endCxn id="39" idx="0"/>
          </p:cNvCxnSpPr>
          <p:nvPr/>
        </p:nvCxnSpPr>
        <p:spPr>
          <a:xfrm rot="16200000" flipH="1">
            <a:off x="2636493" y="4911839"/>
            <a:ext cx="1598613" cy="879475"/>
          </a:xfrm>
          <a:prstGeom prst="bentConnector3">
            <a:avLst>
              <a:gd name="adj1" fmla="val 2018"/>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38 Rectángulo"/>
          <p:cNvSpPr/>
          <p:nvPr/>
        </p:nvSpPr>
        <p:spPr>
          <a:xfrm>
            <a:off x="5597974" y="3048908"/>
            <a:ext cx="1046162" cy="64452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000" b="1" dirty="0">
                <a:solidFill>
                  <a:schemeClr val="tx1"/>
                </a:solidFill>
              </a:rPr>
              <a:t>NIF para entidades que no cumplen la </a:t>
            </a:r>
            <a:r>
              <a:rPr lang="es-CO" sz="1000" b="1" dirty="0" err="1">
                <a:solidFill>
                  <a:schemeClr val="tx1"/>
                </a:solidFill>
              </a:rPr>
              <a:t>HNMarcha</a:t>
            </a:r>
            <a:endParaRPr lang="es-CO" sz="1000" b="1" dirty="0">
              <a:solidFill>
                <a:schemeClr val="tx1"/>
              </a:solidFill>
            </a:endParaRPr>
          </a:p>
        </p:txBody>
      </p:sp>
      <p:sp>
        <p:nvSpPr>
          <p:cNvPr id="42" name="40 Flecha abajo"/>
          <p:cNvSpPr/>
          <p:nvPr/>
        </p:nvSpPr>
        <p:spPr>
          <a:xfrm>
            <a:off x="6032960" y="3693433"/>
            <a:ext cx="209550" cy="282575"/>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1100"/>
          </a:p>
        </p:txBody>
      </p:sp>
      <p:sp>
        <p:nvSpPr>
          <p:cNvPr id="43" name="38 Rectángulo"/>
          <p:cNvSpPr/>
          <p:nvPr/>
        </p:nvSpPr>
        <p:spPr>
          <a:xfrm>
            <a:off x="5597975" y="4646724"/>
            <a:ext cx="1046160" cy="39767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100" b="1" dirty="0">
                <a:solidFill>
                  <a:schemeClr val="tx1"/>
                </a:solidFill>
              </a:rPr>
              <a:t>Decreto 2101/16</a:t>
            </a:r>
          </a:p>
        </p:txBody>
      </p:sp>
      <p:sp>
        <p:nvSpPr>
          <p:cNvPr id="44" name="Título 1"/>
          <p:cNvSpPr>
            <a:spLocks noGrp="1"/>
          </p:cNvSpPr>
          <p:nvPr>
            <p:ph type="title"/>
          </p:nvPr>
        </p:nvSpPr>
        <p:spPr>
          <a:xfrm>
            <a:off x="265472" y="1247005"/>
            <a:ext cx="9512710" cy="530943"/>
          </a:xfrm>
        </p:spPr>
        <p:txBody>
          <a:bodyPr>
            <a:noAutofit/>
          </a:bodyPr>
          <a:lstStyle/>
          <a:p>
            <a:pPr algn="ctr"/>
            <a:r>
              <a:rPr lang="es-MX" sz="4400" b="1" dirty="0"/>
              <a:t>NORMAS DE INFORMACIÓN FINANCIERA Y ASEGURAMIENTO</a:t>
            </a:r>
            <a:endParaRPr lang="es-CO" sz="4400" b="1" dirty="0"/>
          </a:p>
        </p:txBody>
      </p:sp>
    </p:spTree>
    <p:extLst>
      <p:ext uri="{BB962C8B-B14F-4D97-AF65-F5344CB8AC3E}">
        <p14:creationId xmlns:p14="http://schemas.microsoft.com/office/powerpoint/2010/main" val="19083583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1453" y="0"/>
            <a:ext cx="10092078" cy="7740650"/>
          </a:xfrm>
        </p:spPr>
      </p:pic>
      <p:sp>
        <p:nvSpPr>
          <p:cNvPr id="44" name="Título 1"/>
          <p:cNvSpPr>
            <a:spLocks noGrp="1"/>
          </p:cNvSpPr>
          <p:nvPr>
            <p:ph type="title"/>
          </p:nvPr>
        </p:nvSpPr>
        <p:spPr>
          <a:xfrm>
            <a:off x="265472" y="1120877"/>
            <a:ext cx="9512710" cy="530943"/>
          </a:xfrm>
        </p:spPr>
        <p:txBody>
          <a:bodyPr>
            <a:noAutofit/>
          </a:bodyPr>
          <a:lstStyle/>
          <a:p>
            <a:pPr algn="ctr"/>
            <a:r>
              <a:rPr lang="es-MX" sz="4000" b="1" dirty="0"/>
              <a:t>NORMAS DE INFORMACIÓN FINANCIERA</a:t>
            </a:r>
            <a:endParaRPr lang="es-CO" sz="4000" b="1" dirty="0"/>
          </a:p>
        </p:txBody>
      </p:sp>
      <p:sp>
        <p:nvSpPr>
          <p:cNvPr id="45" name="44 Rectángulo"/>
          <p:cNvSpPr/>
          <p:nvPr/>
        </p:nvSpPr>
        <p:spPr>
          <a:xfrm>
            <a:off x="3798477" y="1794695"/>
            <a:ext cx="2652712" cy="45085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b="1" dirty="0">
                <a:solidFill>
                  <a:schemeClr val="tx1"/>
                </a:solidFill>
              </a:rPr>
              <a:t>Ley 1314 de 2009</a:t>
            </a:r>
          </a:p>
        </p:txBody>
      </p:sp>
      <p:sp>
        <p:nvSpPr>
          <p:cNvPr id="46" name="32 Rectángulo"/>
          <p:cNvSpPr/>
          <p:nvPr/>
        </p:nvSpPr>
        <p:spPr>
          <a:xfrm>
            <a:off x="1915031" y="3246977"/>
            <a:ext cx="1469430" cy="41062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100" b="1" dirty="0">
                <a:solidFill>
                  <a:schemeClr val="tx1"/>
                </a:solidFill>
              </a:rPr>
              <a:t>Anexo N° 1</a:t>
            </a:r>
          </a:p>
        </p:txBody>
      </p:sp>
      <p:sp>
        <p:nvSpPr>
          <p:cNvPr id="47" name="34 Flecha abajo"/>
          <p:cNvSpPr/>
          <p:nvPr/>
        </p:nvSpPr>
        <p:spPr>
          <a:xfrm>
            <a:off x="2548589" y="3719741"/>
            <a:ext cx="210251" cy="282575"/>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1100" dirty="0"/>
          </a:p>
        </p:txBody>
      </p:sp>
      <p:sp>
        <p:nvSpPr>
          <p:cNvPr id="48" name="35 Rectángulo"/>
          <p:cNvSpPr/>
          <p:nvPr/>
        </p:nvSpPr>
        <p:spPr>
          <a:xfrm>
            <a:off x="3599981" y="3246977"/>
            <a:ext cx="1469429" cy="41062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100" b="1" dirty="0">
                <a:solidFill>
                  <a:schemeClr val="tx1"/>
                </a:solidFill>
              </a:rPr>
              <a:t>Anexo  N° 2</a:t>
            </a:r>
          </a:p>
        </p:txBody>
      </p:sp>
      <p:sp>
        <p:nvSpPr>
          <p:cNvPr id="49" name="37 Flecha abajo"/>
          <p:cNvSpPr/>
          <p:nvPr/>
        </p:nvSpPr>
        <p:spPr>
          <a:xfrm>
            <a:off x="4226624" y="3719741"/>
            <a:ext cx="210250" cy="282575"/>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1100" dirty="0"/>
          </a:p>
        </p:txBody>
      </p:sp>
      <p:sp>
        <p:nvSpPr>
          <p:cNvPr id="50" name="38 Rectángulo"/>
          <p:cNvSpPr/>
          <p:nvPr/>
        </p:nvSpPr>
        <p:spPr>
          <a:xfrm>
            <a:off x="5284930" y="3246977"/>
            <a:ext cx="1469430" cy="41062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100" b="1" dirty="0">
                <a:solidFill>
                  <a:schemeClr val="tx1"/>
                </a:solidFill>
              </a:rPr>
              <a:t>Anexo  N° 3</a:t>
            </a:r>
          </a:p>
        </p:txBody>
      </p:sp>
      <p:sp>
        <p:nvSpPr>
          <p:cNvPr id="51" name="40 Flecha abajo"/>
          <p:cNvSpPr/>
          <p:nvPr/>
        </p:nvSpPr>
        <p:spPr>
          <a:xfrm>
            <a:off x="5911656" y="3719741"/>
            <a:ext cx="210250" cy="282575"/>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1100" dirty="0"/>
          </a:p>
        </p:txBody>
      </p:sp>
      <p:cxnSp>
        <p:nvCxnSpPr>
          <p:cNvPr id="52" name="46 Conector angular"/>
          <p:cNvCxnSpPr>
            <a:stCxn id="45" idx="2"/>
            <a:endCxn id="53" idx="0"/>
          </p:cNvCxnSpPr>
          <p:nvPr/>
        </p:nvCxnSpPr>
        <p:spPr>
          <a:xfrm rot="16200000" flipH="1">
            <a:off x="4967547" y="2402830"/>
            <a:ext cx="325234" cy="10663"/>
          </a:xfrm>
          <a:prstGeom prst="bentConnector3">
            <a:avLst>
              <a:gd name="adj1" fmla="val 50000"/>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3" name="39 Rectángulo"/>
          <p:cNvSpPr/>
          <p:nvPr/>
        </p:nvSpPr>
        <p:spPr>
          <a:xfrm>
            <a:off x="3155038" y="2570779"/>
            <a:ext cx="3960915" cy="31618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200" b="1" i="1" dirty="0">
                <a:solidFill>
                  <a:srgbClr val="0070C0"/>
                </a:solidFill>
              </a:rPr>
              <a:t>Decreto Único Reglamentario 2420 de 2015 </a:t>
            </a:r>
          </a:p>
        </p:txBody>
      </p:sp>
      <p:cxnSp>
        <p:nvCxnSpPr>
          <p:cNvPr id="54" name="53 Conector angular"/>
          <p:cNvCxnSpPr>
            <a:stCxn id="53" idx="2"/>
            <a:endCxn id="46" idx="0"/>
          </p:cNvCxnSpPr>
          <p:nvPr/>
        </p:nvCxnSpPr>
        <p:spPr>
          <a:xfrm rot="5400000">
            <a:off x="3712615" y="1824096"/>
            <a:ext cx="360012" cy="2485750"/>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5" name="38 Rectángulo"/>
          <p:cNvSpPr/>
          <p:nvPr/>
        </p:nvSpPr>
        <p:spPr>
          <a:xfrm>
            <a:off x="6969880" y="3246977"/>
            <a:ext cx="1469430" cy="41062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100" b="1" dirty="0">
                <a:solidFill>
                  <a:schemeClr val="tx1"/>
                </a:solidFill>
              </a:rPr>
              <a:t>Anexo  N° 4</a:t>
            </a:r>
          </a:p>
        </p:txBody>
      </p:sp>
      <p:cxnSp>
        <p:nvCxnSpPr>
          <p:cNvPr id="56" name="55 Conector angular"/>
          <p:cNvCxnSpPr>
            <a:stCxn id="53" idx="2"/>
            <a:endCxn id="48" idx="0"/>
          </p:cNvCxnSpPr>
          <p:nvPr/>
        </p:nvCxnSpPr>
        <p:spPr>
          <a:xfrm rot="5400000">
            <a:off x="4555090" y="2666571"/>
            <a:ext cx="360012" cy="800800"/>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56 Conector angular"/>
          <p:cNvCxnSpPr>
            <a:stCxn id="53" idx="2"/>
            <a:endCxn id="50" idx="0"/>
          </p:cNvCxnSpPr>
          <p:nvPr/>
        </p:nvCxnSpPr>
        <p:spPr>
          <a:xfrm rot="16200000" flipH="1">
            <a:off x="5397564" y="2624896"/>
            <a:ext cx="360012" cy="884149"/>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57 Conector angular"/>
          <p:cNvCxnSpPr>
            <a:stCxn id="53" idx="2"/>
            <a:endCxn id="55" idx="0"/>
          </p:cNvCxnSpPr>
          <p:nvPr/>
        </p:nvCxnSpPr>
        <p:spPr>
          <a:xfrm rot="16200000" flipH="1">
            <a:off x="6240039" y="1782421"/>
            <a:ext cx="360012" cy="2569099"/>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9" name="32 Rectángulo"/>
          <p:cNvSpPr/>
          <p:nvPr/>
        </p:nvSpPr>
        <p:spPr>
          <a:xfrm>
            <a:off x="1915031" y="4057904"/>
            <a:ext cx="1469430" cy="61912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200" b="1" i="1" dirty="0">
                <a:solidFill>
                  <a:schemeClr val="tx1"/>
                </a:solidFill>
              </a:rPr>
              <a:t>Grupo N° 1</a:t>
            </a:r>
          </a:p>
          <a:p>
            <a:pPr lvl="0" algn="ctr">
              <a:defRPr/>
            </a:pPr>
            <a:r>
              <a:rPr lang="es-CO" sz="1100" b="1" dirty="0">
                <a:solidFill>
                  <a:schemeClr val="tx1"/>
                </a:solidFill>
              </a:rPr>
              <a:t>(D.R. 2615 de 2014)</a:t>
            </a:r>
          </a:p>
        </p:txBody>
      </p:sp>
      <p:sp>
        <p:nvSpPr>
          <p:cNvPr id="60" name="35 Rectángulo"/>
          <p:cNvSpPr/>
          <p:nvPr/>
        </p:nvSpPr>
        <p:spPr>
          <a:xfrm>
            <a:off x="3599981" y="4057904"/>
            <a:ext cx="1469429" cy="61912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200" b="1" i="1" dirty="0">
                <a:solidFill>
                  <a:schemeClr val="tx1"/>
                </a:solidFill>
              </a:rPr>
              <a:t>Grupo N° 2</a:t>
            </a:r>
          </a:p>
          <a:p>
            <a:pPr lvl="0" algn="ctr">
              <a:defRPr/>
            </a:pPr>
            <a:r>
              <a:rPr lang="es-CO" sz="1100" b="1" dirty="0">
                <a:solidFill>
                  <a:schemeClr val="tx1"/>
                </a:solidFill>
              </a:rPr>
              <a:t>(D.R. 3022 de 2013)</a:t>
            </a:r>
          </a:p>
        </p:txBody>
      </p:sp>
      <p:sp>
        <p:nvSpPr>
          <p:cNvPr id="61" name="38 Rectángulo"/>
          <p:cNvSpPr/>
          <p:nvPr/>
        </p:nvSpPr>
        <p:spPr>
          <a:xfrm>
            <a:off x="5284930" y="4057904"/>
            <a:ext cx="1469430" cy="61912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200" b="1" i="1" dirty="0">
                <a:solidFill>
                  <a:schemeClr val="tx1"/>
                </a:solidFill>
              </a:rPr>
              <a:t>Grupo N° 3</a:t>
            </a:r>
          </a:p>
          <a:p>
            <a:pPr lvl="0" algn="ctr">
              <a:defRPr/>
            </a:pPr>
            <a:r>
              <a:rPr lang="es-CO" sz="1100" b="1" dirty="0">
                <a:solidFill>
                  <a:schemeClr val="tx1"/>
                </a:solidFill>
              </a:rPr>
              <a:t>(D.R. 2706 de 2012)</a:t>
            </a:r>
          </a:p>
        </p:txBody>
      </p:sp>
      <p:sp>
        <p:nvSpPr>
          <p:cNvPr id="62" name="38 Rectángulo"/>
          <p:cNvSpPr/>
          <p:nvPr/>
        </p:nvSpPr>
        <p:spPr>
          <a:xfrm>
            <a:off x="6969880" y="4057904"/>
            <a:ext cx="1469430" cy="61912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200" b="1" i="1" dirty="0">
                <a:solidFill>
                  <a:schemeClr val="tx1"/>
                </a:solidFill>
              </a:rPr>
              <a:t>Aseguramiento</a:t>
            </a:r>
          </a:p>
          <a:p>
            <a:pPr lvl="0" algn="ctr">
              <a:defRPr/>
            </a:pPr>
            <a:r>
              <a:rPr lang="es-CO" sz="1100" b="1" dirty="0">
                <a:solidFill>
                  <a:schemeClr val="tx1"/>
                </a:solidFill>
              </a:rPr>
              <a:t>(D.R. 302 de 2015)</a:t>
            </a:r>
          </a:p>
        </p:txBody>
      </p:sp>
      <p:sp>
        <p:nvSpPr>
          <p:cNvPr id="63" name="40 Flecha abajo"/>
          <p:cNvSpPr/>
          <p:nvPr/>
        </p:nvSpPr>
        <p:spPr>
          <a:xfrm>
            <a:off x="7609437" y="3719741"/>
            <a:ext cx="210250" cy="282575"/>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1100" dirty="0"/>
          </a:p>
        </p:txBody>
      </p:sp>
      <p:sp>
        <p:nvSpPr>
          <p:cNvPr id="64" name="39 Rectángulo"/>
          <p:cNvSpPr/>
          <p:nvPr/>
        </p:nvSpPr>
        <p:spPr>
          <a:xfrm>
            <a:off x="3196186" y="5124465"/>
            <a:ext cx="3960915" cy="31618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200" b="1" i="1" dirty="0">
                <a:solidFill>
                  <a:srgbClr val="0070C0"/>
                </a:solidFill>
              </a:rPr>
              <a:t>Decreto  Reglamentario 2496 de 2015 </a:t>
            </a:r>
          </a:p>
        </p:txBody>
      </p:sp>
      <p:cxnSp>
        <p:nvCxnSpPr>
          <p:cNvPr id="65" name="64 Conector angular"/>
          <p:cNvCxnSpPr>
            <a:stCxn id="64" idx="0"/>
            <a:endCxn id="62" idx="2"/>
          </p:cNvCxnSpPr>
          <p:nvPr/>
        </p:nvCxnSpPr>
        <p:spPr>
          <a:xfrm rot="5400000" flipH="1" flipV="1">
            <a:off x="6216901" y="3636772"/>
            <a:ext cx="447436" cy="2527951"/>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65 Conector angular"/>
          <p:cNvCxnSpPr>
            <a:stCxn id="64" idx="0"/>
            <a:endCxn id="60" idx="2"/>
          </p:cNvCxnSpPr>
          <p:nvPr/>
        </p:nvCxnSpPr>
        <p:spPr>
          <a:xfrm rot="16200000" flipV="1">
            <a:off x="4531952" y="4479773"/>
            <a:ext cx="447436" cy="841948"/>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7" name="66 Conector angular"/>
          <p:cNvCxnSpPr>
            <a:stCxn id="64" idx="0"/>
            <a:endCxn id="59" idx="2"/>
          </p:cNvCxnSpPr>
          <p:nvPr/>
        </p:nvCxnSpPr>
        <p:spPr>
          <a:xfrm rot="16200000" flipV="1">
            <a:off x="3689477" y="3637298"/>
            <a:ext cx="447436" cy="2526898"/>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8" name="67 Rectángulo"/>
          <p:cNvSpPr/>
          <p:nvPr/>
        </p:nvSpPr>
        <p:spPr>
          <a:xfrm>
            <a:off x="313904" y="2236957"/>
            <a:ext cx="1584176" cy="49619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tx1"/>
                </a:solidFill>
              </a:rPr>
              <a:t>Libro Rojo 2014</a:t>
            </a:r>
          </a:p>
          <a:p>
            <a:pPr algn="ctr"/>
            <a:r>
              <a:rPr lang="es-MX" sz="1400" b="1" dirty="0">
                <a:solidFill>
                  <a:schemeClr val="tx1"/>
                </a:solidFill>
              </a:rPr>
              <a:t>IFRS Full</a:t>
            </a:r>
            <a:endParaRPr lang="es-CO" sz="1400" b="1" dirty="0">
              <a:solidFill>
                <a:schemeClr val="tx1"/>
              </a:solidFill>
            </a:endParaRPr>
          </a:p>
        </p:txBody>
      </p:sp>
      <p:cxnSp>
        <p:nvCxnSpPr>
          <p:cNvPr id="69" name="68 Conector angular"/>
          <p:cNvCxnSpPr>
            <a:stCxn id="68" idx="3"/>
            <a:endCxn id="53" idx="1"/>
          </p:cNvCxnSpPr>
          <p:nvPr/>
        </p:nvCxnSpPr>
        <p:spPr>
          <a:xfrm>
            <a:off x="1898080" y="2485052"/>
            <a:ext cx="1256958" cy="243820"/>
          </a:xfrm>
          <a:prstGeom prst="bent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0" name="69 Rectángulo"/>
          <p:cNvSpPr/>
          <p:nvPr/>
        </p:nvSpPr>
        <p:spPr>
          <a:xfrm>
            <a:off x="313904" y="5265126"/>
            <a:ext cx="1584176" cy="49619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tx1"/>
                </a:solidFill>
              </a:rPr>
              <a:t>Libro Rojo 2015</a:t>
            </a:r>
          </a:p>
          <a:p>
            <a:pPr algn="ctr"/>
            <a:r>
              <a:rPr lang="es-MX" sz="1400" b="1" dirty="0">
                <a:solidFill>
                  <a:schemeClr val="tx1"/>
                </a:solidFill>
              </a:rPr>
              <a:t>IFRS Full</a:t>
            </a:r>
            <a:endParaRPr lang="es-CO" sz="1400" b="1" dirty="0">
              <a:solidFill>
                <a:schemeClr val="tx1"/>
              </a:solidFill>
            </a:endParaRPr>
          </a:p>
        </p:txBody>
      </p:sp>
      <p:cxnSp>
        <p:nvCxnSpPr>
          <p:cNvPr id="71" name="70 Conector angular"/>
          <p:cNvCxnSpPr>
            <a:stCxn id="70" idx="3"/>
            <a:endCxn id="64" idx="1"/>
          </p:cNvCxnSpPr>
          <p:nvPr/>
        </p:nvCxnSpPr>
        <p:spPr>
          <a:xfrm flipV="1">
            <a:off x="1898080" y="5282558"/>
            <a:ext cx="1298106" cy="230663"/>
          </a:xfrm>
          <a:prstGeom prst="bent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2" name="71 Rectángulo"/>
          <p:cNvSpPr/>
          <p:nvPr/>
        </p:nvSpPr>
        <p:spPr>
          <a:xfrm>
            <a:off x="8182545" y="2189094"/>
            <a:ext cx="1584176" cy="49619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tx1"/>
                </a:solidFill>
              </a:rPr>
              <a:t>PYMES</a:t>
            </a:r>
          </a:p>
          <a:p>
            <a:pPr algn="ctr"/>
            <a:r>
              <a:rPr lang="es-MX" sz="1400" b="1" dirty="0">
                <a:solidFill>
                  <a:schemeClr val="tx1"/>
                </a:solidFill>
              </a:rPr>
              <a:t>2009</a:t>
            </a:r>
            <a:endParaRPr lang="es-CO" sz="1400" b="1" dirty="0">
              <a:solidFill>
                <a:schemeClr val="tx1"/>
              </a:solidFill>
            </a:endParaRPr>
          </a:p>
        </p:txBody>
      </p:sp>
      <p:cxnSp>
        <p:nvCxnSpPr>
          <p:cNvPr id="73" name="72 Conector angular"/>
          <p:cNvCxnSpPr>
            <a:stCxn id="72" idx="1"/>
            <a:endCxn id="53" idx="3"/>
          </p:cNvCxnSpPr>
          <p:nvPr/>
        </p:nvCxnSpPr>
        <p:spPr>
          <a:xfrm rot="10800000" flipV="1">
            <a:off x="7115953" y="2437188"/>
            <a:ext cx="1066592" cy="291683"/>
          </a:xfrm>
          <a:prstGeom prst="bent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4" name="73 Rectángulo"/>
          <p:cNvSpPr/>
          <p:nvPr/>
        </p:nvSpPr>
        <p:spPr>
          <a:xfrm>
            <a:off x="8182545" y="5221584"/>
            <a:ext cx="1584176" cy="49619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tx1"/>
                </a:solidFill>
              </a:rPr>
              <a:t>PYMES</a:t>
            </a:r>
          </a:p>
          <a:p>
            <a:pPr algn="ctr"/>
            <a:r>
              <a:rPr lang="es-MX" sz="1400" b="1" dirty="0">
                <a:solidFill>
                  <a:schemeClr val="tx1"/>
                </a:solidFill>
              </a:rPr>
              <a:t>2015</a:t>
            </a:r>
            <a:endParaRPr lang="es-CO" sz="1400" b="1" dirty="0">
              <a:solidFill>
                <a:schemeClr val="tx1"/>
              </a:solidFill>
            </a:endParaRPr>
          </a:p>
        </p:txBody>
      </p:sp>
      <p:cxnSp>
        <p:nvCxnSpPr>
          <p:cNvPr id="75" name="74 Conector angular"/>
          <p:cNvCxnSpPr>
            <a:stCxn id="74" idx="1"/>
            <a:endCxn id="64" idx="3"/>
          </p:cNvCxnSpPr>
          <p:nvPr/>
        </p:nvCxnSpPr>
        <p:spPr>
          <a:xfrm rot="10800000">
            <a:off x="7157101" y="5282559"/>
            <a:ext cx="1025444" cy="187121"/>
          </a:xfrm>
          <a:prstGeom prst="bent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6" name="39 Rectángulo"/>
          <p:cNvSpPr/>
          <p:nvPr/>
        </p:nvSpPr>
        <p:spPr>
          <a:xfrm>
            <a:off x="3238224" y="5860207"/>
            <a:ext cx="3960915" cy="31618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200" b="1" i="1" dirty="0">
                <a:solidFill>
                  <a:srgbClr val="0070C0"/>
                </a:solidFill>
              </a:rPr>
              <a:t>Decreto Reglamentario 2131 de 2016</a:t>
            </a:r>
          </a:p>
        </p:txBody>
      </p:sp>
      <p:sp>
        <p:nvSpPr>
          <p:cNvPr id="77" name="76 Rectángulo"/>
          <p:cNvSpPr/>
          <p:nvPr/>
        </p:nvSpPr>
        <p:spPr>
          <a:xfrm>
            <a:off x="313904" y="6000868"/>
            <a:ext cx="1581904" cy="4526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tx1"/>
                </a:solidFill>
              </a:rPr>
              <a:t>Libro Rojo 2016</a:t>
            </a:r>
          </a:p>
          <a:p>
            <a:pPr algn="ctr"/>
            <a:r>
              <a:rPr lang="es-MX" sz="1400" b="1" dirty="0">
                <a:solidFill>
                  <a:schemeClr val="tx1"/>
                </a:solidFill>
              </a:rPr>
              <a:t>IFRS Full</a:t>
            </a:r>
            <a:endParaRPr lang="es-CO" sz="1400" b="1" dirty="0">
              <a:solidFill>
                <a:schemeClr val="tx1"/>
              </a:solidFill>
            </a:endParaRPr>
          </a:p>
        </p:txBody>
      </p:sp>
      <p:cxnSp>
        <p:nvCxnSpPr>
          <p:cNvPr id="78" name="77 Conector angular"/>
          <p:cNvCxnSpPr>
            <a:stCxn id="77" idx="3"/>
            <a:endCxn id="76" idx="1"/>
          </p:cNvCxnSpPr>
          <p:nvPr/>
        </p:nvCxnSpPr>
        <p:spPr>
          <a:xfrm flipV="1">
            <a:off x="1895808" y="6018300"/>
            <a:ext cx="1342416" cy="208892"/>
          </a:xfrm>
          <a:prstGeom prst="bent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9" name="78 Rectángulo"/>
          <p:cNvSpPr/>
          <p:nvPr/>
        </p:nvSpPr>
        <p:spPr>
          <a:xfrm>
            <a:off x="8182545" y="5957326"/>
            <a:ext cx="1584176" cy="49619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tx1"/>
                </a:solidFill>
              </a:rPr>
              <a:t>PYMES</a:t>
            </a:r>
          </a:p>
          <a:p>
            <a:pPr algn="ctr"/>
            <a:r>
              <a:rPr lang="es-MX" sz="1400" b="1" dirty="0">
                <a:solidFill>
                  <a:schemeClr val="tx1"/>
                </a:solidFill>
              </a:rPr>
              <a:t>2015</a:t>
            </a:r>
            <a:endParaRPr lang="es-CO" sz="1400" b="1" dirty="0">
              <a:solidFill>
                <a:schemeClr val="tx1"/>
              </a:solidFill>
            </a:endParaRPr>
          </a:p>
        </p:txBody>
      </p:sp>
      <p:cxnSp>
        <p:nvCxnSpPr>
          <p:cNvPr id="80" name="79 Conector angular"/>
          <p:cNvCxnSpPr>
            <a:stCxn id="79" idx="1"/>
            <a:endCxn id="76" idx="3"/>
          </p:cNvCxnSpPr>
          <p:nvPr/>
        </p:nvCxnSpPr>
        <p:spPr>
          <a:xfrm rot="10800000">
            <a:off x="7199139" y="6018301"/>
            <a:ext cx="983406" cy="187121"/>
          </a:xfrm>
          <a:prstGeom prst="bent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4" name="39 Rectángulo"/>
          <p:cNvSpPr/>
          <p:nvPr/>
        </p:nvSpPr>
        <p:spPr>
          <a:xfrm>
            <a:off x="3240496" y="6503935"/>
            <a:ext cx="3960915" cy="31618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200" b="1" i="1" dirty="0">
                <a:solidFill>
                  <a:srgbClr val="0070C0"/>
                </a:solidFill>
              </a:rPr>
              <a:t>Decreto en Tramite siguiendo el DP previsto en la Ley</a:t>
            </a:r>
          </a:p>
        </p:txBody>
      </p:sp>
      <p:sp>
        <p:nvSpPr>
          <p:cNvPr id="85" name="84 Rectángulo"/>
          <p:cNvSpPr/>
          <p:nvPr/>
        </p:nvSpPr>
        <p:spPr>
          <a:xfrm>
            <a:off x="313904" y="6644596"/>
            <a:ext cx="1581904" cy="4526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tx1"/>
                </a:solidFill>
              </a:rPr>
              <a:t>Libro Rojo 2017</a:t>
            </a:r>
          </a:p>
          <a:p>
            <a:pPr algn="ctr"/>
            <a:r>
              <a:rPr lang="es-MX" sz="1400" b="1" dirty="0">
                <a:solidFill>
                  <a:schemeClr val="tx1"/>
                </a:solidFill>
              </a:rPr>
              <a:t>IFRS Full</a:t>
            </a:r>
            <a:endParaRPr lang="es-CO" sz="1400" b="1" dirty="0">
              <a:solidFill>
                <a:schemeClr val="tx1"/>
              </a:solidFill>
            </a:endParaRPr>
          </a:p>
        </p:txBody>
      </p:sp>
      <p:cxnSp>
        <p:nvCxnSpPr>
          <p:cNvPr id="86" name="85 Conector angular"/>
          <p:cNvCxnSpPr>
            <a:stCxn id="85" idx="3"/>
            <a:endCxn id="84" idx="1"/>
          </p:cNvCxnSpPr>
          <p:nvPr/>
        </p:nvCxnSpPr>
        <p:spPr>
          <a:xfrm flipV="1">
            <a:off x="1895808" y="6662028"/>
            <a:ext cx="1344688" cy="208892"/>
          </a:xfrm>
          <a:prstGeom prst="bent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7" name="86 Rectángulo"/>
          <p:cNvSpPr/>
          <p:nvPr/>
        </p:nvSpPr>
        <p:spPr>
          <a:xfrm>
            <a:off x="8182545" y="6601054"/>
            <a:ext cx="1584176" cy="49619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tx1"/>
                </a:solidFill>
              </a:rPr>
              <a:t>PYMES</a:t>
            </a:r>
          </a:p>
          <a:p>
            <a:pPr algn="ctr"/>
            <a:r>
              <a:rPr lang="es-MX" sz="1400" b="1" dirty="0">
                <a:solidFill>
                  <a:schemeClr val="tx1"/>
                </a:solidFill>
              </a:rPr>
              <a:t>2015</a:t>
            </a:r>
            <a:endParaRPr lang="es-CO" sz="1400" b="1" dirty="0">
              <a:solidFill>
                <a:schemeClr val="tx1"/>
              </a:solidFill>
            </a:endParaRPr>
          </a:p>
        </p:txBody>
      </p:sp>
      <p:cxnSp>
        <p:nvCxnSpPr>
          <p:cNvPr id="88" name="87 Conector angular"/>
          <p:cNvCxnSpPr>
            <a:stCxn id="87" idx="1"/>
            <a:endCxn id="84" idx="3"/>
          </p:cNvCxnSpPr>
          <p:nvPr/>
        </p:nvCxnSpPr>
        <p:spPr>
          <a:xfrm rot="10800000">
            <a:off x="7201411" y="6662029"/>
            <a:ext cx="981134" cy="187121"/>
          </a:xfrm>
          <a:prstGeom prst="bent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7337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1453" y="0"/>
            <a:ext cx="10092078" cy="7740650"/>
          </a:xfrm>
        </p:spPr>
      </p:pic>
      <p:sp>
        <p:nvSpPr>
          <p:cNvPr id="44" name="Título 1"/>
          <p:cNvSpPr>
            <a:spLocks noGrp="1"/>
          </p:cNvSpPr>
          <p:nvPr>
            <p:ph type="title"/>
          </p:nvPr>
        </p:nvSpPr>
        <p:spPr>
          <a:xfrm>
            <a:off x="265472" y="1120877"/>
            <a:ext cx="9512710" cy="530943"/>
          </a:xfrm>
        </p:spPr>
        <p:txBody>
          <a:bodyPr>
            <a:noAutofit/>
          </a:bodyPr>
          <a:lstStyle/>
          <a:p>
            <a:pPr algn="ctr"/>
            <a:r>
              <a:rPr lang="es-MX" sz="4000" b="1" dirty="0"/>
              <a:t>NORMAS DE ASEGURAMIENTO</a:t>
            </a:r>
            <a:endParaRPr lang="es-CO" sz="4000" b="1" dirty="0"/>
          </a:p>
        </p:txBody>
      </p:sp>
      <p:sp>
        <p:nvSpPr>
          <p:cNvPr id="5" name="4 Rectángulo"/>
          <p:cNvSpPr/>
          <p:nvPr/>
        </p:nvSpPr>
        <p:spPr>
          <a:xfrm>
            <a:off x="896440" y="2997840"/>
            <a:ext cx="1903685" cy="969544"/>
          </a:xfrm>
          <a:prstGeom prst="rect">
            <a:avLst/>
          </a:prstGeom>
          <a:solidFill>
            <a:schemeClr val="bg1">
              <a:lumMod val="8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solidFill>
                  <a:srgbClr val="000000"/>
                </a:solidFill>
              </a:rPr>
              <a:t>Auditorías y Revisiones de información Histórica</a:t>
            </a:r>
          </a:p>
        </p:txBody>
      </p:sp>
      <p:sp>
        <p:nvSpPr>
          <p:cNvPr id="6" name="5 Rectángulo"/>
          <p:cNvSpPr/>
          <p:nvPr/>
        </p:nvSpPr>
        <p:spPr>
          <a:xfrm>
            <a:off x="5339952" y="2997840"/>
            <a:ext cx="1903685" cy="969544"/>
          </a:xfrm>
          <a:prstGeom prst="rect">
            <a:avLst/>
          </a:prstGeom>
          <a:solidFill>
            <a:schemeClr val="bg1">
              <a:lumMod val="8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solidFill>
                  <a:srgbClr val="000000"/>
                </a:solidFill>
              </a:rPr>
              <a:t>Trabajos de Aseguramiento diferentes de auditoría de información histórica</a:t>
            </a:r>
          </a:p>
        </p:txBody>
      </p:sp>
      <p:sp>
        <p:nvSpPr>
          <p:cNvPr id="7" name="6 Rectángulo"/>
          <p:cNvSpPr/>
          <p:nvPr/>
        </p:nvSpPr>
        <p:spPr>
          <a:xfrm>
            <a:off x="7561707" y="2997840"/>
            <a:ext cx="1903685" cy="969544"/>
          </a:xfrm>
          <a:prstGeom prst="rect">
            <a:avLst/>
          </a:prstGeom>
          <a:solidFill>
            <a:schemeClr val="bg1">
              <a:lumMod val="8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000000"/>
                </a:solidFill>
              </a:rPr>
              <a:t>Trabajos de Servicios Relacionados</a:t>
            </a:r>
            <a:endParaRPr lang="es-CO" sz="1200" b="1" dirty="0">
              <a:solidFill>
                <a:srgbClr val="000000"/>
              </a:solidFill>
            </a:endParaRPr>
          </a:p>
        </p:txBody>
      </p:sp>
      <p:sp>
        <p:nvSpPr>
          <p:cNvPr id="8" name="7 Rectángulo"/>
          <p:cNvSpPr/>
          <p:nvPr/>
        </p:nvSpPr>
        <p:spPr>
          <a:xfrm>
            <a:off x="907681" y="4543448"/>
            <a:ext cx="1860967" cy="1207803"/>
          </a:xfrm>
          <a:prstGeom prst="rect">
            <a:avLst/>
          </a:prstGeom>
          <a:solidFill>
            <a:schemeClr val="bg1">
              <a:lumMod val="8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solidFill>
                  <a:srgbClr val="000000"/>
                </a:solidFill>
              </a:rPr>
              <a:t>Normas Internacionales de Auditoría</a:t>
            </a:r>
          </a:p>
          <a:p>
            <a:pPr algn="ctr"/>
            <a:r>
              <a:rPr lang="es-CO" sz="1200" b="1" dirty="0">
                <a:solidFill>
                  <a:srgbClr val="000000"/>
                </a:solidFill>
              </a:rPr>
              <a:t>(200 - 999)</a:t>
            </a:r>
          </a:p>
          <a:p>
            <a:pPr algn="ctr"/>
            <a:r>
              <a:rPr lang="es-CO" sz="1200" b="1" dirty="0">
                <a:solidFill>
                  <a:srgbClr val="000000"/>
                </a:solidFill>
              </a:rPr>
              <a:t>ISA (NIA)</a:t>
            </a:r>
          </a:p>
        </p:txBody>
      </p:sp>
      <p:sp>
        <p:nvSpPr>
          <p:cNvPr id="9" name="8 Rectángulo"/>
          <p:cNvSpPr/>
          <p:nvPr/>
        </p:nvSpPr>
        <p:spPr>
          <a:xfrm>
            <a:off x="5372177" y="4559781"/>
            <a:ext cx="1860967" cy="1207803"/>
          </a:xfrm>
          <a:prstGeom prst="rect">
            <a:avLst/>
          </a:prstGeom>
          <a:solidFill>
            <a:schemeClr val="bg1">
              <a:lumMod val="8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solidFill>
                  <a:srgbClr val="000000"/>
                </a:solidFill>
              </a:rPr>
              <a:t>Normas Internacional de Contratos de Aseguramiento</a:t>
            </a:r>
          </a:p>
          <a:p>
            <a:pPr algn="ctr"/>
            <a:r>
              <a:rPr lang="es-CO" sz="1200" b="1" dirty="0">
                <a:solidFill>
                  <a:srgbClr val="000000"/>
                </a:solidFill>
              </a:rPr>
              <a:t>(3000 - 3699)</a:t>
            </a:r>
          </a:p>
          <a:p>
            <a:pPr algn="ctr"/>
            <a:r>
              <a:rPr lang="es-CO" sz="1200" b="1" dirty="0">
                <a:solidFill>
                  <a:srgbClr val="000000"/>
                </a:solidFill>
              </a:rPr>
              <a:t>ISAE (NICA)</a:t>
            </a:r>
          </a:p>
        </p:txBody>
      </p:sp>
      <p:sp>
        <p:nvSpPr>
          <p:cNvPr id="10" name="9 Rectángulo"/>
          <p:cNvSpPr/>
          <p:nvPr/>
        </p:nvSpPr>
        <p:spPr>
          <a:xfrm>
            <a:off x="7604425" y="4543448"/>
            <a:ext cx="1860967" cy="1207803"/>
          </a:xfrm>
          <a:prstGeom prst="rect">
            <a:avLst/>
          </a:prstGeom>
          <a:solidFill>
            <a:schemeClr val="bg1">
              <a:lumMod val="8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solidFill>
                  <a:srgbClr val="000000"/>
                </a:solidFill>
              </a:rPr>
              <a:t>Normas Internacional de servicios relacionados</a:t>
            </a:r>
          </a:p>
          <a:p>
            <a:pPr algn="ctr"/>
            <a:r>
              <a:rPr lang="es-CO" sz="1200" b="1" dirty="0">
                <a:solidFill>
                  <a:srgbClr val="000000"/>
                </a:solidFill>
              </a:rPr>
              <a:t>(4400 – 4410)</a:t>
            </a:r>
          </a:p>
          <a:p>
            <a:pPr algn="ctr"/>
            <a:r>
              <a:rPr lang="es-CO" sz="1200" b="1" dirty="0">
                <a:solidFill>
                  <a:srgbClr val="000000"/>
                </a:solidFill>
              </a:rPr>
              <a:t>ISRS (NISR)</a:t>
            </a:r>
          </a:p>
        </p:txBody>
      </p:sp>
      <p:sp>
        <p:nvSpPr>
          <p:cNvPr id="11" name="10 Flecha abajo"/>
          <p:cNvSpPr/>
          <p:nvPr/>
        </p:nvSpPr>
        <p:spPr>
          <a:xfrm>
            <a:off x="1616520" y="4054248"/>
            <a:ext cx="554174" cy="450050"/>
          </a:xfrm>
          <a:prstGeom prst="downArrow">
            <a:avLst/>
          </a:prstGeom>
          <a:solidFill>
            <a:srgbClr val="0070C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a:p>
        </p:txBody>
      </p:sp>
      <p:sp>
        <p:nvSpPr>
          <p:cNvPr id="12" name="10 Rectángulo"/>
          <p:cNvSpPr/>
          <p:nvPr/>
        </p:nvSpPr>
        <p:spPr>
          <a:xfrm>
            <a:off x="3118196" y="2997840"/>
            <a:ext cx="1903685" cy="969544"/>
          </a:xfrm>
          <a:prstGeom prst="rect">
            <a:avLst/>
          </a:prstGeom>
          <a:solidFill>
            <a:schemeClr val="bg1">
              <a:lumMod val="8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solidFill>
                  <a:srgbClr val="000000"/>
                </a:solidFill>
              </a:rPr>
              <a:t>Revisión de estados financieros</a:t>
            </a:r>
          </a:p>
        </p:txBody>
      </p:sp>
      <p:sp>
        <p:nvSpPr>
          <p:cNvPr id="13" name="15 Rectángulo"/>
          <p:cNvSpPr/>
          <p:nvPr/>
        </p:nvSpPr>
        <p:spPr>
          <a:xfrm>
            <a:off x="3139929" y="4563229"/>
            <a:ext cx="1860967" cy="1207803"/>
          </a:xfrm>
          <a:prstGeom prst="rect">
            <a:avLst/>
          </a:prstGeom>
          <a:solidFill>
            <a:schemeClr val="bg1">
              <a:lumMod val="8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solidFill>
                  <a:srgbClr val="000000"/>
                </a:solidFill>
              </a:rPr>
              <a:t>Normas Internacional de Encargos de revisión </a:t>
            </a:r>
          </a:p>
          <a:p>
            <a:pPr algn="ctr"/>
            <a:r>
              <a:rPr lang="es-CO" sz="1200" b="1" dirty="0">
                <a:solidFill>
                  <a:srgbClr val="000000"/>
                </a:solidFill>
              </a:rPr>
              <a:t>(2400 – 2699)</a:t>
            </a:r>
          </a:p>
          <a:p>
            <a:pPr algn="ctr"/>
            <a:r>
              <a:rPr lang="es-CO" sz="1200" b="1" dirty="0">
                <a:solidFill>
                  <a:srgbClr val="000000"/>
                </a:solidFill>
              </a:rPr>
              <a:t>ISRE (NIER)</a:t>
            </a:r>
          </a:p>
        </p:txBody>
      </p:sp>
      <p:sp>
        <p:nvSpPr>
          <p:cNvPr id="14" name="Flecha abajo 2"/>
          <p:cNvSpPr/>
          <p:nvPr/>
        </p:nvSpPr>
        <p:spPr>
          <a:xfrm>
            <a:off x="1773926" y="1825264"/>
            <a:ext cx="6918426" cy="1134008"/>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t>NAI</a:t>
            </a:r>
          </a:p>
          <a:p>
            <a:pPr algn="ctr"/>
            <a:r>
              <a:rPr lang="es-CO" b="1" dirty="0"/>
              <a:t>Norma de Aseguramiento de Información</a:t>
            </a:r>
            <a:endParaRPr lang="en-US" b="1" dirty="0"/>
          </a:p>
        </p:txBody>
      </p:sp>
      <p:sp>
        <p:nvSpPr>
          <p:cNvPr id="15" name="Rectángulo 3"/>
          <p:cNvSpPr/>
          <p:nvPr/>
        </p:nvSpPr>
        <p:spPr>
          <a:xfrm>
            <a:off x="907681" y="6595676"/>
            <a:ext cx="8557712" cy="25202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a:t>Código de Ética para Contadores Profesionales</a:t>
            </a:r>
            <a:endParaRPr lang="en-US" sz="2000" b="1" dirty="0"/>
          </a:p>
        </p:txBody>
      </p:sp>
      <p:sp>
        <p:nvSpPr>
          <p:cNvPr id="16" name="1 Flecha abajo"/>
          <p:cNvSpPr/>
          <p:nvPr/>
        </p:nvSpPr>
        <p:spPr>
          <a:xfrm>
            <a:off x="3805788" y="4039392"/>
            <a:ext cx="554174" cy="450050"/>
          </a:xfrm>
          <a:prstGeom prst="downArrow">
            <a:avLst/>
          </a:prstGeom>
          <a:solidFill>
            <a:srgbClr val="0070C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a:p>
        </p:txBody>
      </p:sp>
      <p:sp>
        <p:nvSpPr>
          <p:cNvPr id="17" name="1 Flecha abajo"/>
          <p:cNvSpPr/>
          <p:nvPr/>
        </p:nvSpPr>
        <p:spPr>
          <a:xfrm>
            <a:off x="6043323" y="4054248"/>
            <a:ext cx="554174" cy="450050"/>
          </a:xfrm>
          <a:prstGeom prst="downArrow">
            <a:avLst/>
          </a:prstGeom>
          <a:solidFill>
            <a:srgbClr val="0070C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a:p>
        </p:txBody>
      </p:sp>
      <p:sp>
        <p:nvSpPr>
          <p:cNvPr id="18" name="1 Flecha abajo"/>
          <p:cNvSpPr/>
          <p:nvPr/>
        </p:nvSpPr>
        <p:spPr>
          <a:xfrm>
            <a:off x="8230741" y="4046623"/>
            <a:ext cx="554174" cy="450050"/>
          </a:xfrm>
          <a:prstGeom prst="downArrow">
            <a:avLst/>
          </a:prstGeom>
          <a:solidFill>
            <a:srgbClr val="0070C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a:p>
        </p:txBody>
      </p:sp>
      <p:sp>
        <p:nvSpPr>
          <p:cNvPr id="19" name="Rectángulo 3"/>
          <p:cNvSpPr/>
          <p:nvPr/>
        </p:nvSpPr>
        <p:spPr>
          <a:xfrm>
            <a:off x="896440" y="6055616"/>
            <a:ext cx="8568953" cy="3600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i="1" dirty="0">
                <a:solidFill>
                  <a:schemeClr val="tx1"/>
                </a:solidFill>
              </a:rPr>
              <a:t>Norma Internacional de Control de Calidad (NICC 1)</a:t>
            </a:r>
            <a:endParaRPr lang="en-US" sz="2000" b="1" i="1" dirty="0">
              <a:solidFill>
                <a:schemeClr val="tx1"/>
              </a:solidFill>
            </a:endParaRPr>
          </a:p>
        </p:txBody>
      </p:sp>
      <p:sp>
        <p:nvSpPr>
          <p:cNvPr id="20" name="19 Elipse"/>
          <p:cNvSpPr/>
          <p:nvPr/>
        </p:nvSpPr>
        <p:spPr>
          <a:xfrm>
            <a:off x="2911329" y="1871082"/>
            <a:ext cx="664067" cy="65614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solidFill>
                  <a:srgbClr val="0070C0"/>
                </a:solidFill>
              </a:rPr>
              <a:t>46</a:t>
            </a:r>
          </a:p>
        </p:txBody>
      </p:sp>
      <p:sp>
        <p:nvSpPr>
          <p:cNvPr id="21" name="20 Elipse"/>
          <p:cNvSpPr/>
          <p:nvPr/>
        </p:nvSpPr>
        <p:spPr>
          <a:xfrm>
            <a:off x="669216" y="6028672"/>
            <a:ext cx="457200" cy="42298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b="1" dirty="0">
              <a:solidFill>
                <a:schemeClr val="bg1"/>
              </a:solidFill>
            </a:endParaRPr>
          </a:p>
        </p:txBody>
      </p:sp>
      <p:sp>
        <p:nvSpPr>
          <p:cNvPr id="22" name="21 CuadroTexto"/>
          <p:cNvSpPr txBox="1"/>
          <p:nvPr/>
        </p:nvSpPr>
        <p:spPr>
          <a:xfrm>
            <a:off x="669216" y="6055616"/>
            <a:ext cx="457200" cy="369100"/>
          </a:xfrm>
          <a:prstGeom prst="rect">
            <a:avLst/>
          </a:prstGeom>
          <a:noFill/>
        </p:spPr>
        <p:txBody>
          <a:bodyPr wrap="square" rtlCol="0">
            <a:spAutoFit/>
          </a:bodyPr>
          <a:lstStyle/>
          <a:p>
            <a:pPr algn="ctr"/>
            <a:r>
              <a:rPr lang="es-CO" b="1" dirty="0">
                <a:solidFill>
                  <a:schemeClr val="bg1"/>
                </a:solidFill>
              </a:rPr>
              <a:t>1</a:t>
            </a:r>
          </a:p>
        </p:txBody>
      </p:sp>
      <p:sp>
        <p:nvSpPr>
          <p:cNvPr id="23" name="22 Elipse"/>
          <p:cNvSpPr/>
          <p:nvPr/>
        </p:nvSpPr>
        <p:spPr>
          <a:xfrm>
            <a:off x="679081" y="3658204"/>
            <a:ext cx="457200" cy="42298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b="1" dirty="0">
              <a:solidFill>
                <a:schemeClr val="bg1"/>
              </a:solidFill>
            </a:endParaRPr>
          </a:p>
        </p:txBody>
      </p:sp>
      <p:sp>
        <p:nvSpPr>
          <p:cNvPr id="24" name="23 CuadroTexto"/>
          <p:cNvSpPr txBox="1"/>
          <p:nvPr/>
        </p:nvSpPr>
        <p:spPr>
          <a:xfrm>
            <a:off x="679081" y="3685148"/>
            <a:ext cx="457200" cy="369100"/>
          </a:xfrm>
          <a:prstGeom prst="rect">
            <a:avLst/>
          </a:prstGeom>
          <a:noFill/>
        </p:spPr>
        <p:txBody>
          <a:bodyPr wrap="square" rtlCol="0">
            <a:spAutoFit/>
          </a:bodyPr>
          <a:lstStyle/>
          <a:p>
            <a:pPr algn="ctr"/>
            <a:r>
              <a:rPr lang="es-CO" b="1" dirty="0">
                <a:solidFill>
                  <a:schemeClr val="bg1"/>
                </a:solidFill>
              </a:rPr>
              <a:t>36</a:t>
            </a:r>
          </a:p>
        </p:txBody>
      </p:sp>
      <p:sp>
        <p:nvSpPr>
          <p:cNvPr id="25" name="24 Elipse"/>
          <p:cNvSpPr/>
          <p:nvPr/>
        </p:nvSpPr>
        <p:spPr>
          <a:xfrm>
            <a:off x="2901464" y="3679352"/>
            <a:ext cx="457200" cy="42298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b="1" dirty="0">
              <a:solidFill>
                <a:schemeClr val="bg1"/>
              </a:solidFill>
            </a:endParaRPr>
          </a:p>
        </p:txBody>
      </p:sp>
      <p:sp>
        <p:nvSpPr>
          <p:cNvPr id="26" name="25 CuadroTexto"/>
          <p:cNvSpPr txBox="1"/>
          <p:nvPr/>
        </p:nvSpPr>
        <p:spPr>
          <a:xfrm>
            <a:off x="2901464" y="3706296"/>
            <a:ext cx="457200" cy="369100"/>
          </a:xfrm>
          <a:prstGeom prst="rect">
            <a:avLst/>
          </a:prstGeom>
          <a:noFill/>
        </p:spPr>
        <p:txBody>
          <a:bodyPr wrap="square" rtlCol="0">
            <a:spAutoFit/>
          </a:bodyPr>
          <a:lstStyle/>
          <a:p>
            <a:pPr algn="ctr"/>
            <a:r>
              <a:rPr lang="es-CO" b="1" dirty="0">
                <a:solidFill>
                  <a:schemeClr val="bg1"/>
                </a:solidFill>
              </a:rPr>
              <a:t>2</a:t>
            </a:r>
          </a:p>
        </p:txBody>
      </p:sp>
      <p:sp>
        <p:nvSpPr>
          <p:cNvPr id="27" name="26 Elipse"/>
          <p:cNvSpPr/>
          <p:nvPr/>
        </p:nvSpPr>
        <p:spPr>
          <a:xfrm>
            <a:off x="5133712" y="3679352"/>
            <a:ext cx="457200" cy="42298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b="1" dirty="0">
              <a:solidFill>
                <a:schemeClr val="bg1"/>
              </a:solidFill>
            </a:endParaRPr>
          </a:p>
        </p:txBody>
      </p:sp>
      <p:sp>
        <p:nvSpPr>
          <p:cNvPr id="28" name="27 CuadroTexto"/>
          <p:cNvSpPr txBox="1"/>
          <p:nvPr/>
        </p:nvSpPr>
        <p:spPr>
          <a:xfrm>
            <a:off x="5133712" y="3706296"/>
            <a:ext cx="457200" cy="369100"/>
          </a:xfrm>
          <a:prstGeom prst="rect">
            <a:avLst/>
          </a:prstGeom>
          <a:noFill/>
        </p:spPr>
        <p:txBody>
          <a:bodyPr wrap="square" rtlCol="0">
            <a:spAutoFit/>
          </a:bodyPr>
          <a:lstStyle/>
          <a:p>
            <a:pPr algn="ctr"/>
            <a:r>
              <a:rPr lang="es-CO" b="1" dirty="0">
                <a:solidFill>
                  <a:schemeClr val="bg1"/>
                </a:solidFill>
              </a:rPr>
              <a:t>5</a:t>
            </a:r>
          </a:p>
        </p:txBody>
      </p:sp>
      <p:sp>
        <p:nvSpPr>
          <p:cNvPr id="29" name="28 Elipse"/>
          <p:cNvSpPr/>
          <p:nvPr/>
        </p:nvSpPr>
        <p:spPr>
          <a:xfrm>
            <a:off x="7365960" y="3679352"/>
            <a:ext cx="457200" cy="42298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b="1" dirty="0">
              <a:solidFill>
                <a:schemeClr val="bg1"/>
              </a:solidFill>
            </a:endParaRPr>
          </a:p>
        </p:txBody>
      </p:sp>
      <p:sp>
        <p:nvSpPr>
          <p:cNvPr id="30" name="29 CuadroTexto"/>
          <p:cNvSpPr txBox="1"/>
          <p:nvPr/>
        </p:nvSpPr>
        <p:spPr>
          <a:xfrm>
            <a:off x="7365960" y="3706296"/>
            <a:ext cx="457200" cy="369100"/>
          </a:xfrm>
          <a:prstGeom prst="rect">
            <a:avLst/>
          </a:prstGeom>
          <a:noFill/>
        </p:spPr>
        <p:txBody>
          <a:bodyPr wrap="square" rtlCol="0">
            <a:spAutoFit/>
          </a:bodyPr>
          <a:lstStyle/>
          <a:p>
            <a:pPr algn="ctr"/>
            <a:r>
              <a:rPr lang="es-CO" b="1" dirty="0">
                <a:solidFill>
                  <a:schemeClr val="bg1"/>
                </a:solidFill>
              </a:rPr>
              <a:t>2</a:t>
            </a:r>
          </a:p>
        </p:txBody>
      </p:sp>
    </p:spTree>
    <p:extLst>
      <p:ext uri="{BB962C8B-B14F-4D97-AF65-F5344CB8AC3E}">
        <p14:creationId xmlns:p14="http://schemas.microsoft.com/office/powerpoint/2010/main" val="24553142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1453" y="0"/>
            <a:ext cx="10092078" cy="7740650"/>
          </a:xfrm>
        </p:spPr>
      </p:pic>
      <p:sp>
        <p:nvSpPr>
          <p:cNvPr id="44" name="Título 1"/>
          <p:cNvSpPr>
            <a:spLocks noGrp="1"/>
          </p:cNvSpPr>
          <p:nvPr>
            <p:ph type="title"/>
          </p:nvPr>
        </p:nvSpPr>
        <p:spPr>
          <a:xfrm>
            <a:off x="634151" y="1079110"/>
            <a:ext cx="9191328" cy="668741"/>
          </a:xfrm>
        </p:spPr>
        <p:txBody>
          <a:bodyPr>
            <a:noAutofit/>
          </a:bodyPr>
          <a:lstStyle/>
          <a:p>
            <a:pPr algn="ctr"/>
            <a:r>
              <a:rPr lang="es-MX" sz="3600" b="1" dirty="0"/>
              <a:t>LOS DESAFIOS DE LA PROFESIÓN CONTABLE</a:t>
            </a:r>
            <a:endParaRPr lang="es-CO" sz="3600" b="1" dirty="0"/>
          </a:p>
        </p:txBody>
      </p:sp>
      <p:graphicFrame>
        <p:nvGraphicFramePr>
          <p:cNvPr id="5" name="4 Marcador de contenido"/>
          <p:cNvGraphicFramePr>
            <a:graphicFrameLocks/>
          </p:cNvGraphicFramePr>
          <p:nvPr>
            <p:extLst>
              <p:ext uri="{D42A27DB-BD31-4B8C-83A1-F6EECF244321}">
                <p14:modId xmlns:p14="http://schemas.microsoft.com/office/powerpoint/2010/main" val="2501367841"/>
              </p:ext>
            </p:extLst>
          </p:nvPr>
        </p:nvGraphicFramePr>
        <p:xfrm>
          <a:off x="599090" y="1686910"/>
          <a:ext cx="9002110" cy="5328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53142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1453" y="0"/>
            <a:ext cx="10092078" cy="7740650"/>
          </a:xfrm>
        </p:spPr>
      </p:pic>
      <p:sp>
        <p:nvSpPr>
          <p:cNvPr id="44" name="Título 1"/>
          <p:cNvSpPr>
            <a:spLocks noGrp="1"/>
          </p:cNvSpPr>
          <p:nvPr>
            <p:ph type="title"/>
          </p:nvPr>
        </p:nvSpPr>
        <p:spPr>
          <a:xfrm>
            <a:off x="634151" y="1079110"/>
            <a:ext cx="9191328" cy="668741"/>
          </a:xfrm>
        </p:spPr>
        <p:txBody>
          <a:bodyPr>
            <a:noAutofit/>
          </a:bodyPr>
          <a:lstStyle/>
          <a:p>
            <a:pPr algn="ctr"/>
            <a:r>
              <a:rPr lang="es-MX" sz="3600" b="1" dirty="0"/>
              <a:t>LOS DESAFIOS DE LA PROFESIÓN CONTABLE</a:t>
            </a:r>
            <a:endParaRPr lang="es-CO" sz="3600" b="1" dirty="0"/>
          </a:p>
        </p:txBody>
      </p:sp>
      <p:graphicFrame>
        <p:nvGraphicFramePr>
          <p:cNvPr id="5" name="4 Marcador de contenido"/>
          <p:cNvGraphicFramePr>
            <a:graphicFrameLocks/>
          </p:cNvGraphicFramePr>
          <p:nvPr>
            <p:extLst>
              <p:ext uri="{D42A27DB-BD31-4B8C-83A1-F6EECF244321}">
                <p14:modId xmlns:p14="http://schemas.microsoft.com/office/powerpoint/2010/main" val="2770848298"/>
              </p:ext>
            </p:extLst>
          </p:nvPr>
        </p:nvGraphicFramePr>
        <p:xfrm>
          <a:off x="599090" y="1686910"/>
          <a:ext cx="9002110" cy="5328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56715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1453" y="0"/>
            <a:ext cx="10092078" cy="7740650"/>
          </a:xfrm>
        </p:spPr>
      </p:pic>
      <p:sp>
        <p:nvSpPr>
          <p:cNvPr id="44" name="Título 1"/>
          <p:cNvSpPr>
            <a:spLocks noGrp="1"/>
          </p:cNvSpPr>
          <p:nvPr>
            <p:ph type="title"/>
          </p:nvPr>
        </p:nvSpPr>
        <p:spPr>
          <a:xfrm>
            <a:off x="265472" y="1120877"/>
            <a:ext cx="9512710" cy="530943"/>
          </a:xfrm>
        </p:spPr>
        <p:txBody>
          <a:bodyPr>
            <a:noAutofit/>
          </a:bodyPr>
          <a:lstStyle/>
          <a:p>
            <a:pPr algn="ctr"/>
            <a:r>
              <a:rPr lang="es-MX" sz="4000" b="1" dirty="0"/>
              <a:t>LA HERRAMIENTA ADT *</a:t>
            </a:r>
            <a:endParaRPr lang="es-CO" sz="4000" b="1" dirty="0"/>
          </a:p>
        </p:txBody>
      </p:sp>
      <p:pic>
        <p:nvPicPr>
          <p:cNvPr id="5"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339752" y="2015494"/>
            <a:ext cx="5037426" cy="5001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5480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728" y="0"/>
            <a:ext cx="10092079" cy="7740650"/>
          </a:xfrm>
          <a:prstGeom prst="rect">
            <a:avLst/>
          </a:prstGeom>
        </p:spPr>
      </p:pic>
      <p:sp>
        <p:nvSpPr>
          <p:cNvPr id="2" name="Título 1"/>
          <p:cNvSpPr>
            <a:spLocks noGrp="1"/>
          </p:cNvSpPr>
          <p:nvPr>
            <p:ph type="ctrTitle"/>
          </p:nvPr>
        </p:nvSpPr>
        <p:spPr>
          <a:xfrm>
            <a:off x="746620" y="804901"/>
            <a:ext cx="8568531" cy="2694893"/>
          </a:xfrm>
        </p:spPr>
        <p:txBody>
          <a:bodyPr>
            <a:normAutofit/>
          </a:bodyPr>
          <a:lstStyle/>
          <a:p>
            <a:r>
              <a:rPr lang="es-MX" b="1" dirty="0"/>
              <a:t>DESAFIOS DEL IASB</a:t>
            </a:r>
            <a:br>
              <a:rPr lang="es-MX" b="1" dirty="0"/>
            </a:br>
            <a:endParaRPr lang="es-CO" b="1" dirty="0"/>
          </a:p>
        </p:txBody>
      </p:sp>
      <p:sp>
        <p:nvSpPr>
          <p:cNvPr id="3" name="Subtítulo 2"/>
          <p:cNvSpPr>
            <a:spLocks noGrp="1"/>
          </p:cNvSpPr>
          <p:nvPr>
            <p:ph type="subTitle" idx="1"/>
          </p:nvPr>
        </p:nvSpPr>
        <p:spPr>
          <a:xfrm>
            <a:off x="1246975" y="3860276"/>
            <a:ext cx="7560469" cy="1868865"/>
          </a:xfrm>
        </p:spPr>
        <p:txBody>
          <a:bodyPr>
            <a:normAutofit/>
          </a:bodyPr>
          <a:lstStyle/>
          <a:p>
            <a:r>
              <a:rPr lang="es-MX" sz="4800" b="1" dirty="0"/>
              <a:t>Amaro Gómez</a:t>
            </a:r>
          </a:p>
          <a:p>
            <a:r>
              <a:rPr lang="es-MX" sz="4000" b="1" dirty="0"/>
              <a:t>Miembro IASB por Latinoamérica</a:t>
            </a:r>
            <a:endParaRPr lang="es-CO" sz="4000" b="1" dirty="0"/>
          </a:p>
        </p:txBody>
      </p:sp>
    </p:spTree>
    <p:extLst>
      <p:ext uri="{BB962C8B-B14F-4D97-AF65-F5344CB8AC3E}">
        <p14:creationId xmlns:p14="http://schemas.microsoft.com/office/powerpoint/2010/main" val="30832173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1453" y="0"/>
            <a:ext cx="10092078" cy="7740650"/>
          </a:xfrm>
        </p:spPr>
      </p:pic>
      <p:sp>
        <p:nvSpPr>
          <p:cNvPr id="6" name="Título 1"/>
          <p:cNvSpPr>
            <a:spLocks noGrp="1"/>
          </p:cNvSpPr>
          <p:nvPr>
            <p:ph type="title"/>
          </p:nvPr>
        </p:nvSpPr>
        <p:spPr>
          <a:xfrm>
            <a:off x="265472" y="1120877"/>
            <a:ext cx="9512710" cy="530943"/>
          </a:xfrm>
        </p:spPr>
        <p:txBody>
          <a:bodyPr>
            <a:noAutofit/>
          </a:bodyPr>
          <a:lstStyle/>
          <a:p>
            <a:pPr algn="ctr"/>
            <a:r>
              <a:rPr lang="es-MX" sz="4000" b="1" dirty="0"/>
              <a:t>LA HERRAMIENTA ADT*</a:t>
            </a:r>
            <a:endParaRPr lang="es-CO" sz="4000" b="1" dirty="0"/>
          </a:p>
        </p:txBody>
      </p:sp>
      <p:graphicFrame>
        <p:nvGraphicFramePr>
          <p:cNvPr id="2" name="1 Diagrama"/>
          <p:cNvGraphicFramePr/>
          <p:nvPr>
            <p:extLst>
              <p:ext uri="{D42A27DB-BD31-4B8C-83A1-F6EECF244321}">
                <p14:modId xmlns:p14="http://schemas.microsoft.com/office/powerpoint/2010/main" val="3345920841"/>
              </p:ext>
            </p:extLst>
          </p:nvPr>
        </p:nvGraphicFramePr>
        <p:xfrm>
          <a:off x="1056905" y="1986455"/>
          <a:ext cx="8386640" cy="4918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45573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1453" y="63064"/>
            <a:ext cx="10092078" cy="7740650"/>
          </a:xfrm>
        </p:spPr>
      </p:pic>
      <p:sp>
        <p:nvSpPr>
          <p:cNvPr id="6" name="Título 1"/>
          <p:cNvSpPr>
            <a:spLocks noGrp="1"/>
          </p:cNvSpPr>
          <p:nvPr>
            <p:ph type="title"/>
          </p:nvPr>
        </p:nvSpPr>
        <p:spPr>
          <a:xfrm>
            <a:off x="265472" y="1120877"/>
            <a:ext cx="9512710" cy="530943"/>
          </a:xfrm>
        </p:spPr>
        <p:txBody>
          <a:bodyPr>
            <a:noAutofit/>
          </a:bodyPr>
          <a:lstStyle/>
          <a:p>
            <a:pPr algn="ctr"/>
            <a:r>
              <a:rPr lang="es-MX" sz="4000" b="1" dirty="0"/>
              <a:t>LA HERRAMIENTA ADT*</a:t>
            </a:r>
            <a:endParaRPr lang="es-CO" sz="4000" b="1" dirty="0"/>
          </a:p>
        </p:txBody>
      </p:sp>
      <p:graphicFrame>
        <p:nvGraphicFramePr>
          <p:cNvPr id="2" name="1 Diagrama"/>
          <p:cNvGraphicFramePr/>
          <p:nvPr>
            <p:extLst>
              <p:ext uri="{D42A27DB-BD31-4B8C-83A1-F6EECF244321}">
                <p14:modId xmlns:p14="http://schemas.microsoft.com/office/powerpoint/2010/main" val="2885778186"/>
              </p:ext>
            </p:extLst>
          </p:nvPr>
        </p:nvGraphicFramePr>
        <p:xfrm>
          <a:off x="725214" y="2065283"/>
          <a:ext cx="8576441" cy="4855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56123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1453" y="0"/>
            <a:ext cx="10092078" cy="7740650"/>
          </a:xfrm>
        </p:spPr>
      </p:pic>
      <p:sp>
        <p:nvSpPr>
          <p:cNvPr id="44" name="Título 1"/>
          <p:cNvSpPr>
            <a:spLocks noGrp="1"/>
          </p:cNvSpPr>
          <p:nvPr>
            <p:ph type="title"/>
          </p:nvPr>
        </p:nvSpPr>
        <p:spPr>
          <a:xfrm>
            <a:off x="265472" y="1057813"/>
            <a:ext cx="9512710" cy="530943"/>
          </a:xfrm>
        </p:spPr>
        <p:txBody>
          <a:bodyPr>
            <a:noAutofit/>
          </a:bodyPr>
          <a:lstStyle/>
          <a:p>
            <a:pPr algn="ctr"/>
            <a:r>
              <a:rPr lang="es-MX" sz="4000" b="1" dirty="0"/>
              <a:t>LA HERRAMIENTA ADT*</a:t>
            </a:r>
            <a:endParaRPr lang="es-CO" sz="4000" b="1" dirty="0"/>
          </a:p>
        </p:txBody>
      </p:sp>
      <p:sp>
        <p:nvSpPr>
          <p:cNvPr id="6" name="2 Marcador de número de diapositiva"/>
          <p:cNvSpPr>
            <a:spLocks noGrp="1"/>
          </p:cNvSpPr>
          <p:nvPr>
            <p:ph type="sldNum" sz="quarter" idx="12"/>
          </p:nvPr>
        </p:nvSpPr>
        <p:spPr>
          <a:xfrm>
            <a:off x="7142347" y="6974183"/>
            <a:ext cx="2245235" cy="297051"/>
          </a:xfrm>
        </p:spPr>
        <p:txBody>
          <a:bodyPr/>
          <a:lstStyle/>
          <a:p>
            <a:fld id="{A92B629B-8BF1-469D-950E-6211B06FF455}" type="slidenum">
              <a:rPr lang="es-CO" b="1" smtClean="0"/>
              <a:t>52</a:t>
            </a:fld>
            <a:endParaRPr lang="es-CO" b="1"/>
          </a:p>
        </p:txBody>
      </p:sp>
      <p:sp>
        <p:nvSpPr>
          <p:cNvPr id="9" name="Down Arrow 33"/>
          <p:cNvSpPr/>
          <p:nvPr/>
        </p:nvSpPr>
        <p:spPr>
          <a:xfrm rot="16200000" flipV="1">
            <a:off x="7121160" y="4105218"/>
            <a:ext cx="477283" cy="609120"/>
          </a:xfrm>
          <a:prstGeom prst="downArrow">
            <a:avLst>
              <a:gd name="adj1" fmla="val 47916"/>
              <a:gd name="adj2" fmla="val 5231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28" tIns="50914" rIns="101828" bIns="50914" rtlCol="0" anchor="ctr"/>
          <a:lstStyle/>
          <a:p>
            <a:pPr algn="ctr"/>
            <a:endParaRPr lang="en-GB" b="1">
              <a:solidFill>
                <a:schemeClr val="accent1">
                  <a:lumMod val="50000"/>
                </a:schemeClr>
              </a:solidFill>
              <a:latin typeface="Verdana" pitchFamily="34" charset="0"/>
              <a:ea typeface="Verdana" pitchFamily="34" charset="0"/>
              <a:cs typeface="Verdana" pitchFamily="34" charset="0"/>
            </a:endParaRPr>
          </a:p>
        </p:txBody>
      </p:sp>
      <p:grpSp>
        <p:nvGrpSpPr>
          <p:cNvPr id="10" name="Group 34"/>
          <p:cNvGrpSpPr/>
          <p:nvPr/>
        </p:nvGrpSpPr>
        <p:grpSpPr>
          <a:xfrm>
            <a:off x="348061" y="2832856"/>
            <a:ext cx="2360308" cy="3331452"/>
            <a:chOff x="189443" y="1628800"/>
            <a:chExt cx="2235042" cy="3909626"/>
          </a:xfrm>
        </p:grpSpPr>
        <p:sp>
          <p:nvSpPr>
            <p:cNvPr id="11" name="Rectangle 35"/>
            <p:cNvSpPr/>
            <p:nvPr/>
          </p:nvSpPr>
          <p:spPr>
            <a:xfrm>
              <a:off x="563730" y="2034999"/>
              <a:ext cx="1457762" cy="310096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accent1">
                    <a:lumMod val="50000"/>
                  </a:schemeClr>
                </a:solidFill>
                <a:latin typeface="Verdana" pitchFamily="34" charset="0"/>
                <a:ea typeface="Verdana" pitchFamily="34" charset="0"/>
                <a:cs typeface="Verdana" pitchFamily="34" charset="0"/>
              </a:endParaRPr>
            </a:p>
          </p:txBody>
        </p:sp>
        <p:sp>
          <p:nvSpPr>
            <p:cNvPr id="12" name="Rectangle 36"/>
            <p:cNvSpPr/>
            <p:nvPr/>
          </p:nvSpPr>
          <p:spPr>
            <a:xfrm>
              <a:off x="838038" y="2031263"/>
              <a:ext cx="31957" cy="3100965"/>
            </a:xfrm>
            <a:prstGeom prst="rect">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accent1">
                    <a:lumMod val="50000"/>
                  </a:schemeClr>
                </a:solidFill>
                <a:latin typeface="Verdana" pitchFamily="34" charset="0"/>
                <a:ea typeface="Verdana" pitchFamily="34" charset="0"/>
                <a:cs typeface="Verdana" pitchFamily="34" charset="0"/>
              </a:endParaRPr>
            </a:p>
          </p:txBody>
        </p:sp>
        <p:sp>
          <p:nvSpPr>
            <p:cNvPr id="13" name="Rectangle 37"/>
            <p:cNvSpPr/>
            <p:nvPr/>
          </p:nvSpPr>
          <p:spPr>
            <a:xfrm>
              <a:off x="1619672" y="2031264"/>
              <a:ext cx="31957" cy="3100965"/>
            </a:xfrm>
            <a:prstGeom prst="rect">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accent1">
                    <a:lumMod val="50000"/>
                  </a:schemeClr>
                </a:solidFill>
                <a:latin typeface="Verdana" pitchFamily="34" charset="0"/>
                <a:ea typeface="Verdana" pitchFamily="34" charset="0"/>
                <a:cs typeface="Verdana" pitchFamily="34" charset="0"/>
              </a:endParaRPr>
            </a:p>
          </p:txBody>
        </p:sp>
        <p:sp>
          <p:nvSpPr>
            <p:cNvPr id="14" name="Rectangle 38"/>
            <p:cNvSpPr/>
            <p:nvPr/>
          </p:nvSpPr>
          <p:spPr>
            <a:xfrm>
              <a:off x="1993896" y="2031265"/>
              <a:ext cx="31957" cy="3100965"/>
            </a:xfrm>
            <a:prstGeom prst="rect">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accent1">
                    <a:lumMod val="50000"/>
                  </a:schemeClr>
                </a:solidFill>
                <a:latin typeface="Verdana" pitchFamily="34" charset="0"/>
                <a:ea typeface="Verdana" pitchFamily="34" charset="0"/>
                <a:cs typeface="Verdana" pitchFamily="34" charset="0"/>
              </a:endParaRPr>
            </a:p>
          </p:txBody>
        </p:sp>
        <p:sp>
          <p:nvSpPr>
            <p:cNvPr id="15" name="Rectangle 39"/>
            <p:cNvSpPr/>
            <p:nvPr/>
          </p:nvSpPr>
          <p:spPr>
            <a:xfrm>
              <a:off x="683691" y="2701610"/>
              <a:ext cx="1255988" cy="91776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accent1">
                    <a:lumMod val="50000"/>
                  </a:schemeClr>
                </a:solidFill>
                <a:latin typeface="Verdana" pitchFamily="34" charset="0"/>
                <a:ea typeface="Verdana" pitchFamily="34" charset="0"/>
                <a:cs typeface="Verdana" pitchFamily="34" charset="0"/>
              </a:endParaRPr>
            </a:p>
          </p:txBody>
        </p:sp>
        <p:sp>
          <p:nvSpPr>
            <p:cNvPr id="16" name="Rectangle 40"/>
            <p:cNvSpPr/>
            <p:nvPr/>
          </p:nvSpPr>
          <p:spPr>
            <a:xfrm>
              <a:off x="547752" y="2033377"/>
              <a:ext cx="31957" cy="3100965"/>
            </a:xfrm>
            <a:prstGeom prst="rect">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accent1">
                    <a:lumMod val="50000"/>
                  </a:schemeClr>
                </a:solidFill>
                <a:latin typeface="Verdana" pitchFamily="34" charset="0"/>
                <a:ea typeface="Verdana" pitchFamily="34" charset="0"/>
                <a:cs typeface="Verdana" pitchFamily="34" charset="0"/>
              </a:endParaRPr>
            </a:p>
          </p:txBody>
        </p:sp>
        <p:sp>
          <p:nvSpPr>
            <p:cNvPr id="17" name="TextBox 41"/>
            <p:cNvSpPr txBox="1">
              <a:spLocks noChangeArrowheads="1"/>
            </p:cNvSpPr>
            <p:nvPr/>
          </p:nvSpPr>
          <p:spPr bwMode="auto">
            <a:xfrm>
              <a:off x="423018" y="2784949"/>
              <a:ext cx="1777333" cy="1408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Futura LT" pitchFamily="2" charset="0"/>
                  <a:cs typeface="Arial" charset="0"/>
                </a:defRPr>
              </a:lvl1pPr>
              <a:lvl2pPr marL="742950" indent="-285750" eaLnBrk="0" hangingPunct="0">
                <a:defRPr>
                  <a:solidFill>
                    <a:schemeClr val="tx1"/>
                  </a:solidFill>
                  <a:latin typeface="Futura LT" pitchFamily="2" charset="0"/>
                  <a:cs typeface="Arial" charset="0"/>
                </a:defRPr>
              </a:lvl2pPr>
              <a:lvl3pPr marL="1143000" indent="-228600" eaLnBrk="0" hangingPunct="0">
                <a:defRPr>
                  <a:solidFill>
                    <a:schemeClr val="tx1"/>
                  </a:solidFill>
                  <a:latin typeface="Futura LT" pitchFamily="2" charset="0"/>
                  <a:cs typeface="Arial" charset="0"/>
                </a:defRPr>
              </a:lvl3pPr>
              <a:lvl4pPr marL="1600200" indent="-228600" eaLnBrk="0" hangingPunct="0">
                <a:defRPr>
                  <a:solidFill>
                    <a:schemeClr val="tx1"/>
                  </a:solidFill>
                  <a:latin typeface="Futura LT" pitchFamily="2" charset="0"/>
                  <a:cs typeface="Arial" charset="0"/>
                </a:defRPr>
              </a:lvl4pPr>
              <a:lvl5pPr marL="2057400" indent="-228600" eaLnBrk="0" hangingPunct="0">
                <a:defRPr>
                  <a:solidFill>
                    <a:schemeClr val="tx1"/>
                  </a:solidFill>
                  <a:latin typeface="Futura LT" pitchFamily="2" charset="0"/>
                  <a:cs typeface="Arial" charset="0"/>
                </a:defRPr>
              </a:lvl5pPr>
              <a:lvl6pPr marL="2514600" indent="-228600" eaLnBrk="0" fontAlgn="base" hangingPunct="0">
                <a:spcBef>
                  <a:spcPct val="0"/>
                </a:spcBef>
                <a:spcAft>
                  <a:spcPct val="0"/>
                </a:spcAft>
                <a:defRPr>
                  <a:solidFill>
                    <a:schemeClr val="tx1"/>
                  </a:solidFill>
                  <a:latin typeface="Futura LT" pitchFamily="2" charset="0"/>
                  <a:cs typeface="Arial" charset="0"/>
                </a:defRPr>
              </a:lvl6pPr>
              <a:lvl7pPr marL="2971800" indent="-228600" eaLnBrk="0" fontAlgn="base" hangingPunct="0">
                <a:spcBef>
                  <a:spcPct val="0"/>
                </a:spcBef>
                <a:spcAft>
                  <a:spcPct val="0"/>
                </a:spcAft>
                <a:defRPr>
                  <a:solidFill>
                    <a:schemeClr val="tx1"/>
                  </a:solidFill>
                  <a:latin typeface="Futura LT" pitchFamily="2" charset="0"/>
                  <a:cs typeface="Arial" charset="0"/>
                </a:defRPr>
              </a:lvl7pPr>
              <a:lvl8pPr marL="3429000" indent="-228600" eaLnBrk="0" fontAlgn="base" hangingPunct="0">
                <a:spcBef>
                  <a:spcPct val="0"/>
                </a:spcBef>
                <a:spcAft>
                  <a:spcPct val="0"/>
                </a:spcAft>
                <a:defRPr>
                  <a:solidFill>
                    <a:schemeClr val="tx1"/>
                  </a:solidFill>
                  <a:latin typeface="Futura LT" pitchFamily="2" charset="0"/>
                  <a:cs typeface="Arial" charset="0"/>
                </a:defRPr>
              </a:lvl8pPr>
              <a:lvl9pPr marL="3886200" indent="-228600" eaLnBrk="0" fontAlgn="base" hangingPunct="0">
                <a:spcBef>
                  <a:spcPct val="0"/>
                </a:spcBef>
                <a:spcAft>
                  <a:spcPct val="0"/>
                </a:spcAft>
                <a:defRPr>
                  <a:solidFill>
                    <a:schemeClr val="tx1"/>
                  </a:solidFill>
                  <a:latin typeface="Futura LT" pitchFamily="2" charset="0"/>
                  <a:cs typeface="Arial" charset="0"/>
                </a:defRPr>
              </a:lvl9pPr>
            </a:lstStyle>
            <a:p>
              <a:pPr algn="ctr" eaLnBrk="1" hangingPunct="1"/>
              <a:r>
                <a:rPr lang="en-GB" b="1" dirty="0">
                  <a:solidFill>
                    <a:schemeClr val="accent1">
                      <a:lumMod val="50000"/>
                    </a:schemeClr>
                  </a:solidFill>
                  <a:latin typeface="Verdana" pitchFamily="34" charset="0"/>
                  <a:ea typeface="Verdana" pitchFamily="34" charset="0"/>
                  <a:cs typeface="Verdana" pitchFamily="34" charset="0"/>
                </a:rPr>
                <a:t>Pilar A: Marco Legal y Regulatorio</a:t>
              </a:r>
            </a:p>
          </p:txBody>
        </p:sp>
        <p:sp>
          <p:nvSpPr>
            <p:cNvPr id="18" name="Rectangle 71"/>
            <p:cNvSpPr/>
            <p:nvPr/>
          </p:nvSpPr>
          <p:spPr>
            <a:xfrm flipV="1">
              <a:off x="189443" y="5312813"/>
              <a:ext cx="2206336" cy="225613"/>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accent1">
                    <a:lumMod val="50000"/>
                  </a:schemeClr>
                </a:solidFill>
                <a:latin typeface="Verdana" pitchFamily="34" charset="0"/>
                <a:ea typeface="Verdana" pitchFamily="34" charset="0"/>
                <a:cs typeface="Verdana" pitchFamily="34" charset="0"/>
              </a:endParaRPr>
            </a:p>
          </p:txBody>
        </p:sp>
        <p:sp>
          <p:nvSpPr>
            <p:cNvPr id="19" name="Trapezoid 72"/>
            <p:cNvSpPr/>
            <p:nvPr/>
          </p:nvSpPr>
          <p:spPr>
            <a:xfrm>
              <a:off x="189443" y="5132228"/>
              <a:ext cx="2206336" cy="180585"/>
            </a:xfrm>
            <a:prstGeom prst="trapezoid">
              <a:avLst>
                <a:gd name="adj" fmla="val 115454"/>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accent1">
                    <a:lumMod val="50000"/>
                  </a:schemeClr>
                </a:solidFill>
                <a:latin typeface="Verdana" pitchFamily="34" charset="0"/>
                <a:ea typeface="Verdana" pitchFamily="34" charset="0"/>
                <a:cs typeface="Verdana" pitchFamily="34" charset="0"/>
              </a:endParaRPr>
            </a:p>
          </p:txBody>
        </p:sp>
        <p:sp>
          <p:nvSpPr>
            <p:cNvPr id="20" name="Rectangle 73"/>
            <p:cNvSpPr/>
            <p:nvPr/>
          </p:nvSpPr>
          <p:spPr>
            <a:xfrm flipV="1">
              <a:off x="218149" y="1628800"/>
              <a:ext cx="2206336" cy="225613"/>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accent1">
                    <a:lumMod val="50000"/>
                  </a:schemeClr>
                </a:solidFill>
                <a:latin typeface="Verdana" pitchFamily="34" charset="0"/>
                <a:ea typeface="Verdana" pitchFamily="34" charset="0"/>
                <a:cs typeface="Verdana" pitchFamily="34" charset="0"/>
              </a:endParaRPr>
            </a:p>
          </p:txBody>
        </p:sp>
        <p:sp>
          <p:nvSpPr>
            <p:cNvPr id="21" name="Trapezoid 74"/>
            <p:cNvSpPr/>
            <p:nvPr/>
          </p:nvSpPr>
          <p:spPr>
            <a:xfrm rot="10800000">
              <a:off x="218149" y="1854413"/>
              <a:ext cx="2206336" cy="180585"/>
            </a:xfrm>
            <a:prstGeom prst="trapezoid">
              <a:avLst>
                <a:gd name="adj" fmla="val 115454"/>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accent1">
                    <a:lumMod val="50000"/>
                  </a:schemeClr>
                </a:solidFill>
                <a:latin typeface="Verdana" pitchFamily="34" charset="0"/>
                <a:ea typeface="Verdana" pitchFamily="34" charset="0"/>
                <a:cs typeface="Verdana" pitchFamily="34" charset="0"/>
              </a:endParaRPr>
            </a:p>
          </p:txBody>
        </p:sp>
      </p:grpSp>
      <p:grpSp>
        <p:nvGrpSpPr>
          <p:cNvPr id="22" name="Group 75"/>
          <p:cNvGrpSpPr/>
          <p:nvPr/>
        </p:nvGrpSpPr>
        <p:grpSpPr>
          <a:xfrm>
            <a:off x="7487901" y="2832856"/>
            <a:ext cx="2282481" cy="3331452"/>
            <a:chOff x="189443" y="1628800"/>
            <a:chExt cx="2235042" cy="3909626"/>
          </a:xfrm>
        </p:grpSpPr>
        <p:sp>
          <p:nvSpPr>
            <p:cNvPr id="23" name="Rectangle 76"/>
            <p:cNvSpPr/>
            <p:nvPr/>
          </p:nvSpPr>
          <p:spPr>
            <a:xfrm>
              <a:off x="563730" y="2034999"/>
              <a:ext cx="1457762" cy="310096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accent1">
                    <a:lumMod val="50000"/>
                  </a:schemeClr>
                </a:solidFill>
                <a:latin typeface="Verdana" pitchFamily="34" charset="0"/>
                <a:ea typeface="Verdana" pitchFamily="34" charset="0"/>
                <a:cs typeface="Verdana" pitchFamily="34" charset="0"/>
              </a:endParaRPr>
            </a:p>
          </p:txBody>
        </p:sp>
        <p:sp>
          <p:nvSpPr>
            <p:cNvPr id="24" name="Rectangle 77"/>
            <p:cNvSpPr/>
            <p:nvPr/>
          </p:nvSpPr>
          <p:spPr>
            <a:xfrm>
              <a:off x="838038" y="2031263"/>
              <a:ext cx="31957" cy="3100965"/>
            </a:xfrm>
            <a:prstGeom prst="rect">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accent1">
                    <a:lumMod val="50000"/>
                  </a:schemeClr>
                </a:solidFill>
                <a:latin typeface="Verdana" pitchFamily="34" charset="0"/>
                <a:ea typeface="Verdana" pitchFamily="34" charset="0"/>
                <a:cs typeface="Verdana" pitchFamily="34" charset="0"/>
              </a:endParaRPr>
            </a:p>
          </p:txBody>
        </p:sp>
        <p:sp>
          <p:nvSpPr>
            <p:cNvPr id="25" name="Rectangle 78"/>
            <p:cNvSpPr/>
            <p:nvPr/>
          </p:nvSpPr>
          <p:spPr>
            <a:xfrm>
              <a:off x="1619672" y="2031264"/>
              <a:ext cx="31957" cy="3100965"/>
            </a:xfrm>
            <a:prstGeom prst="rect">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accent1">
                    <a:lumMod val="50000"/>
                  </a:schemeClr>
                </a:solidFill>
                <a:latin typeface="Verdana" pitchFamily="34" charset="0"/>
                <a:ea typeface="Verdana" pitchFamily="34" charset="0"/>
                <a:cs typeface="Verdana" pitchFamily="34" charset="0"/>
              </a:endParaRPr>
            </a:p>
          </p:txBody>
        </p:sp>
        <p:sp>
          <p:nvSpPr>
            <p:cNvPr id="26" name="Rectangle 79"/>
            <p:cNvSpPr/>
            <p:nvPr/>
          </p:nvSpPr>
          <p:spPr>
            <a:xfrm>
              <a:off x="1993896" y="2031265"/>
              <a:ext cx="31957" cy="3100965"/>
            </a:xfrm>
            <a:prstGeom prst="rect">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accent1">
                    <a:lumMod val="50000"/>
                  </a:schemeClr>
                </a:solidFill>
                <a:latin typeface="Verdana" pitchFamily="34" charset="0"/>
                <a:ea typeface="Verdana" pitchFamily="34" charset="0"/>
                <a:cs typeface="Verdana" pitchFamily="34" charset="0"/>
              </a:endParaRPr>
            </a:p>
          </p:txBody>
        </p:sp>
        <p:sp>
          <p:nvSpPr>
            <p:cNvPr id="27" name="Rectangle 80"/>
            <p:cNvSpPr/>
            <p:nvPr/>
          </p:nvSpPr>
          <p:spPr>
            <a:xfrm>
              <a:off x="683691" y="2701610"/>
              <a:ext cx="1255988" cy="91776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accent1">
                    <a:lumMod val="50000"/>
                  </a:schemeClr>
                </a:solidFill>
                <a:latin typeface="Verdana" pitchFamily="34" charset="0"/>
                <a:ea typeface="Verdana" pitchFamily="34" charset="0"/>
                <a:cs typeface="Verdana" pitchFamily="34" charset="0"/>
              </a:endParaRPr>
            </a:p>
          </p:txBody>
        </p:sp>
        <p:sp>
          <p:nvSpPr>
            <p:cNvPr id="28" name="Rectangle 81"/>
            <p:cNvSpPr/>
            <p:nvPr/>
          </p:nvSpPr>
          <p:spPr>
            <a:xfrm>
              <a:off x="547752" y="2033377"/>
              <a:ext cx="31957" cy="3100965"/>
            </a:xfrm>
            <a:prstGeom prst="rect">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accent1">
                    <a:lumMod val="50000"/>
                  </a:schemeClr>
                </a:solidFill>
                <a:latin typeface="Verdana" pitchFamily="34" charset="0"/>
                <a:ea typeface="Verdana" pitchFamily="34" charset="0"/>
                <a:cs typeface="Verdana" pitchFamily="34" charset="0"/>
              </a:endParaRPr>
            </a:p>
          </p:txBody>
        </p:sp>
        <p:sp>
          <p:nvSpPr>
            <p:cNvPr id="29" name="TextBox 82"/>
            <p:cNvSpPr txBox="1">
              <a:spLocks noChangeArrowheads="1"/>
            </p:cNvSpPr>
            <p:nvPr/>
          </p:nvSpPr>
          <p:spPr bwMode="auto">
            <a:xfrm>
              <a:off x="411296" y="2693441"/>
              <a:ext cx="1777333" cy="1083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Futura LT" pitchFamily="2" charset="0"/>
                  <a:cs typeface="Arial" charset="0"/>
                </a:defRPr>
              </a:lvl1pPr>
              <a:lvl2pPr marL="742950" indent="-285750" eaLnBrk="0" hangingPunct="0">
                <a:defRPr>
                  <a:solidFill>
                    <a:schemeClr val="tx1"/>
                  </a:solidFill>
                  <a:latin typeface="Futura LT" pitchFamily="2" charset="0"/>
                  <a:cs typeface="Arial" charset="0"/>
                </a:defRPr>
              </a:lvl2pPr>
              <a:lvl3pPr marL="1143000" indent="-228600" eaLnBrk="0" hangingPunct="0">
                <a:defRPr>
                  <a:solidFill>
                    <a:schemeClr val="tx1"/>
                  </a:solidFill>
                  <a:latin typeface="Futura LT" pitchFamily="2" charset="0"/>
                  <a:cs typeface="Arial" charset="0"/>
                </a:defRPr>
              </a:lvl3pPr>
              <a:lvl4pPr marL="1600200" indent="-228600" eaLnBrk="0" hangingPunct="0">
                <a:defRPr>
                  <a:solidFill>
                    <a:schemeClr val="tx1"/>
                  </a:solidFill>
                  <a:latin typeface="Futura LT" pitchFamily="2" charset="0"/>
                  <a:cs typeface="Arial" charset="0"/>
                </a:defRPr>
              </a:lvl4pPr>
              <a:lvl5pPr marL="2057400" indent="-228600" eaLnBrk="0" hangingPunct="0">
                <a:defRPr>
                  <a:solidFill>
                    <a:schemeClr val="tx1"/>
                  </a:solidFill>
                  <a:latin typeface="Futura LT" pitchFamily="2" charset="0"/>
                  <a:cs typeface="Arial" charset="0"/>
                </a:defRPr>
              </a:lvl5pPr>
              <a:lvl6pPr marL="2514600" indent="-228600" eaLnBrk="0" fontAlgn="base" hangingPunct="0">
                <a:spcBef>
                  <a:spcPct val="0"/>
                </a:spcBef>
                <a:spcAft>
                  <a:spcPct val="0"/>
                </a:spcAft>
                <a:defRPr>
                  <a:solidFill>
                    <a:schemeClr val="tx1"/>
                  </a:solidFill>
                  <a:latin typeface="Futura LT" pitchFamily="2" charset="0"/>
                  <a:cs typeface="Arial" charset="0"/>
                </a:defRPr>
              </a:lvl6pPr>
              <a:lvl7pPr marL="2971800" indent="-228600" eaLnBrk="0" fontAlgn="base" hangingPunct="0">
                <a:spcBef>
                  <a:spcPct val="0"/>
                </a:spcBef>
                <a:spcAft>
                  <a:spcPct val="0"/>
                </a:spcAft>
                <a:defRPr>
                  <a:solidFill>
                    <a:schemeClr val="tx1"/>
                  </a:solidFill>
                  <a:latin typeface="Futura LT" pitchFamily="2" charset="0"/>
                  <a:cs typeface="Arial" charset="0"/>
                </a:defRPr>
              </a:lvl7pPr>
              <a:lvl8pPr marL="3429000" indent="-228600" eaLnBrk="0" fontAlgn="base" hangingPunct="0">
                <a:spcBef>
                  <a:spcPct val="0"/>
                </a:spcBef>
                <a:spcAft>
                  <a:spcPct val="0"/>
                </a:spcAft>
                <a:defRPr>
                  <a:solidFill>
                    <a:schemeClr val="tx1"/>
                  </a:solidFill>
                  <a:latin typeface="Futura LT" pitchFamily="2" charset="0"/>
                  <a:cs typeface="Arial" charset="0"/>
                </a:defRPr>
              </a:lvl8pPr>
              <a:lvl9pPr marL="3886200" indent="-228600" eaLnBrk="0" fontAlgn="base" hangingPunct="0">
                <a:spcBef>
                  <a:spcPct val="0"/>
                </a:spcBef>
                <a:spcAft>
                  <a:spcPct val="0"/>
                </a:spcAft>
                <a:defRPr>
                  <a:solidFill>
                    <a:schemeClr val="tx1"/>
                  </a:solidFill>
                  <a:latin typeface="Futura LT" pitchFamily="2" charset="0"/>
                  <a:cs typeface="Arial" charset="0"/>
                </a:defRPr>
              </a:lvl9pPr>
            </a:lstStyle>
            <a:p>
              <a:pPr algn="ctr" eaLnBrk="1" hangingPunct="1"/>
              <a:r>
                <a:rPr lang="en-GB" b="1" dirty="0">
                  <a:solidFill>
                    <a:schemeClr val="accent1">
                      <a:lumMod val="50000"/>
                    </a:schemeClr>
                  </a:solidFill>
                  <a:latin typeface="Verdana" pitchFamily="34" charset="0"/>
                  <a:ea typeface="Verdana" pitchFamily="34" charset="0"/>
                  <a:cs typeface="Verdana" pitchFamily="34" charset="0"/>
                </a:rPr>
                <a:t>Pilar C: </a:t>
              </a:r>
              <a:r>
                <a:rPr lang="en-GB" b="1" dirty="0" err="1">
                  <a:solidFill>
                    <a:schemeClr val="accent1">
                      <a:lumMod val="50000"/>
                    </a:schemeClr>
                  </a:solidFill>
                  <a:latin typeface="Verdana" pitchFamily="34" charset="0"/>
                  <a:ea typeface="Verdana" pitchFamily="34" charset="0"/>
                  <a:cs typeface="Verdana" pitchFamily="34" charset="0"/>
                </a:rPr>
                <a:t>Capacidad</a:t>
              </a:r>
              <a:r>
                <a:rPr lang="en-GB" b="1" dirty="0">
                  <a:solidFill>
                    <a:schemeClr val="accent1">
                      <a:lumMod val="50000"/>
                    </a:schemeClr>
                  </a:solidFill>
                  <a:latin typeface="Verdana" pitchFamily="34" charset="0"/>
                  <a:ea typeface="Verdana" pitchFamily="34" charset="0"/>
                  <a:cs typeface="Verdana" pitchFamily="34" charset="0"/>
                </a:rPr>
                <a:t> Humana</a:t>
              </a:r>
            </a:p>
          </p:txBody>
        </p:sp>
        <p:sp>
          <p:nvSpPr>
            <p:cNvPr id="30" name="Rectangle 83"/>
            <p:cNvSpPr/>
            <p:nvPr/>
          </p:nvSpPr>
          <p:spPr>
            <a:xfrm flipV="1">
              <a:off x="189443" y="5312813"/>
              <a:ext cx="2206336" cy="225613"/>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accent1">
                    <a:lumMod val="50000"/>
                  </a:schemeClr>
                </a:solidFill>
                <a:latin typeface="Verdana" pitchFamily="34" charset="0"/>
                <a:ea typeface="Verdana" pitchFamily="34" charset="0"/>
                <a:cs typeface="Verdana" pitchFamily="34" charset="0"/>
              </a:endParaRPr>
            </a:p>
          </p:txBody>
        </p:sp>
        <p:sp>
          <p:nvSpPr>
            <p:cNvPr id="32" name="Trapezoid 84"/>
            <p:cNvSpPr/>
            <p:nvPr/>
          </p:nvSpPr>
          <p:spPr>
            <a:xfrm>
              <a:off x="189443" y="5132228"/>
              <a:ext cx="2206336" cy="180585"/>
            </a:xfrm>
            <a:prstGeom prst="trapezoid">
              <a:avLst>
                <a:gd name="adj" fmla="val 115454"/>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accent1">
                    <a:lumMod val="50000"/>
                  </a:schemeClr>
                </a:solidFill>
                <a:latin typeface="Verdana" pitchFamily="34" charset="0"/>
                <a:ea typeface="Verdana" pitchFamily="34" charset="0"/>
                <a:cs typeface="Verdana" pitchFamily="34" charset="0"/>
              </a:endParaRPr>
            </a:p>
          </p:txBody>
        </p:sp>
        <p:sp>
          <p:nvSpPr>
            <p:cNvPr id="33" name="Rectangle 85"/>
            <p:cNvSpPr/>
            <p:nvPr/>
          </p:nvSpPr>
          <p:spPr>
            <a:xfrm flipV="1">
              <a:off x="218149" y="1628800"/>
              <a:ext cx="2206336" cy="225613"/>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accent1">
                    <a:lumMod val="50000"/>
                  </a:schemeClr>
                </a:solidFill>
                <a:latin typeface="Verdana" pitchFamily="34" charset="0"/>
                <a:ea typeface="Verdana" pitchFamily="34" charset="0"/>
                <a:cs typeface="Verdana" pitchFamily="34" charset="0"/>
              </a:endParaRPr>
            </a:p>
          </p:txBody>
        </p:sp>
        <p:sp>
          <p:nvSpPr>
            <p:cNvPr id="34" name="Trapezoid 86"/>
            <p:cNvSpPr/>
            <p:nvPr/>
          </p:nvSpPr>
          <p:spPr>
            <a:xfrm rot="10800000">
              <a:off x="218149" y="1854413"/>
              <a:ext cx="2206336" cy="180585"/>
            </a:xfrm>
            <a:prstGeom prst="trapezoid">
              <a:avLst>
                <a:gd name="adj" fmla="val 115454"/>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accent1">
                    <a:lumMod val="50000"/>
                  </a:schemeClr>
                </a:solidFill>
                <a:latin typeface="Verdana" pitchFamily="34" charset="0"/>
                <a:ea typeface="Verdana" pitchFamily="34" charset="0"/>
                <a:cs typeface="Verdana" pitchFamily="34" charset="0"/>
              </a:endParaRPr>
            </a:p>
          </p:txBody>
        </p:sp>
      </p:grpSp>
      <p:cxnSp>
        <p:nvCxnSpPr>
          <p:cNvPr id="35" name="Straight Connector 88"/>
          <p:cNvCxnSpPr/>
          <p:nvPr/>
        </p:nvCxnSpPr>
        <p:spPr>
          <a:xfrm>
            <a:off x="215594" y="2847941"/>
            <a:ext cx="9543168" cy="0"/>
          </a:xfrm>
          <a:prstGeom prst="line">
            <a:avLst/>
          </a:prstGeom>
          <a:ln w="50800" cmpd="sng">
            <a:solidFill>
              <a:schemeClr val="bg1">
                <a:lumMod val="50000"/>
                <a:alpha val="78000"/>
              </a:schemeClr>
            </a:solidFill>
          </a:ln>
        </p:spPr>
        <p:style>
          <a:lnRef idx="1">
            <a:schemeClr val="accent1"/>
          </a:lnRef>
          <a:fillRef idx="0">
            <a:schemeClr val="accent1"/>
          </a:fillRef>
          <a:effectRef idx="0">
            <a:schemeClr val="accent1"/>
          </a:effectRef>
          <a:fontRef idx="minor">
            <a:schemeClr val="tx1"/>
          </a:fontRef>
        </p:style>
      </p:cxnSp>
      <p:sp>
        <p:nvSpPr>
          <p:cNvPr id="36" name="Down Arrow 90"/>
          <p:cNvSpPr/>
          <p:nvPr/>
        </p:nvSpPr>
        <p:spPr>
          <a:xfrm rot="5400000" flipV="1">
            <a:off x="2469728" y="4105219"/>
            <a:ext cx="477283" cy="609120"/>
          </a:xfrm>
          <a:prstGeom prst="downArrow">
            <a:avLst>
              <a:gd name="adj1" fmla="val 47916"/>
              <a:gd name="adj2" fmla="val 5231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28" tIns="50914" rIns="101828" bIns="50914" rtlCol="0" anchor="ctr"/>
          <a:lstStyle/>
          <a:p>
            <a:pPr algn="ctr"/>
            <a:endParaRPr lang="en-GB" b="1">
              <a:solidFill>
                <a:schemeClr val="accent1">
                  <a:lumMod val="50000"/>
                </a:schemeClr>
              </a:solidFill>
              <a:latin typeface="Verdana" pitchFamily="34" charset="0"/>
              <a:ea typeface="Verdana" pitchFamily="34" charset="0"/>
              <a:cs typeface="Verdana" pitchFamily="34" charset="0"/>
            </a:endParaRPr>
          </a:p>
        </p:txBody>
      </p:sp>
      <p:grpSp>
        <p:nvGrpSpPr>
          <p:cNvPr id="38" name="Group 34"/>
          <p:cNvGrpSpPr/>
          <p:nvPr/>
        </p:nvGrpSpPr>
        <p:grpSpPr>
          <a:xfrm>
            <a:off x="3873257" y="2832856"/>
            <a:ext cx="2360308" cy="3331452"/>
            <a:chOff x="189443" y="1628800"/>
            <a:chExt cx="2235042" cy="3909626"/>
          </a:xfrm>
        </p:grpSpPr>
        <p:sp>
          <p:nvSpPr>
            <p:cNvPr id="39" name="Rectangle 35"/>
            <p:cNvSpPr/>
            <p:nvPr/>
          </p:nvSpPr>
          <p:spPr>
            <a:xfrm>
              <a:off x="563730" y="2034999"/>
              <a:ext cx="1457762" cy="310096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accent1">
                    <a:lumMod val="50000"/>
                  </a:schemeClr>
                </a:solidFill>
                <a:latin typeface="Verdana" pitchFamily="34" charset="0"/>
                <a:ea typeface="Verdana" pitchFamily="34" charset="0"/>
                <a:cs typeface="Verdana" pitchFamily="34" charset="0"/>
              </a:endParaRPr>
            </a:p>
          </p:txBody>
        </p:sp>
        <p:sp>
          <p:nvSpPr>
            <p:cNvPr id="40" name="Rectangle 36"/>
            <p:cNvSpPr/>
            <p:nvPr/>
          </p:nvSpPr>
          <p:spPr>
            <a:xfrm>
              <a:off x="838038" y="2031263"/>
              <a:ext cx="31957" cy="3100965"/>
            </a:xfrm>
            <a:prstGeom prst="rect">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accent1">
                    <a:lumMod val="50000"/>
                  </a:schemeClr>
                </a:solidFill>
                <a:latin typeface="Verdana" pitchFamily="34" charset="0"/>
                <a:ea typeface="Verdana" pitchFamily="34" charset="0"/>
                <a:cs typeface="Verdana" pitchFamily="34" charset="0"/>
              </a:endParaRPr>
            </a:p>
          </p:txBody>
        </p:sp>
        <p:sp>
          <p:nvSpPr>
            <p:cNvPr id="41" name="Rectangle 37"/>
            <p:cNvSpPr/>
            <p:nvPr/>
          </p:nvSpPr>
          <p:spPr>
            <a:xfrm>
              <a:off x="1619672" y="2031264"/>
              <a:ext cx="31957" cy="3100965"/>
            </a:xfrm>
            <a:prstGeom prst="rect">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accent1">
                    <a:lumMod val="50000"/>
                  </a:schemeClr>
                </a:solidFill>
                <a:latin typeface="Verdana" pitchFamily="34" charset="0"/>
                <a:ea typeface="Verdana" pitchFamily="34" charset="0"/>
                <a:cs typeface="Verdana" pitchFamily="34" charset="0"/>
              </a:endParaRPr>
            </a:p>
          </p:txBody>
        </p:sp>
        <p:sp>
          <p:nvSpPr>
            <p:cNvPr id="42" name="Rectangle 38"/>
            <p:cNvSpPr/>
            <p:nvPr/>
          </p:nvSpPr>
          <p:spPr>
            <a:xfrm>
              <a:off x="1993896" y="2031265"/>
              <a:ext cx="31957" cy="3100965"/>
            </a:xfrm>
            <a:prstGeom prst="rect">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accent1">
                    <a:lumMod val="50000"/>
                  </a:schemeClr>
                </a:solidFill>
                <a:latin typeface="Verdana" pitchFamily="34" charset="0"/>
                <a:ea typeface="Verdana" pitchFamily="34" charset="0"/>
                <a:cs typeface="Verdana" pitchFamily="34" charset="0"/>
              </a:endParaRPr>
            </a:p>
          </p:txBody>
        </p:sp>
        <p:sp>
          <p:nvSpPr>
            <p:cNvPr id="43" name="Rectangle 39"/>
            <p:cNvSpPr/>
            <p:nvPr/>
          </p:nvSpPr>
          <p:spPr>
            <a:xfrm>
              <a:off x="683691" y="2701610"/>
              <a:ext cx="1255988" cy="91776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accent1">
                    <a:lumMod val="50000"/>
                  </a:schemeClr>
                </a:solidFill>
                <a:latin typeface="Verdana" pitchFamily="34" charset="0"/>
                <a:ea typeface="Verdana" pitchFamily="34" charset="0"/>
                <a:cs typeface="Verdana" pitchFamily="34" charset="0"/>
              </a:endParaRPr>
            </a:p>
          </p:txBody>
        </p:sp>
        <p:sp>
          <p:nvSpPr>
            <p:cNvPr id="45" name="Rectangle 40"/>
            <p:cNvSpPr/>
            <p:nvPr/>
          </p:nvSpPr>
          <p:spPr>
            <a:xfrm>
              <a:off x="547752" y="2033377"/>
              <a:ext cx="31957" cy="3100965"/>
            </a:xfrm>
            <a:prstGeom prst="rect">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accent1">
                    <a:lumMod val="50000"/>
                  </a:schemeClr>
                </a:solidFill>
                <a:latin typeface="Verdana" pitchFamily="34" charset="0"/>
                <a:ea typeface="Verdana" pitchFamily="34" charset="0"/>
                <a:cs typeface="Verdana" pitchFamily="34" charset="0"/>
              </a:endParaRPr>
            </a:p>
          </p:txBody>
        </p:sp>
        <p:sp>
          <p:nvSpPr>
            <p:cNvPr id="46" name="TextBox 41"/>
            <p:cNvSpPr txBox="1">
              <a:spLocks noChangeArrowheads="1"/>
            </p:cNvSpPr>
            <p:nvPr/>
          </p:nvSpPr>
          <p:spPr bwMode="auto">
            <a:xfrm>
              <a:off x="423018" y="2784949"/>
              <a:ext cx="1777333" cy="1083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Futura LT" pitchFamily="2" charset="0"/>
                  <a:cs typeface="Arial" charset="0"/>
                </a:defRPr>
              </a:lvl1pPr>
              <a:lvl2pPr marL="742950" indent="-285750" eaLnBrk="0" hangingPunct="0">
                <a:defRPr>
                  <a:solidFill>
                    <a:schemeClr val="tx1"/>
                  </a:solidFill>
                  <a:latin typeface="Futura LT" pitchFamily="2" charset="0"/>
                  <a:cs typeface="Arial" charset="0"/>
                </a:defRPr>
              </a:lvl2pPr>
              <a:lvl3pPr marL="1143000" indent="-228600" eaLnBrk="0" hangingPunct="0">
                <a:defRPr>
                  <a:solidFill>
                    <a:schemeClr val="tx1"/>
                  </a:solidFill>
                  <a:latin typeface="Futura LT" pitchFamily="2" charset="0"/>
                  <a:cs typeface="Arial" charset="0"/>
                </a:defRPr>
              </a:lvl3pPr>
              <a:lvl4pPr marL="1600200" indent="-228600" eaLnBrk="0" hangingPunct="0">
                <a:defRPr>
                  <a:solidFill>
                    <a:schemeClr val="tx1"/>
                  </a:solidFill>
                  <a:latin typeface="Futura LT" pitchFamily="2" charset="0"/>
                  <a:cs typeface="Arial" charset="0"/>
                </a:defRPr>
              </a:lvl4pPr>
              <a:lvl5pPr marL="2057400" indent="-228600" eaLnBrk="0" hangingPunct="0">
                <a:defRPr>
                  <a:solidFill>
                    <a:schemeClr val="tx1"/>
                  </a:solidFill>
                  <a:latin typeface="Futura LT" pitchFamily="2" charset="0"/>
                  <a:cs typeface="Arial" charset="0"/>
                </a:defRPr>
              </a:lvl5pPr>
              <a:lvl6pPr marL="2514600" indent="-228600" eaLnBrk="0" fontAlgn="base" hangingPunct="0">
                <a:spcBef>
                  <a:spcPct val="0"/>
                </a:spcBef>
                <a:spcAft>
                  <a:spcPct val="0"/>
                </a:spcAft>
                <a:defRPr>
                  <a:solidFill>
                    <a:schemeClr val="tx1"/>
                  </a:solidFill>
                  <a:latin typeface="Futura LT" pitchFamily="2" charset="0"/>
                  <a:cs typeface="Arial" charset="0"/>
                </a:defRPr>
              </a:lvl6pPr>
              <a:lvl7pPr marL="2971800" indent="-228600" eaLnBrk="0" fontAlgn="base" hangingPunct="0">
                <a:spcBef>
                  <a:spcPct val="0"/>
                </a:spcBef>
                <a:spcAft>
                  <a:spcPct val="0"/>
                </a:spcAft>
                <a:defRPr>
                  <a:solidFill>
                    <a:schemeClr val="tx1"/>
                  </a:solidFill>
                  <a:latin typeface="Futura LT" pitchFamily="2" charset="0"/>
                  <a:cs typeface="Arial" charset="0"/>
                </a:defRPr>
              </a:lvl7pPr>
              <a:lvl8pPr marL="3429000" indent="-228600" eaLnBrk="0" fontAlgn="base" hangingPunct="0">
                <a:spcBef>
                  <a:spcPct val="0"/>
                </a:spcBef>
                <a:spcAft>
                  <a:spcPct val="0"/>
                </a:spcAft>
                <a:defRPr>
                  <a:solidFill>
                    <a:schemeClr val="tx1"/>
                  </a:solidFill>
                  <a:latin typeface="Futura LT" pitchFamily="2" charset="0"/>
                  <a:cs typeface="Arial" charset="0"/>
                </a:defRPr>
              </a:lvl8pPr>
              <a:lvl9pPr marL="3886200" indent="-228600" eaLnBrk="0" fontAlgn="base" hangingPunct="0">
                <a:spcBef>
                  <a:spcPct val="0"/>
                </a:spcBef>
                <a:spcAft>
                  <a:spcPct val="0"/>
                </a:spcAft>
                <a:defRPr>
                  <a:solidFill>
                    <a:schemeClr val="tx1"/>
                  </a:solidFill>
                  <a:latin typeface="Futura LT" pitchFamily="2" charset="0"/>
                  <a:cs typeface="Arial" charset="0"/>
                </a:defRPr>
              </a:lvl9pPr>
            </a:lstStyle>
            <a:p>
              <a:pPr algn="ctr" eaLnBrk="1" hangingPunct="1"/>
              <a:r>
                <a:rPr lang="en-GB" b="1" dirty="0">
                  <a:solidFill>
                    <a:schemeClr val="accent1">
                      <a:lumMod val="50000"/>
                    </a:schemeClr>
                  </a:solidFill>
                  <a:latin typeface="Verdana" pitchFamily="34" charset="0"/>
                  <a:ea typeface="Verdana" pitchFamily="34" charset="0"/>
                  <a:cs typeface="Verdana" pitchFamily="34" charset="0"/>
                </a:rPr>
                <a:t>Pilar B: Marco Institucional</a:t>
              </a:r>
            </a:p>
          </p:txBody>
        </p:sp>
        <p:sp>
          <p:nvSpPr>
            <p:cNvPr id="47" name="Rectangle 71"/>
            <p:cNvSpPr/>
            <p:nvPr/>
          </p:nvSpPr>
          <p:spPr>
            <a:xfrm flipV="1">
              <a:off x="189443" y="5312813"/>
              <a:ext cx="2206336" cy="225613"/>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accent1">
                    <a:lumMod val="50000"/>
                  </a:schemeClr>
                </a:solidFill>
                <a:latin typeface="Verdana" pitchFamily="34" charset="0"/>
                <a:ea typeface="Verdana" pitchFamily="34" charset="0"/>
                <a:cs typeface="Verdana" pitchFamily="34" charset="0"/>
              </a:endParaRPr>
            </a:p>
          </p:txBody>
        </p:sp>
        <p:sp>
          <p:nvSpPr>
            <p:cNvPr id="48" name="Trapezoid 72"/>
            <p:cNvSpPr/>
            <p:nvPr/>
          </p:nvSpPr>
          <p:spPr>
            <a:xfrm>
              <a:off x="189443" y="5132228"/>
              <a:ext cx="2206336" cy="180585"/>
            </a:xfrm>
            <a:prstGeom prst="trapezoid">
              <a:avLst>
                <a:gd name="adj" fmla="val 115454"/>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accent1">
                    <a:lumMod val="50000"/>
                  </a:schemeClr>
                </a:solidFill>
                <a:latin typeface="Verdana" pitchFamily="34" charset="0"/>
                <a:ea typeface="Verdana" pitchFamily="34" charset="0"/>
                <a:cs typeface="Verdana" pitchFamily="34" charset="0"/>
              </a:endParaRPr>
            </a:p>
          </p:txBody>
        </p:sp>
        <p:sp>
          <p:nvSpPr>
            <p:cNvPr id="49" name="Rectangle 73"/>
            <p:cNvSpPr/>
            <p:nvPr/>
          </p:nvSpPr>
          <p:spPr>
            <a:xfrm flipV="1">
              <a:off x="218149" y="1628800"/>
              <a:ext cx="2206336" cy="225613"/>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accent1">
                    <a:lumMod val="50000"/>
                  </a:schemeClr>
                </a:solidFill>
                <a:latin typeface="Verdana" pitchFamily="34" charset="0"/>
                <a:ea typeface="Verdana" pitchFamily="34" charset="0"/>
                <a:cs typeface="Verdana" pitchFamily="34" charset="0"/>
              </a:endParaRPr>
            </a:p>
          </p:txBody>
        </p:sp>
        <p:sp>
          <p:nvSpPr>
            <p:cNvPr id="50" name="Trapezoid 74"/>
            <p:cNvSpPr/>
            <p:nvPr/>
          </p:nvSpPr>
          <p:spPr>
            <a:xfrm rot="10800000">
              <a:off x="218149" y="1854413"/>
              <a:ext cx="2206336" cy="180585"/>
            </a:xfrm>
            <a:prstGeom prst="trapezoid">
              <a:avLst>
                <a:gd name="adj" fmla="val 115454"/>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accent1">
                    <a:lumMod val="50000"/>
                  </a:schemeClr>
                </a:solidFill>
                <a:latin typeface="Verdana" pitchFamily="34" charset="0"/>
                <a:ea typeface="Verdana" pitchFamily="34" charset="0"/>
                <a:cs typeface="Verdana" pitchFamily="34" charset="0"/>
              </a:endParaRPr>
            </a:p>
          </p:txBody>
        </p:sp>
      </p:grpSp>
      <p:cxnSp>
        <p:nvCxnSpPr>
          <p:cNvPr id="51" name="50 Conector recto"/>
          <p:cNvCxnSpPr/>
          <p:nvPr/>
        </p:nvCxnSpPr>
        <p:spPr>
          <a:xfrm flipV="1">
            <a:off x="247609" y="1781494"/>
            <a:ext cx="2224064" cy="1051362"/>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51 Conector recto"/>
          <p:cNvCxnSpPr/>
          <p:nvPr/>
        </p:nvCxnSpPr>
        <p:spPr>
          <a:xfrm flipH="1" flipV="1">
            <a:off x="7992639" y="1781494"/>
            <a:ext cx="1766124" cy="1051362"/>
          </a:xfrm>
          <a:prstGeom prst="line">
            <a:avLst/>
          </a:prstGeom>
        </p:spPr>
        <p:style>
          <a:lnRef idx="1">
            <a:schemeClr val="accent1"/>
          </a:lnRef>
          <a:fillRef idx="0">
            <a:schemeClr val="accent1"/>
          </a:fillRef>
          <a:effectRef idx="0">
            <a:schemeClr val="accent1"/>
          </a:effectRef>
          <a:fontRef idx="minor">
            <a:schemeClr val="tx1"/>
          </a:fontRef>
        </p:style>
      </p:cxnSp>
      <p:sp>
        <p:nvSpPr>
          <p:cNvPr id="7" name="6 Rectángulo"/>
          <p:cNvSpPr/>
          <p:nvPr/>
        </p:nvSpPr>
        <p:spPr>
          <a:xfrm>
            <a:off x="345196" y="6243138"/>
            <a:ext cx="9380386" cy="7221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a:solidFill>
                  <a:schemeClr val="tx1"/>
                </a:solidFill>
              </a:rPr>
              <a:t>Pilar D: Proceso para construir Capacidad</a:t>
            </a:r>
            <a:endParaRPr lang="es-CO" sz="3200" b="1" dirty="0">
              <a:solidFill>
                <a:schemeClr val="tx1"/>
              </a:solidFill>
            </a:endParaRPr>
          </a:p>
        </p:txBody>
      </p:sp>
      <p:sp>
        <p:nvSpPr>
          <p:cNvPr id="55" name="54 CuadroTexto"/>
          <p:cNvSpPr txBox="1"/>
          <p:nvPr/>
        </p:nvSpPr>
        <p:spPr>
          <a:xfrm>
            <a:off x="2471673" y="1781494"/>
            <a:ext cx="5551281" cy="1077218"/>
          </a:xfrm>
          <a:prstGeom prst="rect">
            <a:avLst/>
          </a:prstGeom>
          <a:noFill/>
        </p:spPr>
        <p:txBody>
          <a:bodyPr wrap="square" rtlCol="0">
            <a:spAutoFit/>
          </a:bodyPr>
          <a:lstStyle/>
          <a:p>
            <a:pPr algn="ctr"/>
            <a:r>
              <a:rPr lang="es-MX" sz="3200" b="1" dirty="0"/>
              <a:t>Esta estructurada sobre 4 pilares fundamentales:</a:t>
            </a:r>
            <a:endParaRPr lang="es-CO" sz="3200" b="1" dirty="0"/>
          </a:p>
        </p:txBody>
      </p:sp>
    </p:spTree>
    <p:extLst>
      <p:ext uri="{BB962C8B-B14F-4D97-AF65-F5344CB8AC3E}">
        <p14:creationId xmlns:p14="http://schemas.microsoft.com/office/powerpoint/2010/main" val="389848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10092078" cy="7740650"/>
          </a:xfrm>
        </p:spPr>
      </p:pic>
      <p:sp>
        <p:nvSpPr>
          <p:cNvPr id="44" name="Título 1"/>
          <p:cNvSpPr>
            <a:spLocks noGrp="1"/>
          </p:cNvSpPr>
          <p:nvPr>
            <p:ph type="title"/>
          </p:nvPr>
        </p:nvSpPr>
        <p:spPr>
          <a:xfrm>
            <a:off x="265472" y="1120877"/>
            <a:ext cx="9512710" cy="530943"/>
          </a:xfrm>
        </p:spPr>
        <p:txBody>
          <a:bodyPr>
            <a:noAutofit/>
          </a:bodyPr>
          <a:lstStyle/>
          <a:p>
            <a:pPr algn="ctr"/>
            <a:r>
              <a:rPr lang="es-MX" sz="4000" b="1" dirty="0"/>
              <a:t>PILAR A: MARCO LEGAL Y REGULATORIO</a:t>
            </a:r>
            <a:endParaRPr lang="es-CO" sz="4000" b="1" dirty="0"/>
          </a:p>
        </p:txBody>
      </p:sp>
      <p:graphicFrame>
        <p:nvGraphicFramePr>
          <p:cNvPr id="2" name="1 Diagrama"/>
          <p:cNvGraphicFramePr/>
          <p:nvPr>
            <p:extLst>
              <p:ext uri="{D42A27DB-BD31-4B8C-83A1-F6EECF244321}">
                <p14:modId xmlns:p14="http://schemas.microsoft.com/office/powerpoint/2010/main" val="3079763152"/>
              </p:ext>
            </p:extLst>
          </p:nvPr>
        </p:nvGraphicFramePr>
        <p:xfrm>
          <a:off x="451944" y="1826169"/>
          <a:ext cx="8915400" cy="1123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5 Diagrama"/>
          <p:cNvGraphicFramePr/>
          <p:nvPr>
            <p:extLst>
              <p:ext uri="{D42A27DB-BD31-4B8C-83A1-F6EECF244321}">
                <p14:modId xmlns:p14="http://schemas.microsoft.com/office/powerpoint/2010/main" val="699701029"/>
              </p:ext>
            </p:extLst>
          </p:nvPr>
        </p:nvGraphicFramePr>
        <p:xfrm>
          <a:off x="472966" y="3231931"/>
          <a:ext cx="9144001" cy="428822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336779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10092078" cy="7740650"/>
          </a:xfrm>
        </p:spPr>
      </p:pic>
      <p:sp>
        <p:nvSpPr>
          <p:cNvPr id="44" name="Título 1"/>
          <p:cNvSpPr>
            <a:spLocks noGrp="1"/>
          </p:cNvSpPr>
          <p:nvPr>
            <p:ph type="title"/>
          </p:nvPr>
        </p:nvSpPr>
        <p:spPr>
          <a:xfrm>
            <a:off x="265472" y="1120877"/>
            <a:ext cx="9512710" cy="530943"/>
          </a:xfrm>
        </p:spPr>
        <p:txBody>
          <a:bodyPr>
            <a:noAutofit/>
          </a:bodyPr>
          <a:lstStyle/>
          <a:p>
            <a:pPr algn="ctr"/>
            <a:r>
              <a:rPr lang="es-MX" sz="4000" b="1" dirty="0"/>
              <a:t>PILAR B: MARCO INSTITUCIONAL</a:t>
            </a:r>
            <a:endParaRPr lang="es-CO" sz="4000" b="1" dirty="0"/>
          </a:p>
        </p:txBody>
      </p:sp>
      <p:graphicFrame>
        <p:nvGraphicFramePr>
          <p:cNvPr id="2" name="1 Diagrama"/>
          <p:cNvGraphicFramePr/>
          <p:nvPr>
            <p:extLst>
              <p:ext uri="{D42A27DB-BD31-4B8C-83A1-F6EECF244321}">
                <p14:modId xmlns:p14="http://schemas.microsoft.com/office/powerpoint/2010/main" val="3323638497"/>
              </p:ext>
            </p:extLst>
          </p:nvPr>
        </p:nvGraphicFramePr>
        <p:xfrm>
          <a:off x="590550" y="1810404"/>
          <a:ext cx="8934450" cy="1543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5 Diagrama"/>
          <p:cNvGraphicFramePr/>
          <p:nvPr>
            <p:extLst>
              <p:ext uri="{D42A27DB-BD31-4B8C-83A1-F6EECF244321}">
                <p14:modId xmlns:p14="http://schemas.microsoft.com/office/powerpoint/2010/main" val="1596329696"/>
              </p:ext>
            </p:extLst>
          </p:nvPr>
        </p:nvGraphicFramePr>
        <p:xfrm>
          <a:off x="628650" y="3257550"/>
          <a:ext cx="8877300" cy="3810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6136712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10092078" cy="7740650"/>
          </a:xfrm>
        </p:spPr>
      </p:pic>
      <p:sp>
        <p:nvSpPr>
          <p:cNvPr id="44" name="Título 1"/>
          <p:cNvSpPr>
            <a:spLocks noGrp="1"/>
          </p:cNvSpPr>
          <p:nvPr>
            <p:ph type="title"/>
          </p:nvPr>
        </p:nvSpPr>
        <p:spPr>
          <a:xfrm>
            <a:off x="265472" y="1120877"/>
            <a:ext cx="9512710" cy="530943"/>
          </a:xfrm>
        </p:spPr>
        <p:txBody>
          <a:bodyPr>
            <a:noAutofit/>
          </a:bodyPr>
          <a:lstStyle/>
          <a:p>
            <a:pPr algn="ctr"/>
            <a:r>
              <a:rPr lang="es-MX" sz="4000" b="1" dirty="0"/>
              <a:t>PILAR C: CAPACIDAD HUMANA</a:t>
            </a:r>
            <a:endParaRPr lang="es-CO" sz="4000" b="1" dirty="0"/>
          </a:p>
        </p:txBody>
      </p:sp>
      <p:graphicFrame>
        <p:nvGraphicFramePr>
          <p:cNvPr id="2" name="1 Diagrama"/>
          <p:cNvGraphicFramePr/>
          <p:nvPr>
            <p:extLst>
              <p:ext uri="{D42A27DB-BD31-4B8C-83A1-F6EECF244321}">
                <p14:modId xmlns:p14="http://schemas.microsoft.com/office/powerpoint/2010/main" val="108436319"/>
              </p:ext>
            </p:extLst>
          </p:nvPr>
        </p:nvGraphicFramePr>
        <p:xfrm>
          <a:off x="590550" y="1905000"/>
          <a:ext cx="8934450" cy="1543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5 Diagrama"/>
          <p:cNvGraphicFramePr/>
          <p:nvPr>
            <p:extLst>
              <p:ext uri="{D42A27DB-BD31-4B8C-83A1-F6EECF244321}">
                <p14:modId xmlns:p14="http://schemas.microsoft.com/office/powerpoint/2010/main" val="2499821448"/>
              </p:ext>
            </p:extLst>
          </p:nvPr>
        </p:nvGraphicFramePr>
        <p:xfrm>
          <a:off x="628649" y="3257549"/>
          <a:ext cx="9019847" cy="40891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0339476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10092078" cy="7740650"/>
          </a:xfrm>
        </p:spPr>
      </p:pic>
      <p:sp>
        <p:nvSpPr>
          <p:cNvPr id="44" name="Título 1"/>
          <p:cNvSpPr>
            <a:spLocks noGrp="1"/>
          </p:cNvSpPr>
          <p:nvPr>
            <p:ph type="title"/>
          </p:nvPr>
        </p:nvSpPr>
        <p:spPr>
          <a:xfrm>
            <a:off x="265472" y="1120877"/>
            <a:ext cx="9512710" cy="530943"/>
          </a:xfrm>
        </p:spPr>
        <p:txBody>
          <a:bodyPr>
            <a:noAutofit/>
          </a:bodyPr>
          <a:lstStyle/>
          <a:p>
            <a:pPr algn="ctr"/>
            <a:r>
              <a:rPr lang="es-MX" sz="3200" b="1" dirty="0"/>
              <a:t>PILAR D: EL PROCESO PARA CONSTRUIR CAPACIDAD</a:t>
            </a:r>
            <a:endParaRPr lang="es-CO" sz="3200" b="1" dirty="0"/>
          </a:p>
        </p:txBody>
      </p:sp>
      <p:graphicFrame>
        <p:nvGraphicFramePr>
          <p:cNvPr id="2" name="1 Diagrama"/>
          <p:cNvGraphicFramePr/>
          <p:nvPr>
            <p:extLst>
              <p:ext uri="{D42A27DB-BD31-4B8C-83A1-F6EECF244321}">
                <p14:modId xmlns:p14="http://schemas.microsoft.com/office/powerpoint/2010/main" val="3016808149"/>
              </p:ext>
            </p:extLst>
          </p:nvPr>
        </p:nvGraphicFramePr>
        <p:xfrm>
          <a:off x="590550" y="1905000"/>
          <a:ext cx="8934450" cy="1543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5 Diagrama"/>
          <p:cNvGraphicFramePr/>
          <p:nvPr>
            <p:extLst>
              <p:ext uri="{D42A27DB-BD31-4B8C-83A1-F6EECF244321}">
                <p14:modId xmlns:p14="http://schemas.microsoft.com/office/powerpoint/2010/main" val="917912083"/>
              </p:ext>
            </p:extLst>
          </p:nvPr>
        </p:nvGraphicFramePr>
        <p:xfrm>
          <a:off x="628649" y="3712192"/>
          <a:ext cx="8883841" cy="34119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5223905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1453" y="0"/>
            <a:ext cx="10092078" cy="7740650"/>
          </a:xfrm>
        </p:spPr>
      </p:pic>
      <p:graphicFrame>
        <p:nvGraphicFramePr>
          <p:cNvPr id="6" name="Chart 1"/>
          <p:cNvGraphicFramePr>
            <a:graphicFrameLocks noGrp="1"/>
          </p:cNvGraphicFramePr>
          <p:nvPr>
            <p:extLst>
              <p:ext uri="{D42A27DB-BD31-4B8C-83A1-F6EECF244321}">
                <p14:modId xmlns:p14="http://schemas.microsoft.com/office/powerpoint/2010/main" val="1985713474"/>
              </p:ext>
            </p:extLst>
          </p:nvPr>
        </p:nvGraphicFramePr>
        <p:xfrm>
          <a:off x="641445" y="1637731"/>
          <a:ext cx="8739038" cy="5581935"/>
        </p:xfrm>
        <a:graphic>
          <a:graphicData uri="http://schemas.openxmlformats.org/drawingml/2006/chart">
            <c:chart xmlns:c="http://schemas.openxmlformats.org/drawingml/2006/chart" xmlns:r="http://schemas.openxmlformats.org/officeDocument/2006/relationships" r:id="rId3"/>
          </a:graphicData>
        </a:graphic>
      </p:graphicFrame>
      <p:sp>
        <p:nvSpPr>
          <p:cNvPr id="7" name="Título 1"/>
          <p:cNvSpPr>
            <a:spLocks noGrp="1"/>
          </p:cNvSpPr>
          <p:nvPr>
            <p:ph type="title"/>
          </p:nvPr>
        </p:nvSpPr>
        <p:spPr>
          <a:xfrm>
            <a:off x="265472" y="1057813"/>
            <a:ext cx="9512710" cy="530943"/>
          </a:xfrm>
        </p:spPr>
        <p:txBody>
          <a:bodyPr>
            <a:noAutofit/>
          </a:bodyPr>
          <a:lstStyle/>
          <a:p>
            <a:pPr algn="ctr"/>
            <a:r>
              <a:rPr lang="es-MX" sz="4000" b="1" dirty="0"/>
              <a:t>LA HERRAMIENTA ADT*</a:t>
            </a:r>
            <a:endParaRPr lang="es-CO" sz="4000" b="1" dirty="0"/>
          </a:p>
        </p:txBody>
      </p:sp>
    </p:spTree>
    <p:extLst>
      <p:ext uri="{BB962C8B-B14F-4D97-AF65-F5344CB8AC3E}">
        <p14:creationId xmlns:p14="http://schemas.microsoft.com/office/powerpoint/2010/main" val="13640681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1453" y="0"/>
            <a:ext cx="10092078" cy="7740650"/>
          </a:xfrm>
        </p:spPr>
      </p:pic>
      <p:sp>
        <p:nvSpPr>
          <p:cNvPr id="44" name="Título 1"/>
          <p:cNvSpPr>
            <a:spLocks noGrp="1"/>
          </p:cNvSpPr>
          <p:nvPr>
            <p:ph type="title"/>
          </p:nvPr>
        </p:nvSpPr>
        <p:spPr>
          <a:xfrm>
            <a:off x="265472" y="1120877"/>
            <a:ext cx="9488128" cy="688873"/>
          </a:xfrm>
        </p:spPr>
        <p:txBody>
          <a:bodyPr>
            <a:noAutofit/>
          </a:bodyPr>
          <a:lstStyle/>
          <a:p>
            <a:pPr algn="ctr"/>
            <a:r>
              <a:rPr lang="es-MX" sz="3200" b="1" dirty="0"/>
              <a:t>LOS PRINCIPALES DESAFIOS</a:t>
            </a:r>
            <a:endParaRPr lang="es-CO" sz="3200" b="1" dirty="0"/>
          </a:p>
        </p:txBody>
      </p:sp>
      <p:graphicFrame>
        <p:nvGraphicFramePr>
          <p:cNvPr id="2" name="1 Diagrama"/>
          <p:cNvGraphicFramePr/>
          <p:nvPr>
            <p:extLst>
              <p:ext uri="{D42A27DB-BD31-4B8C-83A1-F6EECF244321}">
                <p14:modId xmlns:p14="http://schemas.microsoft.com/office/powerpoint/2010/main" val="3504579425"/>
              </p:ext>
            </p:extLst>
          </p:nvPr>
        </p:nvGraphicFramePr>
        <p:xfrm>
          <a:off x="682388" y="1903146"/>
          <a:ext cx="8707272" cy="5043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94072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1453" y="0"/>
            <a:ext cx="10092078" cy="7740650"/>
          </a:xfrm>
        </p:spPr>
      </p:pic>
      <p:sp>
        <p:nvSpPr>
          <p:cNvPr id="44" name="Título 1"/>
          <p:cNvSpPr>
            <a:spLocks noGrp="1"/>
          </p:cNvSpPr>
          <p:nvPr>
            <p:ph type="title"/>
          </p:nvPr>
        </p:nvSpPr>
        <p:spPr>
          <a:xfrm>
            <a:off x="265472" y="1052637"/>
            <a:ext cx="9488128" cy="688873"/>
          </a:xfrm>
        </p:spPr>
        <p:txBody>
          <a:bodyPr>
            <a:noAutofit/>
          </a:bodyPr>
          <a:lstStyle/>
          <a:p>
            <a:pPr algn="ctr"/>
            <a:r>
              <a:rPr lang="es-MX" sz="3200" b="1" dirty="0"/>
              <a:t>LOS PRINCIPALES DESAFIOS</a:t>
            </a:r>
            <a:endParaRPr lang="es-CO" sz="3200" b="1" dirty="0"/>
          </a:p>
        </p:txBody>
      </p:sp>
      <p:graphicFrame>
        <p:nvGraphicFramePr>
          <p:cNvPr id="2" name="1 Diagrama"/>
          <p:cNvGraphicFramePr/>
          <p:nvPr>
            <p:extLst>
              <p:ext uri="{D42A27DB-BD31-4B8C-83A1-F6EECF244321}">
                <p14:modId xmlns:p14="http://schemas.microsoft.com/office/powerpoint/2010/main" val="3831435529"/>
              </p:ext>
            </p:extLst>
          </p:nvPr>
        </p:nvGraphicFramePr>
        <p:xfrm>
          <a:off x="1105469" y="1807609"/>
          <a:ext cx="8270544" cy="52892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3195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front cover4_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0855" y="0"/>
            <a:ext cx="9671907" cy="6608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p:cNvSpPr>
          <p:nvPr/>
        </p:nvSpPr>
        <p:spPr bwMode="auto">
          <a:xfrm>
            <a:off x="775433" y="6794570"/>
            <a:ext cx="4226108" cy="286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532"/>
              </a:spcBef>
            </a:pPr>
            <a:r>
              <a:rPr lang="en-US" altLang="en-US" sz="1000" dirty="0"/>
              <a:t>The views expressed in this presentation are those of the presenter, </a:t>
            </a:r>
            <a:br>
              <a:rPr lang="en-US" altLang="en-US" sz="1000" dirty="0">
                <a:latin typeface="ＭＳ Ｐゴシック" pitchFamily="34" charset="-128"/>
                <a:sym typeface="ＭＳ Ｐゴシック" pitchFamily="34" charset="-128"/>
              </a:rPr>
            </a:br>
            <a:r>
              <a:rPr lang="en-US" altLang="en-US" sz="1000" dirty="0"/>
              <a:t>not necessarily those of the International Accounting Standards Board or the IFRS Foundation.</a:t>
            </a:r>
          </a:p>
        </p:txBody>
      </p:sp>
      <p:sp>
        <p:nvSpPr>
          <p:cNvPr id="5124" name="Rectangle 3"/>
          <p:cNvSpPr>
            <a:spLocks/>
          </p:cNvSpPr>
          <p:nvPr/>
        </p:nvSpPr>
        <p:spPr bwMode="auto">
          <a:xfrm>
            <a:off x="768971" y="7294488"/>
            <a:ext cx="5860979" cy="100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700" dirty="0"/>
              <a:t>© 2016 IFRS Foundation.  30 Cannon Street  |  London EC4M 6XH  |  UK.  www.ifrs.org</a:t>
            </a:r>
          </a:p>
        </p:txBody>
      </p:sp>
      <p:sp>
        <p:nvSpPr>
          <p:cNvPr id="5125" name="Rectangle 4"/>
          <p:cNvSpPr>
            <a:spLocks/>
          </p:cNvSpPr>
          <p:nvPr/>
        </p:nvSpPr>
        <p:spPr bwMode="auto">
          <a:xfrm>
            <a:off x="751201" y="1064339"/>
            <a:ext cx="6642873" cy="24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957"/>
              </a:spcBef>
            </a:pPr>
            <a:r>
              <a:rPr lang="en-US" altLang="en-US" sz="1700" dirty="0">
                <a:solidFill>
                  <a:srgbClr val="FFFFFF"/>
                </a:solidFill>
              </a:rPr>
              <a:t>IFRS Foundation</a:t>
            </a:r>
          </a:p>
        </p:txBody>
      </p:sp>
      <p:sp>
        <p:nvSpPr>
          <p:cNvPr id="5126" name="Rectangle 6"/>
          <p:cNvSpPr>
            <a:spLocks noGrp="1" noChangeArrowheads="1"/>
          </p:cNvSpPr>
          <p:nvPr>
            <p:ph type="title"/>
          </p:nvPr>
        </p:nvSpPr>
        <p:spPr>
          <a:xfrm>
            <a:off x="3208378" y="1919708"/>
            <a:ext cx="6521686" cy="4470583"/>
          </a:xfrm>
        </p:spPr>
        <p:txBody>
          <a:bodyPr>
            <a:normAutofit fontScale="90000"/>
          </a:bodyPr>
          <a:lstStyle/>
          <a:p>
            <a:pPr algn="r" eaLnBrk="1" hangingPunct="1"/>
            <a:br>
              <a:rPr lang="en-US" altLang="en-US" sz="3700" dirty="0">
                <a:solidFill>
                  <a:srgbClr val="FFFFFF"/>
                </a:solidFill>
                <a:ea typeface="ＭＳ Ｐゴシック" pitchFamily="34" charset="-128"/>
              </a:rPr>
            </a:br>
            <a:br>
              <a:rPr lang="en-US" altLang="en-US" sz="3700" dirty="0">
                <a:solidFill>
                  <a:srgbClr val="FFFFFF"/>
                </a:solidFill>
                <a:ea typeface="ＭＳ Ｐゴシック" pitchFamily="34" charset="-128"/>
              </a:rPr>
            </a:br>
            <a:br>
              <a:rPr lang="en-GB" altLang="en-US" sz="1900" dirty="0">
                <a:solidFill>
                  <a:srgbClr val="FFFFFF"/>
                </a:solidFill>
                <a:ea typeface="ＭＳ Ｐゴシック" pitchFamily="34" charset="-128"/>
              </a:rPr>
            </a:br>
            <a:br>
              <a:rPr lang="en-GB" altLang="en-US" sz="1900" dirty="0">
                <a:solidFill>
                  <a:srgbClr val="FFFFFF"/>
                </a:solidFill>
                <a:ea typeface="ＭＳ Ｐゴシック" pitchFamily="34" charset="-128"/>
              </a:rPr>
            </a:br>
            <a:br>
              <a:rPr lang="en-GB" altLang="en-US" sz="1900" dirty="0">
                <a:solidFill>
                  <a:srgbClr val="FFFFFF"/>
                </a:solidFill>
                <a:ea typeface="ＭＳ Ｐゴシック" pitchFamily="34" charset="-128"/>
              </a:rPr>
            </a:br>
            <a:br>
              <a:rPr lang="en-US" altLang="en-US" sz="3700" dirty="0">
                <a:solidFill>
                  <a:srgbClr val="FFFFFF"/>
                </a:solidFill>
                <a:ea typeface="ＭＳ Ｐゴシック" pitchFamily="34" charset="-128"/>
              </a:rPr>
            </a:br>
            <a:br>
              <a:rPr lang="en-US" altLang="en-US" sz="3700" dirty="0">
                <a:solidFill>
                  <a:srgbClr val="FFFFFF"/>
                </a:solidFill>
                <a:ea typeface="ＭＳ Ｐゴシック" pitchFamily="34" charset="-128"/>
              </a:rPr>
            </a:br>
            <a:br>
              <a:rPr lang="en-US" altLang="en-US" sz="3700" dirty="0">
                <a:solidFill>
                  <a:srgbClr val="FFFFFF"/>
                </a:solidFill>
                <a:ea typeface="ＭＳ Ｐゴシック" pitchFamily="34" charset="-128"/>
              </a:rPr>
            </a:br>
            <a:r>
              <a:rPr lang="en-US" altLang="en-US" sz="3000" dirty="0">
                <a:solidFill>
                  <a:srgbClr val="FFFFFF"/>
                </a:solidFill>
                <a:ea typeface="ＭＳ Ｐゴシック" pitchFamily="34" charset="-128"/>
              </a:rPr>
              <a:t>Amaro Gomes</a:t>
            </a:r>
            <a:br>
              <a:rPr lang="en-US" altLang="en-US" sz="3000" dirty="0">
                <a:solidFill>
                  <a:srgbClr val="FFFFFF"/>
                </a:solidFill>
                <a:ea typeface="ＭＳ Ｐゴシック" pitchFamily="34" charset="-128"/>
              </a:rPr>
            </a:br>
            <a:r>
              <a:rPr lang="en-US" altLang="en-US" sz="2300" dirty="0">
                <a:solidFill>
                  <a:srgbClr val="FFFFFF"/>
                </a:solidFill>
                <a:ea typeface="ＭＳ Ｐゴシック" pitchFamily="34" charset="-128"/>
              </a:rPr>
              <a:t>Board Member</a:t>
            </a:r>
            <a:br>
              <a:rPr lang="en-US" altLang="en-US" sz="2300" dirty="0">
                <a:solidFill>
                  <a:srgbClr val="FFFFFF"/>
                </a:solidFill>
                <a:ea typeface="ＭＳ Ｐゴシック" pitchFamily="34" charset="-128"/>
              </a:rPr>
            </a:br>
            <a:r>
              <a:rPr lang="en-US" altLang="en-US" sz="2300" dirty="0">
                <a:solidFill>
                  <a:srgbClr val="FFFFFF"/>
                </a:solidFill>
                <a:ea typeface="ＭＳ Ｐゴシック" pitchFamily="34" charset="-128"/>
              </a:rPr>
              <a:t>IASB</a:t>
            </a:r>
            <a:br>
              <a:rPr lang="en-US" altLang="en-US" sz="2300" dirty="0">
                <a:solidFill>
                  <a:srgbClr val="FFFFFF"/>
                </a:solidFill>
                <a:ea typeface="ＭＳ Ｐゴシック" pitchFamily="34" charset="-128"/>
              </a:rPr>
            </a:br>
            <a:r>
              <a:rPr lang="en-US" altLang="en-US" sz="2300" dirty="0">
                <a:solidFill>
                  <a:srgbClr val="FFFFFF"/>
                </a:solidFill>
                <a:ea typeface="ＭＳ Ｐゴシック" pitchFamily="34" charset="-128"/>
              </a:rPr>
              <a:t>8 Sep 2017</a:t>
            </a:r>
            <a:endParaRPr lang="en-US" altLang="en-US" sz="2300" dirty="0">
              <a:solidFill>
                <a:srgbClr val="FFFFFF"/>
              </a:solidFill>
              <a:ea typeface="ヒラギノ角ゴ ProN W3"/>
              <a:cs typeface="ヒラギノ角ゴ ProN W3"/>
            </a:endParaRPr>
          </a:p>
        </p:txBody>
      </p:sp>
      <p:sp>
        <p:nvSpPr>
          <p:cNvPr id="5127" name="Rectangle 7"/>
          <p:cNvSpPr>
            <a:spLocks/>
          </p:cNvSpPr>
          <p:nvPr/>
        </p:nvSpPr>
        <p:spPr bwMode="auto">
          <a:xfrm>
            <a:off x="4497510" y="4796695"/>
            <a:ext cx="4988617" cy="24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lnSpc>
                <a:spcPct val="90000"/>
              </a:lnSpc>
              <a:spcBef>
                <a:spcPts val="532"/>
              </a:spcBef>
            </a:pPr>
            <a:endParaRPr lang="en-US" altLang="en-US" sz="1600">
              <a:solidFill>
                <a:srgbClr val="FFFFFF"/>
              </a:solidFill>
            </a:endParaRPr>
          </a:p>
        </p:txBody>
      </p:sp>
      <p:sp>
        <p:nvSpPr>
          <p:cNvPr id="2" name="Rectangle 1"/>
          <p:cNvSpPr/>
          <p:nvPr/>
        </p:nvSpPr>
        <p:spPr>
          <a:xfrm>
            <a:off x="4600648" y="2651190"/>
            <a:ext cx="5040313" cy="929146"/>
          </a:xfrm>
          <a:prstGeom prst="rect">
            <a:avLst/>
          </a:prstGeom>
        </p:spPr>
        <p:txBody>
          <a:bodyPr lIns="97201" tIns="48600" rIns="97201" bIns="48600">
            <a:spAutoFit/>
          </a:bodyPr>
          <a:lstStyle/>
          <a:p>
            <a:r>
              <a:rPr lang="en-US" altLang="en-US" dirty="0" err="1">
                <a:solidFill>
                  <a:srgbClr val="FFFFFF"/>
                </a:solidFill>
              </a:rPr>
              <a:t>Desafios</a:t>
            </a:r>
            <a:r>
              <a:rPr lang="en-US" altLang="en-US" dirty="0">
                <a:solidFill>
                  <a:srgbClr val="FFFFFF"/>
                </a:solidFill>
              </a:rPr>
              <a:t> de los </a:t>
            </a:r>
            <a:r>
              <a:rPr lang="en-US" altLang="en-US" dirty="0" err="1">
                <a:solidFill>
                  <a:srgbClr val="FFFFFF"/>
                </a:solidFill>
              </a:rPr>
              <a:t>normatizadores</a:t>
            </a:r>
            <a:r>
              <a:rPr lang="en-US" altLang="en-US" dirty="0">
                <a:solidFill>
                  <a:srgbClr val="FFFFFF"/>
                </a:solidFill>
              </a:rPr>
              <a:t> a </a:t>
            </a:r>
            <a:r>
              <a:rPr lang="en-US" altLang="en-US" dirty="0" err="1">
                <a:solidFill>
                  <a:srgbClr val="FFFFFF"/>
                </a:solidFill>
              </a:rPr>
              <a:t>nivel</a:t>
            </a:r>
            <a:r>
              <a:rPr lang="en-US" altLang="en-US" dirty="0">
                <a:solidFill>
                  <a:srgbClr val="FFFFFF"/>
                </a:solidFill>
              </a:rPr>
              <a:t> </a:t>
            </a:r>
            <a:r>
              <a:rPr lang="en-US" altLang="en-US" dirty="0" err="1">
                <a:solidFill>
                  <a:srgbClr val="FFFFFF"/>
                </a:solidFill>
              </a:rPr>
              <a:t>mundial</a:t>
            </a:r>
            <a:r>
              <a:rPr lang="en-US" altLang="en-US" dirty="0">
                <a:solidFill>
                  <a:srgbClr val="FFFFFF"/>
                </a:solidFill>
              </a:rPr>
              <a:t> y local </a:t>
            </a:r>
            <a:r>
              <a:rPr lang="en-US" altLang="en-US" dirty="0" err="1">
                <a:solidFill>
                  <a:srgbClr val="FFFFFF"/>
                </a:solidFill>
              </a:rPr>
              <a:t>en</a:t>
            </a:r>
            <a:r>
              <a:rPr lang="en-US" altLang="en-US" dirty="0">
                <a:solidFill>
                  <a:srgbClr val="FFFFFF"/>
                </a:solidFill>
              </a:rPr>
              <a:t> </a:t>
            </a:r>
            <a:r>
              <a:rPr lang="en-US" altLang="en-US" dirty="0" err="1">
                <a:solidFill>
                  <a:srgbClr val="FFFFFF"/>
                </a:solidFill>
              </a:rPr>
              <a:t>ambiente</a:t>
            </a:r>
            <a:r>
              <a:rPr lang="en-US" altLang="en-US" dirty="0">
                <a:solidFill>
                  <a:srgbClr val="FFFFFF"/>
                </a:solidFill>
              </a:rPr>
              <a:t> de Normas </a:t>
            </a:r>
            <a:r>
              <a:rPr lang="en-US" altLang="en-US" dirty="0" err="1">
                <a:solidFill>
                  <a:srgbClr val="FFFFFF"/>
                </a:solidFill>
              </a:rPr>
              <a:t>Internacionais</a:t>
            </a:r>
            <a:r>
              <a:rPr lang="en-US" altLang="en-US" dirty="0">
                <a:solidFill>
                  <a:srgbClr val="FFFFFF"/>
                </a:solidFill>
              </a:rPr>
              <a:t> de </a:t>
            </a:r>
            <a:r>
              <a:rPr lang="en-US" altLang="en-US" dirty="0" err="1">
                <a:solidFill>
                  <a:srgbClr val="FFFFFF"/>
                </a:solidFill>
              </a:rPr>
              <a:t>Informacion</a:t>
            </a:r>
            <a:r>
              <a:rPr lang="en-US" altLang="en-US" dirty="0">
                <a:solidFill>
                  <a:srgbClr val="FFFFFF"/>
                </a:solidFill>
              </a:rPr>
              <a:t> </a:t>
            </a:r>
            <a:r>
              <a:rPr lang="en-US" altLang="en-US" dirty="0" err="1">
                <a:solidFill>
                  <a:srgbClr val="FFFFFF"/>
                </a:solidFill>
              </a:rPr>
              <a:t>Financiera</a:t>
            </a:r>
            <a:r>
              <a:rPr lang="en-US" altLang="en-US" dirty="0">
                <a:solidFill>
                  <a:srgbClr val="FFFFFF"/>
                </a:solidFill>
              </a:rPr>
              <a:t> (NIIF)</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2215658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1453" y="0"/>
            <a:ext cx="10092078" cy="7740650"/>
          </a:xfrm>
        </p:spPr>
      </p:pic>
      <p:sp>
        <p:nvSpPr>
          <p:cNvPr id="44" name="Título 1"/>
          <p:cNvSpPr>
            <a:spLocks noGrp="1"/>
          </p:cNvSpPr>
          <p:nvPr>
            <p:ph type="title"/>
          </p:nvPr>
        </p:nvSpPr>
        <p:spPr>
          <a:xfrm>
            <a:off x="265472" y="1052637"/>
            <a:ext cx="9488128" cy="688873"/>
          </a:xfrm>
        </p:spPr>
        <p:txBody>
          <a:bodyPr>
            <a:noAutofit/>
          </a:bodyPr>
          <a:lstStyle/>
          <a:p>
            <a:pPr algn="ctr"/>
            <a:r>
              <a:rPr lang="es-MX" sz="3200" b="1" dirty="0"/>
              <a:t>PREGUNTAS PANEL DE DISCUSIÓN</a:t>
            </a:r>
            <a:endParaRPr lang="es-CO" sz="3200" b="1" dirty="0"/>
          </a:p>
        </p:txBody>
      </p:sp>
      <p:graphicFrame>
        <p:nvGraphicFramePr>
          <p:cNvPr id="5" name="3 Marcador de contenido"/>
          <p:cNvGraphicFramePr>
            <a:graphicFrameLocks/>
          </p:cNvGraphicFramePr>
          <p:nvPr>
            <p:extLst>
              <p:ext uri="{D42A27DB-BD31-4B8C-83A1-F6EECF244321}">
                <p14:modId xmlns:p14="http://schemas.microsoft.com/office/powerpoint/2010/main" val="2577392763"/>
              </p:ext>
            </p:extLst>
          </p:nvPr>
        </p:nvGraphicFramePr>
        <p:xfrm>
          <a:off x="693738" y="2060575"/>
          <a:ext cx="8693150" cy="4911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35647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5692" y="0"/>
            <a:ext cx="10092078" cy="7740650"/>
          </a:xfrm>
        </p:spPr>
      </p:pic>
      <p:sp>
        <p:nvSpPr>
          <p:cNvPr id="3" name="Título 2"/>
          <p:cNvSpPr>
            <a:spLocks noGrp="1"/>
          </p:cNvSpPr>
          <p:nvPr>
            <p:ph type="title"/>
          </p:nvPr>
        </p:nvSpPr>
        <p:spPr>
          <a:xfrm>
            <a:off x="724461" y="2672241"/>
            <a:ext cx="8694539" cy="1496168"/>
          </a:xfrm>
        </p:spPr>
        <p:txBody>
          <a:bodyPr/>
          <a:lstStyle/>
          <a:p>
            <a:pPr algn="ctr"/>
            <a:r>
              <a:rPr lang="es-CO" sz="4800" dirty="0">
                <a:effectLst>
                  <a:outerShdw blurRad="38100" dist="38100" dir="2700000" algn="tl">
                    <a:srgbClr val="000000">
                      <a:alpha val="43137"/>
                    </a:srgbClr>
                  </a:outerShdw>
                </a:effectLst>
              </a:rPr>
              <a:t>MUCHAS GRACIAS</a:t>
            </a:r>
            <a:endParaRPr lang="es-CO" sz="4800" kern="0" dirty="0">
              <a:effectLst>
                <a:outerShdw blurRad="38100" dist="38100" dir="2700000" algn="tl">
                  <a:srgbClr val="000000">
                    <a:alpha val="43137"/>
                  </a:srgbClr>
                </a:outerShdw>
              </a:effectLst>
            </a:endParaRPr>
          </a:p>
        </p:txBody>
      </p:sp>
      <p:sp>
        <p:nvSpPr>
          <p:cNvPr id="2" name="1 Marcador de número de diapositiva"/>
          <p:cNvSpPr>
            <a:spLocks noGrp="1"/>
          </p:cNvSpPr>
          <p:nvPr>
            <p:ph type="sldNum" sz="quarter" idx="12"/>
          </p:nvPr>
        </p:nvSpPr>
        <p:spPr/>
        <p:txBody>
          <a:bodyPr/>
          <a:lstStyle/>
          <a:p>
            <a:fld id="{A92B629B-8BF1-469D-950E-6211B06FF455}" type="slidenum">
              <a:rPr lang="es-CO" smtClean="0"/>
              <a:t>61</a:t>
            </a:fld>
            <a:endParaRPr lang="es-CO"/>
          </a:p>
        </p:txBody>
      </p:sp>
    </p:spTree>
    <p:extLst>
      <p:ext uri="{BB962C8B-B14F-4D97-AF65-F5344CB8AC3E}">
        <p14:creationId xmlns:p14="http://schemas.microsoft.com/office/powerpoint/2010/main" val="4132225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a:spLocks noGrp="1"/>
          </p:cNvSpPr>
          <p:nvPr>
            <p:ph type="ftr" sz="quarter" idx="10"/>
          </p:nvPr>
        </p:nvSpPr>
        <p:spPr/>
        <p:txBody>
          <a:bodyPr/>
          <a:lstStyle/>
          <a:p>
            <a:pPr>
              <a:defRPr/>
            </a:pPr>
            <a:r>
              <a:rPr lang="en-GB" dirty="0"/>
              <a:t>© 2008 IASC Foundation.  30 Cannon Street  |  London EC4M 6XH  |  UK.  www.iasb.org</a:t>
            </a:r>
          </a:p>
        </p:txBody>
      </p:sp>
      <p:sp>
        <p:nvSpPr>
          <p:cNvPr id="2765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89756" indent="-303752" eaLnBrk="0" hangingPunct="0">
              <a:defRPr>
                <a:solidFill>
                  <a:schemeClr val="tx1"/>
                </a:solidFill>
                <a:latin typeface="Arial" panose="020B0604020202020204" pitchFamily="34" charset="0"/>
              </a:defRPr>
            </a:lvl2pPr>
            <a:lvl3pPr marL="1215009" indent="-243002" eaLnBrk="0" hangingPunct="0">
              <a:defRPr>
                <a:solidFill>
                  <a:schemeClr val="tx1"/>
                </a:solidFill>
                <a:latin typeface="Arial" panose="020B0604020202020204" pitchFamily="34" charset="0"/>
              </a:defRPr>
            </a:lvl3pPr>
            <a:lvl4pPr marL="1701013" indent="-243002" eaLnBrk="0" hangingPunct="0">
              <a:defRPr>
                <a:solidFill>
                  <a:schemeClr val="tx1"/>
                </a:solidFill>
                <a:latin typeface="Arial" panose="020B0604020202020204" pitchFamily="34" charset="0"/>
              </a:defRPr>
            </a:lvl4pPr>
            <a:lvl5pPr marL="2187016" indent="-243002" eaLnBrk="0" hangingPunct="0">
              <a:defRPr>
                <a:solidFill>
                  <a:schemeClr val="tx1"/>
                </a:solidFill>
                <a:latin typeface="Arial" panose="020B0604020202020204" pitchFamily="34" charset="0"/>
              </a:defRPr>
            </a:lvl5pPr>
            <a:lvl6pPr marL="2673020" indent="-243002" eaLnBrk="0" fontAlgn="base" hangingPunct="0">
              <a:spcBef>
                <a:spcPct val="0"/>
              </a:spcBef>
              <a:spcAft>
                <a:spcPct val="0"/>
              </a:spcAft>
              <a:defRPr>
                <a:solidFill>
                  <a:schemeClr val="tx1"/>
                </a:solidFill>
                <a:latin typeface="Arial" panose="020B0604020202020204" pitchFamily="34" charset="0"/>
              </a:defRPr>
            </a:lvl6pPr>
            <a:lvl7pPr marL="3159023" indent="-243002" eaLnBrk="0" fontAlgn="base" hangingPunct="0">
              <a:spcBef>
                <a:spcPct val="0"/>
              </a:spcBef>
              <a:spcAft>
                <a:spcPct val="0"/>
              </a:spcAft>
              <a:defRPr>
                <a:solidFill>
                  <a:schemeClr val="tx1"/>
                </a:solidFill>
                <a:latin typeface="Arial" panose="020B0604020202020204" pitchFamily="34" charset="0"/>
              </a:defRPr>
            </a:lvl7pPr>
            <a:lvl8pPr marL="3645027" indent="-243002" eaLnBrk="0" fontAlgn="base" hangingPunct="0">
              <a:spcBef>
                <a:spcPct val="0"/>
              </a:spcBef>
              <a:spcAft>
                <a:spcPct val="0"/>
              </a:spcAft>
              <a:defRPr>
                <a:solidFill>
                  <a:schemeClr val="tx1"/>
                </a:solidFill>
                <a:latin typeface="Arial" panose="020B0604020202020204" pitchFamily="34" charset="0"/>
              </a:defRPr>
            </a:lvl8pPr>
            <a:lvl9pPr marL="4131031" indent="-243002"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352AB69-CDEF-446F-A06B-81E0B7BA2689}" type="slidenum">
              <a:rPr lang="en-GB" altLang="en-US">
                <a:solidFill>
                  <a:schemeClr val="bg1"/>
                </a:solidFill>
              </a:rPr>
              <a:pPr eaLnBrk="1" hangingPunct="1"/>
              <a:t>7</a:t>
            </a:fld>
            <a:endParaRPr lang="en-GB" altLang="en-US">
              <a:solidFill>
                <a:schemeClr val="bg1"/>
              </a:solidFill>
            </a:endParaRPr>
          </a:p>
        </p:txBody>
      </p:sp>
      <p:sp>
        <p:nvSpPr>
          <p:cNvPr id="27652" name="Rectangle 2"/>
          <p:cNvSpPr>
            <a:spLocks noGrp="1" noChangeArrowheads="1"/>
          </p:cNvSpPr>
          <p:nvPr>
            <p:ph type="title"/>
          </p:nvPr>
        </p:nvSpPr>
        <p:spPr/>
        <p:txBody>
          <a:bodyPr/>
          <a:lstStyle/>
          <a:p>
            <a:pPr algn="ctr" eaLnBrk="1" hangingPunct="1"/>
            <a:r>
              <a:rPr lang="en-GB" altLang="en-US" dirty="0"/>
              <a:t>Disclaimer</a:t>
            </a:r>
          </a:p>
        </p:txBody>
      </p:sp>
      <p:sp>
        <p:nvSpPr>
          <p:cNvPr id="26629" name="Rectangle 7"/>
          <p:cNvSpPr>
            <a:spLocks noChangeArrowheads="1"/>
          </p:cNvSpPr>
          <p:nvPr/>
        </p:nvSpPr>
        <p:spPr bwMode="gray">
          <a:xfrm>
            <a:off x="772202" y="1623387"/>
            <a:ext cx="7932030" cy="4522658"/>
          </a:xfrm>
          <a:prstGeom prst="rect">
            <a:avLst/>
          </a:prstGeom>
          <a:noFill/>
          <a:ln w="9525">
            <a:noFill/>
            <a:miter lim="800000"/>
            <a:headEnd/>
            <a:tailEnd/>
          </a:ln>
        </p:spPr>
        <p:txBody>
          <a:bodyPr lIns="0" tIns="0" rIns="0" bIns="0"/>
          <a:lstStyle/>
          <a:p>
            <a:pPr>
              <a:defRPr/>
            </a:pPr>
            <a:r>
              <a:rPr lang="en-US" sz="3200" dirty="0">
                <a:solidFill>
                  <a:srgbClr val="C00000"/>
                </a:solidFill>
                <a:latin typeface="Arial" charset="0"/>
              </a:rPr>
              <a:t>Expressions of individual views by members of the IASB and its staff are encouraged. The views expressed in this presentation are those of the presenter. </a:t>
            </a:r>
          </a:p>
          <a:p>
            <a:pPr>
              <a:defRPr/>
            </a:pPr>
            <a:br>
              <a:rPr lang="en-US" sz="3200" dirty="0">
                <a:solidFill>
                  <a:srgbClr val="C00000"/>
                </a:solidFill>
                <a:latin typeface="Arial" charset="0"/>
              </a:rPr>
            </a:br>
            <a:r>
              <a:rPr lang="en-US" sz="3200" dirty="0">
                <a:solidFill>
                  <a:srgbClr val="C00000"/>
                </a:solidFill>
                <a:latin typeface="Arial" charset="0"/>
              </a:rPr>
              <a:t>Official positions of the IASB on accounting matters are determined only after extensive due process and deliberation.</a:t>
            </a:r>
          </a:p>
        </p:txBody>
      </p:sp>
    </p:spTree>
    <p:extLst>
      <p:ext uri="{BB962C8B-B14F-4D97-AF65-F5344CB8AC3E}">
        <p14:creationId xmlns:p14="http://schemas.microsoft.com/office/powerpoint/2010/main" val="2172230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pitchFamily="34" charset="0"/>
                <a:ea typeface="ＭＳ Ｐゴシック" pitchFamily="34" charset="-128"/>
              </a:defRPr>
            </a:lvl1pPr>
            <a:lvl2pPr marL="789756" indent="-303752" eaLnBrk="0" hangingPunct="0">
              <a:defRPr sz="2600">
                <a:solidFill>
                  <a:schemeClr val="tx1"/>
                </a:solidFill>
                <a:latin typeface="Arial" pitchFamily="34" charset="0"/>
                <a:ea typeface="ＭＳ Ｐゴシック" pitchFamily="34" charset="-128"/>
              </a:defRPr>
            </a:lvl2pPr>
            <a:lvl3pPr marL="1215009" indent="-243002" eaLnBrk="0" hangingPunct="0">
              <a:defRPr sz="2600">
                <a:solidFill>
                  <a:schemeClr val="tx1"/>
                </a:solidFill>
                <a:latin typeface="Arial" pitchFamily="34" charset="0"/>
                <a:ea typeface="ＭＳ Ｐゴシック" pitchFamily="34" charset="-128"/>
              </a:defRPr>
            </a:lvl3pPr>
            <a:lvl4pPr marL="1701013" indent="-243002" eaLnBrk="0" hangingPunct="0">
              <a:defRPr sz="2600">
                <a:solidFill>
                  <a:schemeClr val="tx1"/>
                </a:solidFill>
                <a:latin typeface="Arial" pitchFamily="34" charset="0"/>
                <a:ea typeface="ＭＳ Ｐゴシック" pitchFamily="34" charset="-128"/>
              </a:defRPr>
            </a:lvl4pPr>
            <a:lvl5pPr marL="2187016" indent="-243002" eaLnBrk="0" hangingPunct="0">
              <a:defRPr sz="2600">
                <a:solidFill>
                  <a:schemeClr val="tx1"/>
                </a:solidFill>
                <a:latin typeface="Arial" pitchFamily="34" charset="0"/>
                <a:ea typeface="ＭＳ Ｐゴシック" pitchFamily="34" charset="-128"/>
              </a:defRPr>
            </a:lvl5pPr>
            <a:lvl6pPr marL="2673020" indent="-243002" eaLnBrk="0" fontAlgn="base" hangingPunct="0">
              <a:spcBef>
                <a:spcPct val="0"/>
              </a:spcBef>
              <a:spcAft>
                <a:spcPct val="0"/>
              </a:spcAft>
              <a:defRPr sz="2600">
                <a:solidFill>
                  <a:schemeClr val="tx1"/>
                </a:solidFill>
                <a:latin typeface="Arial" pitchFamily="34" charset="0"/>
                <a:ea typeface="ＭＳ Ｐゴシック" pitchFamily="34" charset="-128"/>
              </a:defRPr>
            </a:lvl6pPr>
            <a:lvl7pPr marL="3159023" indent="-243002" eaLnBrk="0" fontAlgn="base" hangingPunct="0">
              <a:spcBef>
                <a:spcPct val="0"/>
              </a:spcBef>
              <a:spcAft>
                <a:spcPct val="0"/>
              </a:spcAft>
              <a:defRPr sz="2600">
                <a:solidFill>
                  <a:schemeClr val="tx1"/>
                </a:solidFill>
                <a:latin typeface="Arial" pitchFamily="34" charset="0"/>
                <a:ea typeface="ＭＳ Ｐゴシック" pitchFamily="34" charset="-128"/>
              </a:defRPr>
            </a:lvl7pPr>
            <a:lvl8pPr marL="3645027" indent="-243002" eaLnBrk="0" fontAlgn="base" hangingPunct="0">
              <a:spcBef>
                <a:spcPct val="0"/>
              </a:spcBef>
              <a:spcAft>
                <a:spcPct val="0"/>
              </a:spcAft>
              <a:defRPr sz="2600">
                <a:solidFill>
                  <a:schemeClr val="tx1"/>
                </a:solidFill>
                <a:latin typeface="Arial" pitchFamily="34" charset="0"/>
                <a:ea typeface="ＭＳ Ｐゴシック" pitchFamily="34" charset="-128"/>
              </a:defRPr>
            </a:lvl8pPr>
            <a:lvl9pPr marL="4131031" indent="-243002" eaLnBrk="0" fontAlgn="base" hangingPunct="0">
              <a:spcBef>
                <a:spcPct val="0"/>
              </a:spcBef>
              <a:spcAft>
                <a:spcPct val="0"/>
              </a:spcAft>
              <a:defRPr sz="2600">
                <a:solidFill>
                  <a:schemeClr val="tx1"/>
                </a:solidFill>
                <a:latin typeface="Arial" pitchFamily="34" charset="0"/>
                <a:ea typeface="ＭＳ Ｐゴシック" pitchFamily="34" charset="-128"/>
              </a:defRPr>
            </a:lvl9pPr>
          </a:lstStyle>
          <a:p>
            <a:pPr eaLnBrk="1" hangingPunct="1">
              <a:defRPr/>
            </a:pPr>
            <a:fld id="{1F2CD61C-F9B9-4B02-807C-B686D47F91BF}" type="slidenum">
              <a:rPr lang="en-GB" altLang="en-US" sz="1700">
                <a:solidFill>
                  <a:schemeClr val="bg1"/>
                </a:solidFill>
              </a:rPr>
              <a:pPr eaLnBrk="1" hangingPunct="1">
                <a:defRPr/>
              </a:pPr>
              <a:t>8</a:t>
            </a:fld>
            <a:endParaRPr lang="en-GB" altLang="en-US" sz="1700" dirty="0">
              <a:solidFill>
                <a:schemeClr val="bg1"/>
              </a:solidFill>
            </a:endParaRPr>
          </a:p>
        </p:txBody>
      </p:sp>
      <p:sp>
        <p:nvSpPr>
          <p:cNvPr id="6147" name="Rectangle 13"/>
          <p:cNvSpPr>
            <a:spLocks noGrp="1" noChangeArrowheads="1"/>
          </p:cNvSpPr>
          <p:nvPr>
            <p:ph type="title"/>
          </p:nvPr>
        </p:nvSpPr>
        <p:spPr>
          <a:xfrm>
            <a:off x="497569" y="130803"/>
            <a:ext cx="8059654" cy="894116"/>
          </a:xfrm>
        </p:spPr>
        <p:txBody>
          <a:bodyPr/>
          <a:lstStyle/>
          <a:p>
            <a:pPr algn="ctr" eaLnBrk="1" hangingPunct="1">
              <a:lnSpc>
                <a:spcPct val="100000"/>
              </a:lnSpc>
            </a:pPr>
            <a:r>
              <a:rPr lang="en-GB" altLang="en-US" sz="4800" b="1" dirty="0">
                <a:ea typeface="ＭＳ Ｐゴシック" pitchFamily="34" charset="-128"/>
              </a:rPr>
              <a:t>Agenda</a:t>
            </a:r>
          </a:p>
        </p:txBody>
      </p:sp>
      <p:sp>
        <p:nvSpPr>
          <p:cNvPr id="2" name="Footer Placeholder 1"/>
          <p:cNvSpPr>
            <a:spLocks noGrp="1"/>
          </p:cNvSpPr>
          <p:nvPr>
            <p:ph type="ftr" sz="quarter" idx="10"/>
          </p:nvPr>
        </p:nvSpPr>
        <p:spPr>
          <a:xfrm>
            <a:off x="717276" y="7203105"/>
            <a:ext cx="6226078" cy="215018"/>
          </a:xfrm>
        </p:spPr>
        <p:txBody>
          <a:bodyPr/>
          <a:lstStyle/>
          <a:p>
            <a:pPr>
              <a:defRPr/>
            </a:pPr>
            <a:r>
              <a:rPr lang="en-GB"/>
              <a:t>© IFRS Foundation.  30 Cannon Street  |  London EC4M 6XH  |  UK.  www.ifrs.org</a:t>
            </a:r>
          </a:p>
        </p:txBody>
      </p:sp>
      <p:sp>
        <p:nvSpPr>
          <p:cNvPr id="20" name="Content Placeholder 2"/>
          <p:cNvSpPr>
            <a:spLocks noGrp="1"/>
          </p:cNvSpPr>
          <p:nvPr>
            <p:ph idx="1"/>
          </p:nvPr>
        </p:nvSpPr>
        <p:spPr>
          <a:xfrm>
            <a:off x="725312" y="2326087"/>
            <a:ext cx="8647689" cy="2681846"/>
          </a:xfrm>
        </p:spPr>
        <p:txBody>
          <a:bodyPr>
            <a:noAutofit/>
          </a:bodyPr>
          <a:lstStyle/>
          <a:p>
            <a:pPr>
              <a:spcBef>
                <a:spcPts val="638"/>
              </a:spcBef>
              <a:buFont typeface="Wingdings" pitchFamily="2" charset="2"/>
              <a:buChar char="§"/>
              <a:defRPr/>
            </a:pPr>
            <a:r>
              <a:rPr lang="en-US" sz="4800" b="1" dirty="0"/>
              <a:t>Applying IFRS: the principles in the framework and the objective</a:t>
            </a:r>
          </a:p>
          <a:p>
            <a:pPr>
              <a:spcBef>
                <a:spcPts val="638"/>
              </a:spcBef>
              <a:buFont typeface="Wingdings" pitchFamily="2" charset="2"/>
              <a:buChar char="§"/>
              <a:defRPr/>
            </a:pPr>
            <a:r>
              <a:rPr lang="en-US" sz="4800" b="1" dirty="0"/>
              <a:t>Forthcoming challenges in the IFRS world</a:t>
            </a:r>
          </a:p>
          <a:p>
            <a:pPr>
              <a:spcBef>
                <a:spcPts val="638"/>
              </a:spcBef>
              <a:buFont typeface="Wingdings" pitchFamily="2" charset="2"/>
              <a:buChar char="§"/>
              <a:defRPr/>
            </a:pPr>
            <a:r>
              <a:rPr lang="en-US" sz="4800" b="1" dirty="0"/>
              <a:t>Conclusion</a:t>
            </a:r>
            <a:endParaRPr lang="en-US" sz="5400" b="1" dirty="0"/>
          </a:p>
        </p:txBody>
      </p:sp>
    </p:spTree>
    <p:extLst>
      <p:ext uri="{BB962C8B-B14F-4D97-AF65-F5344CB8AC3E}">
        <p14:creationId xmlns:p14="http://schemas.microsoft.com/office/powerpoint/2010/main" val="4089743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452" y="0"/>
            <a:ext cx="9682475" cy="6615388"/>
          </a:xfrm>
          <a:prstGeom prst="rect">
            <a:avLst/>
          </a:prstGeom>
        </p:spPr>
      </p:pic>
      <p:sp>
        <p:nvSpPr>
          <p:cNvPr id="9220" name="Rectangle 4"/>
          <p:cNvSpPr>
            <a:spLocks/>
          </p:cNvSpPr>
          <p:nvPr/>
        </p:nvSpPr>
        <p:spPr bwMode="auto">
          <a:xfrm>
            <a:off x="751201" y="1064339"/>
            <a:ext cx="6642873" cy="24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defTabSz="972007" fontAlgn="base">
              <a:spcBef>
                <a:spcPts val="957"/>
              </a:spcBef>
              <a:spcAft>
                <a:spcPct val="0"/>
              </a:spcAft>
              <a:defRPr/>
            </a:pPr>
            <a:r>
              <a:rPr lang="en-US" sz="1700" dirty="0">
                <a:solidFill>
                  <a:srgbClr val="FFFFFF"/>
                </a:solidFill>
                <a:latin typeface="Arial" charset="0"/>
                <a:ea typeface="ＭＳ Ｐゴシック" charset="0"/>
              </a:rPr>
              <a:t>IFRS Foundation</a:t>
            </a:r>
          </a:p>
        </p:txBody>
      </p:sp>
      <p:sp>
        <p:nvSpPr>
          <p:cNvPr id="3078" name="Rectangle 6"/>
          <p:cNvSpPr>
            <a:spLocks noGrp="1" noChangeArrowheads="1"/>
          </p:cNvSpPr>
          <p:nvPr>
            <p:ph type="title"/>
          </p:nvPr>
        </p:nvSpPr>
        <p:spPr>
          <a:xfrm>
            <a:off x="3354933" y="2569466"/>
            <a:ext cx="6150579" cy="2202144"/>
          </a:xfrm>
        </p:spPr>
        <p:txBody>
          <a:bodyPr/>
          <a:lstStyle/>
          <a:p>
            <a:pPr algn="r">
              <a:defRPr/>
            </a:pPr>
            <a:r>
              <a:rPr lang="en-GB" sz="3800" dirty="0">
                <a:solidFill>
                  <a:schemeClr val="bg1"/>
                </a:solidFill>
              </a:rPr>
              <a:t>Applying IFRS: the principles in the framework and objective</a:t>
            </a:r>
            <a:endParaRPr lang="en-US" sz="3700" dirty="0">
              <a:solidFill>
                <a:schemeClr val="bg1"/>
              </a:solidFill>
              <a:ea typeface="ヒラギノ角ゴ ProN W3" charset="0"/>
              <a:cs typeface="ヒラギノ角ゴ ProN W3" charset="0"/>
            </a:endParaRPr>
          </a:p>
        </p:txBody>
      </p:sp>
      <p:sp>
        <p:nvSpPr>
          <p:cNvPr id="9222" name="Rectangle 7"/>
          <p:cNvSpPr>
            <a:spLocks/>
          </p:cNvSpPr>
          <p:nvPr/>
        </p:nvSpPr>
        <p:spPr bwMode="auto">
          <a:xfrm>
            <a:off x="4497510" y="4879118"/>
            <a:ext cx="4988617" cy="308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defTabSz="972007" fontAlgn="base">
              <a:lnSpc>
                <a:spcPct val="90000"/>
              </a:lnSpc>
              <a:spcBef>
                <a:spcPts val="532"/>
              </a:spcBef>
              <a:spcAft>
                <a:spcPct val="0"/>
              </a:spcAft>
              <a:defRPr/>
            </a:pPr>
            <a:endParaRPr lang="en-US" sz="1600" dirty="0">
              <a:solidFill>
                <a:srgbClr val="FFFFFF"/>
              </a:solidFill>
              <a:latin typeface="Arial" charset="0"/>
              <a:ea typeface="ＭＳ Ｐゴシック" charset="0"/>
            </a:endParaRPr>
          </a:p>
        </p:txBody>
      </p:sp>
      <p:sp>
        <p:nvSpPr>
          <p:cNvPr id="10" name="Rectangle 3"/>
          <p:cNvSpPr>
            <a:spLocks/>
          </p:cNvSpPr>
          <p:nvPr/>
        </p:nvSpPr>
        <p:spPr bwMode="auto">
          <a:xfrm>
            <a:off x="768971" y="7294488"/>
            <a:ext cx="5860979" cy="100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72007" fontAlgn="base">
              <a:spcBef>
                <a:spcPct val="0"/>
              </a:spcBef>
              <a:spcAft>
                <a:spcPct val="0"/>
              </a:spcAft>
              <a:defRPr/>
            </a:pPr>
            <a:r>
              <a:rPr lang="en-US" sz="700" dirty="0">
                <a:solidFill>
                  <a:srgbClr val="5F6062"/>
                </a:solidFill>
                <a:latin typeface="Arial" charset="0"/>
                <a:ea typeface="ＭＳ Ｐゴシック" charset="0"/>
              </a:rPr>
              <a:t>Copyright © IFRS Foundation. All rights reserved</a:t>
            </a:r>
          </a:p>
        </p:txBody>
      </p:sp>
    </p:spTree>
    <p:extLst>
      <p:ext uri="{BB962C8B-B14F-4D97-AF65-F5344CB8AC3E}">
        <p14:creationId xmlns:p14="http://schemas.microsoft.com/office/powerpoint/2010/main" val="4113944490"/>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2502</TotalTime>
  <Words>4029</Words>
  <Application>Microsoft Office PowerPoint</Application>
  <PresentationFormat>Personalizado</PresentationFormat>
  <Paragraphs>476</Paragraphs>
  <Slides>61</Slides>
  <Notes>18</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61</vt:i4>
      </vt:variant>
    </vt:vector>
  </HeadingPairs>
  <TitlesOfParts>
    <vt:vector size="70" baseType="lpstr">
      <vt:lpstr>ＭＳ Ｐゴシック</vt:lpstr>
      <vt:lpstr>Arial</vt:lpstr>
      <vt:lpstr>Arial Narrow</vt:lpstr>
      <vt:lpstr>Calibri</vt:lpstr>
      <vt:lpstr>Calibri Light</vt:lpstr>
      <vt:lpstr>Times New Roman</vt:lpstr>
      <vt:lpstr>Verdana</vt:lpstr>
      <vt:lpstr>Wingdings</vt:lpstr>
      <vt:lpstr>Tema de Office</vt:lpstr>
      <vt:lpstr>DESAFIOS DE LOS NORMALIZADORES Y OTRAS AUTORIDADES A NIVEL MUNDIAL Y LOCAL</vt:lpstr>
      <vt:lpstr>LIDERES DE DISCUSIÓN</vt:lpstr>
      <vt:lpstr>METODOLOGÍA</vt:lpstr>
      <vt:lpstr>TEMARIO DE LA SESIÓN PARALELA</vt:lpstr>
      <vt:lpstr>DESAFIOS DEL IASB </vt:lpstr>
      <vt:lpstr>        Amaro Gomes Board Member IASB 8 Sep 2017</vt:lpstr>
      <vt:lpstr>Disclaimer</vt:lpstr>
      <vt:lpstr>Agenda</vt:lpstr>
      <vt:lpstr>Applying IFRS: the principles in the framework and objective</vt:lpstr>
      <vt:lpstr>Presentación de PowerPoint</vt:lpstr>
      <vt:lpstr>Applying IFRS: the objective of IFRS financial reporting</vt:lpstr>
      <vt:lpstr>Objective of IFRS financial reporting continued</vt:lpstr>
      <vt:lpstr>Forthcoming challenges in the IFRS world</vt:lpstr>
      <vt:lpstr> Forthcoming challenges: dimensions of IASB work</vt:lpstr>
      <vt:lpstr>Forthcoming challenges: Where is the IASB…</vt:lpstr>
      <vt:lpstr>Forthcoming challenges: Are you prepared?</vt:lpstr>
      <vt:lpstr>Conclusion: Reality Practical experience Challenges for standards setters</vt:lpstr>
      <vt:lpstr>Adoption of IFRS: Reality today</vt:lpstr>
      <vt:lpstr>Adoption of IFRS: Practical experience</vt:lpstr>
      <vt:lpstr>Adoption of IFRS: Challenges for standards setters</vt:lpstr>
      <vt:lpstr>Muchas gracias. agomes@ifrs.org</vt:lpstr>
      <vt:lpstr>Presentación de PowerPoint</vt:lpstr>
      <vt:lpstr>DESAFIOS DE LAS AUTORIDADES DEL SECTOR PÚBLICO EN COLOMBIA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DESAFIOS DE LAS AUTORIDADES DEL SECTOR PRIVADO EN COLOMBIA</vt:lpstr>
      <vt:lpstr>LA IMPORTANCIA DE LA CONTABILIDAD EN LA ARQUITECTURA FINANCIERA INTERNACIONAL</vt:lpstr>
      <vt:lpstr>NORMAS DE INFORMACIÓN FINANCIERA Y ASEGURAMIENTO</vt:lpstr>
      <vt:lpstr>NORMAS DE INFORMACIÓN FINANCIERA</vt:lpstr>
      <vt:lpstr>NORMAS DE ASEGURAMIENTO</vt:lpstr>
      <vt:lpstr>LOS DESAFIOS DE LA PROFESIÓN CONTABLE</vt:lpstr>
      <vt:lpstr>LOS DESAFIOS DE LA PROFESIÓN CONTABLE</vt:lpstr>
      <vt:lpstr>LA HERRAMIENTA ADT *</vt:lpstr>
      <vt:lpstr>LA HERRAMIENTA ADT*</vt:lpstr>
      <vt:lpstr>LA HERRAMIENTA ADT*</vt:lpstr>
      <vt:lpstr>LA HERRAMIENTA ADT*</vt:lpstr>
      <vt:lpstr>PILAR A: MARCO LEGAL Y REGULATORIO</vt:lpstr>
      <vt:lpstr>PILAR B: MARCO INSTITUCIONAL</vt:lpstr>
      <vt:lpstr>PILAR C: CAPACIDAD HUMANA</vt:lpstr>
      <vt:lpstr>PILAR D: EL PROCESO PARA CONSTRUIR CAPACIDAD</vt:lpstr>
      <vt:lpstr>LA HERRAMIENTA ADT*</vt:lpstr>
      <vt:lpstr>LOS PRINCIPALES DESAFIOS</vt:lpstr>
      <vt:lpstr>LOS PRINCIPALES DESAFIOS</vt:lpstr>
      <vt:lpstr>PREGUNTAS PANEL DE DISCUSIÓN</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Diseño</dc:creator>
  <cp:lastModifiedBy>Carlos Estrada</cp:lastModifiedBy>
  <cp:revision>121</cp:revision>
  <dcterms:created xsi:type="dcterms:W3CDTF">2017-07-10T13:55:04Z</dcterms:created>
  <dcterms:modified xsi:type="dcterms:W3CDTF">2021-05-27T16:24:52Z</dcterms:modified>
</cp:coreProperties>
</file>