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16"/>
  </p:notesMasterIdLst>
  <p:handoutMasterIdLst>
    <p:handoutMasterId r:id="rId17"/>
  </p:handoutMasterIdLst>
  <p:sldIdLst>
    <p:sldId id="276" r:id="rId2"/>
    <p:sldId id="353" r:id="rId3"/>
    <p:sldId id="352" r:id="rId4"/>
    <p:sldId id="323" r:id="rId5"/>
    <p:sldId id="324" r:id="rId6"/>
    <p:sldId id="325" r:id="rId7"/>
    <p:sldId id="333" r:id="rId8"/>
    <p:sldId id="306" r:id="rId9"/>
    <p:sldId id="349" r:id="rId10"/>
    <p:sldId id="348" r:id="rId11"/>
    <p:sldId id="346" r:id="rId12"/>
    <p:sldId id="347" r:id="rId13"/>
    <p:sldId id="304" r:id="rId14"/>
    <p:sldId id="305" r:id="rId15"/>
  </p:sldIdLst>
  <p:sldSz cx="9144000" cy="6858000" type="screen4x3"/>
  <p:notesSz cx="6797675" cy="9928225"/>
  <p:defaultTextStyle>
    <a:defPPr>
      <a:defRPr lang="en-US"/>
    </a:defPPr>
    <a:lvl1pPr algn="l" rtl="0" fontAlgn="base">
      <a:spcBef>
        <a:spcPct val="0"/>
      </a:spcBef>
      <a:spcAft>
        <a:spcPct val="0"/>
      </a:spcAft>
      <a:defRPr kern="1200">
        <a:solidFill>
          <a:schemeClr val="tx1"/>
        </a:solidFill>
        <a:latin typeface="Century Gothic" pitchFamily="34" charset="0"/>
        <a:ea typeface="+mn-ea"/>
        <a:cs typeface="Arial" charset="0"/>
      </a:defRPr>
    </a:lvl1pPr>
    <a:lvl2pPr marL="457200" algn="l" rtl="0" fontAlgn="base">
      <a:spcBef>
        <a:spcPct val="0"/>
      </a:spcBef>
      <a:spcAft>
        <a:spcPct val="0"/>
      </a:spcAft>
      <a:defRPr kern="1200">
        <a:solidFill>
          <a:schemeClr val="tx1"/>
        </a:solidFill>
        <a:latin typeface="Century Gothic" pitchFamily="34" charset="0"/>
        <a:ea typeface="+mn-ea"/>
        <a:cs typeface="Arial" charset="0"/>
      </a:defRPr>
    </a:lvl2pPr>
    <a:lvl3pPr marL="914400" algn="l" rtl="0" fontAlgn="base">
      <a:spcBef>
        <a:spcPct val="0"/>
      </a:spcBef>
      <a:spcAft>
        <a:spcPct val="0"/>
      </a:spcAft>
      <a:defRPr kern="1200">
        <a:solidFill>
          <a:schemeClr val="tx1"/>
        </a:solidFill>
        <a:latin typeface="Century Gothic" pitchFamily="34" charset="0"/>
        <a:ea typeface="+mn-ea"/>
        <a:cs typeface="Arial" charset="0"/>
      </a:defRPr>
    </a:lvl3pPr>
    <a:lvl4pPr marL="1371600" algn="l" rtl="0" fontAlgn="base">
      <a:spcBef>
        <a:spcPct val="0"/>
      </a:spcBef>
      <a:spcAft>
        <a:spcPct val="0"/>
      </a:spcAft>
      <a:defRPr kern="1200">
        <a:solidFill>
          <a:schemeClr val="tx1"/>
        </a:solidFill>
        <a:latin typeface="Century Gothic" pitchFamily="34" charset="0"/>
        <a:ea typeface="+mn-ea"/>
        <a:cs typeface="Arial" charset="0"/>
      </a:defRPr>
    </a:lvl4pPr>
    <a:lvl5pPr marL="1828800" algn="l" rtl="0" fontAlgn="base">
      <a:spcBef>
        <a:spcPct val="0"/>
      </a:spcBef>
      <a:spcAft>
        <a:spcPct val="0"/>
      </a:spcAft>
      <a:defRPr kern="1200">
        <a:solidFill>
          <a:schemeClr val="tx1"/>
        </a:solidFill>
        <a:latin typeface="Century Gothic" pitchFamily="34" charset="0"/>
        <a:ea typeface="+mn-ea"/>
        <a:cs typeface="Arial" charset="0"/>
      </a:defRPr>
    </a:lvl5pPr>
    <a:lvl6pPr marL="2286000" algn="l" defTabSz="914400" rtl="0" eaLnBrk="1" latinLnBrk="0" hangingPunct="1">
      <a:defRPr kern="1200">
        <a:solidFill>
          <a:schemeClr val="tx1"/>
        </a:solidFill>
        <a:latin typeface="Century Gothic" pitchFamily="34" charset="0"/>
        <a:ea typeface="+mn-ea"/>
        <a:cs typeface="Arial" charset="0"/>
      </a:defRPr>
    </a:lvl6pPr>
    <a:lvl7pPr marL="2743200" algn="l" defTabSz="914400" rtl="0" eaLnBrk="1" latinLnBrk="0" hangingPunct="1">
      <a:defRPr kern="1200">
        <a:solidFill>
          <a:schemeClr val="tx1"/>
        </a:solidFill>
        <a:latin typeface="Century Gothic" pitchFamily="34" charset="0"/>
        <a:ea typeface="+mn-ea"/>
        <a:cs typeface="Arial" charset="0"/>
      </a:defRPr>
    </a:lvl7pPr>
    <a:lvl8pPr marL="3200400" algn="l" defTabSz="914400" rtl="0" eaLnBrk="1" latinLnBrk="0" hangingPunct="1">
      <a:defRPr kern="1200">
        <a:solidFill>
          <a:schemeClr val="tx1"/>
        </a:solidFill>
        <a:latin typeface="Century Gothic" pitchFamily="34" charset="0"/>
        <a:ea typeface="+mn-ea"/>
        <a:cs typeface="Arial" charset="0"/>
      </a:defRPr>
    </a:lvl8pPr>
    <a:lvl9pPr marL="3657600" algn="l" defTabSz="914400" rtl="0" eaLnBrk="1" latinLnBrk="0" hangingPunct="1">
      <a:defRPr kern="1200">
        <a:solidFill>
          <a:schemeClr val="tx1"/>
        </a:solidFill>
        <a:latin typeface="Century Gothic" pitchFamily="34" charset="0"/>
        <a:ea typeface="+mn-ea"/>
        <a:cs typeface="Arial" charset="0"/>
      </a:defRPr>
    </a:lvl9pPr>
  </p:defaultTextStyle>
  <p:extLst>
    <p:ext uri="{521415D9-36F7-43E2-AB2F-B90AF26B5E84}">
      <p14:sectionLst xmlns:p14="http://schemas.microsoft.com/office/powerpoint/2010/main">
        <p14:section name="Sección predeterminada" id="{4839CEF7-5348-48F5-ACA6-D2EFFAC0F7EE}">
          <p14:sldIdLst>
            <p14:sldId id="276"/>
          </p14:sldIdLst>
        </p14:section>
        <p14:section name="Sección sin título" id="{5D635066-ABAF-4DA9-ADD1-9363E086C444}">
          <p14:sldIdLst>
            <p14:sldId id="353"/>
            <p14:sldId id="352"/>
            <p14:sldId id="323"/>
            <p14:sldId id="324"/>
            <p14:sldId id="325"/>
          </p14:sldIdLst>
        </p14:section>
        <p14:section name="Sección sin título" id="{2AE7C95F-5EF5-4CA3-ABAC-CBDB044A7B71}">
          <p14:sldIdLst>
            <p14:sldId id="333"/>
            <p14:sldId id="306"/>
          </p14:sldIdLst>
        </p14:section>
        <p14:section name="Sección sin título" id="{0411748E-5CB6-4452-9882-EF48786E25C4}">
          <p14:sldIdLst>
            <p14:sldId id="349"/>
            <p14:sldId id="348"/>
            <p14:sldId id="346"/>
            <p14:sldId id="347"/>
            <p14:sldId id="304"/>
            <p14:sldId id="305"/>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or"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6F6F6"/>
    <a:srgbClr val="B8B8B8"/>
    <a:srgbClr val="BDC9AF"/>
    <a:srgbClr val="0066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028" autoAdjust="0"/>
    <p:restoredTop sz="92453" autoAdjust="0"/>
  </p:normalViewPr>
  <p:slideViewPr>
    <p:cSldViewPr>
      <p:cViewPr varScale="1">
        <p:scale>
          <a:sx n="67" d="100"/>
          <a:sy n="67" d="100"/>
        </p:scale>
        <p:origin x="1128" y="6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45659" cy="496411"/>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s-CO"/>
          </a:p>
        </p:txBody>
      </p:sp>
      <p:sp>
        <p:nvSpPr>
          <p:cNvPr id="3" name="2 Marcador de fecha"/>
          <p:cNvSpPr>
            <a:spLocks noGrp="1"/>
          </p:cNvSpPr>
          <p:nvPr>
            <p:ph type="dt" sz="quarter" idx="1"/>
          </p:nvPr>
        </p:nvSpPr>
        <p:spPr>
          <a:xfrm>
            <a:off x="3850443" y="0"/>
            <a:ext cx="2945659" cy="496411"/>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3F79CD11-C626-4FB5-83A6-489DF9575D78}" type="datetimeFigureOut">
              <a:rPr lang="es-CO"/>
              <a:pPr>
                <a:defRPr/>
              </a:pPr>
              <a:t>27/05/2021</a:t>
            </a:fld>
            <a:endParaRPr lang="es-CO"/>
          </a:p>
        </p:txBody>
      </p:sp>
      <p:sp>
        <p:nvSpPr>
          <p:cNvPr id="4" name="3 Marcador de pie de página"/>
          <p:cNvSpPr>
            <a:spLocks noGrp="1"/>
          </p:cNvSpPr>
          <p:nvPr>
            <p:ph type="ftr" sz="quarter" idx="2"/>
          </p:nvPr>
        </p:nvSpPr>
        <p:spPr>
          <a:xfrm>
            <a:off x="0" y="9430091"/>
            <a:ext cx="2945659" cy="496411"/>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s-CO"/>
          </a:p>
        </p:txBody>
      </p:sp>
      <p:sp>
        <p:nvSpPr>
          <p:cNvPr id="5" name="4 Marcador de número de diapositiva"/>
          <p:cNvSpPr>
            <a:spLocks noGrp="1"/>
          </p:cNvSpPr>
          <p:nvPr>
            <p:ph type="sldNum" sz="quarter" idx="3"/>
          </p:nvPr>
        </p:nvSpPr>
        <p:spPr>
          <a:xfrm>
            <a:off x="3850443" y="9430091"/>
            <a:ext cx="2945659" cy="496411"/>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73676892-3F98-45F4-976D-155956CA45CD}" type="slidenum">
              <a:rPr lang="es-CO"/>
              <a:pPr>
                <a:defRPr/>
              </a:pPr>
              <a:t>‹Nº›</a:t>
            </a:fld>
            <a:endParaRPr lang="es-CO"/>
          </a:p>
        </p:txBody>
      </p:sp>
    </p:spTree>
    <p:extLst>
      <p:ext uri="{BB962C8B-B14F-4D97-AF65-F5344CB8AC3E}">
        <p14:creationId xmlns:p14="http://schemas.microsoft.com/office/powerpoint/2010/main" val="19152175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fontAlgn="auto" latinLnBrk="0">
              <a:spcBef>
                <a:spcPts val="0"/>
              </a:spcBef>
              <a:spcAft>
                <a:spcPts val="0"/>
              </a:spcAft>
              <a:defRPr lang="es-ES" sz="1200">
                <a:latin typeface="+mn-lt"/>
                <a:cs typeface="+mn-cs"/>
              </a:defRPr>
            </a:lvl1pPr>
          </a:lstStyle>
          <a:p>
            <a:pPr>
              <a:defRPr/>
            </a:pPr>
            <a:endParaRPr/>
          </a:p>
        </p:txBody>
      </p:sp>
      <p:sp>
        <p:nvSpPr>
          <p:cNvPr id="3" name="Date Placeholder 2"/>
          <p:cNvSpPr>
            <a:spLocks noGrp="1"/>
          </p:cNvSpPr>
          <p:nvPr>
            <p:ph type="dt" idx="1"/>
          </p:nvPr>
        </p:nvSpPr>
        <p:spPr>
          <a:xfrm>
            <a:off x="3850443" y="0"/>
            <a:ext cx="2945659" cy="496411"/>
          </a:xfrm>
          <a:prstGeom prst="rect">
            <a:avLst/>
          </a:prstGeom>
        </p:spPr>
        <p:txBody>
          <a:bodyPr vert="horz" lIns="91440" tIns="45720" rIns="91440" bIns="45720" rtlCol="0"/>
          <a:lstStyle>
            <a:lvl1pPr algn="r" fontAlgn="auto" latinLnBrk="0">
              <a:spcBef>
                <a:spcPts val="0"/>
              </a:spcBef>
              <a:spcAft>
                <a:spcPts val="0"/>
              </a:spcAft>
              <a:defRPr lang="es-ES" sz="1200">
                <a:latin typeface="+mn-lt"/>
                <a:cs typeface="+mn-cs"/>
              </a:defRPr>
            </a:lvl1pPr>
          </a:lstStyle>
          <a:p>
            <a:pPr>
              <a:defRPr/>
            </a:pPr>
            <a:fld id="{0DA11EE7-8267-47AD-B662-8F076126A750}" type="datetimeFigureOut">
              <a:rPr lang="es-ES"/>
              <a:pPr>
                <a:defRPr/>
              </a:pPr>
              <a:t>27/05/2021</a:t>
            </a:fld>
            <a:endParaRPr/>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es-ES" noProof="0"/>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1440" tIns="45720" rIns="91440" bIns="45720" rtlCol="0">
            <a:normAutofit/>
          </a:bodyPr>
          <a:lstStyle/>
          <a:p>
            <a:pPr lvl="0"/>
            <a:r>
              <a:rPr lang="es-ES" noProof="0"/>
              <a:t>Haga clic para modificar el estilo de texto del patrón</a:t>
            </a:r>
          </a:p>
          <a:p>
            <a:pPr lvl="1"/>
            <a:r>
              <a:rPr lang="es-ES" noProof="0"/>
              <a:t>Segundo nivel</a:t>
            </a:r>
          </a:p>
          <a:p>
            <a:pPr lvl="2"/>
            <a:r>
              <a:rPr lang="es-ES" noProof="0"/>
              <a:t>Tercer nivel</a:t>
            </a:r>
          </a:p>
          <a:p>
            <a:pPr lvl="3"/>
            <a:r>
              <a:rPr lang="es-ES" noProof="0"/>
              <a:t>Cuarto nivel</a:t>
            </a:r>
          </a:p>
          <a:p>
            <a:pPr lvl="4"/>
            <a:r>
              <a:rPr lang="es-ES" noProof="0"/>
              <a:t>Quinto nivel</a:t>
            </a:r>
          </a:p>
        </p:txBody>
      </p:sp>
      <p:sp>
        <p:nvSpPr>
          <p:cNvPr id="6" name="Footer Placeholder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fontAlgn="auto" latinLnBrk="0">
              <a:spcBef>
                <a:spcPts val="0"/>
              </a:spcBef>
              <a:spcAft>
                <a:spcPts val="0"/>
              </a:spcAft>
              <a:defRPr lang="es-ES" sz="1200">
                <a:latin typeface="+mn-lt"/>
                <a:cs typeface="+mn-cs"/>
              </a:defRPr>
            </a:lvl1pPr>
          </a:lstStyle>
          <a:p>
            <a:pPr>
              <a:defRPr/>
            </a:pPr>
            <a:endParaRPr/>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fontAlgn="auto" latinLnBrk="0">
              <a:spcBef>
                <a:spcPts val="0"/>
              </a:spcBef>
              <a:spcAft>
                <a:spcPts val="0"/>
              </a:spcAft>
              <a:defRPr lang="es-ES" sz="1200">
                <a:latin typeface="+mn-lt"/>
                <a:cs typeface="+mn-cs"/>
              </a:defRPr>
            </a:lvl1pPr>
          </a:lstStyle>
          <a:p>
            <a:pPr>
              <a:defRPr/>
            </a:pPr>
            <a:fld id="{9D98A356-0D97-49DD-AD45-C39CDA017B6B}" type="slidenum">
              <a:rPr/>
              <a:pPr>
                <a:defRPr/>
              </a:pPr>
              <a:t>‹Nº›</a:t>
            </a:fld>
            <a:endParaRPr/>
          </a:p>
        </p:txBody>
      </p:sp>
    </p:spTree>
    <p:extLst>
      <p:ext uri="{BB962C8B-B14F-4D97-AF65-F5344CB8AC3E}">
        <p14:creationId xmlns:p14="http://schemas.microsoft.com/office/powerpoint/2010/main" val="361176530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lang="es-ES" sz="1200" kern="1200">
        <a:solidFill>
          <a:schemeClr val="tx1"/>
        </a:solidFill>
        <a:latin typeface="+mn-lt"/>
        <a:ea typeface="+mn-ea"/>
        <a:cs typeface="+mn-cs"/>
      </a:defRPr>
    </a:lvl1pPr>
    <a:lvl2pPr marL="457200" algn="l" rtl="0" fontAlgn="base">
      <a:spcBef>
        <a:spcPct val="30000"/>
      </a:spcBef>
      <a:spcAft>
        <a:spcPct val="0"/>
      </a:spcAft>
      <a:defRPr lang="es-ES" sz="1200" kern="1200">
        <a:solidFill>
          <a:schemeClr val="tx1"/>
        </a:solidFill>
        <a:latin typeface="+mn-lt"/>
        <a:ea typeface="+mn-ea"/>
        <a:cs typeface="+mn-cs"/>
      </a:defRPr>
    </a:lvl2pPr>
    <a:lvl3pPr marL="914400" algn="l" rtl="0" fontAlgn="base">
      <a:spcBef>
        <a:spcPct val="30000"/>
      </a:spcBef>
      <a:spcAft>
        <a:spcPct val="0"/>
      </a:spcAft>
      <a:defRPr lang="es-ES" sz="1200" kern="1200">
        <a:solidFill>
          <a:schemeClr val="tx1"/>
        </a:solidFill>
        <a:latin typeface="+mn-lt"/>
        <a:ea typeface="+mn-ea"/>
        <a:cs typeface="+mn-cs"/>
      </a:defRPr>
    </a:lvl3pPr>
    <a:lvl4pPr marL="1371600" algn="l" rtl="0" fontAlgn="base">
      <a:spcBef>
        <a:spcPct val="30000"/>
      </a:spcBef>
      <a:spcAft>
        <a:spcPct val="0"/>
      </a:spcAft>
      <a:defRPr lang="es-ES" sz="1200" kern="1200">
        <a:solidFill>
          <a:schemeClr val="tx1"/>
        </a:solidFill>
        <a:latin typeface="+mn-lt"/>
        <a:ea typeface="+mn-ea"/>
        <a:cs typeface="+mn-cs"/>
      </a:defRPr>
    </a:lvl4pPr>
    <a:lvl5pPr marL="1828800" algn="l" rtl="0" fontAlgn="base">
      <a:spcBef>
        <a:spcPct val="30000"/>
      </a:spcBef>
      <a:spcAft>
        <a:spcPct val="0"/>
      </a:spcAft>
      <a:defRPr lang="es-ES" sz="1200" kern="1200">
        <a:solidFill>
          <a:schemeClr val="tx1"/>
        </a:solidFill>
        <a:latin typeface="+mn-lt"/>
        <a:ea typeface="+mn-ea"/>
        <a:cs typeface="+mn-cs"/>
      </a:defRPr>
    </a:lvl5pPr>
    <a:lvl6pPr marL="2286000" algn="l" defTabSz="914400" rtl="0" eaLnBrk="1" latinLnBrk="0" hangingPunct="1">
      <a:defRPr lang="es-ES" sz="1200" kern="1200">
        <a:solidFill>
          <a:schemeClr val="tx1"/>
        </a:solidFill>
        <a:latin typeface="+mn-lt"/>
        <a:ea typeface="+mn-ea"/>
        <a:cs typeface="+mn-cs"/>
      </a:defRPr>
    </a:lvl6pPr>
    <a:lvl7pPr marL="2743200" algn="l" defTabSz="914400" rtl="0" eaLnBrk="1" latinLnBrk="0" hangingPunct="1">
      <a:defRPr lang="es-ES" sz="1200" kern="1200">
        <a:solidFill>
          <a:schemeClr val="tx1"/>
        </a:solidFill>
        <a:latin typeface="+mn-lt"/>
        <a:ea typeface="+mn-ea"/>
        <a:cs typeface="+mn-cs"/>
      </a:defRPr>
    </a:lvl7pPr>
    <a:lvl8pPr marL="3200400" algn="l" defTabSz="914400" rtl="0" eaLnBrk="1" latinLnBrk="0" hangingPunct="1">
      <a:defRPr lang="es-ES" sz="1200" kern="1200">
        <a:solidFill>
          <a:schemeClr val="tx1"/>
        </a:solidFill>
        <a:latin typeface="+mn-lt"/>
        <a:ea typeface="+mn-ea"/>
        <a:cs typeface="+mn-cs"/>
      </a:defRPr>
    </a:lvl8pPr>
    <a:lvl9pPr marL="3657600" algn="l" defTabSz="914400" rtl="0" eaLnBrk="1" latinLnBrk="0" hangingPunct="1">
      <a:defRPr lang="es-ES"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altLang="es-CO"/>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CBB435FA-C6BB-4321-86B5-8437C4326866}" type="slidenum">
              <a:rPr lang="es-ES" altLang="es-CO"/>
              <a:pPr>
                <a:spcBef>
                  <a:spcPct val="0"/>
                </a:spcBef>
              </a:pPr>
              <a:t>7</a:t>
            </a:fld>
            <a:endParaRPr lang="es-ES" altLang="es-CO"/>
          </a:p>
        </p:txBody>
      </p:sp>
      <p:sp>
        <p:nvSpPr>
          <p:cNvPr id="2" name="1 Marcador de pie de página"/>
          <p:cNvSpPr>
            <a:spLocks noGrp="1"/>
          </p:cNvSpPr>
          <p:nvPr>
            <p:ph type="ftr" sz="quarter" idx="4"/>
          </p:nvPr>
        </p:nvSpPr>
        <p:spPr/>
        <p:txBody>
          <a:bodyPr/>
          <a:lstStyle/>
          <a:p>
            <a:pPr>
              <a:defRPr/>
            </a:pPr>
            <a:r>
              <a:rPr lang="es-CO"/>
              <a:t>http://www.google.com.co/imgres?sa=X&amp;biw=991&amp;bih=640&amp;tbm=isch&amp;tbnid=vpQCL-iKvaLokM:&amp;imgrefurl=http://emplea.universia.es/informacion/ya_trabajo/tu_empresa/&amp;docid=_LoGrqyuF_BASM&amp;imgurl=http://emplea.universia.es/informacion/images/yatrabajo/F2.jpg&amp;w=1300&amp;h</a:t>
            </a:r>
          </a:p>
        </p:txBody>
      </p:sp>
    </p:spTree>
    <p:extLst>
      <p:ext uri="{BB962C8B-B14F-4D97-AF65-F5344CB8AC3E}">
        <p14:creationId xmlns:p14="http://schemas.microsoft.com/office/powerpoint/2010/main" val="20484443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altLang="es-CO"/>
          </a:p>
        </p:txBody>
      </p:sp>
      <p:sp>
        <p:nvSpPr>
          <p:cNvPr id="2" name="1 Marcador de pie de página"/>
          <p:cNvSpPr>
            <a:spLocks noGrp="1"/>
          </p:cNvSpPr>
          <p:nvPr>
            <p:ph type="ftr" sz="quarter" idx="4"/>
          </p:nvPr>
        </p:nvSpPr>
        <p:spPr/>
        <p:txBody>
          <a:bodyPr/>
          <a:lstStyle/>
          <a:p>
            <a:pPr>
              <a:defRPr/>
            </a:pPr>
            <a:r>
              <a:rPr lang="es-CO"/>
              <a:t>http://www.google.com.co/imgres?sa=X&amp;biw=991&amp;bih=640&amp;tbm=isch&amp;tbnid=vpQCL-iKvaLokM:&amp;imgrefurl=http://emplea.universia.es/informacion/ya_trabajo/tu_empresa/&amp;docid=_LoGrqyuF_BASM&amp;imgurl=http://emplea.universia.es/informacion/images/yatrabajo/F2.jpg&amp;w=1300&amp;h</a:t>
            </a:r>
          </a:p>
        </p:txBody>
      </p:sp>
    </p:spTree>
    <p:extLst>
      <p:ext uri="{BB962C8B-B14F-4D97-AF65-F5344CB8AC3E}">
        <p14:creationId xmlns:p14="http://schemas.microsoft.com/office/powerpoint/2010/main" val="200064277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9.png"/><Relationship Id="rId2" Type="http://schemas.openxmlformats.org/officeDocument/2006/relationships/hyperlink" Target="http://www.andesco.org.co/site/index.html" TargetMode="External"/><Relationship Id="rId1" Type="http://schemas.openxmlformats.org/officeDocument/2006/relationships/slideMaster" Target="../slideMasters/slideMaster1.xml"/><Relationship Id="rId6" Type="http://schemas.openxmlformats.org/officeDocument/2006/relationships/image" Target="../media/image4.jpeg"/><Relationship Id="rId5" Type="http://schemas.openxmlformats.org/officeDocument/2006/relationships/image" Target="../media/image3.emf"/><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apositiva de título">
    <p:spTree>
      <p:nvGrpSpPr>
        <p:cNvPr id="1" name=""/>
        <p:cNvGrpSpPr/>
        <p:nvPr/>
      </p:nvGrpSpPr>
      <p:grpSpPr>
        <a:xfrm>
          <a:off x="0" y="0"/>
          <a:ext cx="0" cy="0"/>
          <a:chOff x="0" y="0"/>
          <a:chExt cx="0" cy="0"/>
        </a:xfrm>
      </p:grpSpPr>
      <p:cxnSp>
        <p:nvCxnSpPr>
          <p:cNvPr id="3" name="Straight Connector 7"/>
          <p:cNvCxnSpPr/>
          <p:nvPr/>
        </p:nvCxnSpPr>
        <p:spPr>
          <a:xfrm>
            <a:off x="0" y="6350"/>
            <a:ext cx="9137650" cy="6845300"/>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4" name="Straight Connector 8"/>
          <p:cNvCxnSpPr/>
          <p:nvPr/>
        </p:nvCxnSpPr>
        <p:spPr>
          <a:xfrm rot="10800000" flipV="1">
            <a:off x="6469063" y="4948238"/>
            <a:ext cx="2673350" cy="1900237"/>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5" name="4 Rectángulo"/>
          <p:cNvSpPr/>
          <p:nvPr/>
        </p:nvSpPr>
        <p:spPr bwMode="auto">
          <a:xfrm>
            <a:off x="7952" y="0"/>
            <a:ext cx="3563887" cy="1000936"/>
          </a:xfrm>
          <a:prstGeom prst="rect">
            <a:avLst/>
          </a:prstGeom>
          <a:solidFill>
            <a:schemeClr val="bg1"/>
          </a:solidFill>
          <a:ln w="9525" cap="flat" cmpd="sng" algn="ctr">
            <a:noFill/>
            <a:prstDash val="solid"/>
            <a:round/>
            <a:headEnd type="none" w="med" len="med"/>
            <a:tailEnd type="none" w="med" len="med"/>
          </a:ln>
          <a:effectLst>
            <a:reflection endPos="8000" dist="25400" dir="5400000" sy="-100000" algn="bl" rotWithShape="0"/>
          </a:effectLst>
        </p:spPr>
        <p:txBody>
          <a:bodyPr/>
          <a:lstStyle/>
          <a:p>
            <a:pPr fontAlgn="auto">
              <a:spcAft>
                <a:spcPts val="0"/>
              </a:spcAft>
              <a:defRPr/>
            </a:pPr>
            <a:endParaRPr lang="es-CO" sz="2400" dirty="0">
              <a:latin typeface="Times New Roman" pitchFamily="18" charset="0"/>
              <a:cs typeface="+mn-cs"/>
            </a:endParaRPr>
          </a:p>
        </p:txBody>
      </p:sp>
      <p:pic>
        <p:nvPicPr>
          <p:cNvPr id="6"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46100" y="96838"/>
            <a:ext cx="838200" cy="852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8"/>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268538" y="333375"/>
            <a:ext cx="1160462" cy="28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10 Imagen"/>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1579563" y="115888"/>
            <a:ext cx="544512" cy="72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8 Rectángulo"/>
          <p:cNvSpPr/>
          <p:nvPr/>
        </p:nvSpPr>
        <p:spPr>
          <a:xfrm>
            <a:off x="3887788" y="1000125"/>
            <a:ext cx="5005387" cy="4603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O"/>
          </a:p>
        </p:txBody>
      </p:sp>
      <p:sp>
        <p:nvSpPr>
          <p:cNvPr id="10" name="9 Rectángulo"/>
          <p:cNvSpPr/>
          <p:nvPr/>
        </p:nvSpPr>
        <p:spPr>
          <a:xfrm>
            <a:off x="36512" y="0"/>
            <a:ext cx="9144000" cy="6881813"/>
          </a:xfrm>
          <a:prstGeom prst="rect">
            <a:avLst/>
          </a:prstGeom>
          <a:gradFill flip="none" rotWithShape="1">
            <a:gsLst>
              <a:gs pos="14000">
                <a:srgbClr val="BDC9AF"/>
              </a:gs>
              <a:gs pos="27000">
                <a:schemeClr val="bg1">
                  <a:lumMod val="95000"/>
                </a:schemeClr>
              </a:gs>
              <a:gs pos="1000">
                <a:schemeClr val="accent1">
                  <a:lumMod val="5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O" dirty="0"/>
          </a:p>
        </p:txBody>
      </p:sp>
      <p:sp>
        <p:nvSpPr>
          <p:cNvPr id="11" name="8 Rectángulo redondeado"/>
          <p:cNvSpPr/>
          <p:nvPr/>
        </p:nvSpPr>
        <p:spPr>
          <a:xfrm>
            <a:off x="0" y="-28575"/>
            <a:ext cx="4787900" cy="1584325"/>
          </a:xfrm>
          <a:custGeom>
            <a:avLst/>
            <a:gdLst>
              <a:gd name="connsiteX0" fmla="*/ 0 w 5328592"/>
              <a:gd name="connsiteY0" fmla="*/ 240031 h 1440160"/>
              <a:gd name="connsiteX1" fmla="*/ 240031 w 5328592"/>
              <a:gd name="connsiteY1" fmla="*/ 0 h 1440160"/>
              <a:gd name="connsiteX2" fmla="*/ 5088561 w 5328592"/>
              <a:gd name="connsiteY2" fmla="*/ 0 h 1440160"/>
              <a:gd name="connsiteX3" fmla="*/ 5328592 w 5328592"/>
              <a:gd name="connsiteY3" fmla="*/ 240031 h 1440160"/>
              <a:gd name="connsiteX4" fmla="*/ 5328592 w 5328592"/>
              <a:gd name="connsiteY4" fmla="*/ 1200129 h 1440160"/>
              <a:gd name="connsiteX5" fmla="*/ 5088561 w 5328592"/>
              <a:gd name="connsiteY5" fmla="*/ 1440160 h 1440160"/>
              <a:gd name="connsiteX6" fmla="*/ 240031 w 5328592"/>
              <a:gd name="connsiteY6" fmla="*/ 1440160 h 1440160"/>
              <a:gd name="connsiteX7" fmla="*/ 0 w 5328592"/>
              <a:gd name="connsiteY7" fmla="*/ 1200129 h 1440160"/>
              <a:gd name="connsiteX8" fmla="*/ 0 w 5328592"/>
              <a:gd name="connsiteY8" fmla="*/ 240031 h 1440160"/>
              <a:gd name="connsiteX0" fmla="*/ 13908 w 5342500"/>
              <a:gd name="connsiteY0" fmla="*/ 240031 h 1440160"/>
              <a:gd name="connsiteX1" fmla="*/ 85690 w 5342500"/>
              <a:gd name="connsiteY1" fmla="*/ 7316 h 1440160"/>
              <a:gd name="connsiteX2" fmla="*/ 5102469 w 5342500"/>
              <a:gd name="connsiteY2" fmla="*/ 0 h 1440160"/>
              <a:gd name="connsiteX3" fmla="*/ 5342500 w 5342500"/>
              <a:gd name="connsiteY3" fmla="*/ 240031 h 1440160"/>
              <a:gd name="connsiteX4" fmla="*/ 5342500 w 5342500"/>
              <a:gd name="connsiteY4" fmla="*/ 1200129 h 1440160"/>
              <a:gd name="connsiteX5" fmla="*/ 5102469 w 5342500"/>
              <a:gd name="connsiteY5" fmla="*/ 1440160 h 1440160"/>
              <a:gd name="connsiteX6" fmla="*/ 253939 w 5342500"/>
              <a:gd name="connsiteY6" fmla="*/ 1440160 h 1440160"/>
              <a:gd name="connsiteX7" fmla="*/ 13908 w 5342500"/>
              <a:gd name="connsiteY7" fmla="*/ 1200129 h 1440160"/>
              <a:gd name="connsiteX8" fmla="*/ 13908 w 5342500"/>
              <a:gd name="connsiteY8" fmla="*/ 240031 h 1440160"/>
              <a:gd name="connsiteX0" fmla="*/ 0 w 5328592"/>
              <a:gd name="connsiteY0" fmla="*/ 240031 h 1440160"/>
              <a:gd name="connsiteX1" fmla="*/ 71782 w 5328592"/>
              <a:gd name="connsiteY1" fmla="*/ 7316 h 1440160"/>
              <a:gd name="connsiteX2" fmla="*/ 5088561 w 5328592"/>
              <a:gd name="connsiteY2" fmla="*/ 0 h 1440160"/>
              <a:gd name="connsiteX3" fmla="*/ 5328592 w 5328592"/>
              <a:gd name="connsiteY3" fmla="*/ 240031 h 1440160"/>
              <a:gd name="connsiteX4" fmla="*/ 5328592 w 5328592"/>
              <a:gd name="connsiteY4" fmla="*/ 1200129 h 1440160"/>
              <a:gd name="connsiteX5" fmla="*/ 5088561 w 5328592"/>
              <a:gd name="connsiteY5" fmla="*/ 1440160 h 1440160"/>
              <a:gd name="connsiteX6" fmla="*/ 240031 w 5328592"/>
              <a:gd name="connsiteY6" fmla="*/ 1440160 h 1440160"/>
              <a:gd name="connsiteX7" fmla="*/ 0 w 5328592"/>
              <a:gd name="connsiteY7" fmla="*/ 1200129 h 1440160"/>
              <a:gd name="connsiteX8" fmla="*/ 0 w 5328592"/>
              <a:gd name="connsiteY8" fmla="*/ 240031 h 1440160"/>
              <a:gd name="connsiteX0" fmla="*/ 6533 w 5335125"/>
              <a:gd name="connsiteY0" fmla="*/ 240031 h 1440160"/>
              <a:gd name="connsiteX1" fmla="*/ 27108 w 5335125"/>
              <a:gd name="connsiteY1" fmla="*/ 7316 h 1440160"/>
              <a:gd name="connsiteX2" fmla="*/ 5095094 w 5335125"/>
              <a:gd name="connsiteY2" fmla="*/ 0 h 1440160"/>
              <a:gd name="connsiteX3" fmla="*/ 5335125 w 5335125"/>
              <a:gd name="connsiteY3" fmla="*/ 240031 h 1440160"/>
              <a:gd name="connsiteX4" fmla="*/ 5335125 w 5335125"/>
              <a:gd name="connsiteY4" fmla="*/ 1200129 h 1440160"/>
              <a:gd name="connsiteX5" fmla="*/ 5095094 w 5335125"/>
              <a:gd name="connsiteY5" fmla="*/ 1440160 h 1440160"/>
              <a:gd name="connsiteX6" fmla="*/ 246564 w 5335125"/>
              <a:gd name="connsiteY6" fmla="*/ 1440160 h 1440160"/>
              <a:gd name="connsiteX7" fmla="*/ 6533 w 5335125"/>
              <a:gd name="connsiteY7" fmla="*/ 1200129 h 1440160"/>
              <a:gd name="connsiteX8" fmla="*/ 6533 w 5335125"/>
              <a:gd name="connsiteY8" fmla="*/ 240031 h 1440160"/>
              <a:gd name="connsiteX0" fmla="*/ 6533 w 5335125"/>
              <a:gd name="connsiteY0" fmla="*/ 240031 h 1445461"/>
              <a:gd name="connsiteX1" fmla="*/ 27108 w 5335125"/>
              <a:gd name="connsiteY1" fmla="*/ 7316 h 1445461"/>
              <a:gd name="connsiteX2" fmla="*/ 5095094 w 5335125"/>
              <a:gd name="connsiteY2" fmla="*/ 0 h 1445461"/>
              <a:gd name="connsiteX3" fmla="*/ 5335125 w 5335125"/>
              <a:gd name="connsiteY3" fmla="*/ 240031 h 1445461"/>
              <a:gd name="connsiteX4" fmla="*/ 5335125 w 5335125"/>
              <a:gd name="connsiteY4" fmla="*/ 1200129 h 1445461"/>
              <a:gd name="connsiteX5" fmla="*/ 5095094 w 5335125"/>
              <a:gd name="connsiteY5" fmla="*/ 1440160 h 1445461"/>
              <a:gd name="connsiteX6" fmla="*/ 246564 w 5335125"/>
              <a:gd name="connsiteY6" fmla="*/ 1440160 h 1445461"/>
              <a:gd name="connsiteX7" fmla="*/ 6533 w 5335125"/>
              <a:gd name="connsiteY7" fmla="*/ 1346433 h 1445461"/>
              <a:gd name="connsiteX8" fmla="*/ 6533 w 5335125"/>
              <a:gd name="connsiteY8" fmla="*/ 240031 h 1445461"/>
              <a:gd name="connsiteX0" fmla="*/ 6533 w 5335125"/>
              <a:gd name="connsiteY0" fmla="*/ 240031 h 1445461"/>
              <a:gd name="connsiteX1" fmla="*/ 27108 w 5335125"/>
              <a:gd name="connsiteY1" fmla="*/ 7316 h 1445461"/>
              <a:gd name="connsiteX2" fmla="*/ 5095094 w 5335125"/>
              <a:gd name="connsiteY2" fmla="*/ 0 h 1445461"/>
              <a:gd name="connsiteX3" fmla="*/ 5335125 w 5335125"/>
              <a:gd name="connsiteY3" fmla="*/ 240031 h 1445461"/>
              <a:gd name="connsiteX4" fmla="*/ 5335125 w 5335125"/>
              <a:gd name="connsiteY4" fmla="*/ 1200129 h 1445461"/>
              <a:gd name="connsiteX5" fmla="*/ 5095094 w 5335125"/>
              <a:gd name="connsiteY5" fmla="*/ 1440160 h 1445461"/>
              <a:gd name="connsiteX6" fmla="*/ 136836 w 5335125"/>
              <a:gd name="connsiteY6" fmla="*/ 1440160 h 1445461"/>
              <a:gd name="connsiteX7" fmla="*/ 6533 w 5335125"/>
              <a:gd name="connsiteY7" fmla="*/ 1346433 h 1445461"/>
              <a:gd name="connsiteX8" fmla="*/ 6533 w 5335125"/>
              <a:gd name="connsiteY8" fmla="*/ 240031 h 1445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35125" h="1445461">
                <a:moveTo>
                  <a:pt x="6533" y="240031"/>
                </a:moveTo>
                <a:cubicBezTo>
                  <a:pt x="6533" y="107466"/>
                  <a:pt x="-17675" y="7316"/>
                  <a:pt x="27108" y="7316"/>
                </a:cubicBezTo>
                <a:lnTo>
                  <a:pt x="5095094" y="0"/>
                </a:lnTo>
                <a:cubicBezTo>
                  <a:pt x="5227659" y="0"/>
                  <a:pt x="5335125" y="107466"/>
                  <a:pt x="5335125" y="240031"/>
                </a:cubicBezTo>
                <a:lnTo>
                  <a:pt x="5335125" y="1200129"/>
                </a:lnTo>
                <a:cubicBezTo>
                  <a:pt x="5335125" y="1332694"/>
                  <a:pt x="5227659" y="1440160"/>
                  <a:pt x="5095094" y="1440160"/>
                </a:cubicBezTo>
                <a:lnTo>
                  <a:pt x="136836" y="1440160"/>
                </a:lnTo>
                <a:cubicBezTo>
                  <a:pt x="4271" y="1440160"/>
                  <a:pt x="6533" y="1478998"/>
                  <a:pt x="6533" y="1346433"/>
                </a:cubicBezTo>
                <a:lnTo>
                  <a:pt x="6533" y="24003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O" dirty="0"/>
          </a:p>
        </p:txBody>
      </p:sp>
      <p:pic>
        <p:nvPicPr>
          <p:cNvPr id="12" name="Picture 8"/>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933700" y="547688"/>
            <a:ext cx="16383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3"/>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00063" y="119063"/>
            <a:ext cx="1363662" cy="138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21 Imagen"/>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1979613" y="187325"/>
            <a:ext cx="744537"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Título"/>
          <p:cNvSpPr>
            <a:spLocks noGrp="1"/>
          </p:cNvSpPr>
          <p:nvPr>
            <p:ph type="title"/>
          </p:nvPr>
        </p:nvSpPr>
        <p:spPr>
          <a:xfrm>
            <a:off x="500549" y="3140968"/>
            <a:ext cx="8229600" cy="1143000"/>
          </a:xfrm>
          <a:prstGeom prst="rect">
            <a:avLst/>
          </a:prstGeom>
        </p:spPr>
        <p:txBody>
          <a:bodyPr/>
          <a:lstStyle>
            <a:lvl1pPr algn="ctr">
              <a:defRPr sz="4000" b="1">
                <a:solidFill>
                  <a:schemeClr val="tx1"/>
                </a:solidFill>
              </a:defRPr>
            </a:lvl1pPr>
          </a:lstStyle>
          <a:p>
            <a:r>
              <a:rPr lang="es-ES"/>
              <a:t>Haga clic para modificar el estilo de título del patrón</a:t>
            </a:r>
            <a:endParaRPr lang="es-CO" dirty="0"/>
          </a:p>
        </p:txBody>
      </p:sp>
    </p:spTree>
    <p:extLst>
      <p:ext uri="{BB962C8B-B14F-4D97-AF65-F5344CB8AC3E}">
        <p14:creationId xmlns:p14="http://schemas.microsoft.com/office/powerpoint/2010/main" val="35555597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_Título vertical y texto">
    <p:spTree>
      <p:nvGrpSpPr>
        <p:cNvPr id="1" name=""/>
        <p:cNvGrpSpPr/>
        <p:nvPr/>
      </p:nvGrpSpPr>
      <p:grpSpPr>
        <a:xfrm>
          <a:off x="0" y="0"/>
          <a:ext cx="0" cy="0"/>
          <a:chOff x="0" y="0"/>
          <a:chExt cx="0" cy="0"/>
        </a:xfrm>
      </p:grpSpPr>
      <p:cxnSp>
        <p:nvCxnSpPr>
          <p:cNvPr id="5" name="Straight Connector 7"/>
          <p:cNvCxnSpPr/>
          <p:nvPr/>
        </p:nvCxnSpPr>
        <p:spPr>
          <a:xfrm>
            <a:off x="0" y="6350"/>
            <a:ext cx="9137650" cy="6845300"/>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6" name="Straight Connector 8"/>
          <p:cNvCxnSpPr/>
          <p:nvPr/>
        </p:nvCxnSpPr>
        <p:spPr>
          <a:xfrm rot="10800000" flipV="1">
            <a:off x="6469063" y="4948238"/>
            <a:ext cx="2673350" cy="1900237"/>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7" name="6 Rectángulo"/>
          <p:cNvSpPr/>
          <p:nvPr/>
        </p:nvSpPr>
        <p:spPr bwMode="auto">
          <a:xfrm>
            <a:off x="7952" y="0"/>
            <a:ext cx="3563887" cy="1000936"/>
          </a:xfrm>
          <a:prstGeom prst="rect">
            <a:avLst/>
          </a:prstGeom>
          <a:solidFill>
            <a:schemeClr val="bg1"/>
          </a:solidFill>
          <a:ln w="9525" cap="flat" cmpd="sng" algn="ctr">
            <a:noFill/>
            <a:prstDash val="solid"/>
            <a:round/>
            <a:headEnd type="none" w="med" len="med"/>
            <a:tailEnd type="none" w="med" len="med"/>
          </a:ln>
          <a:effectLst>
            <a:reflection endPos="8000" dist="25400" dir="5400000" sy="-100000" algn="bl" rotWithShape="0"/>
          </a:effectLst>
        </p:spPr>
        <p:txBody>
          <a:bodyPr/>
          <a:lstStyle/>
          <a:p>
            <a:pPr fontAlgn="auto">
              <a:spcAft>
                <a:spcPts val="0"/>
              </a:spcAft>
              <a:defRPr/>
            </a:pPr>
            <a:endParaRPr lang="es-CO" sz="2400" dirty="0">
              <a:latin typeface="Times New Roman" pitchFamily="18" charset="0"/>
              <a:cs typeface="+mn-cs"/>
            </a:endParaRPr>
          </a:p>
        </p:txBody>
      </p:sp>
      <p:pic>
        <p:nvPicPr>
          <p:cNvPr id="8"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46100" y="96838"/>
            <a:ext cx="838200" cy="852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268538" y="333375"/>
            <a:ext cx="1160462" cy="28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10 Imagen"/>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1579563" y="115888"/>
            <a:ext cx="544512" cy="72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11 Rectángulo"/>
          <p:cNvSpPr/>
          <p:nvPr/>
        </p:nvSpPr>
        <p:spPr>
          <a:xfrm>
            <a:off x="3887788" y="1000125"/>
            <a:ext cx="5005387" cy="4603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O"/>
          </a:p>
        </p:txBody>
      </p:sp>
      <p:sp>
        <p:nvSpPr>
          <p:cNvPr id="3" name="Vertical Text Placeholder 2"/>
          <p:cNvSpPr>
            <a:spLocks noGrp="1"/>
          </p:cNvSpPr>
          <p:nvPr>
            <p:ph type="body" orient="vert" idx="1"/>
          </p:nvPr>
        </p:nvSpPr>
        <p:spPr>
          <a:xfrm>
            <a:off x="457200" y="1484784"/>
            <a:ext cx="6248400" cy="4382616"/>
          </a:xfrm>
          <a:prstGeom prst="rect">
            <a:avLst/>
          </a:prstGeom>
        </p:spPr>
        <p:txBody>
          <a:bodyPr vert="eaVert"/>
          <a:lstStyle>
            <a:lvl1pPr>
              <a:defRPr sz="2800">
                <a:latin typeface="Calibri" pitchFamily="34" charset="0"/>
                <a:cs typeface="Calibri" pitchFamily="34" charset="0"/>
              </a:defRPr>
            </a:lvl1pPr>
            <a:lvl2pPr>
              <a:defRPr sz="2400">
                <a:latin typeface="Calibri" pitchFamily="34" charset="0"/>
                <a:cs typeface="Calibri" pitchFamily="34" charset="0"/>
              </a:defRPr>
            </a:lvl2pPr>
            <a:lvl3pPr>
              <a:defRPr sz="2000">
                <a:latin typeface="Calibri" pitchFamily="34" charset="0"/>
                <a:cs typeface="Calibri" pitchFamily="34" charset="0"/>
              </a:defRPr>
            </a:lvl3pPr>
            <a:lvl4pPr>
              <a:defRPr sz="1800">
                <a:latin typeface="Calibri" pitchFamily="34" charset="0"/>
                <a:cs typeface="Calibri" pitchFamily="34" charset="0"/>
              </a:defRPr>
            </a:lvl4pPr>
            <a:lvl5pPr>
              <a:defRPr sz="1800">
                <a:latin typeface="Calibri" pitchFamily="34" charset="0"/>
                <a:cs typeface="Calibri" pitchFamily="34" charset="0"/>
              </a:defRPr>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 dirty="0"/>
          </a:p>
        </p:txBody>
      </p:sp>
      <p:sp>
        <p:nvSpPr>
          <p:cNvPr id="10" name="9 Marcador de texto"/>
          <p:cNvSpPr>
            <a:spLocks noGrp="1"/>
          </p:cNvSpPr>
          <p:nvPr>
            <p:ph type="body" sz="quarter" idx="13"/>
          </p:nvPr>
        </p:nvSpPr>
        <p:spPr>
          <a:xfrm rot="5400000">
            <a:off x="5616116" y="2816935"/>
            <a:ext cx="4320479" cy="1656184"/>
          </a:xfrm>
          <a:prstGeom prst="rect">
            <a:avLst/>
          </a:prstGeom>
        </p:spPr>
        <p:txBody>
          <a:bodyPr/>
          <a:lstStyle>
            <a:lvl1pPr marL="64008" indent="0">
              <a:buFontTx/>
              <a:buNone/>
              <a:defRPr sz="2400" b="1">
                <a:latin typeface="Calibri" pitchFamily="34" charset="0"/>
              </a:defRPr>
            </a:lvl1pPr>
          </a:lstStyle>
          <a:p>
            <a:pPr lvl="0"/>
            <a:r>
              <a:rPr lang="es-ES"/>
              <a:t>Haga clic para modificar el estilo de texto del patrón</a:t>
            </a:r>
          </a:p>
        </p:txBody>
      </p:sp>
      <p:sp>
        <p:nvSpPr>
          <p:cNvPr id="13" name="Date Placeholder 3"/>
          <p:cNvSpPr>
            <a:spLocks noGrp="1"/>
          </p:cNvSpPr>
          <p:nvPr>
            <p:ph type="dt" sz="half" idx="14"/>
          </p:nvPr>
        </p:nvSpPr>
        <p:spPr>
          <a:xfrm>
            <a:off x="5988050" y="6381750"/>
            <a:ext cx="2133600" cy="301625"/>
          </a:xfrm>
          <a:prstGeom prst="rect">
            <a:avLst/>
          </a:prstGeom>
        </p:spPr>
        <p:txBody>
          <a:bodyPr/>
          <a:lstStyle>
            <a:lvl1pPr>
              <a:defRPr smtClean="0">
                <a:solidFill>
                  <a:prstClr val="white">
                    <a:lumMod val="50000"/>
                  </a:prstClr>
                </a:solidFill>
                <a:latin typeface="Calibri" pitchFamily="34" charset="0"/>
                <a:cs typeface="Calibri" pitchFamily="34" charset="0"/>
              </a:defRPr>
            </a:lvl1pPr>
          </a:lstStyle>
          <a:p>
            <a:pPr>
              <a:defRPr/>
            </a:pPr>
            <a:fld id="{27C70370-9FE9-44FE-8CC4-108C8B64DBE0}" type="datetime1">
              <a:rPr lang="es-CO"/>
              <a:pPr>
                <a:defRPr/>
              </a:pPr>
              <a:t>27/05/2021</a:t>
            </a:fld>
            <a:endParaRPr lang="es-CO"/>
          </a:p>
        </p:txBody>
      </p:sp>
      <p:sp>
        <p:nvSpPr>
          <p:cNvPr id="14" name="Footer Placeholder 4"/>
          <p:cNvSpPr>
            <a:spLocks noGrp="1"/>
          </p:cNvSpPr>
          <p:nvPr>
            <p:ph type="ftr" sz="quarter" idx="15"/>
          </p:nvPr>
        </p:nvSpPr>
        <p:spPr>
          <a:xfrm>
            <a:off x="1430338" y="6381750"/>
            <a:ext cx="4260850" cy="300038"/>
          </a:xfrm>
          <a:prstGeom prst="rect">
            <a:avLst/>
          </a:prstGeom>
        </p:spPr>
        <p:txBody>
          <a:bodyPr/>
          <a:lstStyle>
            <a:lvl1pPr>
              <a:defRPr sz="1000" smtClean="0">
                <a:solidFill>
                  <a:srgbClr val="A5B592">
                    <a:lumMod val="75000"/>
                  </a:srgbClr>
                </a:solidFill>
                <a:latin typeface="Calibri" pitchFamily="34" charset="0"/>
                <a:cs typeface="Calibri" pitchFamily="34" charset="0"/>
              </a:defRPr>
            </a:lvl1pPr>
          </a:lstStyle>
          <a:p>
            <a:pPr>
              <a:defRPr/>
            </a:pPr>
            <a:r>
              <a:rPr lang="es-CO"/>
              <a:t>Contaduría General de la Nación</a:t>
            </a:r>
          </a:p>
        </p:txBody>
      </p:sp>
      <p:sp>
        <p:nvSpPr>
          <p:cNvPr id="15" name="Slide Number Placeholder 5"/>
          <p:cNvSpPr>
            <a:spLocks noGrp="1"/>
          </p:cNvSpPr>
          <p:nvPr>
            <p:ph type="sldNum" sz="quarter" idx="16"/>
          </p:nvPr>
        </p:nvSpPr>
        <p:spPr>
          <a:xfrm>
            <a:off x="8312150" y="6381750"/>
            <a:ext cx="503238" cy="301625"/>
          </a:xfrm>
          <a:prstGeom prst="rect">
            <a:avLst/>
          </a:prstGeom>
        </p:spPr>
        <p:txBody>
          <a:bodyPr/>
          <a:lstStyle>
            <a:lvl1pPr>
              <a:defRPr smtClean="0">
                <a:solidFill>
                  <a:prstClr val="white">
                    <a:lumMod val="50000"/>
                  </a:prstClr>
                </a:solidFill>
                <a:latin typeface="Calibri" pitchFamily="34" charset="0"/>
                <a:cs typeface="Calibri" pitchFamily="34" charset="0"/>
              </a:defRPr>
            </a:lvl1pPr>
          </a:lstStyle>
          <a:p>
            <a:pPr>
              <a:defRPr/>
            </a:pPr>
            <a:fld id="{AC0E85B5-8532-4ABA-8F6A-954F38B73434}" type="slidenum">
              <a:rPr lang="es-CO"/>
              <a:pPr>
                <a:defRPr/>
              </a:pPr>
              <a:t>‹Nº›</a:t>
            </a:fld>
            <a:endParaRPr lang="es-CO"/>
          </a:p>
        </p:txBody>
      </p:sp>
    </p:spTree>
    <p:extLst>
      <p:ext uri="{BB962C8B-B14F-4D97-AF65-F5344CB8AC3E}">
        <p14:creationId xmlns:p14="http://schemas.microsoft.com/office/powerpoint/2010/main" val="9914403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4624589"/>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Contenido dos">
    <p:spTree>
      <p:nvGrpSpPr>
        <p:cNvPr id="1" name=""/>
        <p:cNvGrpSpPr/>
        <p:nvPr/>
      </p:nvGrpSpPr>
      <p:grpSpPr>
        <a:xfrm>
          <a:off x="0" y="0"/>
          <a:ext cx="0" cy="0"/>
          <a:chOff x="0" y="0"/>
          <a:chExt cx="0" cy="0"/>
        </a:xfrm>
      </p:grpSpPr>
      <p:cxnSp>
        <p:nvCxnSpPr>
          <p:cNvPr id="6" name="Straight Connector 7"/>
          <p:cNvCxnSpPr/>
          <p:nvPr/>
        </p:nvCxnSpPr>
        <p:spPr>
          <a:xfrm>
            <a:off x="0" y="6350"/>
            <a:ext cx="9137650" cy="6845300"/>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7" name="Straight Connector 8"/>
          <p:cNvCxnSpPr/>
          <p:nvPr/>
        </p:nvCxnSpPr>
        <p:spPr>
          <a:xfrm rot="10800000" flipV="1">
            <a:off x="6469063" y="4948238"/>
            <a:ext cx="2673350" cy="1900237"/>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8" name="7 Rectángulo"/>
          <p:cNvSpPr/>
          <p:nvPr/>
        </p:nvSpPr>
        <p:spPr bwMode="auto">
          <a:xfrm>
            <a:off x="7952" y="0"/>
            <a:ext cx="3563887" cy="1000936"/>
          </a:xfrm>
          <a:prstGeom prst="rect">
            <a:avLst/>
          </a:prstGeom>
          <a:solidFill>
            <a:schemeClr val="bg1"/>
          </a:solidFill>
          <a:ln w="9525" cap="flat" cmpd="sng" algn="ctr">
            <a:noFill/>
            <a:prstDash val="solid"/>
            <a:round/>
            <a:headEnd type="none" w="med" len="med"/>
            <a:tailEnd type="none" w="med" len="med"/>
          </a:ln>
          <a:effectLst>
            <a:reflection endPos="8000" dist="25400" dir="5400000" sy="-100000" algn="bl" rotWithShape="0"/>
          </a:effectLst>
        </p:spPr>
        <p:txBody>
          <a:bodyPr/>
          <a:lstStyle/>
          <a:p>
            <a:pPr eaLnBrk="1" fontAlgn="auto" hangingPunct="1">
              <a:spcAft>
                <a:spcPts val="0"/>
              </a:spcAft>
              <a:defRPr/>
            </a:pPr>
            <a:endParaRPr lang="es-CO" sz="2400" b="0" dirty="0">
              <a:latin typeface="Times New Roman" pitchFamily="18" charset="0"/>
              <a:cs typeface="+mn-cs"/>
            </a:endParaRPr>
          </a:p>
        </p:txBody>
      </p:sp>
      <p:pic>
        <p:nvPicPr>
          <p:cNvPr id="9"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46100" y="96838"/>
            <a:ext cx="838200" cy="852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8"/>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268538" y="333375"/>
            <a:ext cx="1160462"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19 Imagen"/>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1579563" y="115888"/>
            <a:ext cx="544512" cy="72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11 Rectángulo"/>
          <p:cNvSpPr/>
          <p:nvPr/>
        </p:nvSpPr>
        <p:spPr>
          <a:xfrm>
            <a:off x="3887788" y="1000125"/>
            <a:ext cx="5005387" cy="4603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CO" b="0"/>
          </a:p>
        </p:txBody>
      </p:sp>
    </p:spTree>
    <p:extLst>
      <p:ext uri="{BB962C8B-B14F-4D97-AF65-F5344CB8AC3E}">
        <p14:creationId xmlns:p14="http://schemas.microsoft.com/office/powerpoint/2010/main" val="1278175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2_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dirty="0"/>
              <a:t>Haga clic para modificar el estilo de título del patrón</a:t>
            </a:r>
            <a:endParaRPr lang="es-CO" dirty="0"/>
          </a:p>
        </p:txBody>
      </p:sp>
      <p:sp>
        <p:nvSpPr>
          <p:cNvPr id="3" name="2 Marcador de contenido"/>
          <p:cNvSpPr>
            <a:spLocks noGrp="1"/>
          </p:cNvSpPr>
          <p:nvPr>
            <p:ph idx="1"/>
          </p:nvPr>
        </p:nvSpPr>
        <p:spPr>
          <a:xfrm>
            <a:off x="457200" y="1600200"/>
            <a:ext cx="8229600" cy="4525963"/>
          </a:xfrm>
          <a:prstGeom prst="rect">
            <a:avLst/>
          </a:prstGeom>
        </p:spPr>
        <p:txBody>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CO" dirty="0"/>
          </a:p>
        </p:txBody>
      </p:sp>
      <p:sp>
        <p:nvSpPr>
          <p:cNvPr id="4" name="3 Marcador de fecha"/>
          <p:cNvSpPr>
            <a:spLocks noGrp="1"/>
          </p:cNvSpPr>
          <p:nvPr>
            <p:ph type="dt" sz="half" idx="10"/>
          </p:nvPr>
        </p:nvSpPr>
        <p:spPr>
          <a:xfrm>
            <a:off x="457200" y="6356350"/>
            <a:ext cx="2133600" cy="365125"/>
          </a:xfrm>
          <a:prstGeom prst="rect">
            <a:avLst/>
          </a:prstGeom>
        </p:spPr>
        <p:txBody>
          <a:bodyPr/>
          <a:lstStyle>
            <a:lvl1pPr>
              <a:defRPr/>
            </a:lvl1pPr>
          </a:lstStyle>
          <a:p>
            <a:pPr>
              <a:defRPr/>
            </a:pPr>
            <a:fld id="{8C0DEBB7-D92F-4506-94D5-690F41CDEA94}" type="datetime6">
              <a:rPr lang="es-CO"/>
              <a:pPr>
                <a:defRPr/>
              </a:pPr>
              <a:t>mayo de 2021</a:t>
            </a:fld>
            <a:endParaRPr lang="es-CO"/>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s-CO"/>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lvl1pPr>
              <a:defRPr smtClean="0"/>
            </a:lvl1pPr>
          </a:lstStyle>
          <a:p>
            <a:pPr>
              <a:defRPr/>
            </a:pPr>
            <a:fld id="{249844C7-A280-441B-85AD-AFDE7D68DA58}" type="slidenum">
              <a:rPr lang="es-CO" altLang="es-ES"/>
              <a:pPr>
                <a:defRPr/>
              </a:pPr>
              <a:t>‹Nº›</a:t>
            </a:fld>
            <a:endParaRPr lang="es-CO" altLang="es-ES"/>
          </a:p>
        </p:txBody>
      </p:sp>
    </p:spTree>
    <p:extLst>
      <p:ext uri="{BB962C8B-B14F-4D97-AF65-F5344CB8AC3E}">
        <p14:creationId xmlns:p14="http://schemas.microsoft.com/office/powerpoint/2010/main" val="29533905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2_Diapositiva Presentación">
    <p:spTree>
      <p:nvGrpSpPr>
        <p:cNvPr id="1" name=""/>
        <p:cNvGrpSpPr/>
        <p:nvPr/>
      </p:nvGrpSpPr>
      <p:grpSpPr>
        <a:xfrm>
          <a:off x="0" y="0"/>
          <a:ext cx="0" cy="0"/>
          <a:chOff x="0" y="0"/>
          <a:chExt cx="0" cy="0"/>
        </a:xfrm>
      </p:grpSpPr>
      <p:cxnSp>
        <p:nvCxnSpPr>
          <p:cNvPr id="4" name="Straight Connector 7"/>
          <p:cNvCxnSpPr/>
          <p:nvPr/>
        </p:nvCxnSpPr>
        <p:spPr>
          <a:xfrm>
            <a:off x="0" y="6350"/>
            <a:ext cx="9137650" cy="6845300"/>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5" name="Straight Connector 8"/>
          <p:cNvCxnSpPr/>
          <p:nvPr/>
        </p:nvCxnSpPr>
        <p:spPr>
          <a:xfrm rot="10800000" flipV="1">
            <a:off x="6469063" y="4948238"/>
            <a:ext cx="2673350" cy="1900237"/>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7" name="6 Rectángulo"/>
          <p:cNvSpPr/>
          <p:nvPr/>
        </p:nvSpPr>
        <p:spPr bwMode="auto">
          <a:xfrm>
            <a:off x="7952" y="0"/>
            <a:ext cx="3563887" cy="1000936"/>
          </a:xfrm>
          <a:prstGeom prst="rect">
            <a:avLst/>
          </a:prstGeom>
          <a:solidFill>
            <a:schemeClr val="bg1"/>
          </a:solidFill>
          <a:ln w="9525" cap="flat" cmpd="sng" algn="ctr">
            <a:noFill/>
            <a:prstDash val="solid"/>
            <a:round/>
            <a:headEnd type="none" w="med" len="med"/>
            <a:tailEnd type="none" w="med" len="med"/>
          </a:ln>
          <a:effectLst>
            <a:reflection endPos="8000" dist="25400" dir="5400000" sy="-100000" algn="bl" rotWithShape="0"/>
          </a:effectLst>
        </p:spPr>
        <p:txBody>
          <a:bodyPr/>
          <a:lstStyle/>
          <a:p>
            <a:pPr eaLnBrk="1" fontAlgn="auto" hangingPunct="1">
              <a:spcAft>
                <a:spcPts val="0"/>
              </a:spcAft>
              <a:defRPr/>
            </a:pPr>
            <a:endParaRPr lang="es-CO" sz="2400" b="0" dirty="0">
              <a:latin typeface="Times New Roman" pitchFamily="18" charset="0"/>
              <a:cs typeface="+mn-cs"/>
            </a:endParaRPr>
          </a:p>
        </p:txBody>
      </p:sp>
      <p:pic>
        <p:nvPicPr>
          <p:cNvPr id="8"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46100" y="96838"/>
            <a:ext cx="838200" cy="852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268538" y="333375"/>
            <a:ext cx="1160462"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10 Imagen"/>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1579563" y="115888"/>
            <a:ext cx="544512" cy="72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10 Rectángulo"/>
          <p:cNvSpPr/>
          <p:nvPr/>
        </p:nvSpPr>
        <p:spPr>
          <a:xfrm>
            <a:off x="3887788" y="1000125"/>
            <a:ext cx="5005387" cy="4603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CO" b="0"/>
          </a:p>
        </p:txBody>
      </p:sp>
      <p:sp>
        <p:nvSpPr>
          <p:cNvPr id="6" name="5 Marcador de texto"/>
          <p:cNvSpPr>
            <a:spLocks noGrp="1"/>
          </p:cNvSpPr>
          <p:nvPr>
            <p:ph type="body" sz="quarter" idx="14"/>
          </p:nvPr>
        </p:nvSpPr>
        <p:spPr>
          <a:xfrm>
            <a:off x="1115616" y="2924944"/>
            <a:ext cx="6336704" cy="2375669"/>
          </a:xfrm>
          <a:prstGeom prst="rect">
            <a:avLst/>
          </a:prstGeom>
        </p:spPr>
        <p:txBody>
          <a:bodyPr/>
          <a:lstStyle>
            <a:lvl1pPr marL="0" indent="0" algn="l" rtl="0" eaLnBrk="1" latinLnBrk="0" hangingPunct="1">
              <a:spcBef>
                <a:spcPct val="0"/>
              </a:spcBef>
              <a:buNone/>
              <a:defRPr kumimoji="0" lang="es-CO" sz="3600" b="1" kern="1200" cap="none" baseline="0" dirty="0">
                <a:ln w="6350">
                  <a:noFill/>
                </a:ln>
                <a:solidFill>
                  <a:schemeClr val="tx2"/>
                </a:solidFill>
                <a:effectLst/>
                <a:latin typeface="Calibri" pitchFamily="34" charset="0"/>
                <a:ea typeface="+mj-ea"/>
                <a:cs typeface="Calibri" pitchFamily="34" charset="0"/>
              </a:defRPr>
            </a:lvl1pPr>
          </a:lstStyle>
          <a:p>
            <a:pPr lvl="0"/>
            <a:r>
              <a:rPr lang="es-ES"/>
              <a:t>Haga clic para modificar el estilo de texto del patrón</a:t>
            </a:r>
          </a:p>
        </p:txBody>
      </p:sp>
      <p:sp>
        <p:nvSpPr>
          <p:cNvPr id="2" name="1 Título"/>
          <p:cNvSpPr>
            <a:spLocks noGrp="1"/>
          </p:cNvSpPr>
          <p:nvPr>
            <p:ph type="title"/>
          </p:nvPr>
        </p:nvSpPr>
        <p:spPr>
          <a:xfrm>
            <a:off x="3851920" y="116632"/>
            <a:ext cx="4834880" cy="792088"/>
          </a:xfrm>
          <a:prstGeom prst="rect">
            <a:avLst/>
          </a:prstGeom>
        </p:spPr>
        <p:txBody>
          <a:bodyPr/>
          <a:lstStyle>
            <a:lvl1pPr algn="r">
              <a:defRPr sz="1600" b="0">
                <a:solidFill>
                  <a:schemeClr val="accent1">
                    <a:lumMod val="50000"/>
                  </a:schemeClr>
                </a:solidFill>
              </a:defRPr>
            </a:lvl1pPr>
          </a:lstStyle>
          <a:p>
            <a:r>
              <a:rPr lang="es-ES"/>
              <a:t>Haga clic para modificar el estilo de título del patrón</a:t>
            </a:r>
            <a:endParaRPr lang="es-CO" dirty="0"/>
          </a:p>
        </p:txBody>
      </p:sp>
      <p:sp>
        <p:nvSpPr>
          <p:cNvPr id="12" name="Slide Number Placeholder 28"/>
          <p:cNvSpPr>
            <a:spLocks noGrp="1"/>
          </p:cNvSpPr>
          <p:nvPr>
            <p:ph type="sldNum" sz="quarter" idx="15"/>
          </p:nvPr>
        </p:nvSpPr>
        <p:spPr>
          <a:xfrm>
            <a:off x="8391525" y="5753100"/>
            <a:ext cx="503238" cy="365125"/>
          </a:xfrm>
          <a:prstGeom prst="rect">
            <a:avLst/>
          </a:prstGeom>
        </p:spPr>
        <p:txBody>
          <a:bodyPr anchor="ctr"/>
          <a:lstStyle>
            <a:lvl1pPr>
              <a:defRPr sz="1300" smtClean="0">
                <a:solidFill>
                  <a:srgbClr val="FFFFFF"/>
                </a:solidFill>
              </a:defRPr>
            </a:lvl1pPr>
          </a:lstStyle>
          <a:p>
            <a:pPr>
              <a:defRPr/>
            </a:pPr>
            <a:fld id="{897DE9F6-7D8D-414E-A964-8E2AE9A6CCC2}" type="slidenum">
              <a:rPr lang="es-ES" altLang="es-ES"/>
              <a:pPr>
                <a:defRPr/>
              </a:pPr>
              <a:t>‹Nº›</a:t>
            </a:fld>
            <a:endParaRPr lang="es-ES" altLang="es-ES"/>
          </a:p>
        </p:txBody>
      </p:sp>
    </p:spTree>
    <p:extLst>
      <p:ext uri="{BB962C8B-B14F-4D97-AF65-F5344CB8AC3E}">
        <p14:creationId xmlns:p14="http://schemas.microsoft.com/office/powerpoint/2010/main" val="39285884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Diapositiva de título">
    <p:spTree>
      <p:nvGrpSpPr>
        <p:cNvPr id="1" name=""/>
        <p:cNvGrpSpPr/>
        <p:nvPr/>
      </p:nvGrpSpPr>
      <p:grpSpPr>
        <a:xfrm>
          <a:off x="0" y="0"/>
          <a:ext cx="0" cy="0"/>
          <a:chOff x="0" y="0"/>
          <a:chExt cx="0" cy="0"/>
        </a:xfrm>
      </p:grpSpPr>
      <p:pic>
        <p:nvPicPr>
          <p:cNvPr id="12" name="11 Imagen" descr="http://www.andesco.org.co/site/assets/images/1-banner-home-congreso.png">
            <a:hlinkClick r:id="rId2" tgtFrame="&quot;_blank&quot;"/>
          </p:cNvPr>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3851920" y="0"/>
            <a:ext cx="5040560" cy="980728"/>
          </a:xfrm>
          <a:prstGeom prst="rect">
            <a:avLst/>
          </a:prstGeom>
          <a:noFill/>
          <a:ln>
            <a:noFill/>
          </a:ln>
        </p:spPr>
      </p:pic>
      <p:cxnSp>
        <p:nvCxnSpPr>
          <p:cNvPr id="2" name="Straight Connector 7"/>
          <p:cNvCxnSpPr/>
          <p:nvPr/>
        </p:nvCxnSpPr>
        <p:spPr>
          <a:xfrm>
            <a:off x="0" y="6350"/>
            <a:ext cx="9137650" cy="6845300"/>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 name="Straight Connector 8"/>
          <p:cNvCxnSpPr/>
          <p:nvPr/>
        </p:nvCxnSpPr>
        <p:spPr>
          <a:xfrm rot="10800000" flipV="1">
            <a:off x="6469063" y="4948238"/>
            <a:ext cx="2673350" cy="1900237"/>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4" name="3 Rectángulo"/>
          <p:cNvSpPr/>
          <p:nvPr/>
        </p:nvSpPr>
        <p:spPr bwMode="auto">
          <a:xfrm>
            <a:off x="7952" y="0"/>
            <a:ext cx="3563887" cy="1000936"/>
          </a:xfrm>
          <a:prstGeom prst="rect">
            <a:avLst/>
          </a:prstGeom>
          <a:solidFill>
            <a:schemeClr val="bg1"/>
          </a:solidFill>
          <a:ln w="9525" cap="flat" cmpd="sng" algn="ctr">
            <a:noFill/>
            <a:prstDash val="solid"/>
            <a:round/>
            <a:headEnd type="none" w="med" len="med"/>
            <a:tailEnd type="none" w="med" len="med"/>
          </a:ln>
          <a:effectLst>
            <a:reflection endPos="8000" dist="25400" dir="5400000" sy="-100000" algn="bl" rotWithShape="0"/>
          </a:effectLst>
        </p:spPr>
        <p:txBody>
          <a:bodyPr/>
          <a:lstStyle/>
          <a:p>
            <a:pPr fontAlgn="auto">
              <a:spcAft>
                <a:spcPts val="0"/>
              </a:spcAft>
              <a:defRPr/>
            </a:pPr>
            <a:endParaRPr lang="es-CO" sz="2400" dirty="0">
              <a:latin typeface="Times New Roman" pitchFamily="18" charset="0"/>
              <a:cs typeface="+mn-cs"/>
            </a:endParaRPr>
          </a:p>
        </p:txBody>
      </p:sp>
      <p:pic>
        <p:nvPicPr>
          <p:cNvPr id="5"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46100" y="96838"/>
            <a:ext cx="838200" cy="852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8"/>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268538" y="333375"/>
            <a:ext cx="1160462" cy="28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10 Imagen"/>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1579563" y="115888"/>
            <a:ext cx="544512" cy="72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7 Rectángulo"/>
          <p:cNvSpPr/>
          <p:nvPr/>
        </p:nvSpPr>
        <p:spPr>
          <a:xfrm>
            <a:off x="3887788" y="1000125"/>
            <a:ext cx="5005387" cy="4603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O"/>
          </a:p>
        </p:txBody>
      </p:sp>
      <p:sp>
        <p:nvSpPr>
          <p:cNvPr id="9" name="8 Rectángulo"/>
          <p:cNvSpPr/>
          <p:nvPr/>
        </p:nvSpPr>
        <p:spPr>
          <a:xfrm>
            <a:off x="19312" y="-10380"/>
            <a:ext cx="9144000" cy="68135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O" dirty="0"/>
          </a:p>
        </p:txBody>
      </p:sp>
      <p:pic>
        <p:nvPicPr>
          <p:cNvPr id="10" name="Picture 2"/>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2093913" y="1147763"/>
            <a:ext cx="4956175" cy="3929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10 CuadroTexto"/>
          <p:cNvSpPr txBox="1"/>
          <p:nvPr/>
        </p:nvSpPr>
        <p:spPr>
          <a:xfrm>
            <a:off x="1692275" y="5437188"/>
            <a:ext cx="6894513" cy="522287"/>
          </a:xfrm>
          <a:prstGeom prst="rect">
            <a:avLst/>
          </a:prstGeom>
          <a:noFill/>
        </p:spPr>
        <p:txBody>
          <a:bodyPr>
            <a:spAutoFit/>
          </a:bodyPr>
          <a:lstStyle/>
          <a:p>
            <a:pPr fontAlgn="auto">
              <a:spcBef>
                <a:spcPts val="0"/>
              </a:spcBef>
              <a:spcAft>
                <a:spcPts val="0"/>
              </a:spcAft>
              <a:defRPr/>
            </a:pPr>
            <a:r>
              <a:rPr lang="es-CO" sz="2800" i="1" dirty="0">
                <a:solidFill>
                  <a:schemeClr val="accent1">
                    <a:lumMod val="75000"/>
                  </a:schemeClr>
                </a:solidFill>
                <a:effectLst>
                  <a:outerShdw blurRad="60007" dist="310007" dir="7680000" sy="30000" kx="1300200" algn="ctr" rotWithShape="0">
                    <a:prstClr val="black">
                      <a:alpha val="32000"/>
                    </a:prstClr>
                  </a:outerShdw>
                </a:effectLst>
                <a:latin typeface="+mn-lt"/>
                <a:cs typeface="+mn-cs"/>
              </a:rPr>
              <a:t>Cuentas Claras, Estado Transparente</a:t>
            </a:r>
          </a:p>
        </p:txBody>
      </p:sp>
    </p:spTree>
    <p:extLst>
      <p:ext uri="{BB962C8B-B14F-4D97-AF65-F5344CB8AC3E}">
        <p14:creationId xmlns:p14="http://schemas.microsoft.com/office/powerpoint/2010/main" val="2246952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1"/>
                                        </p:tgtEl>
                                        <p:attrNameLst>
                                          <p:attrName>ppt_y</p:attrName>
                                        </p:attrNameLst>
                                      </p:cBhvr>
                                      <p:tavLst>
                                        <p:tav tm="0">
                                          <p:val>
                                            <p:strVal val="#ppt_y"/>
                                          </p:val>
                                        </p:tav>
                                        <p:tav tm="100000">
                                          <p:val>
                                            <p:strVal val="#ppt_y"/>
                                          </p:val>
                                        </p:tav>
                                      </p:tavLst>
                                    </p:anim>
                                    <p:anim calcmode="lin" valueType="num">
                                      <p:cBhvr>
                                        <p:cTn id="9"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Diapositiva Presentación">
    <p:spTree>
      <p:nvGrpSpPr>
        <p:cNvPr id="1" name=""/>
        <p:cNvGrpSpPr/>
        <p:nvPr/>
      </p:nvGrpSpPr>
      <p:grpSpPr>
        <a:xfrm>
          <a:off x="0" y="0"/>
          <a:ext cx="0" cy="0"/>
          <a:chOff x="0" y="0"/>
          <a:chExt cx="0" cy="0"/>
        </a:xfrm>
      </p:grpSpPr>
      <p:cxnSp>
        <p:nvCxnSpPr>
          <p:cNvPr id="4" name="Straight Connector 7"/>
          <p:cNvCxnSpPr/>
          <p:nvPr/>
        </p:nvCxnSpPr>
        <p:spPr>
          <a:xfrm>
            <a:off x="0" y="6350"/>
            <a:ext cx="9137650" cy="6845300"/>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5" name="Straight Connector 8"/>
          <p:cNvCxnSpPr/>
          <p:nvPr/>
        </p:nvCxnSpPr>
        <p:spPr>
          <a:xfrm rot="10800000" flipV="1">
            <a:off x="6469063" y="4948238"/>
            <a:ext cx="2673350" cy="1900237"/>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7" name="6 Rectángulo"/>
          <p:cNvSpPr/>
          <p:nvPr/>
        </p:nvSpPr>
        <p:spPr bwMode="auto">
          <a:xfrm>
            <a:off x="7952" y="0"/>
            <a:ext cx="3563887" cy="1000936"/>
          </a:xfrm>
          <a:prstGeom prst="rect">
            <a:avLst/>
          </a:prstGeom>
          <a:solidFill>
            <a:schemeClr val="bg1"/>
          </a:solidFill>
          <a:ln w="9525" cap="flat" cmpd="sng" algn="ctr">
            <a:noFill/>
            <a:prstDash val="solid"/>
            <a:round/>
            <a:headEnd type="none" w="med" len="med"/>
            <a:tailEnd type="none" w="med" len="med"/>
          </a:ln>
          <a:effectLst>
            <a:reflection endPos="8000" dist="25400" dir="5400000" sy="-100000" algn="bl" rotWithShape="0"/>
          </a:effectLst>
        </p:spPr>
        <p:txBody>
          <a:bodyPr/>
          <a:lstStyle/>
          <a:p>
            <a:pPr fontAlgn="auto">
              <a:spcAft>
                <a:spcPts val="0"/>
              </a:spcAft>
              <a:defRPr/>
            </a:pPr>
            <a:endParaRPr lang="es-CO" sz="2400" dirty="0">
              <a:latin typeface="Times New Roman" pitchFamily="18" charset="0"/>
              <a:cs typeface="+mn-cs"/>
            </a:endParaRPr>
          </a:p>
        </p:txBody>
      </p:sp>
      <p:pic>
        <p:nvPicPr>
          <p:cNvPr id="8"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46100" y="96838"/>
            <a:ext cx="838200" cy="852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268538" y="333375"/>
            <a:ext cx="1160462" cy="28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10 Imagen"/>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1579563" y="115888"/>
            <a:ext cx="544512" cy="72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10 Rectángulo"/>
          <p:cNvSpPr/>
          <p:nvPr/>
        </p:nvSpPr>
        <p:spPr>
          <a:xfrm>
            <a:off x="3887788" y="1000125"/>
            <a:ext cx="5005387" cy="4603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O"/>
          </a:p>
        </p:txBody>
      </p:sp>
      <p:sp>
        <p:nvSpPr>
          <p:cNvPr id="6" name="5 Marcador de texto"/>
          <p:cNvSpPr>
            <a:spLocks noGrp="1"/>
          </p:cNvSpPr>
          <p:nvPr>
            <p:ph type="body" sz="quarter" idx="14"/>
          </p:nvPr>
        </p:nvSpPr>
        <p:spPr>
          <a:xfrm>
            <a:off x="1115616" y="2924944"/>
            <a:ext cx="6336704" cy="2375669"/>
          </a:xfrm>
          <a:prstGeom prst="rect">
            <a:avLst/>
          </a:prstGeom>
        </p:spPr>
        <p:txBody>
          <a:bodyPr/>
          <a:lstStyle>
            <a:lvl1pPr marL="0" indent="0" algn="l" rtl="0" eaLnBrk="1" latinLnBrk="0" hangingPunct="1">
              <a:spcBef>
                <a:spcPct val="0"/>
              </a:spcBef>
              <a:buNone/>
              <a:defRPr kumimoji="0" lang="es-CO" sz="3600" b="1" kern="1200" cap="none" baseline="0" dirty="0">
                <a:ln w="6350">
                  <a:noFill/>
                </a:ln>
                <a:solidFill>
                  <a:schemeClr val="tx2"/>
                </a:solidFill>
                <a:effectLst/>
                <a:latin typeface="Calibri" pitchFamily="34" charset="0"/>
                <a:ea typeface="+mj-ea"/>
                <a:cs typeface="Calibri" pitchFamily="34" charset="0"/>
              </a:defRPr>
            </a:lvl1pPr>
          </a:lstStyle>
          <a:p>
            <a:pPr lvl="0"/>
            <a:r>
              <a:rPr lang="es-ES"/>
              <a:t>Haga clic para modificar el estilo de texto del patrón</a:t>
            </a:r>
          </a:p>
        </p:txBody>
      </p:sp>
      <p:sp>
        <p:nvSpPr>
          <p:cNvPr id="12" name="Slide Number Placeholder 28"/>
          <p:cNvSpPr>
            <a:spLocks noGrp="1"/>
          </p:cNvSpPr>
          <p:nvPr>
            <p:ph type="sldNum" sz="quarter" idx="15"/>
          </p:nvPr>
        </p:nvSpPr>
        <p:spPr>
          <a:xfrm>
            <a:off x="8391525" y="5753100"/>
            <a:ext cx="503238" cy="365125"/>
          </a:xfrm>
          <a:prstGeom prst="rect">
            <a:avLst/>
          </a:prstGeom>
        </p:spPr>
        <p:txBody>
          <a:bodyPr anchor="ctr"/>
          <a:lstStyle>
            <a:lvl1pPr algn="ctr" latinLnBrk="0">
              <a:defRPr lang="es-ES" sz="1300">
                <a:solidFill>
                  <a:srgbClr val="FFFFFF"/>
                </a:solidFill>
              </a:defRPr>
            </a:lvl1pPr>
          </a:lstStyle>
          <a:p>
            <a:pPr>
              <a:defRPr/>
            </a:pPr>
            <a:fld id="{A386F712-900D-4F9F-91EE-E626646D9A4E}" type="slidenum">
              <a:rPr/>
              <a:pPr>
                <a:defRPr/>
              </a:pPr>
              <a:t>‹Nº›</a:t>
            </a:fld>
            <a:endParaRPr/>
          </a:p>
        </p:txBody>
      </p:sp>
    </p:spTree>
    <p:extLst>
      <p:ext uri="{BB962C8B-B14F-4D97-AF65-F5344CB8AC3E}">
        <p14:creationId xmlns:p14="http://schemas.microsoft.com/office/powerpoint/2010/main" val="24188720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o Capitulo">
    <p:spTree>
      <p:nvGrpSpPr>
        <p:cNvPr id="1" name=""/>
        <p:cNvGrpSpPr/>
        <p:nvPr/>
      </p:nvGrpSpPr>
      <p:grpSpPr>
        <a:xfrm>
          <a:off x="0" y="0"/>
          <a:ext cx="0" cy="0"/>
          <a:chOff x="0" y="0"/>
          <a:chExt cx="0" cy="0"/>
        </a:xfrm>
      </p:grpSpPr>
      <p:cxnSp>
        <p:nvCxnSpPr>
          <p:cNvPr id="4" name="Straight Connector 7"/>
          <p:cNvCxnSpPr/>
          <p:nvPr/>
        </p:nvCxnSpPr>
        <p:spPr>
          <a:xfrm>
            <a:off x="0" y="6350"/>
            <a:ext cx="9137650" cy="6845300"/>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5" name="Straight Connector 8"/>
          <p:cNvCxnSpPr/>
          <p:nvPr/>
        </p:nvCxnSpPr>
        <p:spPr>
          <a:xfrm rot="10800000" flipV="1">
            <a:off x="6469063" y="4948238"/>
            <a:ext cx="2673350" cy="1900237"/>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6" name="5 Rectángulo"/>
          <p:cNvSpPr/>
          <p:nvPr/>
        </p:nvSpPr>
        <p:spPr bwMode="auto">
          <a:xfrm>
            <a:off x="7952" y="0"/>
            <a:ext cx="3563887" cy="1000936"/>
          </a:xfrm>
          <a:prstGeom prst="rect">
            <a:avLst/>
          </a:prstGeom>
          <a:solidFill>
            <a:schemeClr val="bg1"/>
          </a:solidFill>
          <a:ln w="9525" cap="flat" cmpd="sng" algn="ctr">
            <a:noFill/>
            <a:prstDash val="solid"/>
            <a:round/>
            <a:headEnd type="none" w="med" len="med"/>
            <a:tailEnd type="none" w="med" len="med"/>
          </a:ln>
          <a:effectLst>
            <a:reflection endPos="8000" dist="25400" dir="5400000" sy="-100000" algn="bl" rotWithShape="0"/>
          </a:effectLst>
        </p:spPr>
        <p:txBody>
          <a:bodyPr/>
          <a:lstStyle/>
          <a:p>
            <a:pPr fontAlgn="auto">
              <a:spcAft>
                <a:spcPts val="0"/>
              </a:spcAft>
              <a:defRPr/>
            </a:pPr>
            <a:endParaRPr lang="es-CO" sz="2400" dirty="0">
              <a:latin typeface="Times New Roman" pitchFamily="18" charset="0"/>
              <a:cs typeface="+mn-cs"/>
            </a:endParaRPr>
          </a:p>
        </p:txBody>
      </p:sp>
      <p:pic>
        <p:nvPicPr>
          <p:cNvPr id="7"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46100" y="96838"/>
            <a:ext cx="838200" cy="852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8"/>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268538" y="333375"/>
            <a:ext cx="1160462" cy="28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10 Imagen"/>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1579563" y="115888"/>
            <a:ext cx="544512" cy="72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9 Rectángulo"/>
          <p:cNvSpPr/>
          <p:nvPr/>
        </p:nvSpPr>
        <p:spPr>
          <a:xfrm>
            <a:off x="3887788" y="1000125"/>
            <a:ext cx="5005387" cy="4603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O"/>
          </a:p>
        </p:txBody>
      </p:sp>
      <p:sp>
        <p:nvSpPr>
          <p:cNvPr id="11" name="Right Triangle 8"/>
          <p:cNvSpPr/>
          <p:nvPr userDrawn="1"/>
        </p:nvSpPr>
        <p:spPr>
          <a:xfrm flipV="1">
            <a:off x="29376" y="6350"/>
            <a:ext cx="9131300" cy="6837363"/>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s-ES"/>
          </a:p>
        </p:txBody>
      </p:sp>
      <p:cxnSp>
        <p:nvCxnSpPr>
          <p:cNvPr id="13" name="Straight Connector 10"/>
          <p:cNvCxnSpPr/>
          <p:nvPr/>
        </p:nvCxnSpPr>
        <p:spPr>
          <a:xfrm rot="10800000">
            <a:off x="6469063" y="9525"/>
            <a:ext cx="2673350" cy="1900238"/>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4" name="Straight Connector 9"/>
          <p:cNvCxnSpPr/>
          <p:nvPr/>
        </p:nvCxnSpPr>
        <p:spPr>
          <a:xfrm flipV="1">
            <a:off x="0" y="6350"/>
            <a:ext cx="9137650" cy="6845300"/>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395536" y="2276872"/>
            <a:ext cx="7239000" cy="1872208"/>
          </a:xfrm>
          <a:prstGeom prst="rect">
            <a:avLst/>
          </a:prstGeom>
        </p:spPr>
        <p:txBody>
          <a:bodyPr anchor="ctr"/>
          <a:lstStyle>
            <a:lvl1pPr marL="0" algn="l" latinLnBrk="0">
              <a:buNone/>
              <a:defRPr lang="es-ES" sz="4000" b="1" cap="none" baseline="0">
                <a:latin typeface="Calibri" pitchFamily="34" charset="0"/>
                <a:cs typeface="Calibri" pitchFamily="34" charset="0"/>
              </a:defRPr>
            </a:lvl1pPr>
          </a:lstStyle>
          <a:p>
            <a:r>
              <a:rPr lang="es-ES" dirty="0"/>
              <a:t>Haga clic para modificar el estilo de título del patrón</a:t>
            </a:r>
          </a:p>
        </p:txBody>
      </p:sp>
      <p:sp>
        <p:nvSpPr>
          <p:cNvPr id="3" name="Text Placeholder 2"/>
          <p:cNvSpPr>
            <a:spLocks noGrp="1"/>
          </p:cNvSpPr>
          <p:nvPr>
            <p:ph type="body" idx="1"/>
          </p:nvPr>
        </p:nvSpPr>
        <p:spPr>
          <a:xfrm>
            <a:off x="395536" y="4365104"/>
            <a:ext cx="3886200" cy="1584176"/>
          </a:xfrm>
          <a:prstGeom prst="rect">
            <a:avLst/>
          </a:prstGeom>
        </p:spPr>
        <p:txBody>
          <a:bodyPr anchor="t"/>
          <a:lstStyle>
            <a:lvl1pPr marL="54864" indent="0" algn="l" latinLnBrk="0">
              <a:buNone/>
              <a:defRPr lang="es-ES" sz="2000">
                <a:solidFill>
                  <a:schemeClr val="tx1">
                    <a:tint val="75000"/>
                  </a:schemeClr>
                </a:solidFill>
                <a:latin typeface="Calibri" pitchFamily="34" charset="0"/>
              </a:defRPr>
            </a:lvl1pPr>
            <a:lvl2pPr>
              <a:buNone/>
              <a:defRPr lang="es-ES" sz="1800">
                <a:solidFill>
                  <a:schemeClr val="tx1">
                    <a:tint val="75000"/>
                  </a:schemeClr>
                </a:solidFill>
              </a:defRPr>
            </a:lvl2pPr>
            <a:lvl3pPr>
              <a:buNone/>
              <a:defRPr lang="es-ES" sz="1600">
                <a:solidFill>
                  <a:schemeClr val="tx1">
                    <a:tint val="75000"/>
                  </a:schemeClr>
                </a:solidFill>
              </a:defRPr>
            </a:lvl3pPr>
            <a:lvl4pPr>
              <a:buNone/>
              <a:defRPr lang="es-ES" sz="1400">
                <a:solidFill>
                  <a:schemeClr val="tx1">
                    <a:tint val="75000"/>
                  </a:schemeClr>
                </a:solidFill>
              </a:defRPr>
            </a:lvl4pPr>
            <a:lvl5pPr>
              <a:buNone/>
              <a:defRPr lang="es-ES" sz="1400">
                <a:solidFill>
                  <a:schemeClr val="tx1">
                    <a:tint val="75000"/>
                  </a:schemeClr>
                </a:solidFill>
              </a:defRPr>
            </a:lvl5pPr>
          </a:lstStyle>
          <a:p>
            <a:pPr lvl="0"/>
            <a:r>
              <a:rPr lang="es-ES" dirty="0"/>
              <a:t>Haga clic para modificar el estilo de texto del patrón</a:t>
            </a:r>
          </a:p>
        </p:txBody>
      </p:sp>
      <p:sp>
        <p:nvSpPr>
          <p:cNvPr id="15" name="Date Placeholder 3"/>
          <p:cNvSpPr>
            <a:spLocks noGrp="1"/>
          </p:cNvSpPr>
          <p:nvPr>
            <p:ph type="dt" sz="half" idx="10"/>
          </p:nvPr>
        </p:nvSpPr>
        <p:spPr>
          <a:xfrm>
            <a:off x="6956425" y="6381750"/>
            <a:ext cx="1544638" cy="285750"/>
          </a:xfrm>
          <a:prstGeom prst="rect">
            <a:avLst/>
          </a:prstGeom>
        </p:spPr>
        <p:txBody>
          <a:bodyPr/>
          <a:lstStyle>
            <a:lvl1pPr>
              <a:defRPr smtClean="0">
                <a:solidFill>
                  <a:schemeClr val="bg1">
                    <a:lumMod val="50000"/>
                  </a:schemeClr>
                </a:solidFill>
              </a:defRPr>
            </a:lvl1pPr>
          </a:lstStyle>
          <a:p>
            <a:pPr>
              <a:defRPr/>
            </a:pPr>
            <a:fld id="{D1B90DDD-2F49-404C-8D98-7064E6D5500D}" type="datetime1">
              <a:rPr lang="es-CO"/>
              <a:pPr>
                <a:defRPr/>
              </a:pPr>
              <a:t>27/05/2021</a:t>
            </a:fld>
            <a:endParaRPr lang="es-CO" dirty="0"/>
          </a:p>
        </p:txBody>
      </p:sp>
      <p:sp>
        <p:nvSpPr>
          <p:cNvPr id="12" name="Isosceles Triangle 7"/>
          <p:cNvSpPr/>
          <p:nvPr/>
        </p:nvSpPr>
        <p:spPr>
          <a:xfrm rot="5400000" flipV="1">
            <a:off x="7553325" y="350838"/>
            <a:ext cx="1893888" cy="1293812"/>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s-ES"/>
          </a:p>
        </p:txBody>
      </p:sp>
      <p:sp>
        <p:nvSpPr>
          <p:cNvPr id="16" name="Footer Placeholder 4"/>
          <p:cNvSpPr>
            <a:spLocks noGrp="1"/>
          </p:cNvSpPr>
          <p:nvPr>
            <p:ph type="ftr" sz="quarter" idx="11"/>
          </p:nvPr>
        </p:nvSpPr>
        <p:spPr>
          <a:xfrm>
            <a:off x="1403350" y="6381750"/>
            <a:ext cx="4260850" cy="300038"/>
          </a:xfrm>
          <a:prstGeom prst="rect">
            <a:avLst/>
          </a:prstGeom>
        </p:spPr>
        <p:txBody>
          <a:bodyPr/>
          <a:lstStyle>
            <a:lvl1pPr>
              <a:defRPr sz="1000" smtClean="0"/>
            </a:lvl1pPr>
          </a:lstStyle>
          <a:p>
            <a:pPr>
              <a:defRPr/>
            </a:pPr>
            <a:r>
              <a:rPr lang="es-CO"/>
              <a:t>Contaduría General de la Nación</a:t>
            </a:r>
            <a:endParaRPr lang="es-CO" dirty="0"/>
          </a:p>
        </p:txBody>
      </p:sp>
    </p:spTree>
    <p:extLst>
      <p:ext uri="{BB962C8B-B14F-4D97-AF65-F5344CB8AC3E}">
        <p14:creationId xmlns:p14="http://schemas.microsoft.com/office/powerpoint/2010/main" val="2407664031"/>
      </p:ext>
    </p:extLst>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ítulo y objetos">
    <p:spTree>
      <p:nvGrpSpPr>
        <p:cNvPr id="1" name=""/>
        <p:cNvGrpSpPr/>
        <p:nvPr/>
      </p:nvGrpSpPr>
      <p:grpSpPr>
        <a:xfrm>
          <a:off x="0" y="0"/>
          <a:ext cx="0" cy="0"/>
          <a:chOff x="0" y="0"/>
          <a:chExt cx="0" cy="0"/>
        </a:xfrm>
      </p:grpSpPr>
      <p:cxnSp>
        <p:nvCxnSpPr>
          <p:cNvPr id="6" name="Straight Connector 7"/>
          <p:cNvCxnSpPr/>
          <p:nvPr/>
        </p:nvCxnSpPr>
        <p:spPr>
          <a:xfrm>
            <a:off x="0" y="6350"/>
            <a:ext cx="9137650" cy="6845300"/>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7" name="Straight Connector 8"/>
          <p:cNvCxnSpPr/>
          <p:nvPr/>
        </p:nvCxnSpPr>
        <p:spPr>
          <a:xfrm rot="10800000" flipV="1">
            <a:off x="6469063" y="4948238"/>
            <a:ext cx="2673350" cy="1900237"/>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8" name="7 Rectángulo"/>
          <p:cNvSpPr/>
          <p:nvPr/>
        </p:nvSpPr>
        <p:spPr bwMode="auto">
          <a:xfrm>
            <a:off x="7952" y="0"/>
            <a:ext cx="3563887" cy="1000936"/>
          </a:xfrm>
          <a:prstGeom prst="rect">
            <a:avLst/>
          </a:prstGeom>
          <a:solidFill>
            <a:schemeClr val="bg1"/>
          </a:solidFill>
          <a:ln w="9525" cap="flat" cmpd="sng" algn="ctr">
            <a:noFill/>
            <a:prstDash val="solid"/>
            <a:round/>
            <a:headEnd type="none" w="med" len="med"/>
            <a:tailEnd type="none" w="med" len="med"/>
          </a:ln>
          <a:effectLst>
            <a:reflection endPos="8000" dist="25400" dir="5400000" sy="-100000" algn="bl" rotWithShape="0"/>
          </a:effectLst>
        </p:spPr>
        <p:txBody>
          <a:bodyPr/>
          <a:lstStyle/>
          <a:p>
            <a:pPr fontAlgn="auto">
              <a:spcAft>
                <a:spcPts val="0"/>
              </a:spcAft>
              <a:defRPr/>
            </a:pPr>
            <a:endParaRPr lang="es-CO" sz="2400" dirty="0">
              <a:latin typeface="Times New Roman" pitchFamily="18" charset="0"/>
              <a:cs typeface="+mn-cs"/>
            </a:endParaRPr>
          </a:p>
        </p:txBody>
      </p:sp>
      <p:pic>
        <p:nvPicPr>
          <p:cNvPr id="9"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46100" y="96838"/>
            <a:ext cx="838200" cy="852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8"/>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268538" y="333375"/>
            <a:ext cx="1160462" cy="28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10 Imagen"/>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1579563" y="115888"/>
            <a:ext cx="544512" cy="72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11 Rectángulo"/>
          <p:cNvSpPr/>
          <p:nvPr/>
        </p:nvSpPr>
        <p:spPr>
          <a:xfrm>
            <a:off x="3887788" y="1000125"/>
            <a:ext cx="5005387" cy="4603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O"/>
          </a:p>
        </p:txBody>
      </p:sp>
      <p:sp>
        <p:nvSpPr>
          <p:cNvPr id="3" name="Content Placeholder 2"/>
          <p:cNvSpPr>
            <a:spLocks noGrp="1"/>
          </p:cNvSpPr>
          <p:nvPr>
            <p:ph idx="1"/>
          </p:nvPr>
        </p:nvSpPr>
        <p:spPr>
          <a:xfrm>
            <a:off x="457200" y="2420888"/>
            <a:ext cx="8229600" cy="3751312"/>
          </a:xfrm>
          <a:prstGeom prst="rect">
            <a:avLst/>
          </a:prstGeom>
        </p:spPr>
        <p:txBody>
          <a:bodyPr/>
          <a:lstStyle>
            <a:lvl1pPr>
              <a:defRPr>
                <a:latin typeface="Calibri" pitchFamily="34" charset="0"/>
                <a:cs typeface="Calibri" pitchFamily="34" charset="0"/>
              </a:defRPr>
            </a:lvl1pPr>
            <a:lvl2pPr>
              <a:defRPr>
                <a:latin typeface="Calibri" pitchFamily="34" charset="0"/>
                <a:cs typeface="Calibri" pitchFamily="34" charset="0"/>
              </a:defRPr>
            </a:lvl2pPr>
            <a:lvl3pPr>
              <a:defRPr>
                <a:latin typeface="Calibri" pitchFamily="34" charset="0"/>
                <a:cs typeface="Calibri" pitchFamily="34" charset="0"/>
              </a:defRPr>
            </a:lvl3pPr>
            <a:lvl4pPr>
              <a:defRPr>
                <a:latin typeface="Calibri" pitchFamily="34" charset="0"/>
                <a:cs typeface="Calibri" pitchFamily="34" charset="0"/>
              </a:defRPr>
            </a:lvl4pPr>
            <a:lvl5pPr>
              <a:defRPr>
                <a:latin typeface="Calibri" pitchFamily="34" charset="0"/>
                <a:cs typeface="Calibri" pitchFamily="34" charset="0"/>
              </a:defRPr>
            </a:lvl5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5" name="4 Marcador de texto"/>
          <p:cNvSpPr>
            <a:spLocks noGrp="1"/>
          </p:cNvSpPr>
          <p:nvPr>
            <p:ph type="body" sz="quarter" idx="13"/>
          </p:nvPr>
        </p:nvSpPr>
        <p:spPr>
          <a:xfrm>
            <a:off x="468313" y="1341438"/>
            <a:ext cx="8207375" cy="792162"/>
          </a:xfrm>
          <a:prstGeom prst="rect">
            <a:avLst/>
          </a:prstGeom>
        </p:spPr>
        <p:txBody>
          <a:bodyPr/>
          <a:lstStyle>
            <a:lvl1pPr marL="64008" indent="0">
              <a:buNone/>
              <a:defRPr sz="2800" b="1"/>
            </a:lvl1pPr>
          </a:lstStyle>
          <a:p>
            <a:pPr lvl="0"/>
            <a:r>
              <a:rPr lang="es-ES"/>
              <a:t>Haga clic para modificar el estilo de texto del patrón</a:t>
            </a:r>
          </a:p>
        </p:txBody>
      </p:sp>
      <p:sp>
        <p:nvSpPr>
          <p:cNvPr id="13" name="Date Placeholder 9"/>
          <p:cNvSpPr>
            <a:spLocks noGrp="1"/>
          </p:cNvSpPr>
          <p:nvPr>
            <p:ph type="dt" sz="half" idx="14"/>
          </p:nvPr>
        </p:nvSpPr>
        <p:spPr>
          <a:xfrm>
            <a:off x="5988050" y="6381750"/>
            <a:ext cx="2133600" cy="301625"/>
          </a:xfrm>
          <a:prstGeom prst="rect">
            <a:avLst/>
          </a:prstGeom>
        </p:spPr>
        <p:txBody>
          <a:bodyPr/>
          <a:lstStyle>
            <a:lvl1pPr>
              <a:defRPr smtClean="0">
                <a:solidFill>
                  <a:schemeClr val="bg1">
                    <a:lumMod val="50000"/>
                  </a:schemeClr>
                </a:solidFill>
              </a:defRPr>
            </a:lvl1pPr>
          </a:lstStyle>
          <a:p>
            <a:pPr>
              <a:defRPr/>
            </a:pPr>
            <a:fld id="{5612B7B3-B013-4F35-BEC3-B44935B421BF}" type="datetime1">
              <a:rPr lang="es-CO"/>
              <a:pPr>
                <a:defRPr/>
              </a:pPr>
              <a:t>27/05/2021</a:t>
            </a:fld>
            <a:endParaRPr lang="es-CO" dirty="0"/>
          </a:p>
        </p:txBody>
      </p:sp>
      <p:sp>
        <p:nvSpPr>
          <p:cNvPr id="14" name="Slide Number Placeholder 10"/>
          <p:cNvSpPr>
            <a:spLocks noGrp="1"/>
          </p:cNvSpPr>
          <p:nvPr>
            <p:ph type="sldNum" sz="quarter" idx="15"/>
          </p:nvPr>
        </p:nvSpPr>
        <p:spPr>
          <a:xfrm>
            <a:off x="8312150" y="6381750"/>
            <a:ext cx="503238" cy="301625"/>
          </a:xfrm>
          <a:prstGeom prst="rect">
            <a:avLst/>
          </a:prstGeom>
        </p:spPr>
        <p:txBody>
          <a:bodyPr/>
          <a:lstStyle>
            <a:lvl1pPr>
              <a:defRPr smtClean="0">
                <a:solidFill>
                  <a:schemeClr val="bg1">
                    <a:lumMod val="50000"/>
                  </a:schemeClr>
                </a:solidFill>
              </a:defRPr>
            </a:lvl1pPr>
          </a:lstStyle>
          <a:p>
            <a:pPr>
              <a:defRPr/>
            </a:pPr>
            <a:fld id="{2B0AB1CB-7EBD-462B-9A49-7AC1982A1DC5}" type="slidenum">
              <a:rPr lang="es-CO"/>
              <a:pPr>
                <a:defRPr/>
              </a:pPr>
              <a:t>‹Nº›</a:t>
            </a:fld>
            <a:endParaRPr lang="es-CO"/>
          </a:p>
        </p:txBody>
      </p:sp>
      <p:sp>
        <p:nvSpPr>
          <p:cNvPr id="15" name="Footer Placeholder 11"/>
          <p:cNvSpPr>
            <a:spLocks noGrp="1"/>
          </p:cNvSpPr>
          <p:nvPr>
            <p:ph type="ftr" sz="quarter" idx="16"/>
          </p:nvPr>
        </p:nvSpPr>
        <p:spPr>
          <a:xfrm>
            <a:off x="1430338" y="6381750"/>
            <a:ext cx="4260850" cy="300038"/>
          </a:xfrm>
          <a:prstGeom prst="rect">
            <a:avLst/>
          </a:prstGeom>
        </p:spPr>
        <p:txBody>
          <a:bodyPr/>
          <a:lstStyle>
            <a:lvl1pPr>
              <a:defRPr sz="1000" dirty="0" smtClean="0"/>
            </a:lvl1pPr>
          </a:lstStyle>
          <a:p>
            <a:pPr>
              <a:defRPr/>
            </a:pPr>
            <a:r>
              <a:rPr lang="es-CO"/>
              <a:t>Contaduría General de la Nación</a:t>
            </a:r>
          </a:p>
        </p:txBody>
      </p:sp>
    </p:spTree>
    <p:extLst>
      <p:ext uri="{BB962C8B-B14F-4D97-AF65-F5344CB8AC3E}">
        <p14:creationId xmlns:p14="http://schemas.microsoft.com/office/powerpoint/2010/main" val="25132381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Contenido dos">
    <p:spTree>
      <p:nvGrpSpPr>
        <p:cNvPr id="1" name=""/>
        <p:cNvGrpSpPr/>
        <p:nvPr/>
      </p:nvGrpSpPr>
      <p:grpSpPr>
        <a:xfrm>
          <a:off x="0" y="0"/>
          <a:ext cx="0" cy="0"/>
          <a:chOff x="0" y="0"/>
          <a:chExt cx="0" cy="0"/>
        </a:xfrm>
      </p:grpSpPr>
      <p:cxnSp>
        <p:nvCxnSpPr>
          <p:cNvPr id="6" name="Straight Connector 7"/>
          <p:cNvCxnSpPr/>
          <p:nvPr/>
        </p:nvCxnSpPr>
        <p:spPr>
          <a:xfrm>
            <a:off x="0" y="6350"/>
            <a:ext cx="9137650" cy="6845300"/>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7" name="Straight Connector 8"/>
          <p:cNvCxnSpPr/>
          <p:nvPr/>
        </p:nvCxnSpPr>
        <p:spPr>
          <a:xfrm rot="10800000" flipV="1">
            <a:off x="6469063" y="4948238"/>
            <a:ext cx="2673350" cy="1900237"/>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8" name="7 Rectángulo"/>
          <p:cNvSpPr/>
          <p:nvPr/>
        </p:nvSpPr>
        <p:spPr bwMode="auto">
          <a:xfrm>
            <a:off x="7952" y="0"/>
            <a:ext cx="3563887" cy="1000936"/>
          </a:xfrm>
          <a:prstGeom prst="rect">
            <a:avLst/>
          </a:prstGeom>
          <a:solidFill>
            <a:schemeClr val="bg1"/>
          </a:solidFill>
          <a:ln w="9525" cap="flat" cmpd="sng" algn="ctr">
            <a:noFill/>
            <a:prstDash val="solid"/>
            <a:round/>
            <a:headEnd type="none" w="med" len="med"/>
            <a:tailEnd type="none" w="med" len="med"/>
          </a:ln>
          <a:effectLst>
            <a:reflection endPos="8000" dist="25400" dir="5400000" sy="-100000" algn="bl" rotWithShape="0"/>
          </a:effectLst>
        </p:spPr>
        <p:txBody>
          <a:bodyPr/>
          <a:lstStyle/>
          <a:p>
            <a:pPr fontAlgn="auto">
              <a:spcAft>
                <a:spcPts val="0"/>
              </a:spcAft>
              <a:defRPr/>
            </a:pPr>
            <a:endParaRPr lang="es-CO" sz="2400" dirty="0">
              <a:latin typeface="Times New Roman" pitchFamily="18" charset="0"/>
              <a:cs typeface="+mn-cs"/>
            </a:endParaRPr>
          </a:p>
        </p:txBody>
      </p:sp>
      <p:pic>
        <p:nvPicPr>
          <p:cNvPr id="9"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46100" y="96838"/>
            <a:ext cx="838200" cy="852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8"/>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268538" y="333375"/>
            <a:ext cx="1160462" cy="28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10 Imagen"/>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1579563" y="115888"/>
            <a:ext cx="544512" cy="72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11 Rectángulo"/>
          <p:cNvSpPr/>
          <p:nvPr/>
        </p:nvSpPr>
        <p:spPr>
          <a:xfrm>
            <a:off x="3887788" y="1000125"/>
            <a:ext cx="5005387" cy="4603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O"/>
          </a:p>
        </p:txBody>
      </p:sp>
      <p:sp>
        <p:nvSpPr>
          <p:cNvPr id="3" name="Content Placeholder 2"/>
          <p:cNvSpPr>
            <a:spLocks noGrp="1"/>
          </p:cNvSpPr>
          <p:nvPr>
            <p:ph sz="half" idx="1"/>
          </p:nvPr>
        </p:nvSpPr>
        <p:spPr>
          <a:xfrm>
            <a:off x="457200" y="2204863"/>
            <a:ext cx="4038600" cy="4043537"/>
          </a:xfrm>
          <a:prstGeom prst="rect">
            <a:avLst/>
          </a:prstGeom>
        </p:spPr>
        <p:txBody>
          <a:bodyPr/>
          <a:lstStyle>
            <a:lvl1pPr latinLnBrk="0">
              <a:defRPr lang="es-ES" sz="2600">
                <a:latin typeface="Calibri" pitchFamily="34" charset="0"/>
                <a:cs typeface="Calibri" pitchFamily="34" charset="0"/>
              </a:defRPr>
            </a:lvl1pPr>
            <a:lvl2pPr>
              <a:defRPr lang="es-ES" sz="2400">
                <a:latin typeface="Calibri" pitchFamily="34" charset="0"/>
                <a:cs typeface="Calibri" pitchFamily="34" charset="0"/>
              </a:defRPr>
            </a:lvl2pPr>
            <a:lvl3pPr>
              <a:defRPr lang="es-ES" sz="2000">
                <a:latin typeface="Calibri" pitchFamily="34" charset="0"/>
                <a:cs typeface="Calibri" pitchFamily="34" charset="0"/>
              </a:defRPr>
            </a:lvl3pPr>
            <a:lvl4pPr>
              <a:defRPr lang="es-ES" sz="1800">
                <a:latin typeface="Calibri" pitchFamily="34" charset="0"/>
                <a:cs typeface="Calibri" pitchFamily="34" charset="0"/>
              </a:defRPr>
            </a:lvl4pPr>
            <a:lvl5pPr>
              <a:defRPr lang="es-ES" sz="1800">
                <a:latin typeface="Calibri" pitchFamily="34" charset="0"/>
                <a:cs typeface="Calibri" pitchFamily="34" charset="0"/>
              </a:defRPr>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 dirty="0"/>
          </a:p>
        </p:txBody>
      </p:sp>
      <p:sp>
        <p:nvSpPr>
          <p:cNvPr id="4" name="Content Placeholder 3"/>
          <p:cNvSpPr>
            <a:spLocks noGrp="1"/>
          </p:cNvSpPr>
          <p:nvPr>
            <p:ph sz="half" idx="2"/>
          </p:nvPr>
        </p:nvSpPr>
        <p:spPr>
          <a:xfrm>
            <a:off x="4648200" y="2204863"/>
            <a:ext cx="4038600" cy="4043537"/>
          </a:xfrm>
          <a:prstGeom prst="rect">
            <a:avLst/>
          </a:prstGeom>
        </p:spPr>
        <p:txBody>
          <a:bodyPr/>
          <a:lstStyle>
            <a:lvl1pPr latinLnBrk="0">
              <a:defRPr lang="es-ES" sz="2600">
                <a:latin typeface="Calibri" pitchFamily="34" charset="0"/>
                <a:cs typeface="Calibri" pitchFamily="34" charset="0"/>
              </a:defRPr>
            </a:lvl1pPr>
            <a:lvl2pPr>
              <a:defRPr lang="es-ES" sz="2400">
                <a:latin typeface="Calibri" pitchFamily="34" charset="0"/>
                <a:cs typeface="Calibri" pitchFamily="34" charset="0"/>
              </a:defRPr>
            </a:lvl2pPr>
            <a:lvl3pPr>
              <a:defRPr lang="es-ES" sz="2000">
                <a:latin typeface="Calibri" pitchFamily="34" charset="0"/>
                <a:cs typeface="Calibri" pitchFamily="34" charset="0"/>
              </a:defRPr>
            </a:lvl3pPr>
            <a:lvl4pPr>
              <a:defRPr lang="es-ES" sz="1800">
                <a:latin typeface="Calibri" pitchFamily="34" charset="0"/>
                <a:cs typeface="Calibri" pitchFamily="34" charset="0"/>
              </a:defRPr>
            </a:lvl4pPr>
            <a:lvl5pPr>
              <a:defRPr lang="es-ES" sz="1800">
                <a:latin typeface="Calibri" pitchFamily="34" charset="0"/>
                <a:cs typeface="Calibri" pitchFamily="34" charset="0"/>
              </a:defRPr>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 dirty="0"/>
          </a:p>
        </p:txBody>
      </p:sp>
      <p:sp>
        <p:nvSpPr>
          <p:cNvPr id="5" name="4 Marcador de texto"/>
          <p:cNvSpPr>
            <a:spLocks noGrp="1"/>
          </p:cNvSpPr>
          <p:nvPr>
            <p:ph type="body" sz="quarter" idx="13"/>
          </p:nvPr>
        </p:nvSpPr>
        <p:spPr>
          <a:xfrm>
            <a:off x="468313" y="1341438"/>
            <a:ext cx="8280400" cy="719137"/>
          </a:xfrm>
          <a:prstGeom prst="rect">
            <a:avLst/>
          </a:prstGeom>
        </p:spPr>
        <p:txBody>
          <a:bodyPr/>
          <a:lstStyle>
            <a:lvl1pPr marL="64008" indent="0">
              <a:buFontTx/>
              <a:buNone/>
              <a:defRPr sz="2800" b="1"/>
            </a:lvl1pPr>
          </a:lstStyle>
          <a:p>
            <a:pPr lvl="0"/>
            <a:r>
              <a:rPr lang="es-ES"/>
              <a:t>Haga clic para modificar el estilo de texto del patrón</a:t>
            </a:r>
          </a:p>
        </p:txBody>
      </p:sp>
      <p:sp>
        <p:nvSpPr>
          <p:cNvPr id="13" name="Date Placeholder 8"/>
          <p:cNvSpPr>
            <a:spLocks noGrp="1"/>
          </p:cNvSpPr>
          <p:nvPr>
            <p:ph type="dt" sz="half" idx="14"/>
          </p:nvPr>
        </p:nvSpPr>
        <p:spPr>
          <a:xfrm>
            <a:off x="6156325" y="6372225"/>
            <a:ext cx="1917700" cy="301625"/>
          </a:xfrm>
          <a:prstGeom prst="rect">
            <a:avLst/>
          </a:prstGeom>
        </p:spPr>
        <p:txBody>
          <a:bodyPr/>
          <a:lstStyle>
            <a:lvl1pPr>
              <a:defRPr smtClean="0">
                <a:solidFill>
                  <a:schemeClr val="bg1">
                    <a:lumMod val="50000"/>
                  </a:schemeClr>
                </a:solidFill>
                <a:latin typeface="Calibri" pitchFamily="34" charset="0"/>
                <a:cs typeface="Calibri" pitchFamily="34" charset="0"/>
              </a:defRPr>
            </a:lvl1pPr>
          </a:lstStyle>
          <a:p>
            <a:pPr>
              <a:defRPr/>
            </a:pPr>
            <a:fld id="{C2024DAC-8D39-40D6-AB16-EBD678937F73}" type="datetime1">
              <a:rPr lang="es-CO"/>
              <a:pPr>
                <a:defRPr/>
              </a:pPr>
              <a:t>27/05/2021</a:t>
            </a:fld>
            <a:endParaRPr lang="es-CO"/>
          </a:p>
        </p:txBody>
      </p:sp>
      <p:sp>
        <p:nvSpPr>
          <p:cNvPr id="14" name="Slide Number Placeholder 9"/>
          <p:cNvSpPr>
            <a:spLocks noGrp="1"/>
          </p:cNvSpPr>
          <p:nvPr>
            <p:ph type="sldNum" sz="quarter" idx="15"/>
          </p:nvPr>
        </p:nvSpPr>
        <p:spPr>
          <a:xfrm>
            <a:off x="8218488" y="6365875"/>
            <a:ext cx="501650" cy="301625"/>
          </a:xfrm>
          <a:prstGeom prst="rect">
            <a:avLst/>
          </a:prstGeom>
        </p:spPr>
        <p:txBody>
          <a:bodyPr/>
          <a:lstStyle>
            <a:lvl1pPr>
              <a:defRPr smtClean="0">
                <a:solidFill>
                  <a:schemeClr val="bg1">
                    <a:lumMod val="50000"/>
                  </a:schemeClr>
                </a:solidFill>
                <a:latin typeface="Calibri" pitchFamily="34" charset="0"/>
                <a:cs typeface="Calibri" pitchFamily="34" charset="0"/>
              </a:defRPr>
            </a:lvl1pPr>
          </a:lstStyle>
          <a:p>
            <a:pPr>
              <a:defRPr/>
            </a:pPr>
            <a:fld id="{DECEB71B-6877-44B2-BE20-094CD737A5CB}" type="slidenum">
              <a:rPr lang="es-CO"/>
              <a:pPr>
                <a:defRPr/>
              </a:pPr>
              <a:t>‹Nº›</a:t>
            </a:fld>
            <a:endParaRPr lang="es-CO"/>
          </a:p>
        </p:txBody>
      </p:sp>
      <p:sp>
        <p:nvSpPr>
          <p:cNvPr id="15" name="Footer Placeholder 10"/>
          <p:cNvSpPr>
            <a:spLocks noGrp="1"/>
          </p:cNvSpPr>
          <p:nvPr>
            <p:ph type="ftr" sz="quarter" idx="16"/>
          </p:nvPr>
        </p:nvSpPr>
        <p:spPr>
          <a:xfrm>
            <a:off x="1430338" y="6381750"/>
            <a:ext cx="4260850" cy="300038"/>
          </a:xfrm>
          <a:prstGeom prst="rect">
            <a:avLst/>
          </a:prstGeom>
        </p:spPr>
        <p:txBody>
          <a:bodyPr/>
          <a:lstStyle>
            <a:lvl1pPr>
              <a:defRPr sz="1000" smtClean="0">
                <a:latin typeface="Calibri" pitchFamily="34" charset="0"/>
                <a:cs typeface="Calibri" pitchFamily="34" charset="0"/>
              </a:defRPr>
            </a:lvl1pPr>
          </a:lstStyle>
          <a:p>
            <a:pPr>
              <a:defRPr/>
            </a:pPr>
            <a:r>
              <a:rPr lang="es-CO"/>
              <a:t>Contaduría General de la Nación</a:t>
            </a:r>
          </a:p>
        </p:txBody>
      </p:sp>
    </p:spTree>
    <p:extLst>
      <p:ext uri="{BB962C8B-B14F-4D97-AF65-F5344CB8AC3E}">
        <p14:creationId xmlns:p14="http://schemas.microsoft.com/office/powerpoint/2010/main" val="33303247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Sólo título">
    <p:spTree>
      <p:nvGrpSpPr>
        <p:cNvPr id="1" name=""/>
        <p:cNvGrpSpPr/>
        <p:nvPr/>
      </p:nvGrpSpPr>
      <p:grpSpPr>
        <a:xfrm>
          <a:off x="0" y="0"/>
          <a:ext cx="0" cy="0"/>
          <a:chOff x="0" y="0"/>
          <a:chExt cx="0" cy="0"/>
        </a:xfrm>
      </p:grpSpPr>
      <p:cxnSp>
        <p:nvCxnSpPr>
          <p:cNvPr id="3" name="Straight Connector 7"/>
          <p:cNvCxnSpPr/>
          <p:nvPr/>
        </p:nvCxnSpPr>
        <p:spPr>
          <a:xfrm>
            <a:off x="0" y="6350"/>
            <a:ext cx="9137650" cy="6845300"/>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4" name="Straight Connector 8"/>
          <p:cNvCxnSpPr/>
          <p:nvPr/>
        </p:nvCxnSpPr>
        <p:spPr>
          <a:xfrm rot="10800000" flipV="1">
            <a:off x="6469063" y="4948238"/>
            <a:ext cx="2673350" cy="1900237"/>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5" name="4 Rectángulo"/>
          <p:cNvSpPr/>
          <p:nvPr/>
        </p:nvSpPr>
        <p:spPr bwMode="auto">
          <a:xfrm>
            <a:off x="7952" y="0"/>
            <a:ext cx="3563887" cy="1000936"/>
          </a:xfrm>
          <a:prstGeom prst="rect">
            <a:avLst/>
          </a:prstGeom>
          <a:solidFill>
            <a:schemeClr val="bg1"/>
          </a:solidFill>
          <a:ln w="9525" cap="flat" cmpd="sng" algn="ctr">
            <a:noFill/>
            <a:prstDash val="solid"/>
            <a:round/>
            <a:headEnd type="none" w="med" len="med"/>
            <a:tailEnd type="none" w="med" len="med"/>
          </a:ln>
          <a:effectLst>
            <a:reflection endPos="8000" dist="25400" dir="5400000" sy="-100000" algn="bl" rotWithShape="0"/>
          </a:effectLst>
        </p:spPr>
        <p:txBody>
          <a:bodyPr/>
          <a:lstStyle/>
          <a:p>
            <a:pPr fontAlgn="auto">
              <a:spcAft>
                <a:spcPts val="0"/>
              </a:spcAft>
              <a:defRPr/>
            </a:pPr>
            <a:endParaRPr lang="es-CO" sz="2400" dirty="0">
              <a:latin typeface="Times New Roman" pitchFamily="18" charset="0"/>
              <a:cs typeface="+mn-cs"/>
            </a:endParaRPr>
          </a:p>
        </p:txBody>
      </p:sp>
      <p:pic>
        <p:nvPicPr>
          <p:cNvPr id="6"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46100" y="96838"/>
            <a:ext cx="838200" cy="852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8"/>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268538" y="333375"/>
            <a:ext cx="1160462" cy="28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10 Imagen"/>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1579563" y="115888"/>
            <a:ext cx="544512" cy="72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8 Rectángulo"/>
          <p:cNvSpPr/>
          <p:nvPr/>
        </p:nvSpPr>
        <p:spPr>
          <a:xfrm>
            <a:off x="3887788" y="1000125"/>
            <a:ext cx="5005387" cy="4603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O"/>
          </a:p>
        </p:txBody>
      </p:sp>
      <p:sp>
        <p:nvSpPr>
          <p:cNvPr id="10" name="Date Placeholder 5"/>
          <p:cNvSpPr>
            <a:spLocks noGrp="1"/>
          </p:cNvSpPr>
          <p:nvPr>
            <p:ph type="dt" sz="half" idx="10"/>
          </p:nvPr>
        </p:nvSpPr>
        <p:spPr>
          <a:xfrm>
            <a:off x="5988050" y="6381750"/>
            <a:ext cx="2133600" cy="301625"/>
          </a:xfrm>
          <a:prstGeom prst="rect">
            <a:avLst/>
          </a:prstGeom>
        </p:spPr>
        <p:txBody>
          <a:bodyPr/>
          <a:lstStyle>
            <a:lvl1pPr>
              <a:defRPr smtClean="0">
                <a:solidFill>
                  <a:schemeClr val="bg1">
                    <a:lumMod val="50000"/>
                  </a:schemeClr>
                </a:solidFill>
                <a:latin typeface="Calibri" pitchFamily="34" charset="0"/>
                <a:cs typeface="Calibri" pitchFamily="34" charset="0"/>
              </a:defRPr>
            </a:lvl1pPr>
          </a:lstStyle>
          <a:p>
            <a:pPr>
              <a:defRPr/>
            </a:pPr>
            <a:fld id="{29853FBD-B505-4BC6-BC42-A88B451FEC4B}" type="datetime1">
              <a:rPr lang="es-CO"/>
              <a:pPr>
                <a:defRPr/>
              </a:pPr>
              <a:t>27/05/2021</a:t>
            </a:fld>
            <a:endParaRPr lang="es-CO"/>
          </a:p>
        </p:txBody>
      </p:sp>
      <p:sp>
        <p:nvSpPr>
          <p:cNvPr id="11" name="Slide Number Placeholder 6"/>
          <p:cNvSpPr>
            <a:spLocks noGrp="1"/>
          </p:cNvSpPr>
          <p:nvPr>
            <p:ph type="sldNum" sz="quarter" idx="11"/>
          </p:nvPr>
        </p:nvSpPr>
        <p:spPr>
          <a:xfrm>
            <a:off x="8312150" y="6381750"/>
            <a:ext cx="503238" cy="301625"/>
          </a:xfrm>
          <a:prstGeom prst="rect">
            <a:avLst/>
          </a:prstGeom>
        </p:spPr>
        <p:txBody>
          <a:bodyPr/>
          <a:lstStyle>
            <a:lvl1pPr>
              <a:defRPr smtClean="0">
                <a:solidFill>
                  <a:schemeClr val="bg1">
                    <a:lumMod val="50000"/>
                  </a:schemeClr>
                </a:solidFill>
                <a:latin typeface="Calibri" pitchFamily="34" charset="0"/>
                <a:cs typeface="Calibri" pitchFamily="34" charset="0"/>
              </a:defRPr>
            </a:lvl1pPr>
          </a:lstStyle>
          <a:p>
            <a:pPr>
              <a:defRPr/>
            </a:pPr>
            <a:fld id="{8F32A6F4-AD95-4F27-87BF-2AAD13FD6DBA}" type="slidenum">
              <a:rPr lang="es-CO"/>
              <a:pPr>
                <a:defRPr/>
              </a:pPr>
              <a:t>‹Nº›</a:t>
            </a:fld>
            <a:endParaRPr lang="es-CO"/>
          </a:p>
        </p:txBody>
      </p:sp>
      <p:sp>
        <p:nvSpPr>
          <p:cNvPr id="12" name="Footer Placeholder 7"/>
          <p:cNvSpPr>
            <a:spLocks noGrp="1"/>
          </p:cNvSpPr>
          <p:nvPr>
            <p:ph type="ftr" sz="quarter" idx="12"/>
          </p:nvPr>
        </p:nvSpPr>
        <p:spPr>
          <a:xfrm>
            <a:off x="1430338" y="6381750"/>
            <a:ext cx="4260850" cy="300038"/>
          </a:xfrm>
          <a:prstGeom prst="rect">
            <a:avLst/>
          </a:prstGeom>
        </p:spPr>
        <p:txBody>
          <a:bodyPr/>
          <a:lstStyle>
            <a:lvl1pPr>
              <a:defRPr sz="1000" smtClean="0">
                <a:latin typeface="Calibri" pitchFamily="34" charset="0"/>
                <a:cs typeface="Calibri" pitchFamily="34" charset="0"/>
              </a:defRPr>
            </a:lvl1pPr>
          </a:lstStyle>
          <a:p>
            <a:pPr>
              <a:defRPr/>
            </a:pPr>
            <a:r>
              <a:rPr lang="es-CO"/>
              <a:t>Contaduría General de la Nación</a:t>
            </a:r>
          </a:p>
        </p:txBody>
      </p:sp>
    </p:spTree>
    <p:extLst>
      <p:ext uri="{BB962C8B-B14F-4D97-AF65-F5344CB8AC3E}">
        <p14:creationId xmlns:p14="http://schemas.microsoft.com/office/powerpoint/2010/main" val="38806024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ítulo y texto vertical">
    <p:spTree>
      <p:nvGrpSpPr>
        <p:cNvPr id="1" name=""/>
        <p:cNvGrpSpPr/>
        <p:nvPr/>
      </p:nvGrpSpPr>
      <p:grpSpPr>
        <a:xfrm>
          <a:off x="0" y="0"/>
          <a:ext cx="0" cy="0"/>
          <a:chOff x="0" y="0"/>
          <a:chExt cx="0" cy="0"/>
        </a:xfrm>
      </p:grpSpPr>
      <p:cxnSp>
        <p:nvCxnSpPr>
          <p:cNvPr id="4" name="Straight Connector 7"/>
          <p:cNvCxnSpPr/>
          <p:nvPr/>
        </p:nvCxnSpPr>
        <p:spPr>
          <a:xfrm>
            <a:off x="0" y="6350"/>
            <a:ext cx="9137650" cy="6845300"/>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5" name="Straight Connector 8"/>
          <p:cNvCxnSpPr/>
          <p:nvPr/>
        </p:nvCxnSpPr>
        <p:spPr>
          <a:xfrm rot="10800000" flipV="1">
            <a:off x="6469063" y="4948238"/>
            <a:ext cx="2673350" cy="1900237"/>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6" name="5 Rectángulo"/>
          <p:cNvSpPr/>
          <p:nvPr/>
        </p:nvSpPr>
        <p:spPr bwMode="auto">
          <a:xfrm>
            <a:off x="7952" y="0"/>
            <a:ext cx="3563887" cy="1000936"/>
          </a:xfrm>
          <a:prstGeom prst="rect">
            <a:avLst/>
          </a:prstGeom>
          <a:solidFill>
            <a:schemeClr val="bg1"/>
          </a:solidFill>
          <a:ln w="9525" cap="flat" cmpd="sng" algn="ctr">
            <a:noFill/>
            <a:prstDash val="solid"/>
            <a:round/>
            <a:headEnd type="none" w="med" len="med"/>
            <a:tailEnd type="none" w="med" len="med"/>
          </a:ln>
          <a:effectLst>
            <a:reflection endPos="8000" dist="25400" dir="5400000" sy="-100000" algn="bl" rotWithShape="0"/>
          </a:effectLst>
        </p:spPr>
        <p:txBody>
          <a:bodyPr/>
          <a:lstStyle/>
          <a:p>
            <a:pPr fontAlgn="auto">
              <a:spcAft>
                <a:spcPts val="0"/>
              </a:spcAft>
              <a:defRPr/>
            </a:pPr>
            <a:endParaRPr lang="es-CO" sz="2400" dirty="0">
              <a:latin typeface="Times New Roman" pitchFamily="18" charset="0"/>
              <a:cs typeface="+mn-cs"/>
            </a:endParaRPr>
          </a:p>
        </p:txBody>
      </p:sp>
      <p:pic>
        <p:nvPicPr>
          <p:cNvPr id="7"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46100" y="96838"/>
            <a:ext cx="838200" cy="852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8"/>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268538" y="333375"/>
            <a:ext cx="1160462" cy="28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10 Imagen"/>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1579563" y="115888"/>
            <a:ext cx="544512" cy="72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9 Rectángulo"/>
          <p:cNvSpPr/>
          <p:nvPr/>
        </p:nvSpPr>
        <p:spPr>
          <a:xfrm>
            <a:off x="3887788" y="1000125"/>
            <a:ext cx="5005387" cy="4603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O"/>
          </a:p>
        </p:txBody>
      </p:sp>
      <p:sp>
        <p:nvSpPr>
          <p:cNvPr id="3" name="Vertical Text Placeholder 2"/>
          <p:cNvSpPr>
            <a:spLocks noGrp="1"/>
          </p:cNvSpPr>
          <p:nvPr>
            <p:ph type="body" orient="vert" idx="1"/>
          </p:nvPr>
        </p:nvSpPr>
        <p:spPr>
          <a:xfrm>
            <a:off x="457200" y="1524000"/>
            <a:ext cx="8229600" cy="4648200"/>
          </a:xfrm>
          <a:prstGeom prst="rect">
            <a:avLst/>
          </a:prstGeom>
        </p:spPr>
        <p:txBody>
          <a:bodyPr vert="eaVert"/>
          <a:lstStyle>
            <a:lvl1pPr>
              <a:defRPr>
                <a:latin typeface="Calibri" pitchFamily="34" charset="0"/>
                <a:cs typeface="Calibri" pitchFamily="34" charset="0"/>
              </a:defRPr>
            </a:lvl1pPr>
            <a:lvl2pPr>
              <a:defRPr>
                <a:latin typeface="Calibri" pitchFamily="34" charset="0"/>
                <a:cs typeface="Calibri" pitchFamily="34" charset="0"/>
              </a:defRPr>
            </a:lvl2pPr>
            <a:lvl3pPr>
              <a:defRPr>
                <a:latin typeface="Calibri" pitchFamily="34" charset="0"/>
                <a:cs typeface="Calibri" pitchFamily="34" charset="0"/>
              </a:defRPr>
            </a:lvl3pPr>
            <a:lvl4pPr>
              <a:defRPr>
                <a:latin typeface="Calibri" pitchFamily="34" charset="0"/>
                <a:cs typeface="Calibri" pitchFamily="34" charset="0"/>
              </a:defRPr>
            </a:lvl4pPr>
            <a:lvl5pPr>
              <a:defRPr>
                <a:latin typeface="Calibri" pitchFamily="34" charset="0"/>
                <a:cs typeface="Calibri" pitchFamily="34" charset="0"/>
              </a:defRPr>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 dirty="0"/>
          </a:p>
        </p:txBody>
      </p:sp>
      <p:sp>
        <p:nvSpPr>
          <p:cNvPr id="11" name="Date Placeholder 3"/>
          <p:cNvSpPr>
            <a:spLocks noGrp="1"/>
          </p:cNvSpPr>
          <p:nvPr>
            <p:ph type="dt" sz="half" idx="10"/>
          </p:nvPr>
        </p:nvSpPr>
        <p:spPr>
          <a:xfrm>
            <a:off x="5988050" y="6381750"/>
            <a:ext cx="2133600" cy="301625"/>
          </a:xfrm>
          <a:prstGeom prst="rect">
            <a:avLst/>
          </a:prstGeom>
        </p:spPr>
        <p:txBody>
          <a:bodyPr/>
          <a:lstStyle>
            <a:lvl1pPr>
              <a:defRPr smtClean="0">
                <a:solidFill>
                  <a:schemeClr val="bg1">
                    <a:lumMod val="50000"/>
                  </a:schemeClr>
                </a:solidFill>
              </a:defRPr>
            </a:lvl1pPr>
          </a:lstStyle>
          <a:p>
            <a:pPr>
              <a:defRPr/>
            </a:pPr>
            <a:fld id="{ED0718BF-9240-4B6F-BD95-3BF1450D9677}" type="datetime1">
              <a:rPr lang="es-CO"/>
              <a:pPr>
                <a:defRPr/>
              </a:pPr>
              <a:t>27/05/2021</a:t>
            </a:fld>
            <a:endParaRPr lang="es-CO"/>
          </a:p>
        </p:txBody>
      </p:sp>
      <p:sp>
        <p:nvSpPr>
          <p:cNvPr id="12" name="Footer Placeholder 4"/>
          <p:cNvSpPr>
            <a:spLocks noGrp="1"/>
          </p:cNvSpPr>
          <p:nvPr>
            <p:ph type="ftr" sz="quarter" idx="11"/>
          </p:nvPr>
        </p:nvSpPr>
        <p:spPr>
          <a:xfrm>
            <a:off x="1430338" y="6381750"/>
            <a:ext cx="4260850" cy="300038"/>
          </a:xfrm>
          <a:prstGeom prst="rect">
            <a:avLst/>
          </a:prstGeom>
        </p:spPr>
        <p:txBody>
          <a:bodyPr/>
          <a:lstStyle>
            <a:lvl1pPr>
              <a:defRPr sz="1000"/>
            </a:lvl1pPr>
          </a:lstStyle>
          <a:p>
            <a:pPr>
              <a:defRPr/>
            </a:pPr>
            <a:r>
              <a:rPr lang="es-CO"/>
              <a:t>Contaduría General de la Nación</a:t>
            </a:r>
            <a:endParaRPr/>
          </a:p>
        </p:txBody>
      </p:sp>
      <p:sp>
        <p:nvSpPr>
          <p:cNvPr id="13" name="Slide Number Placeholder 5"/>
          <p:cNvSpPr>
            <a:spLocks noGrp="1"/>
          </p:cNvSpPr>
          <p:nvPr>
            <p:ph type="sldNum" sz="quarter" idx="12"/>
          </p:nvPr>
        </p:nvSpPr>
        <p:spPr>
          <a:xfrm>
            <a:off x="8312150" y="6381750"/>
            <a:ext cx="503238" cy="301625"/>
          </a:xfrm>
          <a:prstGeom prst="rect">
            <a:avLst/>
          </a:prstGeom>
        </p:spPr>
        <p:txBody>
          <a:bodyPr/>
          <a:lstStyle>
            <a:lvl1pPr>
              <a:defRPr smtClean="0">
                <a:solidFill>
                  <a:schemeClr val="bg1">
                    <a:lumMod val="50000"/>
                  </a:schemeClr>
                </a:solidFill>
              </a:defRPr>
            </a:lvl1pPr>
          </a:lstStyle>
          <a:p>
            <a:pPr>
              <a:defRPr/>
            </a:pPr>
            <a:fld id="{BD81DEC9-D0DE-4CC2-943C-FDD8CCAC2D9E}" type="slidenum">
              <a:rPr lang="es-CO"/>
              <a:pPr>
                <a:defRPr/>
              </a:pPr>
              <a:t>‹Nº›</a:t>
            </a:fld>
            <a:endParaRPr lang="es-CO"/>
          </a:p>
        </p:txBody>
      </p:sp>
    </p:spTree>
    <p:extLst>
      <p:ext uri="{BB962C8B-B14F-4D97-AF65-F5344CB8AC3E}">
        <p14:creationId xmlns:p14="http://schemas.microsoft.com/office/powerpoint/2010/main" val="1411917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ítulo vertical y texto">
    <p:spTree>
      <p:nvGrpSpPr>
        <p:cNvPr id="1" name=""/>
        <p:cNvGrpSpPr/>
        <p:nvPr/>
      </p:nvGrpSpPr>
      <p:grpSpPr>
        <a:xfrm>
          <a:off x="0" y="0"/>
          <a:ext cx="0" cy="0"/>
          <a:chOff x="0" y="0"/>
          <a:chExt cx="0" cy="0"/>
        </a:xfrm>
      </p:grpSpPr>
      <p:cxnSp>
        <p:nvCxnSpPr>
          <p:cNvPr id="5" name="Straight Connector 7"/>
          <p:cNvCxnSpPr/>
          <p:nvPr/>
        </p:nvCxnSpPr>
        <p:spPr>
          <a:xfrm>
            <a:off x="0" y="6350"/>
            <a:ext cx="9137650" cy="6845300"/>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6" name="Straight Connector 8"/>
          <p:cNvCxnSpPr/>
          <p:nvPr/>
        </p:nvCxnSpPr>
        <p:spPr>
          <a:xfrm rot="10800000" flipV="1">
            <a:off x="6469063" y="4948238"/>
            <a:ext cx="2673350" cy="1900237"/>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7" name="6 Rectángulo"/>
          <p:cNvSpPr/>
          <p:nvPr/>
        </p:nvSpPr>
        <p:spPr bwMode="auto">
          <a:xfrm>
            <a:off x="7952" y="0"/>
            <a:ext cx="3563887" cy="1000936"/>
          </a:xfrm>
          <a:prstGeom prst="rect">
            <a:avLst/>
          </a:prstGeom>
          <a:solidFill>
            <a:schemeClr val="bg1"/>
          </a:solidFill>
          <a:ln w="9525" cap="flat" cmpd="sng" algn="ctr">
            <a:noFill/>
            <a:prstDash val="solid"/>
            <a:round/>
            <a:headEnd type="none" w="med" len="med"/>
            <a:tailEnd type="none" w="med" len="med"/>
          </a:ln>
          <a:effectLst>
            <a:reflection endPos="8000" dist="25400" dir="5400000" sy="-100000" algn="bl" rotWithShape="0"/>
          </a:effectLst>
        </p:spPr>
        <p:txBody>
          <a:bodyPr/>
          <a:lstStyle/>
          <a:p>
            <a:pPr fontAlgn="auto">
              <a:spcAft>
                <a:spcPts val="0"/>
              </a:spcAft>
              <a:defRPr/>
            </a:pPr>
            <a:endParaRPr lang="es-CO" sz="2400" dirty="0">
              <a:latin typeface="Times New Roman" pitchFamily="18" charset="0"/>
              <a:cs typeface="+mn-cs"/>
            </a:endParaRPr>
          </a:p>
        </p:txBody>
      </p:sp>
      <p:pic>
        <p:nvPicPr>
          <p:cNvPr id="8"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46100" y="96838"/>
            <a:ext cx="838200" cy="852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268538" y="333375"/>
            <a:ext cx="1160462" cy="28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10 Imagen"/>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1579563" y="115888"/>
            <a:ext cx="544512" cy="72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11 Rectángulo"/>
          <p:cNvSpPr/>
          <p:nvPr/>
        </p:nvSpPr>
        <p:spPr>
          <a:xfrm>
            <a:off x="3887788" y="1000125"/>
            <a:ext cx="5005387" cy="4603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O"/>
          </a:p>
        </p:txBody>
      </p:sp>
      <p:sp>
        <p:nvSpPr>
          <p:cNvPr id="3" name="Vertical Text Placeholder 2"/>
          <p:cNvSpPr>
            <a:spLocks noGrp="1"/>
          </p:cNvSpPr>
          <p:nvPr>
            <p:ph type="body" orient="vert" idx="1"/>
          </p:nvPr>
        </p:nvSpPr>
        <p:spPr>
          <a:xfrm>
            <a:off x="457200" y="1484784"/>
            <a:ext cx="6248400" cy="4382616"/>
          </a:xfrm>
          <a:prstGeom prst="rect">
            <a:avLst/>
          </a:prstGeom>
        </p:spPr>
        <p:txBody>
          <a:bodyPr vert="eaVert"/>
          <a:lstStyle>
            <a:lvl1pPr>
              <a:defRPr sz="2800">
                <a:latin typeface="Calibri" pitchFamily="34" charset="0"/>
                <a:cs typeface="Calibri" pitchFamily="34" charset="0"/>
              </a:defRPr>
            </a:lvl1pPr>
            <a:lvl2pPr>
              <a:defRPr sz="2400">
                <a:latin typeface="Calibri" pitchFamily="34" charset="0"/>
                <a:cs typeface="Calibri" pitchFamily="34" charset="0"/>
              </a:defRPr>
            </a:lvl2pPr>
            <a:lvl3pPr>
              <a:defRPr sz="2000">
                <a:latin typeface="Calibri" pitchFamily="34" charset="0"/>
                <a:cs typeface="Calibri" pitchFamily="34" charset="0"/>
              </a:defRPr>
            </a:lvl3pPr>
            <a:lvl4pPr>
              <a:defRPr sz="1800">
                <a:latin typeface="Calibri" pitchFamily="34" charset="0"/>
                <a:cs typeface="Calibri" pitchFamily="34" charset="0"/>
              </a:defRPr>
            </a:lvl4pPr>
            <a:lvl5pPr>
              <a:defRPr sz="1800">
                <a:latin typeface="Calibri" pitchFamily="34" charset="0"/>
                <a:cs typeface="Calibri" pitchFamily="34" charset="0"/>
              </a:defRPr>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 dirty="0"/>
          </a:p>
        </p:txBody>
      </p:sp>
      <p:sp>
        <p:nvSpPr>
          <p:cNvPr id="10" name="9 Marcador de texto"/>
          <p:cNvSpPr>
            <a:spLocks noGrp="1"/>
          </p:cNvSpPr>
          <p:nvPr>
            <p:ph type="body" sz="quarter" idx="13"/>
          </p:nvPr>
        </p:nvSpPr>
        <p:spPr>
          <a:xfrm rot="5400000">
            <a:off x="5616116" y="2816935"/>
            <a:ext cx="4320479" cy="1656184"/>
          </a:xfrm>
          <a:prstGeom prst="rect">
            <a:avLst/>
          </a:prstGeom>
        </p:spPr>
        <p:txBody>
          <a:bodyPr/>
          <a:lstStyle>
            <a:lvl1pPr marL="64008" indent="0">
              <a:buFontTx/>
              <a:buNone/>
              <a:defRPr sz="2400" b="1">
                <a:latin typeface="Calibri" pitchFamily="34" charset="0"/>
              </a:defRPr>
            </a:lvl1pPr>
          </a:lstStyle>
          <a:p>
            <a:pPr lvl="0"/>
            <a:r>
              <a:rPr lang="es-ES"/>
              <a:t>Haga clic para modificar el estilo de texto del patrón</a:t>
            </a:r>
          </a:p>
        </p:txBody>
      </p:sp>
      <p:sp>
        <p:nvSpPr>
          <p:cNvPr id="13" name="Date Placeholder 3"/>
          <p:cNvSpPr>
            <a:spLocks noGrp="1"/>
          </p:cNvSpPr>
          <p:nvPr>
            <p:ph type="dt" sz="half" idx="14"/>
          </p:nvPr>
        </p:nvSpPr>
        <p:spPr>
          <a:xfrm>
            <a:off x="5988050" y="6381750"/>
            <a:ext cx="2133600" cy="301625"/>
          </a:xfrm>
          <a:prstGeom prst="rect">
            <a:avLst/>
          </a:prstGeom>
        </p:spPr>
        <p:txBody>
          <a:bodyPr/>
          <a:lstStyle>
            <a:lvl1pPr>
              <a:defRPr smtClean="0">
                <a:solidFill>
                  <a:schemeClr val="bg1">
                    <a:lumMod val="50000"/>
                  </a:schemeClr>
                </a:solidFill>
                <a:latin typeface="Calibri" pitchFamily="34" charset="0"/>
                <a:cs typeface="Calibri" pitchFamily="34" charset="0"/>
              </a:defRPr>
            </a:lvl1pPr>
          </a:lstStyle>
          <a:p>
            <a:pPr>
              <a:defRPr/>
            </a:pPr>
            <a:fld id="{BE06DD76-877F-4D0A-A5A4-CCFC24F7E095}" type="datetime1">
              <a:rPr lang="es-CO"/>
              <a:pPr>
                <a:defRPr/>
              </a:pPr>
              <a:t>27/05/2021</a:t>
            </a:fld>
            <a:endParaRPr lang="es-CO"/>
          </a:p>
        </p:txBody>
      </p:sp>
      <p:sp>
        <p:nvSpPr>
          <p:cNvPr id="14" name="Footer Placeholder 4"/>
          <p:cNvSpPr>
            <a:spLocks noGrp="1"/>
          </p:cNvSpPr>
          <p:nvPr>
            <p:ph type="ftr" sz="quarter" idx="15"/>
          </p:nvPr>
        </p:nvSpPr>
        <p:spPr>
          <a:xfrm>
            <a:off x="1430338" y="6381750"/>
            <a:ext cx="4260850" cy="300038"/>
          </a:xfrm>
          <a:prstGeom prst="rect">
            <a:avLst/>
          </a:prstGeom>
        </p:spPr>
        <p:txBody>
          <a:bodyPr/>
          <a:lstStyle>
            <a:lvl1pPr>
              <a:defRPr sz="1000" smtClean="0">
                <a:latin typeface="Calibri" pitchFamily="34" charset="0"/>
                <a:cs typeface="Calibri" pitchFamily="34" charset="0"/>
              </a:defRPr>
            </a:lvl1pPr>
          </a:lstStyle>
          <a:p>
            <a:pPr>
              <a:defRPr/>
            </a:pPr>
            <a:r>
              <a:rPr lang="es-CO"/>
              <a:t>Contaduría General de la Nación</a:t>
            </a:r>
          </a:p>
        </p:txBody>
      </p:sp>
      <p:sp>
        <p:nvSpPr>
          <p:cNvPr id="15" name="Slide Number Placeholder 5"/>
          <p:cNvSpPr>
            <a:spLocks noGrp="1"/>
          </p:cNvSpPr>
          <p:nvPr>
            <p:ph type="sldNum" sz="quarter" idx="16"/>
          </p:nvPr>
        </p:nvSpPr>
        <p:spPr>
          <a:xfrm>
            <a:off x="8312150" y="6381750"/>
            <a:ext cx="503238" cy="301625"/>
          </a:xfrm>
          <a:prstGeom prst="rect">
            <a:avLst/>
          </a:prstGeom>
        </p:spPr>
        <p:txBody>
          <a:bodyPr/>
          <a:lstStyle>
            <a:lvl1pPr>
              <a:defRPr smtClean="0">
                <a:solidFill>
                  <a:schemeClr val="bg1">
                    <a:lumMod val="50000"/>
                  </a:schemeClr>
                </a:solidFill>
                <a:latin typeface="Calibri" pitchFamily="34" charset="0"/>
                <a:cs typeface="Calibri" pitchFamily="34" charset="0"/>
              </a:defRPr>
            </a:lvl1pPr>
          </a:lstStyle>
          <a:p>
            <a:pPr>
              <a:defRPr/>
            </a:pPr>
            <a:fld id="{7000ADAD-A471-4CFA-9625-9ADCD90C45CD}" type="slidenum">
              <a:rPr lang="es-CO"/>
              <a:pPr>
                <a:defRPr/>
              </a:pPr>
              <a:t>‹Nº›</a:t>
            </a:fld>
            <a:endParaRPr lang="es-CO"/>
          </a:p>
        </p:txBody>
      </p:sp>
    </p:spTree>
    <p:extLst>
      <p:ext uri="{BB962C8B-B14F-4D97-AF65-F5344CB8AC3E}">
        <p14:creationId xmlns:p14="http://schemas.microsoft.com/office/powerpoint/2010/main" val="34604731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4.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emf"/><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5.gi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tx2">
                <a:lumMod val="20000"/>
                <a:lumOff val="80000"/>
              </a:schemeClr>
            </a:gs>
            <a:gs pos="34000">
              <a:srgbClr val="F6F6F6"/>
            </a:gs>
            <a:gs pos="100000">
              <a:schemeClr val="bg1">
                <a:tint val="85000"/>
                <a:satMod val="400000"/>
              </a:schemeClr>
            </a:gs>
          </a:gsLst>
          <a:lin ang="5400000" scaled="0"/>
          <a:tileRect/>
        </a:gradFill>
        <a:effectLst/>
      </p:bgPr>
    </p:bg>
    <p:spTree>
      <p:nvGrpSpPr>
        <p:cNvPr id="1" name=""/>
        <p:cNvGrpSpPr/>
        <p:nvPr/>
      </p:nvGrpSpPr>
      <p:grpSpPr>
        <a:xfrm>
          <a:off x="0" y="0"/>
          <a:ext cx="0" cy="0"/>
          <a:chOff x="0" y="0"/>
          <a:chExt cx="0" cy="0"/>
        </a:xfrm>
      </p:grpSpPr>
      <p:sp>
        <p:nvSpPr>
          <p:cNvPr id="20" name="6 Rectángulo"/>
          <p:cNvSpPr/>
          <p:nvPr userDrawn="1"/>
        </p:nvSpPr>
        <p:spPr bwMode="auto">
          <a:xfrm>
            <a:off x="6772" y="11261"/>
            <a:ext cx="3563887" cy="1000936"/>
          </a:xfrm>
          <a:prstGeom prst="rect">
            <a:avLst/>
          </a:prstGeom>
          <a:solidFill>
            <a:schemeClr val="bg1"/>
          </a:solidFill>
          <a:ln w="9525" cap="flat" cmpd="sng" algn="ctr">
            <a:noFill/>
            <a:prstDash val="solid"/>
            <a:round/>
            <a:headEnd type="none" w="med" len="med"/>
            <a:tailEnd type="none" w="med" len="med"/>
          </a:ln>
          <a:effectLst>
            <a:reflection endPos="8000" dist="25400" dir="5400000" sy="-100000" algn="bl" rotWithShape="0"/>
          </a:effectLst>
        </p:spPr>
        <p:txBody>
          <a:bodyPr/>
          <a:lstStyle/>
          <a:p>
            <a:pPr fontAlgn="auto">
              <a:spcAft>
                <a:spcPts val="0"/>
              </a:spcAft>
              <a:defRPr/>
            </a:pPr>
            <a:endParaRPr lang="es-CO" sz="2400" dirty="0">
              <a:latin typeface="Times New Roman" pitchFamily="18" charset="0"/>
              <a:cs typeface="+mn-cs"/>
            </a:endParaRPr>
          </a:p>
        </p:txBody>
      </p:sp>
      <p:sp>
        <p:nvSpPr>
          <p:cNvPr id="16" name="15 Rectángulo"/>
          <p:cNvSpPr/>
          <p:nvPr/>
        </p:nvSpPr>
        <p:spPr>
          <a:xfrm>
            <a:off x="3887788" y="1000125"/>
            <a:ext cx="5005387" cy="46038"/>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O">
              <a:solidFill>
                <a:srgbClr val="00B050"/>
              </a:solidFill>
            </a:endParaRPr>
          </a:p>
        </p:txBody>
      </p:sp>
      <p:sp>
        <p:nvSpPr>
          <p:cNvPr id="6" name="AutoShape 2" descr="data:image/jpeg;base64,/9j/4AAQSkZJRgABAQAAAQABAAD/2wCEAAkGBxATEhUUEhQWExUVGRwbFxgYFhcWGBodGBcYGBgdHhgbHDQgGh0lHxgaITIlJSwrLi4uGB8zODMvOygtLisBCgoKDgwOGhAPGjYkHyU3Ny80Li4sMjc0LC0sNzcsLCw3Ky4rLCs3Ly80Nyw3Nyw0NDQ4LCwsNywsNywsNys3LP/AABEIAJgBGAMBIgACEQEDEQH/xAAcAAEAAgMBAQEAAAAAAAAAAAAABQYDBAcBAgj/xABLEAACAQMCAgQHCgoJBQEAAAABAgMABBESIQUxBhNBUQcVIjJhcdEUIzQ1U4GRk7KzFjNCUmJyc3SSoRckJVRVlKKx00OCweHwY//EABoBAQACAwEAAAAAAAAAAAAAAAADBAECBQb/xAAyEQEAAQICBwUGBwAAAAAAAAAAAQIDBBEFEiExUVJxFDJBkcEVMzSSoeIiQmFysdHh/9oADAMBAAIRAxEAPwDuNKUoFKUoFKUoFKUoFKUoFKUoME97Ehw8iKe5mUH6Cax+NLf5aL6xfbVXi4bBNxi766KOXTbW2NaK+MvcZxqG3IfRXLuLcbtHuG6uJVh68qwW1ikDKpcArupRQMAnOcnzTjfEzEbx3nxpb/LRfWL7aeNLf5aL6xfbX59TjSFcCKJAC4Ja2jZyZtg2BHjEWM7EatecDzV+ouJW4OqRVdPKDRx2qBmUMmyuy7AgvpPneTudxjGtTxZyl+gPGlv8tF9Yvtp40t/lovrF9tcL4f0otlREktUeUCTVL7lh6suYwsJxjOgNkttnPIHs3bHifDClvqURjriZFa0R36nRnSzCPBYyKDkcg5FNeniZS7P40t/lovrF9tPGlv8ALRfWL7a4Lf8AFLMSsYkGkiQjFojDJlbSMtjQerC48lxltwMb/J4ta6yTEvufH4kQR9djIXT1pjA3BznmNLbk4Ja1PEyl3zxpb/LRfWL7aeNLf5aL6xfbXB4uPWzRxRvDGJFZhJKLWIIzeR1cmAuTEAJNS4BJZdu7Tfj0YjY9VCmF1EvAm7Dq2flEwGpo2AGw0y9hprRxMpfoeG+hY4WRGPcHUn6Aa2KpvEOGW0XEOHtBDFFq6/JSNUJHVqRnAq5VswUpSgUpSgUpSgUpSgUpSgUpSgUpSgUpSgUpSgUpSgUpSgUpSgq3Dfji8/drb7dzVS6DH+qD9pL961W3hvxxefu1t9u5qpdBfgo/aS/etXE078PHX0lbwfflJji8Hyg/n7KeN4PlB/q9lWvoif6lB+zFQnCuktxPeXGlQbWKOF4sBtUnW9Z5Q23Gw7wABsdWRHGgbUx35+jbtlXBH+N4PlB/q9la0c1oY5ZCV63r1KE516AIwSBz07n6a6YKirn4dB+73H3lpVnD6It2JqmKpnOJjzR14mqvLYqPjeD5Qf6vZTxtB8oPob2Vcp7+XrmhijVikaOxeQoPfGkVQMI2fxbZ5dlUfwsdILqG2tZLbUkwnywQswCosikHA3QnA3A+nlX9gWuefo37ZVwZjxeD5Qfz9lRvTl88OuiDkGI4/lVu4Hx8XtlLMpBQqwUgY/6YJB35hiRt3VSulfxVN+7j7IqjitH0YS7a1Zzzn+JhNbvTdpqzhceK/DeGeqb7pKtdVTivw3hnqm+6SrXXrHNKUpQKUpQKUpQKUpQKUpQKUpQKUpQKUpQKUpQKUpQKUpQKUpQVbhvxxefu1t9u5qpdBfgo/aS/etVt4b8cXn7tbfbuaqXQX4KP2kv3rVxNO/Dx19JW8H35WjgV/E1lDGyz40AHTC5Bwe/Tgj+Rr54ewOWulleUoqFkgmXzdWSDjK69W4GOQ5863ujty62MIjXWwiDYJIHbjkCSTg7Du7Kyz3IyGy0qlCQo38pdWT5HLcKAeXOu1TuhVnezLxqJVwsUwCjYCCQbAbAeTisPUscTlgWUFMjJbDMurSQdIBIBA0nOlfmzW1y46tVbrGYZYM2PJJbB2BIO2MfMTWARj3RFGMhXilbcnUGieFBvnH/UO5BPkjessITi8pcSFJHhaUBC/Uy5DIGQGN0I1gnJXfG+cHNOGLJF1eoyPpZCztBOWZURhpHk7HU7PqJOSzbDIxYuMwbxKo1ZDIFIyuCoJLHnjShXtzrrVnWdAbhX62QEhoxIVhIzjSNjhlPaBknO2+AHxPf28cEwjhlQOJGOIJACzAlj5vadzVH6V/FU37uPsiuocQYm3kJBUmNjg8xlDsa5f0r+Kpv3cfZFcPS/vLHX+lvDd2vouPFfhvDPVN90lWuqpxX4bwz1TfdJVrruKhSlKBSlKBSlKBSlKBSlKBSlKBSlKBSlKBSlKBSlKBSlKBSlKCrcN+OLz92tvt3NVPoKP6oP2kv3rVbOG/HF5+7W327muIWdhGQxOcl35Mw/LbsBrn6RwvabcUZ5bc0dzH0YKNeuM89mx2PhPE3ihjjMEwdFClkaHBwT+c/Lc9naakIekIUeTaSjO53gyT2k++bmuKeLYv0v439tPFsX6X8b+2tY7VH54+X7lH23heSrzh2h+PblltpkY41FTb5bHLOX3/8Adaq8aPWLOttLohWSFgWh1F5Xt3BHvm48g5PpHzch8Wxfpfxv7at/Dbb+xbhQfI6/l5Wecf5WqpbU39uvVE7OXx80tnSdi/MxRTMZRnty3Qvk/SEOMNazEfrwg7dxEuRWhb8TYaNcMz6G1bC3jy2+5xLvzJ9ZJ9XI/FsX6X8b+2ni2L9L+N/bUWeK54+X7kXtvC8lXnDtN50iZ43UW02WVgMtDjcEfKVTemERXhc6nmsGD8wANUjxbF+l/G/trS41w+MW8pGrIQ/lsezuzVe9hbuIrom5XH4Zz2U/6ltadw8Tq00Tt2eDuXFfhvDPVN90lWuqpxX4bwz1TfdJVrrtLpSlKBSlKBSlKBSlKBSlKBSlKBSlKBSlKBSlKBSlKBSlKBSlKCrcN+OLz92tvt3Nca4f5p/Xf7bV2Xhvxxefu1t9u5rjXD/NP67/AG2qK7ucfTXuaevpLZpSlQvNFWfh5XxRceVv142yP/z7KrFWnhz/ANj3Awfx49XOOt6PF0tGd65+2VWpSlaOaVo8e+DTfqN/tW9Wjx74NN+o3+1Zjelse8p6w7RxX4bwz1TfdJVrqqcV+G8M9U33SVa6tPcFKUoFKUoFKUoFKUoFKUoFKUoFKUoFKUoFKUoFKUoFKUoFKUoKtw344vPTbW2PTh7jNcdt4ihljbzo5pUPrWRhn5+fz12Tjr+5762uTtHKptpT2KWYPAT3DUGT1yLVB8KXCGtLo3gBNtc6RKQD71KBpDH9FxgZ7x6a0rjOHP0nYqvWPw742q/SikEZG4PbSq7yRU/Z3Ljhc6BUKGcZbWQwPvR8zRg+cPyqgKzLe4jMP5zB/R5IIb+fV/8Awramcl3BXYt1V5+NMww0pStVIrS40haB1UZZxoUdpZyFUD0kmt2p3wdcEN7crcEf1a2bUrY2llGdIXvVOZP52O6tqIzlcwNiq9epiN0bZX/jS4v+GrzIE/0CNATju3H01aaqto4ueKPIN47GMwg9hmnKvKP+1EjB/X9dWqrL2JSlKBSlKBSlKBSlKBSlKBSlKBSlKBSlKBSlKBSlKBSvM17QKUpQavFOHxXETwzKHjkUqyntB/2NVZOIzWSGDiKme2xhbvTrBT824QDyCB+Xurbk6e250oOYP4P+FzgycPvOoDb4jkSaHffzGPk+oEVg/ozl/wATj/yq/wDPV94h0U4dOdU1pBIeeTEmfnON61PwB4R/cbf6pfZWNWJQV4azXOdVETPRTf6Mpf8AE4/8qv8Az15/RlL/AInH/lV/5quf4A8I/uNv9Uvsp+APCP7jb/VL7Kxqxwa9iw/JHkpv9GUv+Jx/5Vf+en9GUv8Aicf+VX/nq5fgDwj+42/1S+yn4A8I/uNv9UvspqxwOxYfkjyVa38HvD4hrv7zr1G+lmSCHbvUHLeosR6KmX45JdILfhChY8aTdlMQRLy96XbrnHYB5IPM9lS9p0N4ZEdUdnbqe8RJ/wCRU7WYjJNRbpojKmMo/RocD4TFawpDFnSvaxyzMTlmY9rMSST3mt+lKy3KUpQKUpQKUpQKUpQKUpQKUpQRXSfjPuO2kuDGZViGpwpAIUcyM8/VUNcdOVhS3lubeWGC40hZdSOiGQZXrNLZXPfgis/hO+Kr39i1QcPRa6v7SyjuZoltUWGQxxRtrl0opVWdnwo78Df0UE/J0oaS4lt7OD3S8GBM5kEUSMeSa8Es/oCnHaRX3wvpQJXmgMLR3UIDNAzL5StyZJPNZT37ekCq14EtS210kn49LuXrh26zp3PfnHP0V98TGrpJbdXzjtHMuBnCljpB7s7UFj6F9JxxCAXCRNFGxIXWyknSxU7DluKxdJulfuOa3iMDye6X6uNldANW2dQY5A3578jUL4DPieD9aX71qweEedHvOEaSG03jKcdhAUEesUEjxXp61vbSXUtnKIYpDGTrjySsnVEqucldQ51n4z00ktdfXWci6IWmyJYiGWNkV9O+7DWuRtzFR3hyH9jz/rR/erUv4Th/ZV7+xaghevZyOKyWc0+iIvApli95QrltEYPnkcySScYHdVh4r0pVJ1tbeJrm4ZNZRSEVE7Gkc+aD2bEnuqA4LwriL2NiY7tdA9zs0fUhCY1ZGZRIH/NB7N+W2a1PB9cIeM8WJIYy9Q8TfnR6W3U9q7pyoLKOktws8dvNZskkquUZZVeJtAyVD4BD8tio2zucV50K6b23EVl6oNHLC2HicrqHYDscEZBGR3VY5Y0JUsASpyuew4I29OCfpNcsuOj04tLXiVgP63bodSY2ni1EshA3JHZ9HdgLbJ0ukCXTm1fFmxWTEkeSRGsh09/kuO6vG6cQJZxXUsbp7oKiCIFXllL40qoBxk+vA76rXA+Mx3nDeL3MYIWVpCAeYItIVI+Yg1CREpcdG3kOIuqZQT5okZAAPWxKAeqgvnGOll5awPcXFg3VoM+9zpIy+lwVGkd5Utit6/6T4uTaW0RuZ1XXINYjjiB83XIQcE9gAJ27KnbmJGRlcAowIYHkQRgg+jFc88GSleIcZWT8abhW35mNusMW/aAD82aCz8L6TB7g2lxEba4C61UsHSRe1o5ABqwdiCAR3VKcW4nDbQvNO4SOMZZj7O0+iqL09BbjPBlj/GK07NgZwmmMZPoOGFeeHlG8XI2CY1uIzMB2puPtFaCftukl5JGJ04fIYSupQZUE7DmCIcY3G4BcHesadOoWitGjieSa8XVDApXVjtZ2OyKO0+vGatUUisoZSCpAII3BB3BFc5gjSPpJuAFezxDjGnIkPWAdxznNBYm6VNDLFFfQe5uvbRFIsgliL9iM+lSjnsyMHB3r2w6VGS+ksvc7K8Sh3cuhXS2wIxuT6KgfDqA3DOrAzLJNEsIHnFy3JfTgGvro/n8IL7PP3LDn15GaC68W4nDbQvNOwSOMZZj7O0+ioD8KbrqfdJsJBb6df41DPoxnV1OMct8a847OyoHw7SZsFXOQssckqDzjEraWOO7UyV0R5k0FyRo06ifydOM5z3YoKj0m8IlvaW0N2I3nt5yArxlc5YM26sQeSn59qtnuuPq+t1Dq9OvV2acas57sb1xboJwzreF8PinUmKa9lAU/mNb3H/kEg1IdFbqaSLxHNvLBN1crdjWieXn/AL/JjxnOHz6KC0cF8IgurWe7itZOrtywcM6K+UUO2Fz3EczWRun4W0jvZLWZbaQA9YpjcorHAZkDZx6s1W+jPxfx798vPsLUZccPvT0ehkNwj2yQo8lv1RjZ0UgsnXq+R/DQdD6Q9MBbS20YgaYXbBYnR0C5IU76jkDDZzvyNTHGuKrbW0lxKMCJC7DPaBnTn0naue9Lb1J34BLGuhHmVlX80FEwPm5VZelN4z3UFukL3CR+/wA6p1eRglbdSHIGGcM3PPvQoJ7hHFEubaO4iGVlQOoz3jOM9+dqhejHTeC7uJ7Uq0NxbsQ0blTqAOCylTuAf9xVf8FVw1tNdcMkRohE3XWyuQX6mUnyTgkHScb5OdR5Yr44p0Ve5hNzat1d9a3Nw0D9je/NmNu8H+We4mgt9v0izcXEMkRiW2RXkkZ106XDlSMb/wDTbPdWlY9Kri4j6+1smltzkqzSrFJIB2pGRuD2amXNc7uOOvxGz4xMiNHILe2WaMg5VozP1q4O+29dX6ISI1jamPBUwx4x+oKDJ0e47BeQiaAkqSQQRpZWGzKy9jClUvwThjc8XkX8Q92er7iwL9aR68pv20oLxxzhEV1C0M2rq32YKxXUO4kb4rJwrh6QRLEhYogCrrYuQAMAZO5wB21t0oIW76NQtM1xG0lvM4Ad4m06wOWtSCrEdhIyN694b0at4OtMesSTnMsxcmVyOWZDvgdgGw7KmaUFb4Z0KtbeIQwPcRRjOFW4kAGo5ON8jesD9B+HnqFzJm2YvEBO+VdjqZjvlmJGSWz295q11zqCWCXpDHLEUkVrJsOuCCRLp84fRQWzpF0dt7yEQXJdo9sqHK6iMEZI3JyM1k4rwaGa3NvMzmJhhsyEFgewtzNUvwq3Vww12pOeHaLh8FcF87KwznAjDkgc9a91WDpFxGG54RPMpVo5bZmGcEboTg9mQdvWKDIeidr1HU9dcCELo0i5kA0jbTkNnHZzrLxLopZy9S/lRPAoWKWKQxuqgABdQPlL6DkVBcIEH4PJr0dX7l8rOnT5u+ezOf51ReORypwy+4fLnquHsTHITgSrIwa1UHtIBckDtVOeTQdch4JCp6x5ZJZMYWWSQErnnoAAVCe0qMnFbHR/hkFtEIYGJjTZQXMmkdwJOcVSvDKE8RPp04950Yxjz1835s8qneiPUrK6t1HupkywgAC9SrnqdQHI+Wee5w3YKDdk6K2fVXEQBjjuXaSYI5QEsoVtx5oOATjtzXx+CdjJae42XrrdcBVZy5TAwNLZyCOzfO9TPENPVSa8adLZ1YxjBznO2K5v4P8AqfwbOqTqkMUokkQAlMlgzEDmR29tBbLPgFs4CNcy3Ua8o5J+sXycDDY3kAyPPLc62+J9HreWZZ8tDcBSoljbQ5X81ux1HPDA4qpdAFnivWt7mOB5I7VOrubfYPCXARXUdvkkg/rY51pdPeMyRXUPEEJa3spupk0lSpWXAnPPUWDaBj9A0F74bwC3t5HnyzzSAB5pW1OQOSgnZV9CgCt+4ihmRo3CSo4IZThgQeYIqA8IHFbOCxNxcKkyIVeJCQVkk5xjuYZ3+bPZUT4L+GxWwZJGV765Hui506fIBbCIceaBqOB6GoJqy6IwQr1UU9ykWDiETsFAyM6T56gZAwGAGa3L7ozaSRxR9WIxbkGExkxtFjbyGXdQe0cj25qh9LeNyQ39vxEEm1hla1kIZSmh9Id9jnIkBBGOSLXU1YEZG4PI0ECvR22SVLm4keaSIERyTuMR6sZ0gAKpOwzjJ23rHH0TtTO9ykk3WyqAzrO+6jBUYBxjlioTpQw8dWHujHubq5er1+Z1/Zz216cYz3nHbVn4LDZRCdrbQqtIXmK4CB9ChznkNgM47c53zQYrLoxaI07ENM06qkvWyNNlRqwuHJ0r5R2GBWnJ0QtRF7naaYW+MdQZjoxnOnPn6OzTqxjbGKqnBeNSQ8XSWYkQ8WizFqK4Uw7xAYJ2KOOeN3Ire8ICxHi/BusCEZudWrGMdXHjOfTmgt150dt5Op89BbkNCsblFQhWUEAfosR6jWZeEQCeWZRiaSNEdwfK0oWK+rmd+3A7qqPgoJC32g4sxcv7l/MCDOvR2dXnljbnioq0468XFobp2ItuJqYkJZdHvTZtyMH8oMTvvmQigtkXQ6yijmiDyolyzPMvXt5bPs5JJyCfRivB0IsDEluTK8MWMQmeQoAOQZdXlD0Go/wucHMlot1EoNxYuJ48jOQhBdT2lSBnH6Iqe6LIHiNyU0NdESkEDUFIAjDHtwoHzk0GHifReyuXhdi2bYgwiOUosZGMEKpx+SOfd662uF8It4ppZo3d5JgvWFpC+QgIXY8gMnljmaqnghEeOJaNGPGE/m483ydPL8nnjsqhKkfiyc2oT3b4yf3L1enrdXWLsuN8aOfZj0UHZL3ovby3S3bGUTopVWWRlwpzldI2I3PPNbXBuDRWwcRFyHZnIdy/lOxZyM8skk1ILnAzz7cV7QR9pwW3jmnmRAHuAnW9zdWGCnHLOGIJ7dqjIeh1vGrRwST28LkloopCqeVz07ZjH6hXmTVjpQanC+HQ28SwwIscaDCqowB/7pW3SgUpSgUpSgVHcN4FawMzwwpGzDBKjsyWwO4ZJOBtSlBtNZxHUTGh1edlR5WOWdt699yRadGhNH5ukafoxilKDz3HFp0aE0fm6Rp7+WMV69pEQFKIVHIFQQMDA2x3bUpQePZxFQpRCq8lKggeoYwK9t7SJM6ERM89Khc/QKUoMkkYYEMAQeYIyD81Y47SJVKqiBTzAUAH1jG9KUHlrZxRgiONIwTk6FC5PecDc14bCHBHVpgnJGhcE9/Ln6aUoPp7WMqFKKVHJSoIHqHIV5b2kSZ0IiZ56VC5+gV7Sg+PF8GNPVR4znGhcZ5ZxjnWwqgAADAGwA2ApSgx3FukilZFV1PNWAYH5jtRbdAmgKoTGNOBpx3Y5YpSg+DYQ7e9p5Pm+Qu2+dttt69nsonOXjRzyyyqx/mKUoMpQYxgYxjGNsd2O6sDcPgIAMUZA5DQu3q22pSg2GUEEEZB2IPI00jGMbd3ZSlBhhs4kzojRc7HSoGfXgb86QWcSHKRoh5ZVQD/ACFKUGelKUClKUClKUH/2Q=="/>
          <p:cNvSpPr>
            <a:spLocks noChangeAspect="1" noChangeArrowheads="1"/>
          </p:cNvSpPr>
          <p:nvPr userDrawn="1"/>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
        <p:nvSpPr>
          <p:cNvPr id="7" name="AutoShape 4" descr="data:image/jpeg;base64,/9j/4AAQSkZJRgABAQAAAQABAAD/2wCEAAkGBxATEhUUEhQWExUVGRwbFxgYFhcWGBodGBcYGBgdHhgbHDQgGh0lHxgaITIlJSwrLi4uGB8zODMvOygtLisBCgoKDgwOGhAPGjYkHyU3Ny80Li4sMjc0LC0sNzcsLCw3Ky4rLCs3Ly80Nyw3Nyw0NDQ4LCwsNywsNywsNys3LP/AABEIAJgBGAMBIgACEQEDEQH/xAAcAAEAAgMBAQEAAAAAAAAAAAAABQYDBAcBAgj/xABLEAACAQMCAgQHCgoJBQEAAAABAgMABBESIQUxBhNBUQcVIjJhcdEUIzQ1U4GRk7KzFjNCUmJyc3SSoRckJVRVlKKx00OCweHwY//EABoBAQACAwEAAAAAAAAAAAAAAAADBAECBQb/xAAyEQEAAQICBwUGBwAAAAAAAAAAAQIDBBEFEiExUVJxFDJBkcEVMzSSoeIiQmFysdHh/9oADAMBAAIRAxEAPwDuNKUoFKUoFKUoFKUoFKUoFKUoME97Ehw8iKe5mUH6Cax+NLf5aL6xfbVXi4bBNxi766KOXTbW2NaK+MvcZxqG3IfRXLuLcbtHuG6uJVh68qwW1ikDKpcArupRQMAnOcnzTjfEzEbx3nxpb/LRfWL7aeNLf5aL6xfbX59TjSFcCKJAC4Ja2jZyZtg2BHjEWM7EatecDzV+ouJW4OqRVdPKDRx2qBmUMmyuy7AgvpPneTudxjGtTxZyl+gPGlv8tF9Yvtp40t/lovrF9tcL4f0otlREktUeUCTVL7lh6suYwsJxjOgNkttnPIHs3bHifDClvqURjriZFa0R36nRnSzCPBYyKDkcg5FNeniZS7P40t/lovrF9tPGlv8ALRfWL7a4Lf8AFLMSsYkGkiQjFojDJlbSMtjQerC48lxltwMb/J4ta6yTEvufH4kQR9djIXT1pjA3BznmNLbk4Ja1PEyl3zxpb/LRfWL7aeNLf5aL6xfbXB4uPWzRxRvDGJFZhJKLWIIzeR1cmAuTEAJNS4BJZdu7Tfj0YjY9VCmF1EvAm7Dq2flEwGpo2AGw0y9hprRxMpfoeG+hY4WRGPcHUn6Aa2KpvEOGW0XEOHtBDFFq6/JSNUJHVqRnAq5VswUpSgUpSgUpSgUpSgUpSgUpSgUpSgUpSgUpSgUpSgUpSgUpSgq3Dfji8/drb7dzVS6DH+qD9pL961W3hvxxefu1t9u5qpdBfgo/aS/etXE078PHX0lbwfflJji8Hyg/n7KeN4PlB/q9lWvoif6lB+zFQnCuktxPeXGlQbWKOF4sBtUnW9Z5Q23Gw7wABsdWRHGgbUx35+jbtlXBH+N4PlB/q9la0c1oY5ZCV63r1KE516AIwSBz07n6a6YKirn4dB+73H3lpVnD6It2JqmKpnOJjzR14mqvLYqPjeD5Qf6vZTxtB8oPob2Vcp7+XrmhijVikaOxeQoPfGkVQMI2fxbZ5dlUfwsdILqG2tZLbUkwnywQswCosikHA3QnA3A+nlX9gWuefo37ZVwZjxeD5Qfz9lRvTl88OuiDkGI4/lVu4Hx8XtlLMpBQqwUgY/6YJB35hiRt3VSulfxVN+7j7IqjitH0YS7a1Zzzn+JhNbvTdpqzhceK/DeGeqb7pKtdVTivw3hnqm+6SrXXrHNKUpQKUpQKUpQKUpQKUpQKUpQKUpQKUpQKUpQKUpQKUpQKUpQVbhvxxefu1t9u5qpdBfgo/aS/etVt4b8cXn7tbfbuaqXQX4KP2kv3rVxNO/Dx19JW8H35WjgV/E1lDGyz40AHTC5Bwe/Tgj+Rr54ewOWulleUoqFkgmXzdWSDjK69W4GOQ5863ujty62MIjXWwiDYJIHbjkCSTg7Du7Kyz3IyGy0qlCQo38pdWT5HLcKAeXOu1TuhVnezLxqJVwsUwCjYCCQbAbAeTisPUscTlgWUFMjJbDMurSQdIBIBA0nOlfmzW1y46tVbrGYZYM2PJJbB2BIO2MfMTWARj3RFGMhXilbcnUGieFBvnH/UO5BPkjessITi8pcSFJHhaUBC/Uy5DIGQGN0I1gnJXfG+cHNOGLJF1eoyPpZCztBOWZURhpHk7HU7PqJOSzbDIxYuMwbxKo1ZDIFIyuCoJLHnjShXtzrrVnWdAbhX62QEhoxIVhIzjSNjhlPaBknO2+AHxPf28cEwjhlQOJGOIJACzAlj5vadzVH6V/FU37uPsiuocQYm3kJBUmNjg8xlDsa5f0r+Kpv3cfZFcPS/vLHX+lvDd2vouPFfhvDPVN90lWuqpxX4bwz1TfdJVrruKhSlKBSlKBSlKBSlKBSlKBSlKBSlKBSlKBSlKBSlKBSlKBSlKCrcN+OLz92tvt3NVPoKP6oP2kv3rVbOG/HF5+7W327muIWdhGQxOcl35Mw/LbsBrn6RwvabcUZ5bc0dzH0YKNeuM89mx2PhPE3ihjjMEwdFClkaHBwT+c/Lc9naakIekIUeTaSjO53gyT2k++bmuKeLYv0v439tPFsX6X8b+2tY7VH54+X7lH23heSrzh2h+PblltpkY41FTb5bHLOX3/8Adaq8aPWLOttLohWSFgWh1F5Xt3BHvm48g5PpHzch8Wxfpfxv7at/Dbb+xbhQfI6/l5Wecf5WqpbU39uvVE7OXx80tnSdi/MxRTMZRnty3Qvk/SEOMNazEfrwg7dxEuRWhb8TYaNcMz6G1bC3jy2+5xLvzJ9ZJ9XI/FsX6X8b+2ni2L9L+N/bUWeK54+X7kXtvC8lXnDtN50iZ43UW02WVgMtDjcEfKVTemERXhc6nmsGD8wANUjxbF+l/G/trS41w+MW8pGrIQ/lsezuzVe9hbuIrom5XH4Zz2U/6ltadw8Tq00Tt2eDuXFfhvDPVN90lWuqpxX4bwz1TfdJVrrtLpSlKBSlKBSlKBSlKBSlKBSlKBSlKBSlKBSlKBSlKBSlKBSlKCrcN+OLz92tvt3Nca4f5p/Xf7bV2Xhvxxefu1t9u5rjXD/NP67/AG2qK7ucfTXuaevpLZpSlQvNFWfh5XxRceVv142yP/z7KrFWnhz/ANj3Awfx49XOOt6PF0tGd65+2VWpSlaOaVo8e+DTfqN/tW9Wjx74NN+o3+1Zjelse8p6w7RxX4bwz1TfdJVrqqcV+G8M9U33SVa6tPcFKUoFKUoFKUoFKUoFKUoFKUoFKUoFKUoFKUoFKUoFKUoFKUoKtw344vPTbW2PTh7jNcdt4ihljbzo5pUPrWRhn5+fz12Tjr+5762uTtHKptpT2KWYPAT3DUGT1yLVB8KXCGtLo3gBNtc6RKQD71KBpDH9FxgZ7x6a0rjOHP0nYqvWPw742q/SikEZG4PbSq7yRU/Z3Ljhc6BUKGcZbWQwPvR8zRg+cPyqgKzLe4jMP5zB/R5IIb+fV/8Awramcl3BXYt1V5+NMww0pStVIrS40haB1UZZxoUdpZyFUD0kmt2p3wdcEN7crcEf1a2bUrY2llGdIXvVOZP52O6tqIzlcwNiq9epiN0bZX/jS4v+GrzIE/0CNATju3H01aaqto4ueKPIN47GMwg9hmnKvKP+1EjB/X9dWqrL2JSlKBSlKBSlKBSlKBSlKBSlKBSlKBSlKBSlKBSlKBSvM17QKUpQavFOHxXETwzKHjkUqyntB/2NVZOIzWSGDiKme2xhbvTrBT824QDyCB+Xurbk6e250oOYP4P+FzgycPvOoDb4jkSaHffzGPk+oEVg/ozl/wATj/yq/wDPV94h0U4dOdU1pBIeeTEmfnON61PwB4R/cbf6pfZWNWJQV4azXOdVETPRTf6Mpf8AE4/8qv8Az15/RlL/AInH/lV/5quf4A8I/uNv9Uvsp+APCP7jb/VL7Kxqxwa9iw/JHkpv9GUv+Jx/5Vf+en9GUv8Aicf+VX/nq5fgDwj+42/1S+yn4A8I/uNv9UvspqxwOxYfkjyVa38HvD4hrv7zr1G+lmSCHbvUHLeosR6KmX45JdILfhChY8aTdlMQRLy96XbrnHYB5IPM9lS9p0N4ZEdUdnbqe8RJ/wCRU7WYjJNRbpojKmMo/RocD4TFawpDFnSvaxyzMTlmY9rMSST3mt+lKy3KUpQKUpQKUpQKUpQKUpQKUpQRXSfjPuO2kuDGZViGpwpAIUcyM8/VUNcdOVhS3lubeWGC40hZdSOiGQZXrNLZXPfgis/hO+Kr39i1QcPRa6v7SyjuZoltUWGQxxRtrl0opVWdnwo78Df0UE/J0oaS4lt7OD3S8GBM5kEUSMeSa8Es/oCnHaRX3wvpQJXmgMLR3UIDNAzL5StyZJPNZT37ekCq14EtS210kn49LuXrh26zp3PfnHP0V98TGrpJbdXzjtHMuBnCljpB7s7UFj6F9JxxCAXCRNFGxIXWyknSxU7DluKxdJulfuOa3iMDye6X6uNldANW2dQY5A3578jUL4DPieD9aX71qweEedHvOEaSG03jKcdhAUEesUEjxXp61vbSXUtnKIYpDGTrjySsnVEqucldQ51n4z00ktdfXWci6IWmyJYiGWNkV9O+7DWuRtzFR3hyH9jz/rR/erUv4Th/ZV7+xaghevZyOKyWc0+iIvApli95QrltEYPnkcySScYHdVh4r0pVJ1tbeJrm4ZNZRSEVE7Gkc+aD2bEnuqA4LwriL2NiY7tdA9zs0fUhCY1ZGZRIH/NB7N+W2a1PB9cIeM8WJIYy9Q8TfnR6W3U9q7pyoLKOktws8dvNZskkquUZZVeJtAyVD4BD8tio2zucV50K6b23EVl6oNHLC2HicrqHYDscEZBGR3VY5Y0JUsASpyuew4I29OCfpNcsuOj04tLXiVgP63bodSY2ni1EshA3JHZ9HdgLbJ0ukCXTm1fFmxWTEkeSRGsh09/kuO6vG6cQJZxXUsbp7oKiCIFXllL40qoBxk+vA76rXA+Mx3nDeL3MYIWVpCAeYItIVI+Yg1CREpcdG3kOIuqZQT5okZAAPWxKAeqgvnGOll5awPcXFg3VoM+9zpIy+lwVGkd5Utit6/6T4uTaW0RuZ1XXINYjjiB83XIQcE9gAJ27KnbmJGRlcAowIYHkQRgg+jFc88GSleIcZWT8abhW35mNusMW/aAD82aCz8L6TB7g2lxEba4C61UsHSRe1o5ABqwdiCAR3VKcW4nDbQvNO4SOMZZj7O0+iqL09BbjPBlj/GK07NgZwmmMZPoOGFeeHlG8XI2CY1uIzMB2puPtFaCftukl5JGJ04fIYSupQZUE7DmCIcY3G4BcHesadOoWitGjieSa8XVDApXVjtZ2OyKO0+vGatUUisoZSCpAII3BB3BFc5gjSPpJuAFezxDjGnIkPWAdxznNBYm6VNDLFFfQe5uvbRFIsgliL9iM+lSjnsyMHB3r2w6VGS+ksvc7K8Sh3cuhXS2wIxuT6KgfDqA3DOrAzLJNEsIHnFy3JfTgGvro/n8IL7PP3LDn15GaC68W4nDbQvNOwSOMZZj7O0+ioD8KbrqfdJsJBb6df41DPoxnV1OMct8a847OyoHw7SZsFXOQssckqDzjEraWOO7UyV0R5k0FyRo06ifydOM5z3YoKj0m8IlvaW0N2I3nt5yArxlc5YM26sQeSn59qtnuuPq+t1Dq9OvV2acas57sb1xboJwzreF8PinUmKa9lAU/mNb3H/kEg1IdFbqaSLxHNvLBN1crdjWieXn/AL/JjxnOHz6KC0cF8IgurWe7itZOrtywcM6K+UUO2Fz3EczWRun4W0jvZLWZbaQA9YpjcorHAZkDZx6s1W+jPxfx798vPsLUZccPvT0ehkNwj2yQo8lv1RjZ0UgsnXq+R/DQdD6Q9MBbS20YgaYXbBYnR0C5IU76jkDDZzvyNTHGuKrbW0lxKMCJC7DPaBnTn0naue9Lb1J34BLGuhHmVlX80FEwPm5VZelN4z3UFukL3CR+/wA6p1eRglbdSHIGGcM3PPvQoJ7hHFEubaO4iGVlQOoz3jOM9+dqhejHTeC7uJ7Uq0NxbsQ0blTqAOCylTuAf9xVf8FVw1tNdcMkRohE3XWyuQX6mUnyTgkHScb5OdR5Yr44p0Ve5hNzat1d9a3Nw0D9je/NmNu8H+We4mgt9v0izcXEMkRiW2RXkkZ106XDlSMb/wDTbPdWlY9Kri4j6+1smltzkqzSrFJIB2pGRuD2amXNc7uOOvxGz4xMiNHILe2WaMg5VozP1q4O+29dX6ISI1jamPBUwx4x+oKDJ0e47BeQiaAkqSQQRpZWGzKy9jClUvwThjc8XkX8Q92er7iwL9aR68pv20oLxxzhEV1C0M2rq32YKxXUO4kb4rJwrh6QRLEhYogCrrYuQAMAZO5wB21t0oIW76NQtM1xG0lvM4Ad4m06wOWtSCrEdhIyN694b0at4OtMesSTnMsxcmVyOWZDvgdgGw7KmaUFb4Z0KtbeIQwPcRRjOFW4kAGo5ON8jesD9B+HnqFzJm2YvEBO+VdjqZjvlmJGSWz295q11zqCWCXpDHLEUkVrJsOuCCRLp84fRQWzpF0dt7yEQXJdo9sqHK6iMEZI3JyM1k4rwaGa3NvMzmJhhsyEFgewtzNUvwq3Vww12pOeHaLh8FcF87KwznAjDkgc9a91WDpFxGG54RPMpVo5bZmGcEboTg9mQdvWKDIeidr1HU9dcCELo0i5kA0jbTkNnHZzrLxLopZy9S/lRPAoWKWKQxuqgABdQPlL6DkVBcIEH4PJr0dX7l8rOnT5u+ezOf51ReORypwy+4fLnquHsTHITgSrIwa1UHtIBckDtVOeTQdch4JCp6x5ZJZMYWWSQErnnoAAVCe0qMnFbHR/hkFtEIYGJjTZQXMmkdwJOcVSvDKE8RPp04950Yxjz1835s8qneiPUrK6t1HupkywgAC9SrnqdQHI+Wee5w3YKDdk6K2fVXEQBjjuXaSYI5QEsoVtx5oOATjtzXx+CdjJae42XrrdcBVZy5TAwNLZyCOzfO9TPENPVSa8adLZ1YxjBznO2K5v4P8AqfwbOqTqkMUokkQAlMlgzEDmR29tBbLPgFs4CNcy3Ua8o5J+sXycDDY3kAyPPLc62+J9HreWZZ8tDcBSoljbQ5X81ux1HPDA4qpdAFnivWt7mOB5I7VOrubfYPCXARXUdvkkg/rY51pdPeMyRXUPEEJa3spupk0lSpWXAnPPUWDaBj9A0F74bwC3t5HnyzzSAB5pW1OQOSgnZV9CgCt+4ihmRo3CSo4IZThgQeYIqA8IHFbOCxNxcKkyIVeJCQVkk5xjuYZ3+bPZUT4L+GxWwZJGV765Hui506fIBbCIceaBqOB6GoJqy6IwQr1UU9ykWDiETsFAyM6T56gZAwGAGa3L7ozaSRxR9WIxbkGExkxtFjbyGXdQe0cj25qh9LeNyQ39vxEEm1hla1kIZSmh9Id9jnIkBBGOSLXU1YEZG4PI0ECvR22SVLm4keaSIERyTuMR6sZ0gAKpOwzjJ23rHH0TtTO9ykk3WyqAzrO+6jBUYBxjlioTpQw8dWHujHubq5er1+Z1/Zz216cYz3nHbVn4LDZRCdrbQqtIXmK4CB9ChznkNgM47c53zQYrLoxaI07ENM06qkvWyNNlRqwuHJ0r5R2GBWnJ0QtRF7naaYW+MdQZjoxnOnPn6OzTqxjbGKqnBeNSQ8XSWYkQ8WizFqK4Uw7xAYJ2KOOeN3Ire8ICxHi/BusCEZudWrGMdXHjOfTmgt150dt5Op89BbkNCsblFQhWUEAfosR6jWZeEQCeWZRiaSNEdwfK0oWK+rmd+3A7qqPgoJC32g4sxcv7l/MCDOvR2dXnljbnioq0468XFobp2ItuJqYkJZdHvTZtyMH8oMTvvmQigtkXQ6yijmiDyolyzPMvXt5bPs5JJyCfRivB0IsDEluTK8MWMQmeQoAOQZdXlD0Go/wucHMlot1EoNxYuJ48jOQhBdT2lSBnH6Iqe6LIHiNyU0NdESkEDUFIAjDHtwoHzk0GHifReyuXhdi2bYgwiOUosZGMEKpx+SOfd662uF8It4ppZo3d5JgvWFpC+QgIXY8gMnljmaqnghEeOJaNGPGE/m483ydPL8nnjsqhKkfiyc2oT3b4yf3L1enrdXWLsuN8aOfZj0UHZL3ovby3S3bGUTopVWWRlwpzldI2I3PPNbXBuDRWwcRFyHZnIdy/lOxZyM8skk1ILnAzz7cV7QR9pwW3jmnmRAHuAnW9zdWGCnHLOGIJ7dqjIeh1vGrRwST28LkloopCqeVz07ZjH6hXmTVjpQanC+HQ28SwwIscaDCqowB/7pW3SgUpSgUpSgVHcN4FawMzwwpGzDBKjsyWwO4ZJOBtSlBtNZxHUTGh1edlR5WOWdt699yRadGhNH5ukafoxilKDz3HFp0aE0fm6Rp7+WMV69pEQFKIVHIFQQMDA2x3bUpQePZxFQpRCq8lKggeoYwK9t7SJM6ERM89Khc/QKUoMkkYYEMAQeYIyD81Y47SJVKqiBTzAUAH1jG9KUHlrZxRgiONIwTk6FC5PecDc14bCHBHVpgnJGhcE9/Ln6aUoPp7WMqFKKVHJSoIHqHIV5b2kSZ0IiZ56VC5+gV7Sg+PF8GNPVR4znGhcZ5ZxjnWwqgAADAGwA2ApSgx3FukilZFV1PNWAYH5jtRbdAmgKoTGNOBpx3Y5YpSg+DYQ7e9p5Pm+Qu2+dttt69nsonOXjRzyyyqx/mKUoMpQYxgYxjGNsd2O6sDcPgIAMUZA5DQu3q22pSg2GUEEEZB2IPI00jGMbd3ZSlBhhs4kzojRc7HSoGfXgb86QWcSHKRoh5ZVQD/ACFKUGelKUClKUClKUH/2Q=="/>
          <p:cNvSpPr>
            <a:spLocks noChangeAspect="1" noChangeArrowheads="1"/>
          </p:cNvSpPr>
          <p:nvPr userDrawn="1"/>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pic>
        <p:nvPicPr>
          <p:cNvPr id="1032" name="Picture 3"/>
          <p:cNvPicPr>
            <a:picLocks noChangeAspect="1" noChangeArrowheads="1"/>
          </p:cNvPicPr>
          <p:nvPr/>
        </p:nvPicPr>
        <p:blipFill>
          <a:blip r:embed="rId16" cstate="email">
            <a:extLst>
              <a:ext uri="{28A0092B-C50C-407E-A947-70E740481C1C}">
                <a14:useLocalDpi xmlns:a14="http://schemas.microsoft.com/office/drawing/2010/main"/>
              </a:ext>
            </a:extLst>
          </a:blip>
          <a:srcRect/>
          <a:stretch>
            <a:fillRect/>
          </a:stretch>
        </p:blipFill>
        <p:spPr bwMode="auto">
          <a:xfrm>
            <a:off x="314960" y="83824"/>
            <a:ext cx="838200" cy="852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8"/>
          <p:cNvPicPr>
            <a:picLocks noChangeAspect="1" noChangeArrowheads="1"/>
          </p:cNvPicPr>
          <p:nvPr/>
        </p:nvPicPr>
        <p:blipFill>
          <a:blip r:embed="rId17" cstate="email">
            <a:extLst>
              <a:ext uri="{28A0092B-C50C-407E-A947-70E740481C1C}">
                <a14:useLocalDpi xmlns:a14="http://schemas.microsoft.com/office/drawing/2010/main"/>
              </a:ext>
            </a:extLst>
          </a:blip>
          <a:srcRect/>
          <a:stretch>
            <a:fillRect/>
          </a:stretch>
        </p:blipFill>
        <p:spPr bwMode="auto">
          <a:xfrm>
            <a:off x="2037398" y="320361"/>
            <a:ext cx="1160462" cy="28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4" name="10 Imagen"/>
          <p:cNvPicPr>
            <a:picLocks noChangeAspect="1"/>
          </p:cNvPicPr>
          <p:nvPr/>
        </p:nvPicPr>
        <p:blipFill>
          <a:blip r:embed="rId18" cstate="email">
            <a:extLst>
              <a:ext uri="{28A0092B-C50C-407E-A947-70E740481C1C}">
                <a14:useLocalDpi xmlns:a14="http://schemas.microsoft.com/office/drawing/2010/main"/>
              </a:ext>
            </a:extLst>
          </a:blip>
          <a:srcRect/>
          <a:stretch>
            <a:fillRect/>
          </a:stretch>
        </p:blipFill>
        <p:spPr bwMode="auto">
          <a:xfrm>
            <a:off x="1348423" y="102874"/>
            <a:ext cx="544512" cy="72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http://www.javeriana.edu.co/fcea/1ercongreso_Colomb_costos_gestion/imgs_micrositio/cabezote_1er_Cong_costos_gestion.gif"/>
          <p:cNvPicPr>
            <a:picLocks noChangeAspect="1" noChangeArrowheads="1"/>
          </p:cNvPicPr>
          <p:nvPr userDrawn="1"/>
        </p:nvPicPr>
        <p:blipFill>
          <a:blip r:embed="rId19" cstate="email">
            <a:extLst>
              <a:ext uri="{28A0092B-C50C-407E-A947-70E740481C1C}">
                <a14:useLocalDpi xmlns:a14="http://schemas.microsoft.com/office/drawing/2010/main"/>
              </a:ext>
            </a:extLst>
          </a:blip>
          <a:srcRect/>
          <a:stretch>
            <a:fillRect/>
          </a:stretch>
        </p:blipFill>
        <p:spPr bwMode="auto">
          <a:xfrm>
            <a:off x="3871862" y="-5125"/>
            <a:ext cx="5272138" cy="1005250"/>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707" r:id="rId13"/>
    <p:sldLayoutId id="2147483708" r:id="rId14"/>
  </p:sldLayoutIdLst>
  <p:hf sldNum="0" hdr="0"/>
  <p:txStyles>
    <p:titleStyle>
      <a:lvl1pPr marL="484188" indent="-484188" algn="l" rtl="0" eaLnBrk="1" fontAlgn="base" hangingPunct="1">
        <a:spcBef>
          <a:spcPct val="0"/>
        </a:spcBef>
        <a:spcAft>
          <a:spcPct val="0"/>
        </a:spcAft>
        <a:defRPr lang="es-ES" sz="1600" kern="1200">
          <a:ln w="6350">
            <a:noFill/>
          </a:ln>
          <a:solidFill>
            <a:schemeClr val="tx2"/>
          </a:solidFill>
          <a:latin typeface="Calibri" pitchFamily="34" charset="0"/>
          <a:ea typeface="+mj-ea"/>
          <a:cs typeface="Calibri" pitchFamily="34" charset="0"/>
        </a:defRPr>
      </a:lvl1pPr>
      <a:lvl2pPr marL="484188" indent="-484188" algn="l" rtl="0" eaLnBrk="1" fontAlgn="base" hangingPunct="1">
        <a:spcBef>
          <a:spcPct val="0"/>
        </a:spcBef>
        <a:spcAft>
          <a:spcPct val="0"/>
        </a:spcAft>
        <a:defRPr sz="1600">
          <a:solidFill>
            <a:schemeClr val="tx2"/>
          </a:solidFill>
          <a:latin typeface="Calibri" pitchFamily="34" charset="0"/>
        </a:defRPr>
      </a:lvl2pPr>
      <a:lvl3pPr marL="484188" indent="-484188" algn="l" rtl="0" eaLnBrk="1" fontAlgn="base" hangingPunct="1">
        <a:spcBef>
          <a:spcPct val="0"/>
        </a:spcBef>
        <a:spcAft>
          <a:spcPct val="0"/>
        </a:spcAft>
        <a:defRPr sz="1600">
          <a:solidFill>
            <a:schemeClr val="tx2"/>
          </a:solidFill>
          <a:latin typeface="Calibri" pitchFamily="34" charset="0"/>
        </a:defRPr>
      </a:lvl3pPr>
      <a:lvl4pPr marL="484188" indent="-484188" algn="l" rtl="0" eaLnBrk="1" fontAlgn="base" hangingPunct="1">
        <a:spcBef>
          <a:spcPct val="0"/>
        </a:spcBef>
        <a:spcAft>
          <a:spcPct val="0"/>
        </a:spcAft>
        <a:defRPr sz="1600">
          <a:solidFill>
            <a:schemeClr val="tx2"/>
          </a:solidFill>
          <a:latin typeface="Calibri" pitchFamily="34" charset="0"/>
        </a:defRPr>
      </a:lvl4pPr>
      <a:lvl5pPr marL="484188" indent="-484188" algn="l" rtl="0" eaLnBrk="1" fontAlgn="base" hangingPunct="1">
        <a:spcBef>
          <a:spcPct val="0"/>
        </a:spcBef>
        <a:spcAft>
          <a:spcPct val="0"/>
        </a:spcAft>
        <a:defRPr sz="1600">
          <a:solidFill>
            <a:schemeClr val="tx2"/>
          </a:solidFill>
          <a:latin typeface="Calibri" pitchFamily="34" charset="0"/>
        </a:defRPr>
      </a:lvl5pPr>
      <a:lvl6pPr marL="941388" indent="-484188" algn="l" rtl="0" eaLnBrk="1" fontAlgn="base" hangingPunct="1">
        <a:spcBef>
          <a:spcPct val="0"/>
        </a:spcBef>
        <a:spcAft>
          <a:spcPct val="0"/>
        </a:spcAft>
        <a:defRPr sz="1600">
          <a:solidFill>
            <a:schemeClr val="tx2"/>
          </a:solidFill>
          <a:latin typeface="Calibri" pitchFamily="34" charset="0"/>
        </a:defRPr>
      </a:lvl6pPr>
      <a:lvl7pPr marL="1398588" indent="-484188" algn="l" rtl="0" eaLnBrk="1" fontAlgn="base" hangingPunct="1">
        <a:spcBef>
          <a:spcPct val="0"/>
        </a:spcBef>
        <a:spcAft>
          <a:spcPct val="0"/>
        </a:spcAft>
        <a:defRPr sz="1600">
          <a:solidFill>
            <a:schemeClr val="tx2"/>
          </a:solidFill>
          <a:latin typeface="Calibri" pitchFamily="34" charset="0"/>
        </a:defRPr>
      </a:lvl7pPr>
      <a:lvl8pPr marL="1855788" indent="-484188" algn="l" rtl="0" eaLnBrk="1" fontAlgn="base" hangingPunct="1">
        <a:spcBef>
          <a:spcPct val="0"/>
        </a:spcBef>
        <a:spcAft>
          <a:spcPct val="0"/>
        </a:spcAft>
        <a:defRPr sz="1600">
          <a:solidFill>
            <a:schemeClr val="tx2"/>
          </a:solidFill>
          <a:latin typeface="Calibri" pitchFamily="34" charset="0"/>
        </a:defRPr>
      </a:lvl8pPr>
      <a:lvl9pPr marL="2312988" indent="-484188" algn="l" rtl="0" eaLnBrk="1" fontAlgn="base" hangingPunct="1">
        <a:spcBef>
          <a:spcPct val="0"/>
        </a:spcBef>
        <a:spcAft>
          <a:spcPct val="0"/>
        </a:spcAft>
        <a:defRPr sz="1600">
          <a:solidFill>
            <a:schemeClr val="tx2"/>
          </a:solidFill>
          <a:latin typeface="Calibri" pitchFamily="34" charset="0"/>
        </a:defRPr>
      </a:lvl9pPr>
    </p:titleStyle>
    <p:bodyStyle>
      <a:lvl1pPr marL="447675" indent="-382588" algn="l" rtl="0" eaLnBrk="1" fontAlgn="base" hangingPunct="1">
        <a:spcBef>
          <a:spcPct val="20000"/>
        </a:spcBef>
        <a:spcAft>
          <a:spcPct val="0"/>
        </a:spcAft>
        <a:buClr>
          <a:schemeClr val="accent1"/>
        </a:buClr>
        <a:buSzPct val="80000"/>
        <a:buFont typeface="Wingdings 2" pitchFamily="18" charset="2"/>
        <a:buChar char=""/>
        <a:defRPr lang="es-ES" sz="3000" kern="1200">
          <a:solidFill>
            <a:schemeClr val="tx1"/>
          </a:solidFill>
          <a:latin typeface="+mn-lt"/>
          <a:ea typeface="+mn-ea"/>
          <a:cs typeface="+mn-cs"/>
        </a:defRPr>
      </a:lvl1pPr>
      <a:lvl2pPr marL="822325" indent="-285750" algn="l" rtl="0" eaLnBrk="1" fontAlgn="base" hangingPunct="1">
        <a:spcBef>
          <a:spcPct val="20000"/>
        </a:spcBef>
        <a:spcAft>
          <a:spcPct val="0"/>
        </a:spcAft>
        <a:buClr>
          <a:schemeClr val="accent1"/>
        </a:buClr>
        <a:buSzPct val="95000"/>
        <a:buFont typeface="Verdana" pitchFamily="34" charset="0"/>
        <a:buChar char="›"/>
        <a:defRPr lang="es-ES" sz="2600" kern="1200">
          <a:solidFill>
            <a:schemeClr val="tx1"/>
          </a:solidFill>
          <a:latin typeface="+mn-lt"/>
          <a:ea typeface="+mn-ea"/>
          <a:cs typeface="+mn-cs"/>
        </a:defRPr>
      </a:lvl2pPr>
      <a:lvl3pPr marL="1104900" indent="-228600" algn="l" rtl="0" eaLnBrk="1" fontAlgn="base" hangingPunct="1">
        <a:spcBef>
          <a:spcPct val="20000"/>
        </a:spcBef>
        <a:spcAft>
          <a:spcPct val="0"/>
        </a:spcAft>
        <a:buClr>
          <a:schemeClr val="accent1"/>
        </a:buClr>
        <a:buFont typeface="Wingdings 2" pitchFamily="18" charset="2"/>
        <a:buChar char=""/>
        <a:defRPr lang="es-ES" sz="2400" kern="1200">
          <a:solidFill>
            <a:schemeClr val="tx1"/>
          </a:solidFill>
          <a:latin typeface="+mn-lt"/>
          <a:ea typeface="+mn-ea"/>
          <a:cs typeface="+mn-cs"/>
        </a:defRPr>
      </a:lvl3pPr>
      <a:lvl4pPr marL="1371600" indent="-209550" algn="l" rtl="0" eaLnBrk="1" fontAlgn="base" hangingPunct="1">
        <a:spcBef>
          <a:spcPct val="20000"/>
        </a:spcBef>
        <a:spcAft>
          <a:spcPct val="0"/>
        </a:spcAft>
        <a:buClr>
          <a:schemeClr val="accent1"/>
        </a:buClr>
        <a:buFont typeface="Wingdings 2" pitchFamily="18" charset="2"/>
        <a:buChar char=""/>
        <a:defRPr lang="es-ES" sz="2000" kern="1200">
          <a:solidFill>
            <a:schemeClr val="tx1"/>
          </a:solidFill>
          <a:latin typeface="+mn-lt"/>
          <a:ea typeface="+mn-ea"/>
          <a:cs typeface="+mn-cs"/>
        </a:defRPr>
      </a:lvl4pPr>
      <a:lvl5pPr marL="1600200" indent="-209550" algn="l" rtl="0" eaLnBrk="1" fontAlgn="base" hangingPunct="1">
        <a:spcBef>
          <a:spcPct val="20000"/>
        </a:spcBef>
        <a:spcAft>
          <a:spcPct val="0"/>
        </a:spcAft>
        <a:buClr>
          <a:srgbClr val="C1CBB6"/>
        </a:buClr>
        <a:buFont typeface="Wingdings 2" pitchFamily="18" charset="2"/>
        <a:buChar char=""/>
        <a:defRPr lang="es-ES"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lang="es-ES"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lang="es-ES"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lang="es-ES"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lang="es-ES" sz="1600" kern="1200">
          <a:solidFill>
            <a:schemeClr val="tx1"/>
          </a:solidFill>
          <a:latin typeface="+mn-lt"/>
          <a:ea typeface="+mn-ea"/>
          <a:cs typeface="+mn-cs"/>
        </a:defRPr>
      </a:lvl9pPr>
    </p:bodyStyle>
    <p:otherStyle>
      <a:lvl1pPr marL="0" algn="l" rtl="0" eaLnBrk="1" latinLnBrk="0" hangingPunct="1">
        <a:defRPr kumimoji="0" lang="es-ES" kern="1200">
          <a:solidFill>
            <a:schemeClr val="tx1"/>
          </a:solidFill>
          <a:latin typeface="+mn-lt"/>
          <a:ea typeface="+mn-ea"/>
          <a:cs typeface="+mn-cs"/>
        </a:defRPr>
      </a:lvl1pPr>
      <a:lvl2pPr marL="457200" algn="l" rtl="0" eaLnBrk="1" latinLnBrk="0" hangingPunct="1">
        <a:defRPr kumimoji="0" lang="es-ES" kern="1200">
          <a:solidFill>
            <a:schemeClr val="tx1"/>
          </a:solidFill>
          <a:latin typeface="+mn-lt"/>
          <a:ea typeface="+mn-ea"/>
          <a:cs typeface="+mn-cs"/>
        </a:defRPr>
      </a:lvl2pPr>
      <a:lvl3pPr marL="914400" algn="l" rtl="0" eaLnBrk="1" latinLnBrk="0" hangingPunct="1">
        <a:defRPr kumimoji="0" lang="es-ES" kern="1200">
          <a:solidFill>
            <a:schemeClr val="tx1"/>
          </a:solidFill>
          <a:latin typeface="+mn-lt"/>
          <a:ea typeface="+mn-ea"/>
          <a:cs typeface="+mn-cs"/>
        </a:defRPr>
      </a:lvl3pPr>
      <a:lvl4pPr marL="1371600" algn="l" rtl="0" eaLnBrk="1" latinLnBrk="0" hangingPunct="1">
        <a:defRPr kumimoji="0" lang="es-ES" kern="1200">
          <a:solidFill>
            <a:schemeClr val="tx1"/>
          </a:solidFill>
          <a:latin typeface="+mn-lt"/>
          <a:ea typeface="+mn-ea"/>
          <a:cs typeface="+mn-cs"/>
        </a:defRPr>
      </a:lvl4pPr>
      <a:lvl5pPr marL="1828800" algn="l" rtl="0" eaLnBrk="1" latinLnBrk="0" hangingPunct="1">
        <a:defRPr kumimoji="0" lang="es-ES" kern="1200">
          <a:solidFill>
            <a:schemeClr val="tx1"/>
          </a:solidFill>
          <a:latin typeface="+mn-lt"/>
          <a:ea typeface="+mn-ea"/>
          <a:cs typeface="+mn-cs"/>
        </a:defRPr>
      </a:lvl5pPr>
      <a:lvl6pPr marL="2286000" algn="l" rtl="0" eaLnBrk="1" latinLnBrk="0" hangingPunct="1">
        <a:defRPr kumimoji="0" lang="es-ES" kern="1200">
          <a:solidFill>
            <a:schemeClr val="tx1"/>
          </a:solidFill>
          <a:latin typeface="+mn-lt"/>
          <a:ea typeface="+mn-ea"/>
          <a:cs typeface="+mn-cs"/>
        </a:defRPr>
      </a:lvl6pPr>
      <a:lvl7pPr marL="2743200" algn="l" rtl="0" eaLnBrk="1" latinLnBrk="0" hangingPunct="1">
        <a:defRPr kumimoji="0" lang="es-ES" kern="1200">
          <a:solidFill>
            <a:schemeClr val="tx1"/>
          </a:solidFill>
          <a:latin typeface="+mn-lt"/>
          <a:ea typeface="+mn-ea"/>
          <a:cs typeface="+mn-cs"/>
        </a:defRPr>
      </a:lvl7pPr>
      <a:lvl8pPr marL="3200400" algn="l" rtl="0" eaLnBrk="1" latinLnBrk="0" hangingPunct="1">
        <a:defRPr kumimoji="0" lang="es-ES" kern="1200">
          <a:solidFill>
            <a:schemeClr val="tx1"/>
          </a:solidFill>
          <a:latin typeface="+mn-lt"/>
          <a:ea typeface="+mn-ea"/>
          <a:cs typeface="+mn-cs"/>
        </a:defRPr>
      </a:lvl8pPr>
      <a:lvl9pPr marL="3657600" algn="l" rtl="0" eaLnBrk="1" latinLnBrk="0" hangingPunct="1">
        <a:defRPr kumimoji="0" lang="es-ES"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xml"/><Relationship Id="rId1" Type="http://schemas.openxmlformats.org/officeDocument/2006/relationships/slideLayout" Target="../slideLayouts/slideLayout14.xml"/><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1.xml"/><Relationship Id="rId5" Type="http://schemas.openxmlformats.org/officeDocument/2006/relationships/image" Target="../media/image15.jp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11.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3.xml"/><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7504" y="925970"/>
            <a:ext cx="9122243" cy="6535478"/>
          </a:xfrm>
          <a:prstGeom prst="rect">
            <a:avLst/>
          </a:prstGeom>
        </p:spPr>
      </p:pic>
    </p:spTree>
    <p:extLst>
      <p:ext uri="{BB962C8B-B14F-4D97-AF65-F5344CB8AC3E}">
        <p14:creationId xmlns:p14="http://schemas.microsoft.com/office/powerpoint/2010/main" val="278018152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797" y="1052736"/>
            <a:ext cx="9120406" cy="5688632"/>
          </a:xfrm>
          <a:prstGeom prst="rect">
            <a:avLst/>
          </a:prstGeom>
        </p:spPr>
      </p:pic>
    </p:spTree>
    <p:extLst>
      <p:ext uri="{BB962C8B-B14F-4D97-AF65-F5344CB8AC3E}">
        <p14:creationId xmlns:p14="http://schemas.microsoft.com/office/powerpoint/2010/main" val="123450063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1433669"/>
            <a:ext cx="8928100" cy="536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8 CuadroTexto"/>
          <p:cNvSpPr txBox="1"/>
          <p:nvPr/>
        </p:nvSpPr>
        <p:spPr>
          <a:xfrm>
            <a:off x="899592" y="1445875"/>
            <a:ext cx="1632669" cy="830997"/>
          </a:xfrm>
          <a:prstGeom prst="rect">
            <a:avLst/>
          </a:prstGeom>
          <a:noFill/>
        </p:spPr>
        <p:txBody>
          <a:bodyPr wrap="square">
            <a:spAutoFit/>
          </a:bodyPr>
          <a:lstStyle/>
          <a:p>
            <a:pPr fontAlgn="auto">
              <a:spcBef>
                <a:spcPts val="0"/>
              </a:spcBef>
              <a:spcAft>
                <a:spcPts val="0"/>
              </a:spcAft>
              <a:defRPr/>
            </a:pPr>
            <a:r>
              <a:rPr lang="es-CO" sz="2400" b="1" dirty="0">
                <a:solidFill>
                  <a:schemeClr val="accent2">
                    <a:lumMod val="50000"/>
                  </a:schemeClr>
                </a:solidFill>
                <a:latin typeface="+mn-lt"/>
              </a:rPr>
              <a:t>Saben redactar</a:t>
            </a:r>
            <a:endParaRPr lang="es-MX" sz="2400" b="1" dirty="0">
              <a:solidFill>
                <a:schemeClr val="accent2">
                  <a:lumMod val="50000"/>
                </a:schemeClr>
              </a:solidFill>
              <a:latin typeface="+mn-lt"/>
            </a:endParaRPr>
          </a:p>
        </p:txBody>
      </p:sp>
      <p:sp>
        <p:nvSpPr>
          <p:cNvPr id="6" name="9 CuadroTexto"/>
          <p:cNvSpPr txBox="1"/>
          <p:nvPr/>
        </p:nvSpPr>
        <p:spPr>
          <a:xfrm>
            <a:off x="1691680" y="5469031"/>
            <a:ext cx="1728192" cy="1200329"/>
          </a:xfrm>
          <a:prstGeom prst="rect">
            <a:avLst/>
          </a:prstGeom>
          <a:noFill/>
        </p:spPr>
        <p:txBody>
          <a:bodyPr wrap="square">
            <a:spAutoFit/>
          </a:bodyPr>
          <a:lstStyle/>
          <a:p>
            <a:pPr fontAlgn="auto">
              <a:spcBef>
                <a:spcPts val="0"/>
              </a:spcBef>
              <a:spcAft>
                <a:spcPts val="0"/>
              </a:spcAft>
              <a:defRPr/>
            </a:pPr>
            <a:r>
              <a:rPr lang="es-CO" sz="2400" b="1" dirty="0">
                <a:latin typeface="+mn-lt"/>
              </a:rPr>
              <a:t>Saben hablar en Público</a:t>
            </a:r>
            <a:endParaRPr lang="es-MX" sz="2400" b="1" dirty="0">
              <a:latin typeface="+mn-lt"/>
            </a:endParaRPr>
          </a:p>
        </p:txBody>
      </p:sp>
      <p:sp>
        <p:nvSpPr>
          <p:cNvPr id="7" name="10 CuadroTexto"/>
          <p:cNvSpPr txBox="1"/>
          <p:nvPr/>
        </p:nvSpPr>
        <p:spPr>
          <a:xfrm>
            <a:off x="736472" y="4244895"/>
            <a:ext cx="2539384" cy="1200329"/>
          </a:xfrm>
          <a:prstGeom prst="rect">
            <a:avLst/>
          </a:prstGeom>
          <a:noFill/>
        </p:spPr>
        <p:txBody>
          <a:bodyPr wrap="square">
            <a:spAutoFit/>
          </a:bodyPr>
          <a:lstStyle/>
          <a:p>
            <a:pPr fontAlgn="auto">
              <a:spcBef>
                <a:spcPts val="0"/>
              </a:spcBef>
              <a:spcAft>
                <a:spcPts val="0"/>
              </a:spcAft>
              <a:defRPr/>
            </a:pPr>
            <a:r>
              <a:rPr lang="es-CO" sz="2400" b="1" dirty="0">
                <a:solidFill>
                  <a:srgbClr val="002060"/>
                </a:solidFill>
                <a:latin typeface="+mn-lt"/>
              </a:rPr>
              <a:t>Resuelven problemas y generan valor</a:t>
            </a:r>
            <a:endParaRPr lang="es-MX" sz="2400" b="1" dirty="0">
              <a:solidFill>
                <a:srgbClr val="002060"/>
              </a:solidFill>
              <a:latin typeface="+mn-lt"/>
            </a:endParaRPr>
          </a:p>
        </p:txBody>
      </p:sp>
      <p:sp>
        <p:nvSpPr>
          <p:cNvPr id="8" name="11 CuadroTexto"/>
          <p:cNvSpPr txBox="1">
            <a:spLocks noChangeArrowheads="1"/>
          </p:cNvSpPr>
          <p:nvPr/>
        </p:nvSpPr>
        <p:spPr bwMode="auto">
          <a:xfrm rot="20307946">
            <a:off x="2559150" y="1585871"/>
            <a:ext cx="2018073"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Century Gothic" pitchFamily="34" charset="0"/>
                <a:cs typeface="Arial" charset="0"/>
              </a:defRPr>
            </a:lvl1pPr>
            <a:lvl2pPr marL="742950" indent="-285750" eaLnBrk="0" hangingPunct="0">
              <a:defRPr b="1">
                <a:solidFill>
                  <a:schemeClr val="tx1"/>
                </a:solidFill>
                <a:latin typeface="Century Gothic" pitchFamily="34" charset="0"/>
                <a:cs typeface="Arial" charset="0"/>
              </a:defRPr>
            </a:lvl2pPr>
            <a:lvl3pPr marL="1143000" indent="-228600" eaLnBrk="0" hangingPunct="0">
              <a:defRPr b="1">
                <a:solidFill>
                  <a:schemeClr val="tx1"/>
                </a:solidFill>
                <a:latin typeface="Century Gothic" pitchFamily="34" charset="0"/>
                <a:cs typeface="Arial" charset="0"/>
              </a:defRPr>
            </a:lvl3pPr>
            <a:lvl4pPr marL="1600200" indent="-228600" eaLnBrk="0" hangingPunct="0">
              <a:defRPr b="1">
                <a:solidFill>
                  <a:schemeClr val="tx1"/>
                </a:solidFill>
                <a:latin typeface="Century Gothic" pitchFamily="34" charset="0"/>
                <a:cs typeface="Arial" charset="0"/>
              </a:defRPr>
            </a:lvl4pPr>
            <a:lvl5pPr marL="2057400" indent="-228600" eaLnBrk="0" hangingPunct="0">
              <a:defRPr b="1">
                <a:solidFill>
                  <a:schemeClr val="tx1"/>
                </a:solidFill>
                <a:latin typeface="Century Gothic" pitchFamily="34" charset="0"/>
                <a:cs typeface="Arial" charset="0"/>
              </a:defRPr>
            </a:lvl5pPr>
            <a:lvl6pPr marL="2514600" indent="-228600" eaLnBrk="0" fontAlgn="base" hangingPunct="0">
              <a:spcBef>
                <a:spcPct val="0"/>
              </a:spcBef>
              <a:spcAft>
                <a:spcPct val="0"/>
              </a:spcAft>
              <a:defRPr b="1">
                <a:solidFill>
                  <a:schemeClr val="tx1"/>
                </a:solidFill>
                <a:latin typeface="Century Gothic" pitchFamily="34" charset="0"/>
                <a:cs typeface="Arial" charset="0"/>
              </a:defRPr>
            </a:lvl6pPr>
            <a:lvl7pPr marL="2971800" indent="-228600" eaLnBrk="0" fontAlgn="base" hangingPunct="0">
              <a:spcBef>
                <a:spcPct val="0"/>
              </a:spcBef>
              <a:spcAft>
                <a:spcPct val="0"/>
              </a:spcAft>
              <a:defRPr b="1">
                <a:solidFill>
                  <a:schemeClr val="tx1"/>
                </a:solidFill>
                <a:latin typeface="Century Gothic" pitchFamily="34" charset="0"/>
                <a:cs typeface="Arial" charset="0"/>
              </a:defRPr>
            </a:lvl7pPr>
            <a:lvl8pPr marL="3429000" indent="-228600" eaLnBrk="0" fontAlgn="base" hangingPunct="0">
              <a:spcBef>
                <a:spcPct val="0"/>
              </a:spcBef>
              <a:spcAft>
                <a:spcPct val="0"/>
              </a:spcAft>
              <a:defRPr b="1">
                <a:solidFill>
                  <a:schemeClr val="tx1"/>
                </a:solidFill>
                <a:latin typeface="Century Gothic" pitchFamily="34" charset="0"/>
                <a:cs typeface="Arial" charset="0"/>
              </a:defRPr>
            </a:lvl8pPr>
            <a:lvl9pPr marL="3886200" indent="-228600" eaLnBrk="0" fontAlgn="base" hangingPunct="0">
              <a:spcBef>
                <a:spcPct val="0"/>
              </a:spcBef>
              <a:spcAft>
                <a:spcPct val="0"/>
              </a:spcAft>
              <a:defRPr b="1">
                <a:solidFill>
                  <a:schemeClr val="tx1"/>
                </a:solidFill>
                <a:latin typeface="Century Gothic" pitchFamily="34" charset="0"/>
                <a:cs typeface="Arial" charset="0"/>
              </a:defRPr>
            </a:lvl9pPr>
          </a:lstStyle>
          <a:p>
            <a:pPr eaLnBrk="1" hangingPunct="1"/>
            <a:r>
              <a:rPr lang="es-CO" sz="2200" dirty="0">
                <a:solidFill>
                  <a:srgbClr val="002060"/>
                </a:solidFill>
              </a:rPr>
              <a:t>Majan el lenguaje corporativo</a:t>
            </a:r>
            <a:endParaRPr lang="es-MX" sz="2200" dirty="0">
              <a:solidFill>
                <a:srgbClr val="002060"/>
              </a:solidFill>
            </a:endParaRPr>
          </a:p>
        </p:txBody>
      </p:sp>
      <p:sp>
        <p:nvSpPr>
          <p:cNvPr id="9" name="12 CuadroTexto"/>
          <p:cNvSpPr txBox="1"/>
          <p:nvPr/>
        </p:nvSpPr>
        <p:spPr>
          <a:xfrm rot="19102123">
            <a:off x="3416778" y="4776551"/>
            <a:ext cx="2263099" cy="830997"/>
          </a:xfrm>
          <a:prstGeom prst="rect">
            <a:avLst/>
          </a:prstGeom>
          <a:noFill/>
        </p:spPr>
        <p:txBody>
          <a:bodyPr wrap="square">
            <a:spAutoFit/>
          </a:bodyPr>
          <a:lstStyle/>
          <a:p>
            <a:pPr fontAlgn="auto">
              <a:spcBef>
                <a:spcPts val="0"/>
              </a:spcBef>
              <a:spcAft>
                <a:spcPts val="0"/>
              </a:spcAft>
              <a:defRPr/>
            </a:pPr>
            <a:r>
              <a:rPr lang="es-CO" sz="2400" b="1" dirty="0">
                <a:solidFill>
                  <a:schemeClr val="accent2">
                    <a:lumMod val="50000"/>
                  </a:schemeClr>
                </a:solidFill>
                <a:latin typeface="+mn-lt"/>
              </a:rPr>
              <a:t>Pensamiento Estratégico</a:t>
            </a:r>
            <a:endParaRPr lang="es-MX" sz="2400" b="1" dirty="0">
              <a:solidFill>
                <a:schemeClr val="accent2">
                  <a:lumMod val="50000"/>
                </a:schemeClr>
              </a:solidFill>
              <a:latin typeface="+mn-lt"/>
            </a:endParaRPr>
          </a:p>
        </p:txBody>
      </p:sp>
      <p:sp>
        <p:nvSpPr>
          <p:cNvPr id="10" name="13 CuadroTexto"/>
          <p:cNvSpPr txBox="1"/>
          <p:nvPr/>
        </p:nvSpPr>
        <p:spPr>
          <a:xfrm rot="19087022">
            <a:off x="2451362" y="3366772"/>
            <a:ext cx="2116589" cy="769441"/>
          </a:xfrm>
          <a:prstGeom prst="rect">
            <a:avLst/>
          </a:prstGeom>
          <a:noFill/>
        </p:spPr>
        <p:txBody>
          <a:bodyPr wrap="square">
            <a:spAutoFit/>
          </a:bodyPr>
          <a:lstStyle/>
          <a:p>
            <a:pPr algn="ctr" fontAlgn="auto">
              <a:spcBef>
                <a:spcPts val="0"/>
              </a:spcBef>
              <a:spcAft>
                <a:spcPts val="0"/>
              </a:spcAft>
              <a:defRPr/>
            </a:pPr>
            <a:r>
              <a:rPr lang="es-CO" sz="2200" b="1" dirty="0">
                <a:latin typeface="+mn-lt"/>
              </a:rPr>
              <a:t>Consultivos no hacedores</a:t>
            </a:r>
            <a:endParaRPr lang="es-MX" sz="2200" b="1" dirty="0">
              <a:latin typeface="+mn-lt"/>
            </a:endParaRPr>
          </a:p>
        </p:txBody>
      </p:sp>
      <p:sp>
        <p:nvSpPr>
          <p:cNvPr id="11" name="14 CuadroTexto"/>
          <p:cNvSpPr txBox="1"/>
          <p:nvPr/>
        </p:nvSpPr>
        <p:spPr>
          <a:xfrm rot="20211479">
            <a:off x="432530" y="3298901"/>
            <a:ext cx="2438076" cy="461665"/>
          </a:xfrm>
          <a:prstGeom prst="rect">
            <a:avLst/>
          </a:prstGeom>
          <a:noFill/>
        </p:spPr>
        <p:txBody>
          <a:bodyPr wrap="square">
            <a:spAutoFit/>
          </a:bodyPr>
          <a:lstStyle/>
          <a:p>
            <a:pPr algn="ctr" fontAlgn="auto">
              <a:spcBef>
                <a:spcPts val="0"/>
              </a:spcBef>
              <a:spcAft>
                <a:spcPts val="0"/>
              </a:spcAft>
              <a:defRPr/>
            </a:pPr>
            <a:r>
              <a:rPr lang="es-CO" sz="2400" b="1" dirty="0">
                <a:solidFill>
                  <a:schemeClr val="accent5">
                    <a:lumMod val="10000"/>
                  </a:schemeClr>
                </a:solidFill>
                <a:latin typeface="+mn-lt"/>
              </a:rPr>
              <a:t>Acreditados</a:t>
            </a:r>
            <a:endParaRPr lang="es-MX" sz="2400" b="1" dirty="0">
              <a:solidFill>
                <a:schemeClr val="accent5">
                  <a:lumMod val="10000"/>
                </a:schemeClr>
              </a:solidFill>
              <a:latin typeface="+mn-lt"/>
            </a:endParaRPr>
          </a:p>
        </p:txBody>
      </p:sp>
      <p:sp>
        <p:nvSpPr>
          <p:cNvPr id="12" name="15 CuadroTexto"/>
          <p:cNvSpPr txBox="1"/>
          <p:nvPr/>
        </p:nvSpPr>
        <p:spPr>
          <a:xfrm>
            <a:off x="6911363" y="2276872"/>
            <a:ext cx="2289787" cy="1323439"/>
          </a:xfrm>
          <a:prstGeom prst="rect">
            <a:avLst/>
          </a:prstGeom>
          <a:noFill/>
        </p:spPr>
        <p:txBody>
          <a:bodyPr wrap="square">
            <a:spAutoFit/>
          </a:bodyPr>
          <a:lstStyle/>
          <a:p>
            <a:pPr algn="ctr" fontAlgn="auto">
              <a:spcBef>
                <a:spcPts val="0"/>
              </a:spcBef>
              <a:spcAft>
                <a:spcPts val="0"/>
              </a:spcAft>
              <a:defRPr/>
            </a:pPr>
            <a:r>
              <a:rPr lang="es-CO" sz="2000" b="1" dirty="0">
                <a:solidFill>
                  <a:schemeClr val="tx1">
                    <a:lumMod val="95000"/>
                    <a:lumOff val="5000"/>
                  </a:schemeClr>
                </a:solidFill>
                <a:latin typeface="+mn-lt"/>
              </a:rPr>
              <a:t>FIRMAS DE CONTADORES</a:t>
            </a:r>
          </a:p>
          <a:p>
            <a:pPr algn="ctr" fontAlgn="auto">
              <a:spcBef>
                <a:spcPts val="0"/>
              </a:spcBef>
              <a:spcAft>
                <a:spcPts val="0"/>
              </a:spcAft>
              <a:defRPr/>
            </a:pPr>
            <a:r>
              <a:rPr lang="es-CO" sz="2000" b="1" dirty="0">
                <a:solidFill>
                  <a:schemeClr val="tx1">
                    <a:lumMod val="95000"/>
                    <a:lumOff val="5000"/>
                  </a:schemeClr>
                </a:solidFill>
                <a:latin typeface="+mn-lt"/>
              </a:rPr>
              <a:t>ASOCIACIONES</a:t>
            </a:r>
          </a:p>
          <a:p>
            <a:pPr algn="ctr" fontAlgn="auto">
              <a:spcBef>
                <a:spcPts val="0"/>
              </a:spcBef>
              <a:spcAft>
                <a:spcPts val="0"/>
              </a:spcAft>
              <a:defRPr/>
            </a:pPr>
            <a:r>
              <a:rPr lang="es-CO" sz="2000" b="1" dirty="0">
                <a:solidFill>
                  <a:schemeClr val="tx1">
                    <a:lumMod val="95000"/>
                    <a:lumOff val="5000"/>
                  </a:schemeClr>
                </a:solidFill>
                <a:latin typeface="+mn-lt"/>
              </a:rPr>
              <a:t>AGREMIACIONES</a:t>
            </a:r>
            <a:endParaRPr lang="es-MX" sz="2000" b="1" dirty="0">
              <a:solidFill>
                <a:schemeClr val="tx1">
                  <a:lumMod val="95000"/>
                  <a:lumOff val="5000"/>
                </a:schemeClr>
              </a:solidFill>
              <a:latin typeface="+mn-lt"/>
            </a:endParaRPr>
          </a:p>
        </p:txBody>
      </p:sp>
      <p:sp>
        <p:nvSpPr>
          <p:cNvPr id="13" name="16 CuadroTexto"/>
          <p:cNvSpPr txBox="1"/>
          <p:nvPr/>
        </p:nvSpPr>
        <p:spPr>
          <a:xfrm>
            <a:off x="6948264" y="1484784"/>
            <a:ext cx="2087786" cy="615553"/>
          </a:xfrm>
          <a:prstGeom prst="rect">
            <a:avLst/>
          </a:prstGeom>
          <a:noFill/>
        </p:spPr>
        <p:txBody>
          <a:bodyPr wrap="square">
            <a:spAutoFit/>
          </a:bodyPr>
          <a:lstStyle/>
          <a:p>
            <a:pPr algn="ctr" fontAlgn="auto">
              <a:spcBef>
                <a:spcPts val="0"/>
              </a:spcBef>
              <a:spcAft>
                <a:spcPts val="0"/>
              </a:spcAft>
              <a:defRPr/>
            </a:pPr>
            <a:r>
              <a:rPr lang="es-CO" sz="1400" dirty="0">
                <a:solidFill>
                  <a:schemeClr val="tx1">
                    <a:lumMod val="95000"/>
                    <a:lumOff val="5000"/>
                  </a:schemeClr>
                </a:solidFill>
                <a:latin typeface="+mn-lt"/>
              </a:rPr>
              <a:t> </a:t>
            </a:r>
            <a:r>
              <a:rPr lang="es-CO" sz="2000" b="1" dirty="0">
                <a:solidFill>
                  <a:schemeClr val="tx1">
                    <a:lumMod val="95000"/>
                    <a:lumOff val="5000"/>
                  </a:schemeClr>
                </a:solidFill>
                <a:latin typeface="+mn-lt"/>
              </a:rPr>
              <a:t>UNIVERSIDADES</a:t>
            </a:r>
            <a:endParaRPr lang="es-MX" sz="2000" b="1" dirty="0">
              <a:solidFill>
                <a:schemeClr val="tx1">
                  <a:lumMod val="95000"/>
                  <a:lumOff val="5000"/>
                </a:schemeClr>
              </a:solidFill>
              <a:latin typeface="+mn-lt"/>
            </a:endParaRPr>
          </a:p>
        </p:txBody>
      </p:sp>
      <p:sp>
        <p:nvSpPr>
          <p:cNvPr id="14" name="17 Llamada de flecha a la izquierda"/>
          <p:cNvSpPr/>
          <p:nvPr/>
        </p:nvSpPr>
        <p:spPr bwMode="auto">
          <a:xfrm>
            <a:off x="4283967" y="1503777"/>
            <a:ext cx="2704325" cy="1926240"/>
          </a:xfrm>
          <a:prstGeom prst="leftArrowCallout">
            <a:avLst>
              <a:gd name="adj1" fmla="val 26883"/>
              <a:gd name="adj2" fmla="val 25000"/>
              <a:gd name="adj3" fmla="val 25000"/>
              <a:gd name="adj4" fmla="val 64977"/>
            </a:avLst>
          </a:prstGeom>
          <a:ln>
            <a:headEnd type="none" w="sm" len="sm"/>
            <a:tailEnd type="none" w="sm" len="sm"/>
          </a:ln>
        </p:spPr>
        <p:style>
          <a:lnRef idx="0">
            <a:schemeClr val="accent4"/>
          </a:lnRef>
          <a:fillRef idx="3">
            <a:schemeClr val="accent4"/>
          </a:fillRef>
          <a:effectRef idx="3">
            <a:schemeClr val="accent4"/>
          </a:effectRef>
          <a:fontRef idx="minor">
            <a:schemeClr val="lt1"/>
          </a:fontRef>
        </p:style>
        <p:txBody>
          <a:bodyPr wrap="none" anchor="ctr"/>
          <a:lstStyle/>
          <a:p>
            <a:pPr algn="ctr" fontAlgn="auto">
              <a:spcBef>
                <a:spcPts val="0"/>
              </a:spcBef>
              <a:spcAft>
                <a:spcPts val="0"/>
              </a:spcAft>
              <a:defRPr/>
            </a:pPr>
            <a:r>
              <a:rPr lang="es-CO" sz="2000" b="1" dirty="0">
                <a:solidFill>
                  <a:schemeClr val="tx1">
                    <a:lumMod val="95000"/>
                    <a:lumOff val="5000"/>
                  </a:schemeClr>
                </a:solidFill>
                <a:latin typeface="Verdana" pitchFamily="34" charset="0"/>
              </a:rPr>
              <a:t>Trabajando</a:t>
            </a:r>
            <a:endParaRPr lang="es-MX" sz="2000" b="1" dirty="0">
              <a:solidFill>
                <a:schemeClr val="tx1">
                  <a:lumMod val="95000"/>
                  <a:lumOff val="5000"/>
                </a:schemeClr>
              </a:solidFill>
              <a:latin typeface="Verdana" pitchFamily="34" charset="0"/>
            </a:endParaRPr>
          </a:p>
          <a:p>
            <a:pPr algn="ctr" fontAlgn="auto">
              <a:spcBef>
                <a:spcPts val="0"/>
              </a:spcBef>
              <a:spcAft>
                <a:spcPts val="0"/>
              </a:spcAft>
              <a:defRPr/>
            </a:pPr>
            <a:r>
              <a:rPr lang="es-CO" sz="2000" b="1" dirty="0">
                <a:solidFill>
                  <a:schemeClr val="tx1">
                    <a:lumMod val="95000"/>
                    <a:lumOff val="5000"/>
                  </a:schemeClr>
                </a:solidFill>
                <a:latin typeface="Verdana" pitchFamily="34" charset="0"/>
              </a:rPr>
              <a:t>en la </a:t>
            </a:r>
          </a:p>
          <a:p>
            <a:pPr algn="ctr" fontAlgn="auto">
              <a:spcBef>
                <a:spcPts val="0"/>
              </a:spcBef>
              <a:spcAft>
                <a:spcPts val="0"/>
              </a:spcAft>
              <a:defRPr/>
            </a:pPr>
            <a:r>
              <a:rPr lang="es-CO" sz="2000" b="1" dirty="0">
                <a:solidFill>
                  <a:schemeClr val="tx1">
                    <a:lumMod val="95000"/>
                    <a:lumOff val="5000"/>
                  </a:schemeClr>
                </a:solidFill>
                <a:latin typeface="Verdana" pitchFamily="34" charset="0"/>
              </a:rPr>
              <a:t>Construcción </a:t>
            </a:r>
          </a:p>
          <a:p>
            <a:pPr algn="ctr" fontAlgn="auto">
              <a:spcBef>
                <a:spcPts val="0"/>
              </a:spcBef>
              <a:spcAft>
                <a:spcPts val="0"/>
              </a:spcAft>
              <a:defRPr/>
            </a:pPr>
            <a:r>
              <a:rPr lang="es-CO" sz="2000" b="1" dirty="0">
                <a:solidFill>
                  <a:schemeClr val="tx1">
                    <a:lumMod val="95000"/>
                    <a:lumOff val="5000"/>
                  </a:schemeClr>
                </a:solidFill>
                <a:latin typeface="Verdana" pitchFamily="34" charset="0"/>
              </a:rPr>
              <a:t>de un nuevo</a:t>
            </a:r>
          </a:p>
          <a:p>
            <a:pPr algn="ctr" fontAlgn="auto">
              <a:spcBef>
                <a:spcPts val="0"/>
              </a:spcBef>
              <a:spcAft>
                <a:spcPts val="0"/>
              </a:spcAft>
              <a:defRPr/>
            </a:pPr>
            <a:r>
              <a:rPr lang="es-CO" sz="2000" b="1" dirty="0">
                <a:solidFill>
                  <a:schemeClr val="tx1">
                    <a:lumMod val="95000"/>
                    <a:lumOff val="5000"/>
                  </a:schemeClr>
                </a:solidFill>
                <a:latin typeface="Verdana" pitchFamily="34" charset="0"/>
              </a:rPr>
              <a:t>perfil</a:t>
            </a:r>
          </a:p>
        </p:txBody>
      </p:sp>
      <p:sp>
        <p:nvSpPr>
          <p:cNvPr id="15" name="18 CuadroTexto"/>
          <p:cNvSpPr txBox="1"/>
          <p:nvPr/>
        </p:nvSpPr>
        <p:spPr>
          <a:xfrm>
            <a:off x="4684124" y="5729288"/>
            <a:ext cx="2920002" cy="1107996"/>
          </a:xfrm>
          <a:prstGeom prst="rect">
            <a:avLst/>
          </a:prstGeom>
          <a:noFill/>
        </p:spPr>
        <p:txBody>
          <a:bodyPr wrap="square">
            <a:spAutoFit/>
          </a:bodyPr>
          <a:lstStyle/>
          <a:p>
            <a:pPr algn="ctr" fontAlgn="auto">
              <a:spcBef>
                <a:spcPts val="0"/>
              </a:spcBef>
              <a:spcAft>
                <a:spcPts val="0"/>
              </a:spcAft>
              <a:defRPr/>
            </a:pPr>
            <a:r>
              <a:rPr lang="es-CO" sz="2200" b="1" dirty="0">
                <a:solidFill>
                  <a:srgbClr val="002060"/>
                </a:solidFill>
                <a:latin typeface="+mn-lt"/>
              </a:rPr>
              <a:t>Valor su trabajo </a:t>
            </a:r>
          </a:p>
          <a:p>
            <a:pPr algn="ctr" fontAlgn="auto">
              <a:spcBef>
                <a:spcPts val="0"/>
              </a:spcBef>
              <a:spcAft>
                <a:spcPts val="0"/>
              </a:spcAft>
              <a:defRPr/>
            </a:pPr>
            <a:r>
              <a:rPr lang="es-CO" sz="2200" b="1" dirty="0">
                <a:solidFill>
                  <a:srgbClr val="002060"/>
                </a:solidFill>
                <a:latin typeface="+mn-lt"/>
              </a:rPr>
              <a:t>$$ VS.. Responsabilidad</a:t>
            </a:r>
            <a:endParaRPr lang="es-MX" sz="2200" b="1" dirty="0">
              <a:solidFill>
                <a:srgbClr val="002060"/>
              </a:solidFill>
              <a:latin typeface="+mn-lt"/>
            </a:endParaRPr>
          </a:p>
        </p:txBody>
      </p:sp>
      <p:sp>
        <p:nvSpPr>
          <p:cNvPr id="16" name="5 Rectángulo"/>
          <p:cNvSpPr/>
          <p:nvPr/>
        </p:nvSpPr>
        <p:spPr>
          <a:xfrm>
            <a:off x="1763688" y="915988"/>
            <a:ext cx="5527475" cy="523220"/>
          </a:xfrm>
          <a:prstGeom prst="rect">
            <a:avLst/>
          </a:prstGeom>
        </p:spPr>
        <p:txBody>
          <a:bodyPr wrap="none">
            <a:spAutoFit/>
          </a:bodyPr>
          <a:lstStyle/>
          <a:p>
            <a:pPr algn="ctr" fontAlgn="auto">
              <a:spcBef>
                <a:spcPts val="0"/>
              </a:spcBef>
              <a:spcAft>
                <a:spcPts val="0"/>
              </a:spcAft>
              <a:defRPr/>
            </a:pPr>
            <a:r>
              <a:rPr lang="es-CO" sz="2800" b="1" dirty="0">
                <a:solidFill>
                  <a:schemeClr val="accent6">
                    <a:lumMod val="50000"/>
                  </a:schemeClr>
                </a:solidFill>
                <a:latin typeface="+mn-lt"/>
              </a:rPr>
              <a:t>Nuevo Perfil de los Contadores</a:t>
            </a:r>
            <a:endParaRPr lang="es-MX" sz="2800" b="1" dirty="0">
              <a:solidFill>
                <a:schemeClr val="accent6">
                  <a:lumMod val="50000"/>
                </a:schemeClr>
              </a:solidFill>
              <a:latin typeface="+mn-lt"/>
            </a:endParaRPr>
          </a:p>
        </p:txBody>
      </p:sp>
    </p:spTree>
    <p:extLst>
      <p:ext uri="{BB962C8B-B14F-4D97-AF65-F5344CB8AC3E}">
        <p14:creationId xmlns:p14="http://schemas.microsoft.com/office/powerpoint/2010/main" val="92460475"/>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Marcador de contenido 5"/>
          <p:cNvPicPr>
            <a:picLocks noGrp="1" noChangeAspect="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35496" y="1124744"/>
            <a:ext cx="9036496" cy="388843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1 CuadroTexto"/>
          <p:cNvSpPr txBox="1"/>
          <p:nvPr/>
        </p:nvSpPr>
        <p:spPr>
          <a:xfrm>
            <a:off x="35496" y="5085184"/>
            <a:ext cx="9036496" cy="1754326"/>
          </a:xfrm>
          <a:prstGeom prst="rect">
            <a:avLst/>
          </a:prstGeom>
          <a:solidFill>
            <a:schemeClr val="accent2"/>
          </a:solidFill>
          <a:ln>
            <a:solidFill>
              <a:srgbClr val="666633"/>
            </a:solidFill>
          </a:ln>
        </p:spPr>
        <p:txBody>
          <a:bodyPr wrap="square" rtlCol="0">
            <a:spAutoFit/>
          </a:bodyPr>
          <a:lstStyle/>
          <a:p>
            <a:pPr algn="ctr"/>
            <a:r>
              <a:rPr lang="es-CO" sz="3600" b="1" dirty="0"/>
              <a:t>No dejemos que el </a:t>
            </a:r>
            <a:r>
              <a:rPr lang="es-CO" sz="3600" b="1" i="1" u="sng" dirty="0"/>
              <a:t>FUTURO</a:t>
            </a:r>
            <a:r>
              <a:rPr lang="es-CO" sz="3600" b="1" dirty="0"/>
              <a:t> - que ya está entre </a:t>
            </a:r>
            <a:r>
              <a:rPr lang="es-CO" sz="3600" b="1" i="1" u="sng" dirty="0"/>
              <a:t>NOSOTROS</a:t>
            </a:r>
            <a:r>
              <a:rPr lang="es-CO" sz="3600" b="1" dirty="0"/>
              <a:t> - nos encuentre </a:t>
            </a:r>
            <a:r>
              <a:rPr lang="es-CO" sz="3600" b="1" i="1" u="sng" dirty="0"/>
              <a:t>DESPREVENIDOS</a:t>
            </a:r>
          </a:p>
        </p:txBody>
      </p:sp>
    </p:spTree>
    <p:extLst>
      <p:ext uri="{BB962C8B-B14F-4D97-AF65-F5344CB8AC3E}">
        <p14:creationId xmlns:p14="http://schemas.microsoft.com/office/powerpoint/2010/main" val="224180139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a:spLocks noChangeArrowheads="1"/>
          </p:cNvSpPr>
          <p:nvPr/>
        </p:nvSpPr>
        <p:spPr bwMode="auto">
          <a:xfrm>
            <a:off x="31229" y="2780928"/>
            <a:ext cx="9144000" cy="2616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Century Gothic" pitchFamily="34" charset="0"/>
                <a:cs typeface="Arial" charset="0"/>
              </a:defRPr>
            </a:lvl1pPr>
            <a:lvl2pPr marL="742950" indent="-285750">
              <a:defRPr b="1">
                <a:solidFill>
                  <a:schemeClr val="tx1"/>
                </a:solidFill>
                <a:latin typeface="Century Gothic" pitchFamily="34" charset="0"/>
                <a:cs typeface="Arial" charset="0"/>
              </a:defRPr>
            </a:lvl2pPr>
            <a:lvl3pPr marL="1143000" indent="-228600">
              <a:defRPr b="1">
                <a:solidFill>
                  <a:schemeClr val="tx1"/>
                </a:solidFill>
                <a:latin typeface="Century Gothic" pitchFamily="34" charset="0"/>
                <a:cs typeface="Arial" charset="0"/>
              </a:defRPr>
            </a:lvl3pPr>
            <a:lvl4pPr marL="1600200" indent="-228600">
              <a:defRPr b="1">
                <a:solidFill>
                  <a:schemeClr val="tx1"/>
                </a:solidFill>
                <a:latin typeface="Century Gothic" pitchFamily="34" charset="0"/>
                <a:cs typeface="Arial" charset="0"/>
              </a:defRPr>
            </a:lvl4pPr>
            <a:lvl5pPr marL="2057400" indent="-228600">
              <a:defRPr b="1">
                <a:solidFill>
                  <a:schemeClr val="tx1"/>
                </a:solidFill>
                <a:latin typeface="Century Gothic" pitchFamily="34" charset="0"/>
                <a:cs typeface="Arial" charset="0"/>
              </a:defRPr>
            </a:lvl5pPr>
            <a:lvl6pPr marL="2514600" indent="-228600" eaLnBrk="0" fontAlgn="base" hangingPunct="0">
              <a:spcBef>
                <a:spcPct val="0"/>
              </a:spcBef>
              <a:spcAft>
                <a:spcPct val="0"/>
              </a:spcAft>
              <a:defRPr b="1">
                <a:solidFill>
                  <a:schemeClr val="tx1"/>
                </a:solidFill>
                <a:latin typeface="Century Gothic" pitchFamily="34" charset="0"/>
                <a:cs typeface="Arial" charset="0"/>
              </a:defRPr>
            </a:lvl6pPr>
            <a:lvl7pPr marL="2971800" indent="-228600" eaLnBrk="0" fontAlgn="base" hangingPunct="0">
              <a:spcBef>
                <a:spcPct val="0"/>
              </a:spcBef>
              <a:spcAft>
                <a:spcPct val="0"/>
              </a:spcAft>
              <a:defRPr b="1">
                <a:solidFill>
                  <a:schemeClr val="tx1"/>
                </a:solidFill>
                <a:latin typeface="Century Gothic" pitchFamily="34" charset="0"/>
                <a:cs typeface="Arial" charset="0"/>
              </a:defRPr>
            </a:lvl7pPr>
            <a:lvl8pPr marL="3429000" indent="-228600" eaLnBrk="0" fontAlgn="base" hangingPunct="0">
              <a:spcBef>
                <a:spcPct val="0"/>
              </a:spcBef>
              <a:spcAft>
                <a:spcPct val="0"/>
              </a:spcAft>
              <a:defRPr b="1">
                <a:solidFill>
                  <a:schemeClr val="tx1"/>
                </a:solidFill>
                <a:latin typeface="Century Gothic" pitchFamily="34" charset="0"/>
                <a:cs typeface="Arial" charset="0"/>
              </a:defRPr>
            </a:lvl8pPr>
            <a:lvl9pPr marL="3886200" indent="-228600" eaLnBrk="0" fontAlgn="base" hangingPunct="0">
              <a:spcBef>
                <a:spcPct val="0"/>
              </a:spcBef>
              <a:spcAft>
                <a:spcPct val="0"/>
              </a:spcAft>
              <a:defRPr b="1">
                <a:solidFill>
                  <a:schemeClr val="tx1"/>
                </a:solidFill>
                <a:latin typeface="Century Gothic" pitchFamily="34" charset="0"/>
                <a:cs typeface="Arial" charset="0"/>
              </a:defRPr>
            </a:lvl9pPr>
          </a:lstStyle>
          <a:p>
            <a:pPr algn="ctr" eaLnBrk="1" hangingPunct="1"/>
            <a:r>
              <a:rPr lang="es-CO" altLang="es-CO" sz="4400" i="1" dirty="0">
                <a:latin typeface="Calibri" pitchFamily="34" charset="0"/>
              </a:rPr>
              <a:t>“POR PERMITIRNOS HACER PÚBLICO </a:t>
            </a:r>
          </a:p>
          <a:p>
            <a:pPr algn="ctr" eaLnBrk="1" hangingPunct="1"/>
            <a:r>
              <a:rPr lang="es-CO" altLang="es-CO" sz="4400" i="1" dirty="0">
                <a:latin typeface="Calibri" pitchFamily="34" charset="0"/>
              </a:rPr>
              <a:t>LO PÚBLICO ”</a:t>
            </a:r>
          </a:p>
          <a:p>
            <a:pPr algn="ctr"/>
            <a:r>
              <a:rPr lang="es-CO" altLang="es-CO" sz="3200" dirty="0">
                <a:latin typeface="Calibri" pitchFamily="34" charset="0"/>
              </a:rPr>
              <a:t>pbohorquez@contaduria.gov.co</a:t>
            </a:r>
          </a:p>
          <a:p>
            <a:pPr algn="ctr" eaLnBrk="1" hangingPunct="1"/>
            <a:endParaRPr lang="es-CO" altLang="es-CO" sz="4400" i="1" dirty="0">
              <a:latin typeface="Calibri" pitchFamily="34" charset="0"/>
            </a:endParaRPr>
          </a:p>
        </p:txBody>
      </p:sp>
      <p:grpSp>
        <p:nvGrpSpPr>
          <p:cNvPr id="5" name="Grupo 4"/>
          <p:cNvGrpSpPr/>
          <p:nvPr/>
        </p:nvGrpSpPr>
        <p:grpSpPr>
          <a:xfrm>
            <a:off x="1636012" y="4941168"/>
            <a:ext cx="5307590" cy="1708814"/>
            <a:chOff x="1547664" y="4941621"/>
            <a:chExt cx="5307590" cy="1708814"/>
          </a:xfrm>
        </p:grpSpPr>
        <p:sp>
          <p:nvSpPr>
            <p:cNvPr id="6" name="CuadroTexto 5"/>
            <p:cNvSpPr txBox="1"/>
            <p:nvPr/>
          </p:nvSpPr>
          <p:spPr>
            <a:xfrm>
              <a:off x="1818332" y="6096352"/>
              <a:ext cx="2098802" cy="338554"/>
            </a:xfrm>
            <a:prstGeom prst="rect">
              <a:avLst/>
            </a:prstGeom>
            <a:noFill/>
          </p:spPr>
          <p:txBody>
            <a:bodyPr wrap="square" rtlCol="0">
              <a:spAutoFit/>
            </a:bodyPr>
            <a:lstStyle/>
            <a:p>
              <a:r>
                <a:rPr lang="es-CO" sz="1600" b="1" dirty="0">
                  <a:solidFill>
                    <a:schemeClr val="accent6">
                      <a:lumMod val="50000"/>
                    </a:schemeClr>
                  </a:solidFill>
                </a:rPr>
                <a:t>@</a:t>
              </a:r>
              <a:r>
                <a:rPr lang="es-CO" sz="1600" b="1" dirty="0" err="1">
                  <a:solidFill>
                    <a:schemeClr val="accent6">
                      <a:lumMod val="50000"/>
                    </a:schemeClr>
                  </a:solidFill>
                </a:rPr>
                <a:t>Contaduria_CGN</a:t>
              </a:r>
              <a:endParaRPr lang="es-CO" sz="1600" b="1" dirty="0">
                <a:solidFill>
                  <a:schemeClr val="accent6">
                    <a:lumMod val="50000"/>
                  </a:schemeClr>
                </a:solidFill>
              </a:endParaRPr>
            </a:p>
          </p:txBody>
        </p:sp>
        <p:sp>
          <p:nvSpPr>
            <p:cNvPr id="7" name="CuadroTexto 6"/>
            <p:cNvSpPr txBox="1"/>
            <p:nvPr/>
          </p:nvSpPr>
          <p:spPr>
            <a:xfrm>
              <a:off x="4427984" y="6065660"/>
              <a:ext cx="2405302" cy="584775"/>
            </a:xfrm>
            <a:prstGeom prst="rect">
              <a:avLst/>
            </a:prstGeom>
            <a:noFill/>
          </p:spPr>
          <p:txBody>
            <a:bodyPr wrap="square" rtlCol="0">
              <a:spAutoFit/>
            </a:bodyPr>
            <a:lstStyle/>
            <a:p>
              <a:pPr algn="ctr"/>
              <a:r>
                <a:rPr lang="es-CO" sz="1600" b="1" dirty="0">
                  <a:solidFill>
                    <a:schemeClr val="accent6">
                      <a:lumMod val="50000"/>
                    </a:schemeClr>
                  </a:solidFill>
                </a:rPr>
                <a:t>Contaduría General de la Nación </a:t>
              </a:r>
            </a:p>
          </p:txBody>
        </p:sp>
        <p:pic>
          <p:nvPicPr>
            <p:cNvPr id="8" name="Imagen 7"/>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547664" y="4951191"/>
              <a:ext cx="2566785" cy="1071178"/>
            </a:xfrm>
            <a:prstGeom prst="rect">
              <a:avLst/>
            </a:prstGeom>
          </p:spPr>
        </p:pic>
        <p:pic>
          <p:nvPicPr>
            <p:cNvPr id="9" name="Imagen 8"/>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427984" y="4941621"/>
              <a:ext cx="2427270" cy="1080747"/>
            </a:xfrm>
            <a:prstGeom prst="rect">
              <a:avLst/>
            </a:prstGeom>
          </p:spPr>
        </p:pic>
      </p:grpSp>
      <p:sp>
        <p:nvSpPr>
          <p:cNvPr id="10" name="10 CuadroTexto"/>
          <p:cNvSpPr txBox="1"/>
          <p:nvPr/>
        </p:nvSpPr>
        <p:spPr>
          <a:xfrm>
            <a:off x="1577339" y="1484784"/>
            <a:ext cx="5991717" cy="1198722"/>
          </a:xfrm>
          <a:prstGeom prst="rect">
            <a:avLst/>
          </a:prstGeom>
          <a:noFill/>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Bef>
                <a:spcPts val="0"/>
              </a:spcBef>
              <a:spcAft>
                <a:spcPts val="0"/>
              </a:spcAft>
              <a:defRPr/>
            </a:pPr>
            <a:r>
              <a:rPr lang="es-CO" sz="7200" b="0" kern="0" cap="all" dirty="0">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effectLst>
                  <a:reflection blurRad="12700" stA="50000" endPos="50000" dist="5000" dir="5400000" sy="-100000" rotWithShape="0"/>
                </a:effectLst>
                <a:latin typeface="Calibri"/>
              </a:rPr>
              <a:t>G  r  a  c  i  a  s</a:t>
            </a:r>
          </a:p>
        </p:txBody>
      </p:sp>
    </p:spTree>
    <p:extLst>
      <p:ext uri="{BB962C8B-B14F-4D97-AF65-F5344CB8AC3E}">
        <p14:creationId xmlns:p14="http://schemas.microsoft.com/office/powerpoint/2010/main" val="1526660155"/>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heel(1)">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37"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outVertic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107504" y="1124744"/>
            <a:ext cx="8856984" cy="6340197"/>
          </a:xfrm>
          <a:prstGeom prst="rect">
            <a:avLst/>
          </a:prstGeom>
        </p:spPr>
        <p:txBody>
          <a:bodyPr wrap="square">
            <a:spAutoFit/>
          </a:bodyPr>
          <a:lstStyle/>
          <a:p>
            <a:endParaRPr lang="es-CO" sz="3400" b="1" dirty="0"/>
          </a:p>
          <a:p>
            <a:r>
              <a:rPr lang="es-CO" sz="3400" b="1" dirty="0"/>
              <a:t>La Gerencia Moderna está </a:t>
            </a:r>
          </a:p>
          <a:p>
            <a:r>
              <a:rPr lang="es-CO" sz="3400" b="1" dirty="0"/>
              <a:t>Asociada a conceptos como:</a:t>
            </a:r>
          </a:p>
          <a:p>
            <a:pPr algn="ctr"/>
            <a:r>
              <a:rPr lang="es-CO" sz="3200" b="1" dirty="0"/>
              <a:t> </a:t>
            </a:r>
          </a:p>
          <a:p>
            <a:pPr algn="ctr"/>
            <a:r>
              <a:rPr lang="es-CO" sz="3400" b="1" dirty="0"/>
              <a:t>Eficiencia, Efectividad, Productividad, Creatividad, Excelencia, </a:t>
            </a:r>
          </a:p>
          <a:p>
            <a:pPr algn="ctr"/>
            <a:r>
              <a:rPr lang="es-CO" sz="3400" b="1" dirty="0"/>
              <a:t>Competitividad y Calidad para lograr objetivos económicos y generar beneficios sociales, bajo actividades </a:t>
            </a:r>
          </a:p>
          <a:p>
            <a:pPr algn="ctr"/>
            <a:r>
              <a:rPr lang="es-CO" sz="3400" b="1" dirty="0"/>
              <a:t>de planificación, organización </a:t>
            </a:r>
          </a:p>
          <a:p>
            <a:pPr algn="ctr"/>
            <a:r>
              <a:rPr lang="es-CO" sz="3400" b="1" dirty="0"/>
              <a:t>dirección y control.</a:t>
            </a:r>
            <a:br>
              <a:rPr lang="es-CO" sz="3400" b="1" dirty="0"/>
            </a:br>
            <a:endParaRPr lang="es-CO" sz="3400" b="1" dirty="0"/>
          </a:p>
        </p:txBody>
      </p:sp>
      <p:pic>
        <p:nvPicPr>
          <p:cNvPr id="6" name="Imagen 5"/>
          <p:cNvPicPr>
            <a:picLocks noChangeAspect="1"/>
          </p:cNvPicPr>
          <p:nvPr/>
        </p:nvPicPr>
        <p:blipFill>
          <a:blip r:embed="rId2"/>
          <a:stretch>
            <a:fillRect/>
          </a:stretch>
        </p:blipFill>
        <p:spPr>
          <a:xfrm>
            <a:off x="6516216" y="1052736"/>
            <a:ext cx="2627784" cy="2232248"/>
          </a:xfrm>
          <a:prstGeom prst="rect">
            <a:avLst/>
          </a:prstGeom>
        </p:spPr>
      </p:pic>
    </p:spTree>
    <p:extLst>
      <p:ext uri="{BB962C8B-B14F-4D97-AF65-F5344CB8AC3E}">
        <p14:creationId xmlns:p14="http://schemas.microsoft.com/office/powerpoint/2010/main" val="3157687624"/>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51520" y="1124744"/>
            <a:ext cx="8424936" cy="646331"/>
          </a:xfrm>
          <a:prstGeom prst="rect">
            <a:avLst/>
          </a:prstGeom>
          <a:noFill/>
        </p:spPr>
        <p:txBody>
          <a:bodyPr wrap="square" rtlCol="0">
            <a:spAutoFit/>
          </a:bodyPr>
          <a:lstStyle/>
          <a:p>
            <a:pPr algn="ctr"/>
            <a:r>
              <a:rPr lang="es-CO" sz="3600" b="1" dirty="0"/>
              <a:t>PILARES DE LA GERENCIA MODERNA </a:t>
            </a:r>
          </a:p>
        </p:txBody>
      </p:sp>
      <p:sp>
        <p:nvSpPr>
          <p:cNvPr id="3" name="Pergamino vertical 2"/>
          <p:cNvSpPr/>
          <p:nvPr/>
        </p:nvSpPr>
        <p:spPr>
          <a:xfrm>
            <a:off x="72008" y="1915091"/>
            <a:ext cx="8964488" cy="4826277"/>
          </a:xfrm>
          <a:prstGeom prst="verticalScroll">
            <a:avLst/>
          </a:prstGeom>
          <a:ln>
            <a:solidFill>
              <a:schemeClr val="tx1"/>
            </a:solidFill>
          </a:ln>
          <a:effectLst>
            <a:glow rad="139700">
              <a:schemeClr val="accent2">
                <a:satMod val="175000"/>
                <a:alpha val="40000"/>
              </a:schemeClr>
            </a:glow>
            <a:outerShdw blurRad="63500" dist="25400" dir="14700000" algn="t" rotWithShape="0">
              <a:srgbClr val="000000">
                <a:alpha val="50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s-CO"/>
          </a:p>
        </p:txBody>
      </p:sp>
      <p:sp>
        <p:nvSpPr>
          <p:cNvPr id="4" name="CuadroTexto 3"/>
          <p:cNvSpPr txBox="1"/>
          <p:nvPr/>
        </p:nvSpPr>
        <p:spPr>
          <a:xfrm>
            <a:off x="971600" y="2636912"/>
            <a:ext cx="7056784" cy="4247317"/>
          </a:xfrm>
          <a:prstGeom prst="rect">
            <a:avLst/>
          </a:prstGeom>
          <a:noFill/>
        </p:spPr>
        <p:txBody>
          <a:bodyPr wrap="square" rtlCol="0">
            <a:spAutoFit/>
          </a:bodyPr>
          <a:lstStyle/>
          <a:p>
            <a:pPr marL="285750" indent="-285750">
              <a:buFont typeface="Arial" panose="020B0604020202020204" pitchFamily="34" charset="0"/>
              <a:buChar char="•"/>
            </a:pPr>
            <a:r>
              <a:rPr lang="es-CO" sz="3600" b="1" dirty="0"/>
              <a:t>INNOVACIÓN</a:t>
            </a:r>
          </a:p>
          <a:p>
            <a:pPr marL="285750" indent="-285750">
              <a:buFont typeface="Arial" panose="020B0604020202020204" pitchFamily="34" charset="0"/>
              <a:buChar char="•"/>
            </a:pPr>
            <a:endParaRPr lang="es-CO" sz="3600" b="1" dirty="0"/>
          </a:p>
          <a:p>
            <a:pPr marL="285750" indent="-285750">
              <a:buFont typeface="Arial" panose="020B0604020202020204" pitchFamily="34" charset="0"/>
              <a:buChar char="•"/>
            </a:pPr>
            <a:r>
              <a:rPr lang="es-CO" sz="3600" b="1" dirty="0"/>
              <a:t>DIFERENCIACIÓN</a:t>
            </a:r>
          </a:p>
          <a:p>
            <a:pPr marL="285750" indent="-285750">
              <a:buFont typeface="Arial" panose="020B0604020202020204" pitchFamily="34" charset="0"/>
              <a:buChar char="•"/>
            </a:pPr>
            <a:endParaRPr lang="es-CO" sz="3600" b="1" dirty="0"/>
          </a:p>
          <a:p>
            <a:pPr marL="285750" indent="-285750">
              <a:buFont typeface="Arial" panose="020B0604020202020204" pitchFamily="34" charset="0"/>
              <a:buChar char="•"/>
            </a:pPr>
            <a:r>
              <a:rPr lang="es-CO" sz="3600" b="1" dirty="0"/>
              <a:t>CAPACIDAD DE APRENDIZAJE</a:t>
            </a:r>
          </a:p>
          <a:p>
            <a:pPr marL="285750" indent="-285750">
              <a:buFont typeface="Arial" panose="020B0604020202020204" pitchFamily="34" charset="0"/>
              <a:buChar char="•"/>
            </a:pPr>
            <a:endParaRPr lang="es-CO" sz="3600" b="1" dirty="0"/>
          </a:p>
          <a:p>
            <a:pPr marL="285750" indent="-285750">
              <a:buFont typeface="Arial" panose="020B0604020202020204" pitchFamily="34" charset="0"/>
              <a:buChar char="•"/>
            </a:pPr>
            <a:r>
              <a:rPr lang="es-CO" sz="3600" b="1" dirty="0"/>
              <a:t>PARTICIPATIVA Y SOCIAL </a:t>
            </a:r>
          </a:p>
          <a:p>
            <a:endParaRPr lang="es-CO" dirty="0"/>
          </a:p>
        </p:txBody>
      </p:sp>
      <p:pic>
        <p:nvPicPr>
          <p:cNvPr id="5" name="Imagen 4"/>
          <p:cNvPicPr>
            <a:picLocks noChangeAspect="1"/>
          </p:cNvPicPr>
          <p:nvPr/>
        </p:nvPicPr>
        <p:blipFill>
          <a:blip r:embed="rId2"/>
          <a:stretch>
            <a:fillRect/>
          </a:stretch>
        </p:blipFill>
        <p:spPr>
          <a:xfrm>
            <a:off x="5292080" y="2564904"/>
            <a:ext cx="3096344" cy="2376264"/>
          </a:xfrm>
          <a:prstGeom prst="rect">
            <a:avLst/>
          </a:prstGeom>
        </p:spPr>
      </p:pic>
    </p:spTree>
    <p:extLst>
      <p:ext uri="{BB962C8B-B14F-4D97-AF65-F5344CB8AC3E}">
        <p14:creationId xmlns:p14="http://schemas.microsoft.com/office/powerpoint/2010/main" val="3626548909"/>
      </p:ext>
    </p:extLst>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95536" y="1031828"/>
            <a:ext cx="8280921" cy="740988"/>
          </a:xfrm>
          <a:prstGeom prst="rect">
            <a:avLst/>
          </a:prstGeom>
        </p:spPr>
      </p:pic>
      <p:pic>
        <p:nvPicPr>
          <p:cNvPr id="4" name="Imagen 3"/>
          <p:cNvPicPr>
            <a:picLocks noChangeAspect="1"/>
          </p:cNvPicPr>
          <p:nvPr/>
        </p:nvPicPr>
        <p:blipFill>
          <a:blip r:embed="rId3"/>
          <a:stretch>
            <a:fillRect/>
          </a:stretch>
        </p:blipFill>
        <p:spPr>
          <a:xfrm>
            <a:off x="2987824" y="3933056"/>
            <a:ext cx="3059832" cy="2924944"/>
          </a:xfrm>
          <a:prstGeom prst="rect">
            <a:avLst/>
          </a:prstGeom>
        </p:spPr>
      </p:pic>
      <p:pic>
        <p:nvPicPr>
          <p:cNvPr id="5" name="Imagen 4"/>
          <p:cNvPicPr>
            <a:picLocks noChangeAspect="1"/>
          </p:cNvPicPr>
          <p:nvPr/>
        </p:nvPicPr>
        <p:blipFill>
          <a:blip r:embed="rId4"/>
          <a:stretch>
            <a:fillRect/>
          </a:stretch>
        </p:blipFill>
        <p:spPr>
          <a:xfrm>
            <a:off x="0" y="4005064"/>
            <a:ext cx="2987824" cy="2852936"/>
          </a:xfrm>
          <a:prstGeom prst="rect">
            <a:avLst/>
          </a:prstGeom>
        </p:spPr>
      </p:pic>
      <p:pic>
        <p:nvPicPr>
          <p:cNvPr id="6" name="Imagen 5"/>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6047656" y="4005064"/>
            <a:ext cx="3096343" cy="2852936"/>
          </a:xfrm>
          <a:prstGeom prst="rect">
            <a:avLst/>
          </a:prstGeom>
        </p:spPr>
      </p:pic>
      <p:sp>
        <p:nvSpPr>
          <p:cNvPr id="7" name="Rectángulo 6"/>
          <p:cNvSpPr/>
          <p:nvPr/>
        </p:nvSpPr>
        <p:spPr>
          <a:xfrm>
            <a:off x="251519" y="2996952"/>
            <a:ext cx="8728973" cy="914400"/>
          </a:xfrm>
          <a:prstGeom prst="rect">
            <a:avLst/>
          </a:prstGeom>
          <a:solidFill>
            <a:schemeClr val="accent3"/>
          </a:solidFill>
          <a:effectLst>
            <a:glow rad="1397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3200" b="1" dirty="0">
                <a:solidFill>
                  <a:schemeClr val="tx1"/>
                </a:solidFill>
              </a:rPr>
              <a:t>C. P.UN GRAN QUEHACER PARA UN </a:t>
            </a:r>
          </a:p>
          <a:p>
            <a:pPr algn="ctr"/>
            <a:r>
              <a:rPr lang="es-CO" sz="3200" b="1" dirty="0">
                <a:solidFill>
                  <a:schemeClr val="tx1"/>
                </a:solidFill>
              </a:rPr>
              <a:t>PAIS DE MUCHA PROSPERIDAD </a:t>
            </a:r>
          </a:p>
        </p:txBody>
      </p:sp>
      <p:sp>
        <p:nvSpPr>
          <p:cNvPr id="8" name="Rectángulo 7"/>
          <p:cNvSpPr/>
          <p:nvPr/>
        </p:nvSpPr>
        <p:spPr>
          <a:xfrm>
            <a:off x="251519" y="1722512"/>
            <a:ext cx="8728973" cy="1130424"/>
          </a:xfrm>
          <a:prstGeom prst="rect">
            <a:avLst/>
          </a:prstGeom>
          <a:solidFill>
            <a:schemeClr val="bg2">
              <a:lumMod val="75000"/>
            </a:schemeClr>
          </a:solidFill>
          <a:ln w="76200">
            <a:solidFill>
              <a:srgbClr val="006666"/>
            </a:solidFill>
          </a:ln>
          <a:effectLst>
            <a:glow rad="1397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3500" b="1" dirty="0">
                <a:solidFill>
                  <a:schemeClr val="tx1"/>
                </a:solidFill>
                <a:latin typeface="Calibri" panose="020F0502020204030204" pitchFamily="34" charset="0"/>
                <a:cs typeface="Calibri" panose="020F0502020204030204" pitchFamily="34" charset="0"/>
              </a:rPr>
              <a:t>GENERADORA DE VALOR PARA UN PAÍS DE BUENAS PRÁCTICAS DE GOBIERNO</a:t>
            </a:r>
          </a:p>
        </p:txBody>
      </p:sp>
    </p:spTree>
    <p:extLst>
      <p:ext uri="{BB962C8B-B14F-4D97-AF65-F5344CB8AC3E}">
        <p14:creationId xmlns:p14="http://schemas.microsoft.com/office/powerpoint/2010/main" val="325284465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07504" y="1080032"/>
            <a:ext cx="8928992" cy="1844911"/>
          </a:xfrm>
          <a:prstGeom prst="rect">
            <a:avLst/>
          </a:prstGeom>
          <a:solidFill>
            <a:schemeClr val="accent1">
              <a:lumMod val="60000"/>
              <a:lumOff val="40000"/>
            </a:schemeClr>
          </a:solidFill>
          <a:ln>
            <a:solidFill>
              <a:schemeClr val="tx1"/>
            </a:solidFill>
          </a:ln>
          <a:effectLst>
            <a:glow rad="101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800" b="1" dirty="0">
                <a:solidFill>
                  <a:schemeClr val="tx1"/>
                </a:solidFill>
              </a:rPr>
              <a:t>DE LA RESPONSABILIDAD </a:t>
            </a:r>
          </a:p>
          <a:p>
            <a:pPr algn="just"/>
            <a:r>
              <a:rPr lang="es-CO" sz="2400" b="1" dirty="0">
                <a:solidFill>
                  <a:schemeClr val="tx1"/>
                </a:solidFill>
              </a:rPr>
              <a:t>CAPACIDAD EXISTENTE EN TODO SUJETO ACTIVO DE DERECHO PARA CONOCER Y ACEPTAR LAS CONSECUENCIAS DE UN HECHO REALIZADO LIBREMENTE. </a:t>
            </a:r>
            <a:r>
              <a:rPr lang="es-CO" sz="2400" b="1" i="1" dirty="0">
                <a:solidFill>
                  <a:schemeClr val="tx1"/>
                </a:solidFill>
              </a:rPr>
              <a:t>Diccionario de la RAE. </a:t>
            </a:r>
            <a:r>
              <a:rPr lang="es-CO" sz="2400" i="1" dirty="0">
                <a:solidFill>
                  <a:schemeClr val="tx1"/>
                </a:solidFill>
              </a:rPr>
              <a:t>Concepción Jurídica </a:t>
            </a:r>
          </a:p>
        </p:txBody>
      </p:sp>
      <p:sp>
        <p:nvSpPr>
          <p:cNvPr id="3" name="Flecha abajo 2"/>
          <p:cNvSpPr/>
          <p:nvPr/>
        </p:nvSpPr>
        <p:spPr>
          <a:xfrm>
            <a:off x="3851920" y="2996952"/>
            <a:ext cx="792088" cy="432048"/>
          </a:xfrm>
          <a:prstGeom prst="downArrow">
            <a:avLst/>
          </a:prstGeom>
          <a:ln>
            <a:solidFill>
              <a:schemeClr val="tx1"/>
            </a:solidFill>
          </a:ln>
          <a:effectLst>
            <a:glow rad="101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 name="Rectángulo 3"/>
          <p:cNvSpPr/>
          <p:nvPr/>
        </p:nvSpPr>
        <p:spPr>
          <a:xfrm>
            <a:off x="-36512" y="3370641"/>
            <a:ext cx="9217024" cy="3477875"/>
          </a:xfrm>
          <a:prstGeom prst="rect">
            <a:avLst/>
          </a:prstGeom>
        </p:spPr>
        <p:txBody>
          <a:bodyPr wrap="square">
            <a:spAutoFit/>
          </a:bodyPr>
          <a:lstStyle/>
          <a:p>
            <a:pPr algn="just">
              <a:spcAft>
                <a:spcPts val="0"/>
              </a:spcAft>
            </a:pPr>
            <a:r>
              <a:rPr lang="es-ES" sz="2500" b="1" dirty="0">
                <a:latin typeface="Times New Roman" panose="02020603050405020304" pitchFamily="18" charset="0"/>
                <a:ea typeface="Times New Roman" panose="02020603050405020304" pitchFamily="18" charset="0"/>
              </a:rPr>
              <a:t>                        </a:t>
            </a:r>
            <a:r>
              <a:rPr lang="es-ES" sz="2500" b="1" u="sng" dirty="0">
                <a:latin typeface="Times New Roman" panose="02020603050405020304" pitchFamily="18" charset="0"/>
                <a:ea typeface="Times New Roman" panose="02020603050405020304" pitchFamily="18" charset="0"/>
              </a:rPr>
              <a:t>Nuestra Corte Constitucional sostuvo</a:t>
            </a:r>
            <a:r>
              <a:rPr lang="es-ES" sz="2800" b="1" dirty="0">
                <a:latin typeface="Times New Roman" panose="02020603050405020304" pitchFamily="18" charset="0"/>
                <a:ea typeface="Times New Roman" panose="02020603050405020304" pitchFamily="18" charset="0"/>
              </a:rPr>
              <a:t>:</a:t>
            </a:r>
          </a:p>
          <a:p>
            <a:pPr algn="just">
              <a:spcAft>
                <a:spcPts val="0"/>
              </a:spcAft>
            </a:pPr>
            <a:r>
              <a:rPr lang="es-CO" sz="2600" b="1" dirty="0">
                <a:latin typeface="Times New Roman" panose="02020603050405020304" pitchFamily="18" charset="0"/>
                <a:ea typeface="Times New Roman" panose="02020603050405020304" pitchFamily="18" charset="0"/>
              </a:rPr>
              <a:t>La responsabilidad social es una manifestación propia del hombre. No sólo es un compromiso tácito del individuo con la sociedad, sino la apertura del hombre hacia los demás. Todo asociado debe responderle, con servicios directos o indirectos, a la sociedad, como retribución proporcionada a los beneficios que ésta brinda a cada uno de sus componentes.</a:t>
            </a:r>
            <a:r>
              <a:rPr lang="es-CO" sz="2600" dirty="0">
                <a:latin typeface="Times New Roman" panose="02020603050405020304" pitchFamily="18" charset="0"/>
                <a:ea typeface="Times New Roman" panose="02020603050405020304" pitchFamily="18" charset="0"/>
              </a:rPr>
              <a:t>  </a:t>
            </a:r>
          </a:p>
          <a:p>
            <a:pPr algn="ctr">
              <a:spcAft>
                <a:spcPts val="0"/>
              </a:spcAft>
            </a:pPr>
            <a:r>
              <a:rPr lang="es-CO" i="1" dirty="0">
                <a:latin typeface="Times New Roman" panose="02020603050405020304" pitchFamily="18" charset="0"/>
                <a:ea typeface="Times New Roman" panose="02020603050405020304" pitchFamily="18" charset="0"/>
              </a:rPr>
              <a:t>(</a:t>
            </a:r>
            <a:r>
              <a:rPr lang="es-ES" i="1" dirty="0">
                <a:latin typeface="Times New Roman" panose="02020603050405020304" pitchFamily="18" charset="0"/>
                <a:ea typeface="Times New Roman" panose="02020603050405020304" pitchFamily="18" charset="0"/>
              </a:rPr>
              <a:t>Sentencia T - 224 de junio 15 de 1993. </a:t>
            </a:r>
            <a:r>
              <a:rPr lang="es-ES" i="1" dirty="0" err="1">
                <a:latin typeface="Times New Roman" panose="02020603050405020304" pitchFamily="18" charset="0"/>
                <a:ea typeface="Times New Roman" panose="02020603050405020304" pitchFamily="18" charset="0"/>
              </a:rPr>
              <a:t>Mag</a:t>
            </a:r>
            <a:r>
              <a:rPr lang="es-ES" i="1" dirty="0">
                <a:latin typeface="Times New Roman" panose="02020603050405020304" pitchFamily="18" charset="0"/>
                <a:ea typeface="Times New Roman" panose="02020603050405020304" pitchFamily="18" charset="0"/>
              </a:rPr>
              <a:t>. Ponente. Dr. Vladimiro Naranjo Mesa</a:t>
            </a:r>
            <a:r>
              <a:rPr lang="es-ES" dirty="0"/>
              <a:t>.</a:t>
            </a:r>
            <a:r>
              <a:rPr lang="es-ES" i="1" dirty="0">
                <a:latin typeface="Times New Roman" panose="02020603050405020304" pitchFamily="18" charset="0"/>
                <a:ea typeface="Times New Roman" panose="02020603050405020304" pitchFamily="18" charset="0"/>
              </a:rPr>
              <a:t> </a:t>
            </a:r>
          </a:p>
          <a:p>
            <a:pPr algn="ctr">
              <a:spcAft>
                <a:spcPts val="0"/>
              </a:spcAft>
            </a:pPr>
            <a:r>
              <a:rPr lang="es-ES" i="1" dirty="0">
                <a:latin typeface="Times New Roman" panose="02020603050405020304" pitchFamily="18" charset="0"/>
                <a:ea typeface="Times New Roman" panose="02020603050405020304" pitchFamily="18" charset="0"/>
              </a:rPr>
              <a:t>Sala Novena de Revisión</a:t>
            </a:r>
            <a:r>
              <a:rPr lang="es-ES" dirty="0"/>
              <a:t>)</a:t>
            </a:r>
            <a:endParaRPr lang="es-CO" i="1"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49617548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67544" y="1124745"/>
            <a:ext cx="8064896" cy="432047"/>
          </a:xfrm>
          <a:prstGeom prst="rect">
            <a:avLst/>
          </a:prstGeom>
          <a:solidFill>
            <a:schemeClr val="accent1">
              <a:lumMod val="20000"/>
              <a:lumOff val="80000"/>
            </a:schemeClr>
          </a:solidFill>
          <a:effectLst>
            <a:glow rad="1397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3600" b="1" dirty="0">
                <a:solidFill>
                  <a:schemeClr val="tx1"/>
                </a:solidFill>
              </a:rPr>
              <a:t>A S U N T O S    D E    LA    R. S.</a:t>
            </a:r>
          </a:p>
        </p:txBody>
      </p:sp>
      <p:sp>
        <p:nvSpPr>
          <p:cNvPr id="3" name="Flecha abajo 2"/>
          <p:cNvSpPr/>
          <p:nvPr/>
        </p:nvSpPr>
        <p:spPr>
          <a:xfrm>
            <a:off x="3996310" y="1700808"/>
            <a:ext cx="1132704" cy="792088"/>
          </a:xfrm>
          <a:prstGeom prst="downArrow">
            <a:avLst/>
          </a:prstGeom>
          <a:solidFill>
            <a:schemeClr val="accent2">
              <a:lumMod val="20000"/>
              <a:lumOff val="80000"/>
            </a:schemeClr>
          </a:solidFill>
          <a:ln>
            <a:solidFill>
              <a:schemeClr val="tx1"/>
            </a:solidFill>
          </a:ln>
          <a:effectLst>
            <a:glow rad="139700">
              <a:schemeClr val="accent3">
                <a:satMod val="175000"/>
                <a:alpha val="40000"/>
              </a:schemeClr>
            </a:glow>
            <a:reflection blurRad="6350" stA="50000" endA="300" endPos="55500" dist="50800" dir="5400000" sy="-100000" algn="bl" rotWithShape="0"/>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 name="Rectángulo 3"/>
          <p:cNvSpPr/>
          <p:nvPr/>
        </p:nvSpPr>
        <p:spPr>
          <a:xfrm>
            <a:off x="179512" y="2996952"/>
            <a:ext cx="8784976" cy="3672408"/>
          </a:xfrm>
          <a:prstGeom prst="rect">
            <a:avLst/>
          </a:prstGeom>
          <a:solidFill>
            <a:schemeClr val="accent6">
              <a:lumMod val="20000"/>
              <a:lumOff val="80000"/>
            </a:schemeClr>
          </a:solidFill>
          <a:ln>
            <a:solidFill>
              <a:schemeClr val="accent5">
                <a:lumMod val="50000"/>
              </a:schemeClr>
            </a:solid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CO" sz="3200" b="1" dirty="0">
                <a:solidFill>
                  <a:schemeClr val="tx1"/>
                </a:solidFill>
              </a:rPr>
              <a:t>- GOBIERNO DE LA ORGANIZACIÓN</a:t>
            </a:r>
          </a:p>
          <a:p>
            <a:pPr algn="just"/>
            <a:r>
              <a:rPr lang="es-CO" sz="3200" b="1" dirty="0">
                <a:solidFill>
                  <a:schemeClr val="tx1"/>
                </a:solidFill>
              </a:rPr>
              <a:t>- DERECHOS HUMANOS</a:t>
            </a:r>
          </a:p>
          <a:p>
            <a:pPr algn="just"/>
            <a:r>
              <a:rPr lang="es-CO" sz="3200" b="1" dirty="0">
                <a:solidFill>
                  <a:schemeClr val="tx1"/>
                </a:solidFill>
              </a:rPr>
              <a:t>- PRÁCTICAS LABORALES</a:t>
            </a:r>
          </a:p>
          <a:p>
            <a:pPr algn="just"/>
            <a:r>
              <a:rPr lang="es-CO" sz="3200" b="1" dirty="0">
                <a:solidFill>
                  <a:schemeClr val="tx1"/>
                </a:solidFill>
              </a:rPr>
              <a:t>- MEDIO AMBIENTE</a:t>
            </a:r>
          </a:p>
          <a:p>
            <a:pPr algn="just"/>
            <a:r>
              <a:rPr lang="es-CO" sz="3200" b="1" dirty="0">
                <a:solidFill>
                  <a:schemeClr val="tx1"/>
                </a:solidFill>
              </a:rPr>
              <a:t>- PRÁCTICAS OPERATIVAS JUSTAS </a:t>
            </a:r>
          </a:p>
          <a:p>
            <a:pPr algn="just"/>
            <a:r>
              <a:rPr lang="es-CO" sz="3200" b="1" dirty="0">
                <a:solidFill>
                  <a:schemeClr val="tx1"/>
                </a:solidFill>
              </a:rPr>
              <a:t>- ASUNTOS DEL CONSUMIDOR</a:t>
            </a:r>
          </a:p>
          <a:p>
            <a:pPr algn="just"/>
            <a:r>
              <a:rPr lang="es-CO" sz="3200" b="1" dirty="0">
                <a:solidFill>
                  <a:schemeClr val="tx1"/>
                </a:solidFill>
              </a:rPr>
              <a:t>- DESARROLLO SOCIAL</a:t>
            </a:r>
            <a:endParaRPr lang="es-CO" sz="3200" dirty="0"/>
          </a:p>
        </p:txBody>
      </p:sp>
    </p:spTree>
    <p:extLst>
      <p:ext uri="{BB962C8B-B14F-4D97-AF65-F5344CB8AC3E}">
        <p14:creationId xmlns:p14="http://schemas.microsoft.com/office/powerpoint/2010/main" val="4159743302"/>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1" presetClass="entr" presetSubtype="1"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heel(1)">
                                      <p:cBhvr>
                                        <p:cTn id="1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 name="Imagen 1"/>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4656375" y="4051399"/>
            <a:ext cx="4492153" cy="2761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Imagen 2"/>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13464" y="4051399"/>
            <a:ext cx="4597463" cy="2761977"/>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5" name="Rectángulo 3"/>
          <p:cNvSpPr/>
          <p:nvPr/>
        </p:nvSpPr>
        <p:spPr>
          <a:xfrm>
            <a:off x="35456" y="1152040"/>
            <a:ext cx="6056313" cy="576064"/>
          </a:xfrm>
          <a:prstGeom prst="rect">
            <a:avLst/>
          </a:prstGeom>
          <a:solidFill>
            <a:schemeClr val="accent3">
              <a:lumMod val="85000"/>
            </a:schemeClr>
          </a:solidFill>
          <a:ln>
            <a:solidFill>
              <a:schemeClr val="tx1"/>
            </a:solidFill>
          </a:ln>
          <a:effectLst>
            <a:glow rad="1397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s-CO" sz="3200" b="1" dirty="0">
                <a:solidFill>
                  <a:schemeClr val="tx1"/>
                </a:solidFill>
              </a:rPr>
              <a:t>   </a:t>
            </a:r>
            <a:r>
              <a:rPr lang="es-CO" sz="4000" b="1" dirty="0">
                <a:solidFill>
                  <a:schemeClr val="tx1"/>
                </a:solidFill>
              </a:rPr>
              <a:t>CONTROL   INTERNO </a:t>
            </a:r>
          </a:p>
        </p:txBody>
      </p:sp>
      <p:sp>
        <p:nvSpPr>
          <p:cNvPr id="6" name="Cinta perforada 9"/>
          <p:cNvSpPr/>
          <p:nvPr/>
        </p:nvSpPr>
        <p:spPr>
          <a:xfrm>
            <a:off x="107950" y="2204863"/>
            <a:ext cx="5903913" cy="1728193"/>
          </a:xfrm>
          <a:prstGeom prst="flowChartPunchedTape">
            <a:avLst/>
          </a:prstGeom>
          <a:solidFill>
            <a:schemeClr val="bg2"/>
          </a:solidFill>
          <a:ln>
            <a:solidFill>
              <a:schemeClr val="tx1"/>
            </a:solid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s-CO" sz="2600" b="1" i="1" dirty="0">
                <a:solidFill>
                  <a:srgbClr val="002060"/>
                </a:solidFill>
              </a:rPr>
              <a:t>RESPONSABILDAD Y COMPROMISO DE  Y PARA  </a:t>
            </a:r>
            <a:r>
              <a:rPr lang="es-CO" sz="2800" b="1" i="1" dirty="0">
                <a:solidFill>
                  <a:srgbClr val="002060"/>
                </a:solidFill>
              </a:rPr>
              <a:t>…  </a:t>
            </a:r>
            <a:r>
              <a:rPr lang="es-CO" sz="3600" b="1" i="1" dirty="0">
                <a:solidFill>
                  <a:srgbClr val="002060"/>
                </a:solidFill>
              </a:rPr>
              <a:t>T  O  D  O  S</a:t>
            </a:r>
          </a:p>
        </p:txBody>
      </p:sp>
      <p:sp>
        <p:nvSpPr>
          <p:cNvPr id="7" name="Flecha abajo 4"/>
          <p:cNvSpPr/>
          <p:nvPr/>
        </p:nvSpPr>
        <p:spPr>
          <a:xfrm>
            <a:off x="2070547" y="1832810"/>
            <a:ext cx="629245" cy="512297"/>
          </a:xfrm>
          <a:prstGeom prst="downArrow">
            <a:avLst/>
          </a:prstGeom>
          <a:solidFill>
            <a:schemeClr val="accent2">
              <a:lumMod val="75000"/>
            </a:schemeClr>
          </a:solidFill>
          <a:ln>
            <a:solidFill>
              <a:schemeClr val="tx1"/>
            </a:solidFill>
          </a:ln>
          <a:effectLst>
            <a:glow rad="1397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a:p>
        </p:txBody>
      </p:sp>
      <p:sp>
        <p:nvSpPr>
          <p:cNvPr id="8" name="Flecha curvada hacia arriba 7"/>
          <p:cNvSpPr/>
          <p:nvPr/>
        </p:nvSpPr>
        <p:spPr>
          <a:xfrm rot="16200000">
            <a:off x="6485763" y="723150"/>
            <a:ext cx="1893837" cy="2553011"/>
          </a:xfrm>
          <a:prstGeom prst="curvedUpArrow">
            <a:avLst/>
          </a:prstGeom>
          <a:solidFill>
            <a:schemeClr val="bg2">
              <a:lumMod val="90000"/>
            </a:schemeClr>
          </a:solidFill>
          <a:ln>
            <a:solidFill>
              <a:schemeClr val="tx1"/>
            </a:solidFill>
          </a:ln>
          <a:effectLst>
            <a:glow rad="101600">
              <a:schemeClr val="accent6">
                <a:satMod val="175000"/>
                <a:alpha val="40000"/>
              </a:schemeClr>
            </a:glo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a:solidFill>
                <a:schemeClr val="tx1"/>
              </a:solidFill>
            </a:endParaRPr>
          </a:p>
        </p:txBody>
      </p:sp>
    </p:spTree>
    <p:extLst>
      <p:ext uri="{BB962C8B-B14F-4D97-AF65-F5344CB8AC3E}">
        <p14:creationId xmlns:p14="http://schemas.microsoft.com/office/powerpoint/2010/main" val="306125553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500" fill="hold"/>
                                        <p:tgtEl>
                                          <p:spTgt spid="6"/>
                                        </p:tgtEl>
                                        <p:attrNameLst>
                                          <p:attrName>ppt_w</p:attrName>
                                        </p:attrNameLst>
                                      </p:cBhvr>
                                      <p:tavLst>
                                        <p:tav tm="0">
                                          <p:val>
                                            <p:fltVal val="0"/>
                                          </p:val>
                                        </p:tav>
                                        <p:tav tm="100000">
                                          <p:val>
                                            <p:strVal val="#ppt_w"/>
                                          </p:val>
                                        </p:tav>
                                      </p:tavLst>
                                    </p:anim>
                                    <p:anim calcmode="lin" valueType="num">
                                      <p:cBhvr>
                                        <p:cTn id="26" dur="500" fill="hold"/>
                                        <p:tgtEl>
                                          <p:spTgt spid="6"/>
                                        </p:tgtEl>
                                        <p:attrNameLst>
                                          <p:attrName>ppt_h</p:attrName>
                                        </p:attrNameLst>
                                      </p:cBhvr>
                                      <p:tavLst>
                                        <p:tav tm="0">
                                          <p:val>
                                            <p:fltVal val="0"/>
                                          </p:val>
                                        </p:tav>
                                        <p:tav tm="100000">
                                          <p:val>
                                            <p:strVal val="#ppt_h"/>
                                          </p:val>
                                        </p:tav>
                                      </p:tavLst>
                                    </p:anim>
                                    <p:animEffect transition="in" filter="fade">
                                      <p:cBhvr>
                                        <p:cTn id="27" dur="500"/>
                                        <p:tgtEl>
                                          <p:spTgt spid="6"/>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p:cTn id="30" dur="500" fill="hold"/>
                                        <p:tgtEl>
                                          <p:spTgt spid="7"/>
                                        </p:tgtEl>
                                        <p:attrNameLst>
                                          <p:attrName>ppt_w</p:attrName>
                                        </p:attrNameLst>
                                      </p:cBhvr>
                                      <p:tavLst>
                                        <p:tav tm="0">
                                          <p:val>
                                            <p:fltVal val="0"/>
                                          </p:val>
                                        </p:tav>
                                        <p:tav tm="100000">
                                          <p:val>
                                            <p:strVal val="#ppt_w"/>
                                          </p:val>
                                        </p:tav>
                                      </p:tavLst>
                                    </p:anim>
                                    <p:anim calcmode="lin" valueType="num">
                                      <p:cBhvr>
                                        <p:cTn id="31" dur="500" fill="hold"/>
                                        <p:tgtEl>
                                          <p:spTgt spid="7"/>
                                        </p:tgtEl>
                                        <p:attrNameLst>
                                          <p:attrName>ppt_h</p:attrName>
                                        </p:attrNameLst>
                                      </p:cBhvr>
                                      <p:tavLst>
                                        <p:tav tm="0">
                                          <p:val>
                                            <p:fltVal val="0"/>
                                          </p:val>
                                        </p:tav>
                                        <p:tav tm="100000">
                                          <p:val>
                                            <p:strVal val="#ppt_h"/>
                                          </p:val>
                                        </p:tav>
                                      </p:tavLst>
                                    </p:anim>
                                    <p:animEffect transition="in" filter="fade">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35" presetClass="entr" presetSubtype="0"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fade">
                                      <p:cBhvr>
                                        <p:cTn id="37" dur="2000"/>
                                        <p:tgtEl>
                                          <p:spTgt spid="4"/>
                                        </p:tgtEl>
                                      </p:cBhvr>
                                    </p:animEffect>
                                    <p:anim calcmode="lin" valueType="num">
                                      <p:cBhvr>
                                        <p:cTn id="38" dur="2000" fill="hold"/>
                                        <p:tgtEl>
                                          <p:spTgt spid="4"/>
                                        </p:tgtEl>
                                        <p:attrNameLst>
                                          <p:attrName>style.rotation</p:attrName>
                                        </p:attrNameLst>
                                      </p:cBhvr>
                                      <p:tavLst>
                                        <p:tav tm="0">
                                          <p:val>
                                            <p:fltVal val="720"/>
                                          </p:val>
                                        </p:tav>
                                        <p:tav tm="100000">
                                          <p:val>
                                            <p:fltVal val="0"/>
                                          </p:val>
                                        </p:tav>
                                      </p:tavLst>
                                    </p:anim>
                                    <p:anim calcmode="lin" valueType="num">
                                      <p:cBhvr>
                                        <p:cTn id="39" dur="2000" fill="hold"/>
                                        <p:tgtEl>
                                          <p:spTgt spid="4"/>
                                        </p:tgtEl>
                                        <p:attrNameLst>
                                          <p:attrName>ppt_h</p:attrName>
                                        </p:attrNameLst>
                                      </p:cBhvr>
                                      <p:tavLst>
                                        <p:tav tm="0">
                                          <p:val>
                                            <p:fltVal val="0"/>
                                          </p:val>
                                        </p:tav>
                                        <p:tav tm="100000">
                                          <p:val>
                                            <p:strVal val="#ppt_h"/>
                                          </p:val>
                                        </p:tav>
                                      </p:tavLst>
                                    </p:anim>
                                    <p:anim calcmode="lin" valueType="num">
                                      <p:cBhvr>
                                        <p:cTn id="40" dur="2000" fill="hold"/>
                                        <p:tgtEl>
                                          <p:spTgt spid="4"/>
                                        </p:tgtEl>
                                        <p:attrNameLst>
                                          <p:attrName>ppt_w</p:attrName>
                                        </p:attrNameLst>
                                      </p:cBhvr>
                                      <p:tavLst>
                                        <p:tav tm="0">
                                          <p:val>
                                            <p:fltVal val="0"/>
                                          </p:val>
                                        </p:tav>
                                        <p:tav tm="100000">
                                          <p:val>
                                            <p:strVal val="#ppt_w"/>
                                          </p:val>
                                        </p:tav>
                                      </p:tavLst>
                                    </p:anim>
                                  </p:childTnLst>
                                </p:cTn>
                              </p:par>
                              <p:par>
                                <p:cTn id="41" presetID="35" presetClass="entr" presetSubtype="0" fill="hold" nodeType="with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fade">
                                      <p:cBhvr>
                                        <p:cTn id="43" dur="2000"/>
                                        <p:tgtEl>
                                          <p:spTgt spid="3"/>
                                        </p:tgtEl>
                                      </p:cBhvr>
                                    </p:animEffect>
                                    <p:anim calcmode="lin" valueType="num">
                                      <p:cBhvr>
                                        <p:cTn id="44" dur="2000" fill="hold"/>
                                        <p:tgtEl>
                                          <p:spTgt spid="3"/>
                                        </p:tgtEl>
                                        <p:attrNameLst>
                                          <p:attrName>style.rotation</p:attrName>
                                        </p:attrNameLst>
                                      </p:cBhvr>
                                      <p:tavLst>
                                        <p:tav tm="0">
                                          <p:val>
                                            <p:fltVal val="720"/>
                                          </p:val>
                                        </p:tav>
                                        <p:tav tm="100000">
                                          <p:val>
                                            <p:fltVal val="0"/>
                                          </p:val>
                                        </p:tav>
                                      </p:tavLst>
                                    </p:anim>
                                    <p:anim calcmode="lin" valueType="num">
                                      <p:cBhvr>
                                        <p:cTn id="45" dur="2000" fill="hold"/>
                                        <p:tgtEl>
                                          <p:spTgt spid="3"/>
                                        </p:tgtEl>
                                        <p:attrNameLst>
                                          <p:attrName>ppt_h</p:attrName>
                                        </p:attrNameLst>
                                      </p:cBhvr>
                                      <p:tavLst>
                                        <p:tav tm="0">
                                          <p:val>
                                            <p:fltVal val="0"/>
                                          </p:val>
                                        </p:tav>
                                        <p:tav tm="100000">
                                          <p:val>
                                            <p:strVal val="#ppt_h"/>
                                          </p:val>
                                        </p:tav>
                                      </p:tavLst>
                                    </p:anim>
                                    <p:anim calcmode="lin" valueType="num">
                                      <p:cBhvr>
                                        <p:cTn id="46" dur="2000" fill="hold"/>
                                        <p:tgtEl>
                                          <p:spTgt spid="3"/>
                                        </p:tgtEl>
                                        <p:attrNameLst>
                                          <p:attrName>ppt_w</p:attrName>
                                        </p:attrNameLst>
                                      </p:cBhvr>
                                      <p:tavLst>
                                        <p:tav tm="0">
                                          <p:val>
                                            <p:fltVal val="0"/>
                                          </p:val>
                                        </p:tav>
                                        <p:tav tm="100000">
                                          <p:val>
                                            <p:strVal val="#ppt_w"/>
                                          </p:val>
                                        </p:tav>
                                      </p:tavLst>
                                    </p:anim>
                                  </p:childTnLst>
                                </p:cTn>
                              </p:par>
                              <p:par>
                                <p:cTn id="47" presetID="53" presetClass="entr" presetSubtype="16" fill="hold" grpId="0" nodeType="with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p:cTn id="49" dur="500" fill="hold"/>
                                        <p:tgtEl>
                                          <p:spTgt spid="8"/>
                                        </p:tgtEl>
                                        <p:attrNameLst>
                                          <p:attrName>ppt_w</p:attrName>
                                        </p:attrNameLst>
                                      </p:cBhvr>
                                      <p:tavLst>
                                        <p:tav tm="0">
                                          <p:val>
                                            <p:fltVal val="0"/>
                                          </p:val>
                                        </p:tav>
                                        <p:tav tm="100000">
                                          <p:val>
                                            <p:strVal val="#ppt_w"/>
                                          </p:val>
                                        </p:tav>
                                      </p:tavLst>
                                    </p:anim>
                                    <p:anim calcmode="lin" valueType="num">
                                      <p:cBhvr>
                                        <p:cTn id="50" dur="500" fill="hold"/>
                                        <p:tgtEl>
                                          <p:spTgt spid="8"/>
                                        </p:tgtEl>
                                        <p:attrNameLst>
                                          <p:attrName>ppt_h</p:attrName>
                                        </p:attrNameLst>
                                      </p:cBhvr>
                                      <p:tavLst>
                                        <p:tav tm="0">
                                          <p:val>
                                            <p:fltVal val="0"/>
                                          </p:val>
                                        </p:tav>
                                        <p:tav tm="100000">
                                          <p:val>
                                            <p:strVal val="#ppt_h"/>
                                          </p:val>
                                        </p:tav>
                                      </p:tavLst>
                                    </p:anim>
                                    <p:animEffect transition="in" filter="fade">
                                      <p:cBhvr>
                                        <p:cTn id="5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3 Rectángulo"/>
          <p:cNvSpPr/>
          <p:nvPr/>
        </p:nvSpPr>
        <p:spPr>
          <a:xfrm>
            <a:off x="1331640" y="1138392"/>
            <a:ext cx="6624736" cy="563281"/>
          </a:xfrm>
          <a:prstGeom prst="rect">
            <a:avLst/>
          </a:prstGeom>
          <a:solidFill>
            <a:schemeClr val="accent2">
              <a:lumMod val="40000"/>
              <a:lumOff val="60000"/>
            </a:schemeClr>
          </a:solidFill>
          <a:ln>
            <a:solidFill>
              <a:schemeClr val="bg2">
                <a:lumMod val="25000"/>
              </a:schemeClr>
            </a:solidFill>
          </a:ln>
          <a:effectLst>
            <a:glow rad="1397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solidFill>
                  <a:schemeClr val="tx1"/>
                </a:solidFill>
              </a:rPr>
              <a:t>LA  AUDITORIA  INTERNA </a:t>
            </a:r>
            <a:endParaRPr lang="es-CO" sz="3200" b="1" dirty="0">
              <a:solidFill>
                <a:schemeClr val="tx1"/>
              </a:solidFill>
            </a:endParaRPr>
          </a:p>
        </p:txBody>
      </p:sp>
      <p:pic>
        <p:nvPicPr>
          <p:cNvPr id="9" name="Imagen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923928" y="1930481"/>
            <a:ext cx="720080" cy="778440"/>
          </a:xfrm>
          <a:prstGeom prst="rect">
            <a:avLst/>
          </a:prstGeom>
          <a:solidFill>
            <a:schemeClr val="bg1"/>
          </a:solidFill>
          <a:ln>
            <a:solidFill>
              <a:schemeClr val="tx1"/>
            </a:solidFill>
          </a:ln>
          <a:effectLst>
            <a:glow rad="139700">
              <a:schemeClr val="accent2">
                <a:satMod val="175000"/>
                <a:alpha val="40000"/>
              </a:schemeClr>
            </a:glow>
            <a:reflection blurRad="6350" stA="52000" endA="300" endPos="35000" dir="5400000" sy="-100000" algn="bl" rotWithShape="0"/>
          </a:effectLst>
        </p:spPr>
      </p:pic>
      <p:pic>
        <p:nvPicPr>
          <p:cNvPr id="10" name="Imagen 7"/>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50355" y="2924944"/>
            <a:ext cx="2577430" cy="3888432"/>
          </a:xfrm>
          <a:prstGeom prst="rect">
            <a:avLst/>
          </a:prstGeom>
          <a:solidFill>
            <a:schemeClr val="bg1"/>
          </a:solidFill>
          <a:ln>
            <a:solidFill>
              <a:schemeClr val="tx1"/>
            </a:solidFill>
          </a:ln>
          <a:effectLst>
            <a:glow rad="63500">
              <a:schemeClr val="accent5">
                <a:satMod val="175000"/>
                <a:alpha val="40000"/>
              </a:schemeClr>
            </a:glow>
          </a:effectLst>
        </p:spPr>
      </p:pic>
      <p:sp>
        <p:nvSpPr>
          <p:cNvPr id="11" name="4 Flecha abajo"/>
          <p:cNvSpPr/>
          <p:nvPr/>
        </p:nvSpPr>
        <p:spPr>
          <a:xfrm rot="5400000">
            <a:off x="2703191" y="4494494"/>
            <a:ext cx="354012" cy="504825"/>
          </a:xfrm>
          <a:prstGeom prst="downArrow">
            <a:avLst>
              <a:gd name="adj1" fmla="val 50000"/>
              <a:gd name="adj2" fmla="val 27495"/>
            </a:avLst>
          </a:prstGeom>
          <a:solidFill>
            <a:schemeClr val="accent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dirty="0"/>
          </a:p>
        </p:txBody>
      </p:sp>
      <p:pic>
        <p:nvPicPr>
          <p:cNvPr id="14" name="Imagen 11"/>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6516216" y="2924944"/>
            <a:ext cx="2592404" cy="3902080"/>
          </a:xfrm>
          <a:prstGeom prst="rect">
            <a:avLst/>
          </a:prstGeom>
          <a:solidFill>
            <a:schemeClr val="accent3">
              <a:lumMod val="20000"/>
              <a:lumOff val="80000"/>
            </a:schemeClr>
          </a:solidFill>
          <a:ln w="9525">
            <a:solidFill>
              <a:schemeClr val="tx1"/>
            </a:solidFill>
            <a:miter lim="800000"/>
            <a:headEnd/>
            <a:tailEnd/>
          </a:ln>
          <a:effectLst>
            <a:glow rad="63500">
              <a:schemeClr val="accent5">
                <a:satMod val="175000"/>
                <a:alpha val="40000"/>
              </a:schemeClr>
            </a:glow>
          </a:effectLst>
        </p:spPr>
      </p:pic>
      <p:sp>
        <p:nvSpPr>
          <p:cNvPr id="15" name="1 Rectángulo"/>
          <p:cNvSpPr/>
          <p:nvPr/>
        </p:nvSpPr>
        <p:spPr>
          <a:xfrm>
            <a:off x="4932040" y="1917696"/>
            <a:ext cx="4152080" cy="863232"/>
          </a:xfrm>
          <a:prstGeom prst="rect">
            <a:avLst/>
          </a:prstGeom>
          <a:solidFill>
            <a:schemeClr val="bg2"/>
          </a:solidFill>
          <a:ln>
            <a:solidFill>
              <a:schemeClr val="tx1"/>
            </a:solidFill>
          </a:ln>
          <a:effectLst>
            <a:glow rad="1397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solidFill>
                  <a:schemeClr val="tx1"/>
                </a:solidFill>
              </a:rPr>
              <a:t>GENERADORA DE VALOR PARA</a:t>
            </a:r>
          </a:p>
          <a:p>
            <a:pPr algn="ctr"/>
            <a:r>
              <a:rPr lang="en-US" sz="2000" b="1" i="1" dirty="0">
                <a:solidFill>
                  <a:schemeClr val="tx1"/>
                </a:solidFill>
              </a:rPr>
              <a:t> UN PAIS DE BUENAS PRÁCTICAS </a:t>
            </a:r>
          </a:p>
          <a:p>
            <a:pPr algn="ctr"/>
            <a:r>
              <a:rPr lang="en-US" sz="2000" b="1" i="1" dirty="0">
                <a:solidFill>
                  <a:schemeClr val="tx1"/>
                </a:solidFill>
              </a:rPr>
              <a:t>DE GOBIERNO  </a:t>
            </a:r>
            <a:endParaRPr lang="es-CO" sz="2000" b="1" i="1" dirty="0">
              <a:solidFill>
                <a:schemeClr val="tx1"/>
              </a:solidFill>
            </a:endParaRPr>
          </a:p>
        </p:txBody>
      </p:sp>
      <p:sp>
        <p:nvSpPr>
          <p:cNvPr id="17" name="6 Rectángulo redondeado"/>
          <p:cNvSpPr/>
          <p:nvPr/>
        </p:nvSpPr>
        <p:spPr>
          <a:xfrm>
            <a:off x="3204618" y="2924944"/>
            <a:ext cx="2591518" cy="3809740"/>
          </a:xfrm>
          <a:prstGeom prst="roundRect">
            <a:avLst/>
          </a:prstGeom>
          <a:solidFill>
            <a:schemeClr val="accent3">
              <a:lumMod val="20000"/>
              <a:lumOff val="80000"/>
            </a:schemeClr>
          </a:solidFill>
          <a:ln>
            <a:solidFill>
              <a:schemeClr val="tx1"/>
            </a:solidFill>
          </a:ln>
          <a:effectLst>
            <a:glow rad="101600">
              <a:schemeClr val="accent5">
                <a:satMod val="175000"/>
                <a:alpha val="40000"/>
              </a:schemeClr>
            </a:glow>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100" b="1" dirty="0">
                <a:solidFill>
                  <a:schemeClr val="tx1"/>
                </a:solidFill>
              </a:rPr>
              <a:t>FUNDAMENTAL EN EL ACTUAL PROCESO </a:t>
            </a:r>
          </a:p>
          <a:p>
            <a:pPr algn="ctr">
              <a:defRPr/>
            </a:pPr>
            <a:r>
              <a:rPr lang="en-US" sz="2100" b="1" dirty="0">
                <a:solidFill>
                  <a:schemeClr val="tx1"/>
                </a:solidFill>
              </a:rPr>
              <a:t>DE </a:t>
            </a:r>
          </a:p>
          <a:p>
            <a:pPr algn="ctr">
              <a:defRPr/>
            </a:pPr>
            <a:r>
              <a:rPr lang="en-US" sz="2100" b="1" dirty="0">
                <a:solidFill>
                  <a:schemeClr val="tx1"/>
                </a:solidFill>
              </a:rPr>
              <a:t>GLOBALIZACIÓN</a:t>
            </a:r>
          </a:p>
          <a:p>
            <a:pPr algn="ctr">
              <a:defRPr/>
            </a:pPr>
            <a:r>
              <a:rPr lang="en-US" sz="2100" b="1" dirty="0">
                <a:solidFill>
                  <a:schemeClr val="tx1"/>
                </a:solidFill>
              </a:rPr>
              <a:t> CONTABLE </a:t>
            </a:r>
            <a:endParaRPr lang="es-CO" sz="2100" b="1" dirty="0">
              <a:solidFill>
                <a:schemeClr val="tx1"/>
              </a:solidFill>
            </a:endParaRPr>
          </a:p>
        </p:txBody>
      </p:sp>
      <p:sp>
        <p:nvSpPr>
          <p:cNvPr id="19" name="4 Flecha abajo"/>
          <p:cNvSpPr/>
          <p:nvPr/>
        </p:nvSpPr>
        <p:spPr>
          <a:xfrm rot="16200000">
            <a:off x="6014789" y="4500886"/>
            <a:ext cx="354012" cy="504825"/>
          </a:xfrm>
          <a:prstGeom prst="downArrow">
            <a:avLst>
              <a:gd name="adj1" fmla="val 50000"/>
              <a:gd name="adj2" fmla="val 27495"/>
            </a:avLst>
          </a:prstGeom>
          <a:solidFill>
            <a:schemeClr val="accent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dirty="0"/>
          </a:p>
        </p:txBody>
      </p:sp>
    </p:spTree>
    <p:extLst>
      <p:ext uri="{BB962C8B-B14F-4D97-AF65-F5344CB8AC3E}">
        <p14:creationId xmlns:p14="http://schemas.microsoft.com/office/powerpoint/2010/main" val="126729308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fltVal val="0"/>
                                          </p:val>
                                        </p:tav>
                                        <p:tav tm="100000">
                                          <p:val>
                                            <p:strVal val="#ppt_w"/>
                                          </p:val>
                                        </p:tav>
                                      </p:tavLst>
                                    </p:anim>
                                    <p:anim calcmode="lin" valueType="num">
                                      <p:cBhvr>
                                        <p:cTn id="29" dur="500" fill="hold"/>
                                        <p:tgtEl>
                                          <p:spTgt spid="11"/>
                                        </p:tgtEl>
                                        <p:attrNameLst>
                                          <p:attrName>ppt_h</p:attrName>
                                        </p:attrNameLst>
                                      </p:cBhvr>
                                      <p:tavLst>
                                        <p:tav tm="0">
                                          <p:val>
                                            <p:fltVal val="0"/>
                                          </p:val>
                                        </p:tav>
                                        <p:tav tm="100000">
                                          <p:val>
                                            <p:strVal val="#ppt_h"/>
                                          </p:val>
                                        </p:tav>
                                      </p:tavLst>
                                    </p:anim>
                                    <p:animEffect transition="in" filter="fade">
                                      <p:cBhvr>
                                        <p:cTn id="30" dur="500"/>
                                        <p:tgtEl>
                                          <p:spTgt spid="1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par>
                                <p:cTn id="36" presetID="53" presetClass="entr" presetSubtype="16" fill="hold"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500" fill="hold"/>
                                        <p:tgtEl>
                                          <p:spTgt spid="14"/>
                                        </p:tgtEl>
                                        <p:attrNameLst>
                                          <p:attrName>ppt_w</p:attrName>
                                        </p:attrNameLst>
                                      </p:cBhvr>
                                      <p:tavLst>
                                        <p:tav tm="0">
                                          <p:val>
                                            <p:fltVal val="0"/>
                                          </p:val>
                                        </p:tav>
                                        <p:tav tm="100000">
                                          <p:val>
                                            <p:strVal val="#ppt_w"/>
                                          </p:val>
                                        </p:tav>
                                      </p:tavLst>
                                    </p:anim>
                                    <p:anim calcmode="lin" valueType="num">
                                      <p:cBhvr>
                                        <p:cTn id="39" dur="500" fill="hold"/>
                                        <p:tgtEl>
                                          <p:spTgt spid="14"/>
                                        </p:tgtEl>
                                        <p:attrNameLst>
                                          <p:attrName>ppt_h</p:attrName>
                                        </p:attrNameLst>
                                      </p:cBhvr>
                                      <p:tavLst>
                                        <p:tav tm="0">
                                          <p:val>
                                            <p:fltVal val="0"/>
                                          </p:val>
                                        </p:tav>
                                        <p:tav tm="100000">
                                          <p:val>
                                            <p:strVal val="#ppt_h"/>
                                          </p:val>
                                        </p:tav>
                                      </p:tavLst>
                                    </p:anim>
                                    <p:animEffect transition="in" filter="fade">
                                      <p:cBhvr>
                                        <p:cTn id="40" dur="500"/>
                                        <p:tgtEl>
                                          <p:spTgt spid="14"/>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528" fill="hold" grpId="0" nodeType="click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anim calcmode="lin" valueType="num">
                                      <p:cBhvr>
                                        <p:cTn id="48" dur="500" fill="hold"/>
                                        <p:tgtEl>
                                          <p:spTgt spid="15"/>
                                        </p:tgtEl>
                                        <p:attrNameLst>
                                          <p:attrName>ppt_x</p:attrName>
                                        </p:attrNameLst>
                                      </p:cBhvr>
                                      <p:tavLst>
                                        <p:tav tm="0">
                                          <p:val>
                                            <p:fltVal val="0.5"/>
                                          </p:val>
                                        </p:tav>
                                        <p:tav tm="100000">
                                          <p:val>
                                            <p:strVal val="#ppt_x"/>
                                          </p:val>
                                        </p:tav>
                                      </p:tavLst>
                                    </p:anim>
                                    <p:anim calcmode="lin" valueType="num">
                                      <p:cBhvr>
                                        <p:cTn id="49" dur="500" fill="hold"/>
                                        <p:tgtEl>
                                          <p:spTgt spid="1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5" grpId="0" animBg="1"/>
      <p:bldP spid="17" grpId="0" animBg="1"/>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782" y="1138365"/>
            <a:ext cx="9127218" cy="5748722"/>
          </a:xfrm>
          <a:prstGeom prst="rect">
            <a:avLst/>
          </a:prstGeom>
        </p:spPr>
      </p:pic>
    </p:spTree>
    <p:extLst>
      <p:ext uri="{BB962C8B-B14F-4D97-AF65-F5344CB8AC3E}">
        <p14:creationId xmlns:p14="http://schemas.microsoft.com/office/powerpoint/2010/main" val="2329400671"/>
      </p:ext>
    </p:extLst>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inHacienda_2012Def_para 97-2003">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MinHacienda_2012Def_para 97-2003</Template>
  <TotalTime>0</TotalTime>
  <Words>543</Words>
  <Application>Microsoft Office PowerPoint</Application>
  <PresentationFormat>Presentación en pantalla (4:3)</PresentationFormat>
  <Paragraphs>72</Paragraphs>
  <Slides>14</Slides>
  <Notes>2</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14</vt:i4>
      </vt:variant>
    </vt:vector>
  </HeadingPairs>
  <TitlesOfParts>
    <vt:vector size="21" baseType="lpstr">
      <vt:lpstr>Arial</vt:lpstr>
      <vt:lpstr>Calibri</vt:lpstr>
      <vt:lpstr>Century Gothic</vt:lpstr>
      <vt:lpstr>Times New Roman</vt:lpstr>
      <vt:lpstr>Verdana</vt:lpstr>
      <vt:lpstr>Wingdings 2</vt:lpstr>
      <vt:lpstr>MinHacienda_2012Def_para 97-2003</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2013-06-17T15:45:30Z</dcterms:created>
  <dcterms:modified xsi:type="dcterms:W3CDTF">2021-05-27T14:18:43Z</dcterms:modified>
  <cp:version/>
</cp:coreProperties>
</file>