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27" r:id="rId2"/>
    <p:sldId id="403" r:id="rId3"/>
    <p:sldId id="434" r:id="rId4"/>
    <p:sldId id="438" r:id="rId5"/>
    <p:sldId id="439" r:id="rId6"/>
    <p:sldId id="440" r:id="rId7"/>
    <p:sldId id="441" r:id="rId8"/>
    <p:sldId id="435" r:id="rId9"/>
    <p:sldId id="417" r:id="rId10"/>
  </p:sldIdLst>
  <p:sldSz cx="9144000" cy="6858000" type="screen4x3"/>
  <p:notesSz cx="6797675" cy="9928225"/>
  <p:defaultTextStyle>
    <a:defPPr>
      <a:defRPr lang="es-ES_tradnl"/>
    </a:defPPr>
    <a:lvl1pPr algn="l" rtl="0" fontAlgn="base">
      <a:spcBef>
        <a:spcPct val="0"/>
      </a:spcBef>
      <a:spcAft>
        <a:spcPct val="0"/>
      </a:spcAft>
      <a:defRPr sz="2300" kern="1200">
        <a:solidFill>
          <a:schemeClr val="tx1"/>
        </a:solidFill>
        <a:latin typeface="Arial Narrow" pitchFamily="34" charset="0"/>
        <a:ea typeface="+mn-ea"/>
        <a:cs typeface="Arial" charset="0"/>
      </a:defRPr>
    </a:lvl1pPr>
    <a:lvl2pPr marL="457200" algn="l" rtl="0" fontAlgn="base">
      <a:spcBef>
        <a:spcPct val="0"/>
      </a:spcBef>
      <a:spcAft>
        <a:spcPct val="0"/>
      </a:spcAft>
      <a:defRPr sz="2300" kern="1200">
        <a:solidFill>
          <a:schemeClr val="tx1"/>
        </a:solidFill>
        <a:latin typeface="Arial Narrow" pitchFamily="34" charset="0"/>
        <a:ea typeface="+mn-ea"/>
        <a:cs typeface="Arial" charset="0"/>
      </a:defRPr>
    </a:lvl2pPr>
    <a:lvl3pPr marL="914400" algn="l" rtl="0" fontAlgn="base">
      <a:spcBef>
        <a:spcPct val="0"/>
      </a:spcBef>
      <a:spcAft>
        <a:spcPct val="0"/>
      </a:spcAft>
      <a:defRPr sz="2300" kern="1200">
        <a:solidFill>
          <a:schemeClr val="tx1"/>
        </a:solidFill>
        <a:latin typeface="Arial Narrow" pitchFamily="34" charset="0"/>
        <a:ea typeface="+mn-ea"/>
        <a:cs typeface="Arial" charset="0"/>
      </a:defRPr>
    </a:lvl3pPr>
    <a:lvl4pPr marL="1371600" algn="l" rtl="0" fontAlgn="base">
      <a:spcBef>
        <a:spcPct val="0"/>
      </a:spcBef>
      <a:spcAft>
        <a:spcPct val="0"/>
      </a:spcAft>
      <a:defRPr sz="2300" kern="1200">
        <a:solidFill>
          <a:schemeClr val="tx1"/>
        </a:solidFill>
        <a:latin typeface="Arial Narrow" pitchFamily="34" charset="0"/>
        <a:ea typeface="+mn-ea"/>
        <a:cs typeface="Arial" charset="0"/>
      </a:defRPr>
    </a:lvl4pPr>
    <a:lvl5pPr marL="1828800" algn="l" rtl="0" fontAlgn="base">
      <a:spcBef>
        <a:spcPct val="0"/>
      </a:spcBef>
      <a:spcAft>
        <a:spcPct val="0"/>
      </a:spcAft>
      <a:defRPr sz="2300" kern="1200">
        <a:solidFill>
          <a:schemeClr val="tx1"/>
        </a:solidFill>
        <a:latin typeface="Arial Narrow" pitchFamily="34" charset="0"/>
        <a:ea typeface="+mn-ea"/>
        <a:cs typeface="Arial" charset="0"/>
      </a:defRPr>
    </a:lvl5pPr>
    <a:lvl6pPr marL="2286000" algn="l" defTabSz="914400" rtl="0" eaLnBrk="1" latinLnBrk="0" hangingPunct="1">
      <a:defRPr sz="2300" kern="1200">
        <a:solidFill>
          <a:schemeClr val="tx1"/>
        </a:solidFill>
        <a:latin typeface="Arial Narrow" pitchFamily="34" charset="0"/>
        <a:ea typeface="+mn-ea"/>
        <a:cs typeface="Arial" charset="0"/>
      </a:defRPr>
    </a:lvl6pPr>
    <a:lvl7pPr marL="2743200" algn="l" defTabSz="914400" rtl="0" eaLnBrk="1" latinLnBrk="0" hangingPunct="1">
      <a:defRPr sz="2300" kern="1200">
        <a:solidFill>
          <a:schemeClr val="tx1"/>
        </a:solidFill>
        <a:latin typeface="Arial Narrow" pitchFamily="34" charset="0"/>
        <a:ea typeface="+mn-ea"/>
        <a:cs typeface="Arial" charset="0"/>
      </a:defRPr>
    </a:lvl7pPr>
    <a:lvl8pPr marL="3200400" algn="l" defTabSz="914400" rtl="0" eaLnBrk="1" latinLnBrk="0" hangingPunct="1">
      <a:defRPr sz="2300" kern="1200">
        <a:solidFill>
          <a:schemeClr val="tx1"/>
        </a:solidFill>
        <a:latin typeface="Arial Narrow" pitchFamily="34" charset="0"/>
        <a:ea typeface="+mn-ea"/>
        <a:cs typeface="Arial" charset="0"/>
      </a:defRPr>
    </a:lvl8pPr>
    <a:lvl9pPr marL="3657600" algn="l" defTabSz="914400" rtl="0" eaLnBrk="1" latinLnBrk="0" hangingPunct="1">
      <a:defRPr sz="2300" kern="1200">
        <a:solidFill>
          <a:schemeClr val="tx1"/>
        </a:solidFill>
        <a:latin typeface="Arial Narrow"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80"/>
    <a:srgbClr val="00918E"/>
    <a:srgbClr val="FF6600"/>
    <a:srgbClr val="74B230"/>
    <a:srgbClr val="CCFFCC"/>
    <a:srgbClr val="005843"/>
    <a:srgbClr val="30399C"/>
    <a:srgbClr val="00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306" autoAdjust="0"/>
  </p:normalViewPr>
  <p:slideViewPr>
    <p:cSldViewPr snapToObjects="1">
      <p:cViewPr varScale="1">
        <p:scale>
          <a:sx n="68" d="100"/>
          <a:sy n="68" d="100"/>
        </p:scale>
        <p:origin x="1536" y="72"/>
      </p:cViewPr>
      <p:guideLst>
        <p:guide orient="horz" pos="2160"/>
        <p:guide pos="2880"/>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2967" tIns="46484" rIns="92967" bIns="46484" numCol="1" anchor="t" anchorCtr="0" compatLnSpc="1">
            <a:prstTxWarp prst="textNoShape">
              <a:avLst/>
            </a:prstTxWarp>
          </a:bodyPr>
          <a:lstStyle>
            <a:lvl1pPr algn="l" defTabSz="930275" eaLnBrk="0" hangingPunct="0">
              <a:spcBef>
                <a:spcPct val="0"/>
              </a:spcBef>
              <a:defRPr sz="1200">
                <a:latin typeface="Times New Roman" pitchFamily="18" charset="0"/>
                <a:cs typeface="+mn-cs"/>
              </a:defRPr>
            </a:lvl1pPr>
          </a:lstStyle>
          <a:p>
            <a:pPr>
              <a:defRPr/>
            </a:pPr>
            <a:endParaRPr lang="es-ES"/>
          </a:p>
        </p:txBody>
      </p:sp>
      <p:sp>
        <p:nvSpPr>
          <p:cNvPr id="153603" name="Rectangle 3"/>
          <p:cNvSpPr>
            <a:spLocks noGrp="1" noChangeArrowheads="1"/>
          </p:cNvSpPr>
          <p:nvPr>
            <p:ph type="dt" sz="quarter" idx="1"/>
          </p:nvPr>
        </p:nvSpPr>
        <p:spPr bwMode="auto">
          <a:xfrm>
            <a:off x="3849862" y="0"/>
            <a:ext cx="2946275" cy="496751"/>
          </a:xfrm>
          <a:prstGeom prst="rect">
            <a:avLst/>
          </a:prstGeom>
          <a:noFill/>
          <a:ln w="9525">
            <a:noFill/>
            <a:miter lim="800000"/>
            <a:headEnd/>
            <a:tailEnd/>
          </a:ln>
          <a:effectLst/>
        </p:spPr>
        <p:txBody>
          <a:bodyPr vert="horz" wrap="square" lIns="92967" tIns="46484" rIns="92967" bIns="46484" numCol="1" anchor="t" anchorCtr="0" compatLnSpc="1">
            <a:prstTxWarp prst="textNoShape">
              <a:avLst/>
            </a:prstTxWarp>
          </a:bodyPr>
          <a:lstStyle>
            <a:lvl1pPr algn="r" defTabSz="930275" eaLnBrk="0" hangingPunct="0">
              <a:spcBef>
                <a:spcPct val="0"/>
              </a:spcBef>
              <a:defRPr sz="1200">
                <a:latin typeface="Times New Roman" pitchFamily="18" charset="0"/>
                <a:cs typeface="+mn-cs"/>
              </a:defRPr>
            </a:lvl1pPr>
          </a:lstStyle>
          <a:p>
            <a:pPr>
              <a:defRPr/>
            </a:pPr>
            <a:endParaRPr lang="es-ES"/>
          </a:p>
        </p:txBody>
      </p:sp>
      <p:sp>
        <p:nvSpPr>
          <p:cNvPr id="153604" name="Rectangle 4"/>
          <p:cNvSpPr>
            <a:spLocks noGrp="1" noChangeArrowheads="1"/>
          </p:cNvSpPr>
          <p:nvPr>
            <p:ph type="ftr" sz="quarter" idx="2"/>
          </p:nvPr>
        </p:nvSpPr>
        <p:spPr bwMode="auto">
          <a:xfrm>
            <a:off x="0" y="9429779"/>
            <a:ext cx="2946275" cy="496751"/>
          </a:xfrm>
          <a:prstGeom prst="rect">
            <a:avLst/>
          </a:prstGeom>
          <a:noFill/>
          <a:ln w="9525">
            <a:noFill/>
            <a:miter lim="800000"/>
            <a:headEnd/>
            <a:tailEnd/>
          </a:ln>
          <a:effectLst/>
        </p:spPr>
        <p:txBody>
          <a:bodyPr vert="horz" wrap="square" lIns="92967" tIns="46484" rIns="92967" bIns="46484" numCol="1" anchor="b" anchorCtr="0" compatLnSpc="1">
            <a:prstTxWarp prst="textNoShape">
              <a:avLst/>
            </a:prstTxWarp>
          </a:bodyPr>
          <a:lstStyle>
            <a:lvl1pPr algn="l" defTabSz="930275" eaLnBrk="0" hangingPunct="0">
              <a:spcBef>
                <a:spcPct val="0"/>
              </a:spcBef>
              <a:defRPr sz="1200">
                <a:latin typeface="Times New Roman" pitchFamily="18" charset="0"/>
                <a:cs typeface="+mn-cs"/>
              </a:defRPr>
            </a:lvl1pPr>
          </a:lstStyle>
          <a:p>
            <a:pPr>
              <a:defRPr/>
            </a:pPr>
            <a:r>
              <a:rPr lang="es-CO"/>
              <a:t>Contaduría GENERAL DE LA NACIÓN</a:t>
            </a:r>
            <a:endParaRPr lang="es-ES"/>
          </a:p>
        </p:txBody>
      </p:sp>
      <p:sp>
        <p:nvSpPr>
          <p:cNvPr id="153605" name="Rectangle 5"/>
          <p:cNvSpPr>
            <a:spLocks noGrp="1" noChangeArrowheads="1"/>
          </p:cNvSpPr>
          <p:nvPr>
            <p:ph type="sldNum" sz="quarter" idx="3"/>
          </p:nvPr>
        </p:nvSpPr>
        <p:spPr bwMode="auto">
          <a:xfrm>
            <a:off x="3849862" y="9429779"/>
            <a:ext cx="2946275" cy="496751"/>
          </a:xfrm>
          <a:prstGeom prst="rect">
            <a:avLst/>
          </a:prstGeom>
          <a:noFill/>
          <a:ln w="9525">
            <a:noFill/>
            <a:miter lim="800000"/>
            <a:headEnd/>
            <a:tailEnd/>
          </a:ln>
          <a:effectLst/>
        </p:spPr>
        <p:txBody>
          <a:bodyPr vert="horz" wrap="square" lIns="92967" tIns="46484" rIns="92967" bIns="46484" numCol="1" anchor="b" anchorCtr="0" compatLnSpc="1">
            <a:prstTxWarp prst="textNoShape">
              <a:avLst/>
            </a:prstTxWarp>
          </a:bodyPr>
          <a:lstStyle>
            <a:lvl1pPr algn="r" defTabSz="930275" eaLnBrk="0" hangingPunct="0">
              <a:spcBef>
                <a:spcPct val="0"/>
              </a:spcBef>
              <a:defRPr sz="1200">
                <a:latin typeface="Times New Roman" pitchFamily="18" charset="0"/>
                <a:cs typeface="+mn-cs"/>
              </a:defRPr>
            </a:lvl1pPr>
          </a:lstStyle>
          <a:p>
            <a:pPr>
              <a:defRPr/>
            </a:pPr>
            <a:fld id="{A28A27A2-909D-4417-9CE0-E8E99C2C9833}" type="slidenum">
              <a:rPr lang="es-ES"/>
              <a:pPr>
                <a:defRPr/>
              </a:pPr>
              <a:t>‹Nº›</a:t>
            </a:fld>
            <a:endParaRPr lang="es-ES"/>
          </a:p>
        </p:txBody>
      </p:sp>
    </p:spTree>
    <p:extLst>
      <p:ext uri="{BB962C8B-B14F-4D97-AF65-F5344CB8AC3E}">
        <p14:creationId xmlns:p14="http://schemas.microsoft.com/office/powerpoint/2010/main" val="36661073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2967" tIns="46484" rIns="92967" bIns="46484" numCol="1" anchor="t" anchorCtr="0" compatLnSpc="1">
            <a:prstTxWarp prst="textNoShape">
              <a:avLst/>
            </a:prstTxWarp>
          </a:bodyPr>
          <a:lstStyle>
            <a:lvl1pPr algn="l" defTabSz="930275" eaLnBrk="0" hangingPunct="0">
              <a:spcBef>
                <a:spcPct val="0"/>
              </a:spcBef>
              <a:defRPr sz="1200">
                <a:latin typeface="Times New Roman" pitchFamily="18" charset="0"/>
                <a:cs typeface="+mn-cs"/>
              </a:defRPr>
            </a:lvl1pPr>
          </a:lstStyle>
          <a:p>
            <a:pPr>
              <a:defRPr/>
            </a:pPr>
            <a:endParaRPr lang="es-ES"/>
          </a:p>
        </p:txBody>
      </p:sp>
      <p:sp>
        <p:nvSpPr>
          <p:cNvPr id="99331"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2967" tIns="46484" rIns="92967" bIns="46484" numCol="1" anchor="t" anchorCtr="0" compatLnSpc="1">
            <a:prstTxWarp prst="textNoShape">
              <a:avLst/>
            </a:prstTxWarp>
          </a:bodyPr>
          <a:lstStyle>
            <a:lvl1pPr algn="r" defTabSz="930275" eaLnBrk="0" hangingPunct="0">
              <a:spcBef>
                <a:spcPct val="0"/>
              </a:spcBef>
              <a:defRPr sz="1200">
                <a:latin typeface="Times New Roman" pitchFamily="18" charset="0"/>
                <a:cs typeface="+mn-cs"/>
              </a:defRPr>
            </a:lvl1pPr>
          </a:lstStyle>
          <a:p>
            <a:pPr>
              <a:defRPr/>
            </a:pPr>
            <a:endParaRPr lang="es-ES"/>
          </a:p>
        </p:txBody>
      </p:sp>
      <p:sp>
        <p:nvSpPr>
          <p:cNvPr id="174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3" name="Rectangle 5"/>
          <p:cNvSpPr>
            <a:spLocks noGrp="1" noChangeArrowheads="1"/>
          </p:cNvSpPr>
          <p:nvPr>
            <p:ph type="body" sz="quarter" idx="3"/>
          </p:nvPr>
        </p:nvSpPr>
        <p:spPr bwMode="auto">
          <a:xfrm>
            <a:off x="680383" y="4716585"/>
            <a:ext cx="5436909" cy="4467363"/>
          </a:xfrm>
          <a:prstGeom prst="rect">
            <a:avLst/>
          </a:prstGeom>
          <a:noFill/>
          <a:ln w="9525">
            <a:noFill/>
            <a:miter lim="800000"/>
            <a:headEnd/>
            <a:tailEnd/>
          </a:ln>
          <a:effectLst/>
        </p:spPr>
        <p:txBody>
          <a:bodyPr vert="horz" wrap="square" lIns="92967" tIns="46484" rIns="92967" bIns="46484" numCol="1" anchor="t" anchorCtr="0" compatLnSpc="1">
            <a:prstTxWarp prst="textNoShape">
              <a:avLst/>
            </a:prstTxWarp>
          </a:bodyPr>
          <a:lstStyle/>
          <a:p>
            <a:pPr lvl="0"/>
            <a:r>
              <a:rPr lang="es-ES" noProof="0" dirty="0"/>
              <a:t>Esta plantilla se puede usar como archivo de inicio para presentar materiales educativos en un entorno de grupo.</a:t>
            </a:r>
          </a:p>
          <a:p>
            <a:pPr lvl="0"/>
            <a:endParaRPr lang="es-ES" noProof="0" dirty="0"/>
          </a:p>
          <a:p>
            <a:pPr lvl="0"/>
            <a:r>
              <a:rPr lang="es-ES" noProof="0" dirty="0"/>
              <a:t>Secciones</a:t>
            </a:r>
          </a:p>
          <a:p>
            <a:pPr lvl="0"/>
            <a:r>
              <a:rPr lang="es-ES" noProof="0" dirty="0"/>
              <a:t>Para agregar secciones, haga clic con el botón secundario del mouse en una diapositiva. Las secciones pueden ayudarle a organizar las diapositivas o a facilitar la colaboración entre varios autores.</a:t>
            </a:r>
          </a:p>
          <a:p>
            <a:pPr lvl="0"/>
            <a:endParaRPr lang="es-ES" noProof="0" dirty="0"/>
          </a:p>
          <a:p>
            <a:pPr lvl="0"/>
            <a:r>
              <a:rPr lang="es-ES" noProof="0" dirty="0"/>
              <a:t>Notas</a:t>
            </a:r>
          </a:p>
          <a:p>
            <a:pPr lvl="0"/>
            <a:r>
              <a:rPr lang="es-ES" noProof="0" dirty="0"/>
              <a:t>Use la sección Notas para las notas de entrega o para proporcionar detalles adicionales al público. Vea las notas en la vista Presentación durante la presentación. </a:t>
            </a:r>
          </a:p>
          <a:p>
            <a:pPr lvl="0"/>
            <a:r>
              <a:rPr lang="es-ES" noProof="0" dirty="0"/>
              <a:t>Tenga en cuenta el tamaño de la fuente (es importante para la accesibilidad, visibilidad, grabación en vídeo y producción en línea)</a:t>
            </a:r>
          </a:p>
          <a:p>
            <a:pPr lvl="0"/>
            <a:endParaRPr lang="es-ES" noProof="0" dirty="0"/>
          </a:p>
          <a:p>
            <a:pPr lvl="0"/>
            <a:r>
              <a:rPr lang="es-ES" noProof="0" dirty="0"/>
              <a:t>Colores coordinados </a:t>
            </a:r>
          </a:p>
          <a:p>
            <a:pPr lvl="0"/>
            <a:r>
              <a:rPr lang="es-ES" noProof="0" dirty="0"/>
              <a:t>Preste especial atención a los gráficos, diagramas y cuadros de texto. </a:t>
            </a:r>
          </a:p>
          <a:p>
            <a:pPr lvl="0"/>
            <a:r>
              <a:rPr lang="es-ES" noProof="0" dirty="0"/>
              <a:t>Tenga en cuenta que los asistentes imprimirán en blanco y negro o escala de grises. Ejecute una prueba de impresión para asegurarse de que los colores son los correctos cuando se imprime en blanco y negro puros y escala de grises.</a:t>
            </a:r>
          </a:p>
          <a:p>
            <a:pPr lvl="0"/>
            <a:endParaRPr lang="es-ES" noProof="0" dirty="0"/>
          </a:p>
          <a:p>
            <a:pPr lvl="0"/>
            <a:r>
              <a:rPr lang="es-ES" noProof="0" dirty="0"/>
              <a:t>Gráficos y tablas</a:t>
            </a:r>
          </a:p>
          <a:p>
            <a:pPr lvl="0"/>
            <a:r>
              <a:rPr lang="es-ES" noProof="0" dirty="0"/>
              <a:t>En breve: si es posible, use colores y estilos uniformes y que no distraigan.</a:t>
            </a:r>
          </a:p>
          <a:p>
            <a:pPr lvl="0"/>
            <a:r>
              <a:rPr lang="es-ES" noProof="0" dirty="0"/>
              <a:t>Etiquete todos los gráficos y tablas.</a:t>
            </a:r>
          </a:p>
        </p:txBody>
      </p:sp>
      <p:sp>
        <p:nvSpPr>
          <p:cNvPr id="99334"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2967" tIns="46484" rIns="92967" bIns="46484" numCol="1" anchor="b" anchorCtr="0" compatLnSpc="1">
            <a:prstTxWarp prst="textNoShape">
              <a:avLst/>
            </a:prstTxWarp>
          </a:bodyPr>
          <a:lstStyle>
            <a:lvl1pPr algn="l" defTabSz="930275" eaLnBrk="0" hangingPunct="0">
              <a:spcBef>
                <a:spcPct val="0"/>
              </a:spcBef>
              <a:defRPr sz="1200">
                <a:latin typeface="Times New Roman" pitchFamily="18" charset="0"/>
                <a:cs typeface="+mn-cs"/>
              </a:defRPr>
            </a:lvl1pPr>
          </a:lstStyle>
          <a:p>
            <a:pPr>
              <a:defRPr/>
            </a:pPr>
            <a:r>
              <a:rPr lang="es-CO"/>
              <a:t>Contaduría GENERAL DE LA NACIÓN</a:t>
            </a:r>
            <a:endParaRPr lang="es-ES"/>
          </a:p>
        </p:txBody>
      </p:sp>
      <p:sp>
        <p:nvSpPr>
          <p:cNvPr id="99335"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2967" tIns="46484" rIns="92967" bIns="46484" numCol="1" anchor="b" anchorCtr="0" compatLnSpc="1">
            <a:prstTxWarp prst="textNoShape">
              <a:avLst/>
            </a:prstTxWarp>
          </a:bodyPr>
          <a:lstStyle>
            <a:lvl1pPr algn="r" defTabSz="930275" eaLnBrk="0" hangingPunct="0">
              <a:spcBef>
                <a:spcPct val="0"/>
              </a:spcBef>
              <a:defRPr sz="1200">
                <a:latin typeface="Times New Roman" pitchFamily="18" charset="0"/>
                <a:cs typeface="+mn-cs"/>
              </a:defRPr>
            </a:lvl1pPr>
          </a:lstStyle>
          <a:p>
            <a:pPr>
              <a:defRPr/>
            </a:pPr>
            <a:fld id="{92E5E673-C229-4341-A979-ADB86BB3F316}" type="slidenum">
              <a:rPr lang="es-ES"/>
              <a:pPr>
                <a:defRPr/>
              </a:pPr>
              <a:t>‹Nº›</a:t>
            </a:fld>
            <a:endParaRPr lang="es-ES"/>
          </a:p>
        </p:txBody>
      </p:sp>
    </p:spTree>
    <p:extLst>
      <p:ext uri="{BB962C8B-B14F-4D97-AF65-F5344CB8AC3E}">
        <p14:creationId xmlns:p14="http://schemas.microsoft.com/office/powerpoint/2010/main" val="40453216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0"/>
      </a:spcBef>
      <a:spcAft>
        <a:spcPct val="0"/>
      </a:spcAft>
      <a:defRPr lang="es-ES"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a:ln/>
        </p:spPr>
      </p:sp>
      <p:sp>
        <p:nvSpPr>
          <p:cNvPr id="1843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altLang="es-ES"/>
              <a:t>Esta plantilla se </a:t>
            </a:r>
            <a:r>
              <a:rPr altLang="es-ES" b="1"/>
              <a:t>debe usar </a:t>
            </a:r>
            <a:r>
              <a:rPr altLang="es-ES"/>
              <a:t>como archivo de inicio para presentaciones externas de la Contaduría General de la nación.</a:t>
            </a:r>
          </a:p>
          <a:p>
            <a:pPr eaLnBrk="1" hangingPunct="1"/>
            <a:endParaRPr altLang="es-ES"/>
          </a:p>
          <a:p>
            <a:pPr eaLnBrk="1" hangingPunct="1"/>
            <a:r>
              <a:rPr altLang="es-ES" b="1"/>
              <a:t>Nota</a:t>
            </a:r>
          </a:p>
          <a:p>
            <a:pPr eaLnBrk="1" hangingPunct="1"/>
            <a:r>
              <a:rPr altLang="es-ES"/>
              <a:t>Use la sección Notas para las notas de entrega o para proporcionar detalles adicionales al público. Vea las notas en la vista Presentación durante la presentación. </a:t>
            </a:r>
          </a:p>
          <a:p>
            <a:pPr eaLnBrk="1" hangingPunct="1"/>
            <a:r>
              <a:rPr altLang="es-ES"/>
              <a:t>Tenga en cuenta el tamaño de la fuente (es importante para la accesibilidad, visibilidad, grabación en vídeo y producción en línea)</a:t>
            </a:r>
          </a:p>
          <a:p>
            <a:pPr eaLnBrk="1" hangingPunct="1"/>
            <a:endParaRPr altLang="es-ES"/>
          </a:p>
          <a:p>
            <a:pPr eaLnBrk="1" hangingPunct="1"/>
            <a:r>
              <a:rPr altLang="es-ES" b="1"/>
              <a:t>Colores coordinados </a:t>
            </a:r>
          </a:p>
          <a:p>
            <a:pPr eaLnBrk="1" hangingPunct="1"/>
            <a:r>
              <a:rPr altLang="es-ES"/>
              <a:t>Preste especial atención a los gráficos, diagramas y cuadros de texto. </a:t>
            </a:r>
          </a:p>
          <a:p>
            <a:pPr eaLnBrk="1" hangingPunct="1"/>
            <a:r>
              <a:rPr altLang="es-ES"/>
              <a:t>Tenga en cuenta que los asistentes imprimirán en blanco y negro o escala de grises. Ejecute una prueba de impresión para asegurarse de que los colores son los correctos cuando se imprime en blanco y negro puros y escala de grises.</a:t>
            </a:r>
          </a:p>
          <a:p>
            <a:pPr eaLnBrk="1" hangingPunct="1"/>
            <a:endParaRPr altLang="es-ES"/>
          </a:p>
          <a:p>
            <a:pPr eaLnBrk="1" hangingPunct="1"/>
            <a:r>
              <a:rPr altLang="es-ES" b="1"/>
              <a:t>Gráficos y tablas</a:t>
            </a:r>
          </a:p>
          <a:p>
            <a:pPr eaLnBrk="1" hangingPunct="1"/>
            <a:r>
              <a:rPr altLang="es-ES"/>
              <a:t>En breve: si es posible, use colores y estilos uniformes y que no distraigan.</a:t>
            </a:r>
          </a:p>
          <a:p>
            <a:pPr eaLnBrk="1" hangingPunct="1"/>
            <a:r>
              <a:rPr altLang="es-ES"/>
              <a:t>Etiquete todos los gráficos y tablas y no olvide colocar la fuente de donde se toman las imágenes o los gráficos (Derechos de autor)</a:t>
            </a:r>
          </a:p>
          <a:p>
            <a:pPr eaLnBrk="1" hangingPunct="1"/>
            <a:endParaRPr lang="es-CO" altLang="es-ES"/>
          </a:p>
        </p:txBody>
      </p:sp>
      <p:sp>
        <p:nvSpPr>
          <p:cNvPr id="18436" name="3 Marcador de número de diapositiva"/>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1200">
                <a:solidFill>
                  <a:schemeClr val="tx1"/>
                </a:solidFill>
                <a:latin typeface="Times New Roman" pitchFamily="18" charset="0"/>
              </a:defRPr>
            </a:lvl1pPr>
            <a:lvl2pPr marL="742950" indent="-285750" defTabSz="930275" eaLnBrk="0" hangingPunct="0">
              <a:spcBef>
                <a:spcPct val="30000"/>
              </a:spcBef>
              <a:defRPr sz="1200">
                <a:solidFill>
                  <a:schemeClr val="tx1"/>
                </a:solidFill>
                <a:latin typeface="Times New Roman" pitchFamily="18" charset="0"/>
              </a:defRPr>
            </a:lvl2pPr>
            <a:lvl3pPr marL="1143000" indent="-228600" defTabSz="930275" eaLnBrk="0" hangingPunct="0">
              <a:spcBef>
                <a:spcPct val="30000"/>
              </a:spcBef>
              <a:defRPr sz="1200">
                <a:solidFill>
                  <a:schemeClr val="tx1"/>
                </a:solidFill>
                <a:latin typeface="Times New Roman" pitchFamily="18" charset="0"/>
              </a:defRPr>
            </a:lvl3pPr>
            <a:lvl4pPr marL="1600200" indent="-228600" defTabSz="930275" eaLnBrk="0" hangingPunct="0">
              <a:spcBef>
                <a:spcPct val="30000"/>
              </a:spcBef>
              <a:defRPr sz="1200">
                <a:solidFill>
                  <a:schemeClr val="tx1"/>
                </a:solidFill>
                <a:latin typeface="Times New Roman" pitchFamily="18" charset="0"/>
              </a:defRPr>
            </a:lvl4pPr>
            <a:lvl5pPr marL="2057400" indent="-228600" defTabSz="930275" eaLnBrk="0" hangingPunct="0">
              <a:spcBef>
                <a:spcPct val="30000"/>
              </a:spcBef>
              <a:defRPr sz="1200">
                <a:solidFill>
                  <a:schemeClr val="tx1"/>
                </a:solidFill>
                <a:latin typeface="Times New Roman" pitchFamily="18" charset="0"/>
              </a:defRPr>
            </a:lvl5pPr>
            <a:lvl6pPr marL="2514600" indent="-228600" defTabSz="930275" eaLnBrk="0" fontAlgn="base" hangingPunct="0">
              <a:spcBef>
                <a:spcPct val="30000"/>
              </a:spcBef>
              <a:spcAft>
                <a:spcPct val="0"/>
              </a:spcAft>
              <a:defRPr sz="1200">
                <a:solidFill>
                  <a:schemeClr val="tx1"/>
                </a:solidFill>
                <a:latin typeface="Times New Roman" pitchFamily="18" charset="0"/>
              </a:defRPr>
            </a:lvl6pPr>
            <a:lvl7pPr marL="2971800" indent="-228600" defTabSz="930275" eaLnBrk="0" fontAlgn="base" hangingPunct="0">
              <a:spcBef>
                <a:spcPct val="30000"/>
              </a:spcBef>
              <a:spcAft>
                <a:spcPct val="0"/>
              </a:spcAft>
              <a:defRPr sz="1200">
                <a:solidFill>
                  <a:schemeClr val="tx1"/>
                </a:solidFill>
                <a:latin typeface="Times New Roman" pitchFamily="18" charset="0"/>
              </a:defRPr>
            </a:lvl7pPr>
            <a:lvl8pPr marL="3429000" indent="-228600" defTabSz="930275" eaLnBrk="0" fontAlgn="base" hangingPunct="0">
              <a:spcBef>
                <a:spcPct val="30000"/>
              </a:spcBef>
              <a:spcAft>
                <a:spcPct val="0"/>
              </a:spcAft>
              <a:defRPr sz="1200">
                <a:solidFill>
                  <a:schemeClr val="tx1"/>
                </a:solidFill>
                <a:latin typeface="Times New Roman" pitchFamily="18" charset="0"/>
              </a:defRPr>
            </a:lvl8pPr>
            <a:lvl9pPr marL="3886200" indent="-228600" defTabSz="930275" eaLnBrk="0" fontAlgn="base" hangingPunct="0">
              <a:spcBef>
                <a:spcPct val="30000"/>
              </a:spcBef>
              <a:spcAft>
                <a:spcPct val="0"/>
              </a:spcAft>
              <a:defRPr sz="1200">
                <a:solidFill>
                  <a:schemeClr val="tx1"/>
                </a:solidFill>
                <a:latin typeface="Times New Roman" pitchFamily="18" charset="0"/>
              </a:defRPr>
            </a:lvl9pPr>
          </a:lstStyle>
          <a:p>
            <a:pPr>
              <a:defRPr/>
            </a:pPr>
            <a:fld id="{996FA0FE-4507-4D06-A170-00D94CA2FF39}" type="slidenum">
              <a:rPr lang="es-ES" altLang="es-ES" smtClean="0"/>
              <a:pPr>
                <a:defRPr/>
              </a:pPr>
              <a:t>1</a:t>
            </a:fld>
            <a:endParaRPr lang="es-ES" altLang="es-ES"/>
          </a:p>
        </p:txBody>
      </p:sp>
    </p:spTree>
    <p:extLst>
      <p:ext uri="{BB962C8B-B14F-4D97-AF65-F5344CB8AC3E}">
        <p14:creationId xmlns:p14="http://schemas.microsoft.com/office/powerpoint/2010/main" val="3816015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a:ln/>
        </p:spPr>
      </p:sp>
      <p:sp>
        <p:nvSpPr>
          <p:cNvPr id="2048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altLang="es-ES"/>
              <a:t>Este slide se </a:t>
            </a:r>
            <a:r>
              <a:rPr altLang="es-ES" b="1"/>
              <a:t>debe usar </a:t>
            </a:r>
            <a:r>
              <a:rPr altLang="es-ES"/>
              <a:t>para nombrar los </a:t>
            </a:r>
            <a:r>
              <a:rPr altLang="es-ES" b="1"/>
              <a:t>Títulos </a:t>
            </a:r>
          </a:p>
          <a:p>
            <a:pPr eaLnBrk="1" hangingPunct="1"/>
            <a:endParaRPr altLang="es-ES"/>
          </a:p>
          <a:p>
            <a:pPr eaLnBrk="1" hangingPunct="1"/>
            <a:r>
              <a:rPr altLang="es-ES" b="1"/>
              <a:t>Secciones</a:t>
            </a:r>
            <a:endParaRPr altLang="es-ES"/>
          </a:p>
          <a:p>
            <a:pPr eaLnBrk="1" hangingPunct="1"/>
            <a:r>
              <a:rPr altLang="es-ES"/>
              <a:t>Para agregar secciones, haga clic con el botón secundario del mouse en una diapositiva. Las secciones le pueden ayudar a organizar las diapositivas o a facilitar la colaboración entre varios conferencistas o temas.</a:t>
            </a:r>
          </a:p>
          <a:p>
            <a:pPr eaLnBrk="1" hangingPunct="1"/>
            <a:endParaRPr altLang="es-ES" b="1"/>
          </a:p>
          <a:p>
            <a:pPr eaLnBrk="1" hangingPunct="1"/>
            <a:r>
              <a:rPr altLang="es-ES" b="1"/>
              <a:t>Notas</a:t>
            </a:r>
          </a:p>
          <a:p>
            <a:pPr eaLnBrk="1" hangingPunct="1"/>
            <a:r>
              <a:rPr altLang="es-ES"/>
              <a:t>Use la sección Notas para las notas de entrega o para proporcionar detalles adicionales al público. Vea las notas en la vista Presentación durante la presentación. </a:t>
            </a:r>
          </a:p>
          <a:p>
            <a:pPr eaLnBrk="1" hangingPunct="1"/>
            <a:r>
              <a:rPr altLang="es-ES"/>
              <a:t>Tenga en cuenta el tamaño de la fuente (es importante para la accesibilidad, visibilidad, grabación en vídeo y producción en línea)</a:t>
            </a:r>
          </a:p>
          <a:p>
            <a:pPr eaLnBrk="1" hangingPunct="1"/>
            <a:endParaRPr altLang="es-ES"/>
          </a:p>
          <a:p>
            <a:pPr eaLnBrk="1" hangingPunct="1"/>
            <a:r>
              <a:rPr altLang="es-ES" b="1"/>
              <a:t>Colores coordinados </a:t>
            </a:r>
          </a:p>
          <a:p>
            <a:pPr eaLnBrk="1" hangingPunct="1"/>
            <a:r>
              <a:rPr altLang="es-ES"/>
              <a:t>Preste especial atención a los gráficos, diagramas y cuadros de texto. </a:t>
            </a:r>
          </a:p>
          <a:p>
            <a:pPr eaLnBrk="1" hangingPunct="1"/>
            <a:r>
              <a:rPr altLang="es-ES"/>
              <a:t>Tenga en cuenta que los asistentes imprimirán en blanco y negro o escala de grises. Ejecute una prueba de impresión para asegurarse de que los colores son los correctos cuando se imprime en blanco y negro puros y escala de grises.</a:t>
            </a:r>
          </a:p>
          <a:p>
            <a:pPr eaLnBrk="1" hangingPunct="1"/>
            <a:endParaRPr altLang="es-ES"/>
          </a:p>
        </p:txBody>
      </p:sp>
      <p:sp>
        <p:nvSpPr>
          <p:cNvPr id="20484" name="3 Marcador de número de diapositiva"/>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1200">
                <a:solidFill>
                  <a:schemeClr val="tx1"/>
                </a:solidFill>
                <a:latin typeface="Times New Roman" pitchFamily="18" charset="0"/>
              </a:defRPr>
            </a:lvl1pPr>
            <a:lvl2pPr marL="742950" indent="-285750" defTabSz="930275" eaLnBrk="0" hangingPunct="0">
              <a:spcBef>
                <a:spcPct val="30000"/>
              </a:spcBef>
              <a:defRPr sz="1200">
                <a:solidFill>
                  <a:schemeClr val="tx1"/>
                </a:solidFill>
                <a:latin typeface="Times New Roman" pitchFamily="18" charset="0"/>
              </a:defRPr>
            </a:lvl2pPr>
            <a:lvl3pPr marL="1143000" indent="-228600" defTabSz="930275" eaLnBrk="0" hangingPunct="0">
              <a:spcBef>
                <a:spcPct val="30000"/>
              </a:spcBef>
              <a:defRPr sz="1200">
                <a:solidFill>
                  <a:schemeClr val="tx1"/>
                </a:solidFill>
                <a:latin typeface="Times New Roman" pitchFamily="18" charset="0"/>
              </a:defRPr>
            </a:lvl3pPr>
            <a:lvl4pPr marL="1600200" indent="-228600" defTabSz="930275" eaLnBrk="0" hangingPunct="0">
              <a:spcBef>
                <a:spcPct val="30000"/>
              </a:spcBef>
              <a:defRPr sz="1200">
                <a:solidFill>
                  <a:schemeClr val="tx1"/>
                </a:solidFill>
                <a:latin typeface="Times New Roman" pitchFamily="18" charset="0"/>
              </a:defRPr>
            </a:lvl4pPr>
            <a:lvl5pPr marL="2057400" indent="-228600" defTabSz="930275" eaLnBrk="0" hangingPunct="0">
              <a:spcBef>
                <a:spcPct val="30000"/>
              </a:spcBef>
              <a:defRPr sz="1200">
                <a:solidFill>
                  <a:schemeClr val="tx1"/>
                </a:solidFill>
                <a:latin typeface="Times New Roman" pitchFamily="18" charset="0"/>
              </a:defRPr>
            </a:lvl5pPr>
            <a:lvl6pPr marL="2514600" indent="-228600" defTabSz="930275" eaLnBrk="0" fontAlgn="base" hangingPunct="0">
              <a:spcBef>
                <a:spcPct val="30000"/>
              </a:spcBef>
              <a:spcAft>
                <a:spcPct val="0"/>
              </a:spcAft>
              <a:defRPr sz="1200">
                <a:solidFill>
                  <a:schemeClr val="tx1"/>
                </a:solidFill>
                <a:latin typeface="Times New Roman" pitchFamily="18" charset="0"/>
              </a:defRPr>
            </a:lvl6pPr>
            <a:lvl7pPr marL="2971800" indent="-228600" defTabSz="930275" eaLnBrk="0" fontAlgn="base" hangingPunct="0">
              <a:spcBef>
                <a:spcPct val="30000"/>
              </a:spcBef>
              <a:spcAft>
                <a:spcPct val="0"/>
              </a:spcAft>
              <a:defRPr sz="1200">
                <a:solidFill>
                  <a:schemeClr val="tx1"/>
                </a:solidFill>
                <a:latin typeface="Times New Roman" pitchFamily="18" charset="0"/>
              </a:defRPr>
            </a:lvl7pPr>
            <a:lvl8pPr marL="3429000" indent="-228600" defTabSz="930275" eaLnBrk="0" fontAlgn="base" hangingPunct="0">
              <a:spcBef>
                <a:spcPct val="30000"/>
              </a:spcBef>
              <a:spcAft>
                <a:spcPct val="0"/>
              </a:spcAft>
              <a:defRPr sz="1200">
                <a:solidFill>
                  <a:schemeClr val="tx1"/>
                </a:solidFill>
                <a:latin typeface="Times New Roman" pitchFamily="18" charset="0"/>
              </a:defRPr>
            </a:lvl8pPr>
            <a:lvl9pPr marL="3886200" indent="-228600" defTabSz="930275" eaLnBrk="0" fontAlgn="base" hangingPunct="0">
              <a:spcBef>
                <a:spcPct val="30000"/>
              </a:spcBef>
              <a:spcAft>
                <a:spcPct val="0"/>
              </a:spcAft>
              <a:defRPr sz="1200">
                <a:solidFill>
                  <a:schemeClr val="tx1"/>
                </a:solidFill>
                <a:latin typeface="Times New Roman" pitchFamily="18" charset="0"/>
              </a:defRPr>
            </a:lvl9pPr>
          </a:lstStyle>
          <a:p>
            <a:pPr>
              <a:defRPr/>
            </a:pPr>
            <a:fld id="{4C634CF8-36BF-4E6E-85A8-21F8B129FA57}" type="slidenum">
              <a:rPr lang="es-ES" altLang="es-ES" smtClean="0"/>
              <a:pPr>
                <a:defRPr/>
              </a:pPr>
              <a:t>2</a:t>
            </a:fld>
            <a:endParaRPr lang="es-ES" altLang="es-ES"/>
          </a:p>
        </p:txBody>
      </p:sp>
    </p:spTree>
    <p:extLst>
      <p:ext uri="{BB962C8B-B14F-4D97-AF65-F5344CB8AC3E}">
        <p14:creationId xmlns:p14="http://schemas.microsoft.com/office/powerpoint/2010/main" val="656936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a:ln/>
        </p:spPr>
      </p:sp>
      <p:sp>
        <p:nvSpPr>
          <p:cNvPr id="2457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altLang="es-ES"/>
              <a:t>Este slide finaliza la presentación, SOLO  digitar el correo a quien deben contactar</a:t>
            </a:r>
          </a:p>
          <a:p>
            <a:pPr eaLnBrk="1" hangingPunct="1"/>
            <a:endParaRPr altLang="es-ES"/>
          </a:p>
        </p:txBody>
      </p:sp>
      <p:sp>
        <p:nvSpPr>
          <p:cNvPr id="24580" name="3 Marcador de número de diapositiva"/>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1200">
                <a:solidFill>
                  <a:schemeClr val="tx1"/>
                </a:solidFill>
                <a:latin typeface="Times New Roman" pitchFamily="18" charset="0"/>
              </a:defRPr>
            </a:lvl1pPr>
            <a:lvl2pPr marL="742950" indent="-285750" defTabSz="930275" eaLnBrk="0" hangingPunct="0">
              <a:spcBef>
                <a:spcPct val="30000"/>
              </a:spcBef>
              <a:defRPr sz="1200">
                <a:solidFill>
                  <a:schemeClr val="tx1"/>
                </a:solidFill>
                <a:latin typeface="Times New Roman" pitchFamily="18" charset="0"/>
              </a:defRPr>
            </a:lvl2pPr>
            <a:lvl3pPr marL="1143000" indent="-228600" defTabSz="930275" eaLnBrk="0" hangingPunct="0">
              <a:spcBef>
                <a:spcPct val="30000"/>
              </a:spcBef>
              <a:defRPr sz="1200">
                <a:solidFill>
                  <a:schemeClr val="tx1"/>
                </a:solidFill>
                <a:latin typeface="Times New Roman" pitchFamily="18" charset="0"/>
              </a:defRPr>
            </a:lvl3pPr>
            <a:lvl4pPr marL="1600200" indent="-228600" defTabSz="930275" eaLnBrk="0" hangingPunct="0">
              <a:spcBef>
                <a:spcPct val="30000"/>
              </a:spcBef>
              <a:defRPr sz="1200">
                <a:solidFill>
                  <a:schemeClr val="tx1"/>
                </a:solidFill>
                <a:latin typeface="Times New Roman" pitchFamily="18" charset="0"/>
              </a:defRPr>
            </a:lvl4pPr>
            <a:lvl5pPr marL="2057400" indent="-228600" defTabSz="930275" eaLnBrk="0" hangingPunct="0">
              <a:spcBef>
                <a:spcPct val="30000"/>
              </a:spcBef>
              <a:defRPr sz="1200">
                <a:solidFill>
                  <a:schemeClr val="tx1"/>
                </a:solidFill>
                <a:latin typeface="Times New Roman" pitchFamily="18" charset="0"/>
              </a:defRPr>
            </a:lvl5pPr>
            <a:lvl6pPr marL="2514600" indent="-228600" defTabSz="930275" eaLnBrk="0" fontAlgn="base" hangingPunct="0">
              <a:spcBef>
                <a:spcPct val="30000"/>
              </a:spcBef>
              <a:spcAft>
                <a:spcPct val="0"/>
              </a:spcAft>
              <a:defRPr sz="1200">
                <a:solidFill>
                  <a:schemeClr val="tx1"/>
                </a:solidFill>
                <a:latin typeface="Times New Roman" pitchFamily="18" charset="0"/>
              </a:defRPr>
            </a:lvl6pPr>
            <a:lvl7pPr marL="2971800" indent="-228600" defTabSz="930275" eaLnBrk="0" fontAlgn="base" hangingPunct="0">
              <a:spcBef>
                <a:spcPct val="30000"/>
              </a:spcBef>
              <a:spcAft>
                <a:spcPct val="0"/>
              </a:spcAft>
              <a:defRPr sz="1200">
                <a:solidFill>
                  <a:schemeClr val="tx1"/>
                </a:solidFill>
                <a:latin typeface="Times New Roman" pitchFamily="18" charset="0"/>
              </a:defRPr>
            </a:lvl7pPr>
            <a:lvl8pPr marL="3429000" indent="-228600" defTabSz="930275" eaLnBrk="0" fontAlgn="base" hangingPunct="0">
              <a:spcBef>
                <a:spcPct val="30000"/>
              </a:spcBef>
              <a:spcAft>
                <a:spcPct val="0"/>
              </a:spcAft>
              <a:defRPr sz="1200">
                <a:solidFill>
                  <a:schemeClr val="tx1"/>
                </a:solidFill>
                <a:latin typeface="Times New Roman" pitchFamily="18" charset="0"/>
              </a:defRPr>
            </a:lvl8pPr>
            <a:lvl9pPr marL="3886200" indent="-228600" defTabSz="930275" eaLnBrk="0" fontAlgn="base" hangingPunct="0">
              <a:spcBef>
                <a:spcPct val="30000"/>
              </a:spcBef>
              <a:spcAft>
                <a:spcPct val="0"/>
              </a:spcAft>
              <a:defRPr sz="1200">
                <a:solidFill>
                  <a:schemeClr val="tx1"/>
                </a:solidFill>
                <a:latin typeface="Times New Roman" pitchFamily="18" charset="0"/>
              </a:defRPr>
            </a:lvl9pPr>
          </a:lstStyle>
          <a:p>
            <a:pPr>
              <a:defRPr/>
            </a:pPr>
            <a:fld id="{2E94EA13-8516-4F3A-B5A4-9DD41BC25665}" type="slidenum">
              <a:rPr lang="es-ES" altLang="es-ES" smtClean="0"/>
              <a:pPr>
                <a:defRPr/>
              </a:pPr>
              <a:t>9</a:t>
            </a:fld>
            <a:endParaRPr lang="es-ES" altLang="es-ES"/>
          </a:p>
        </p:txBody>
      </p:sp>
    </p:spTree>
    <p:extLst>
      <p:ext uri="{BB962C8B-B14F-4D97-AF65-F5344CB8AC3E}">
        <p14:creationId xmlns:p14="http://schemas.microsoft.com/office/powerpoint/2010/main" val="41951044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presentación capítulos">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email">
            <a:lum bright="70000" contrast="-70000"/>
            <a:extLst>
              <a:ext uri="{28A0092B-C50C-407E-A947-70E740481C1C}">
                <a14:useLocalDpi xmlns:a14="http://schemas.microsoft.com/office/drawing/2010/main"/>
              </a:ext>
            </a:extLst>
          </a:blip>
          <a:srcRect/>
          <a:stretch>
            <a:fillRect/>
          </a:stretch>
        </p:blipFill>
        <p:spPr bwMode="auto">
          <a:xfrm>
            <a:off x="-17463" y="11113"/>
            <a:ext cx="9151938"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3 Rectángulo"/>
          <p:cNvSpPr/>
          <p:nvPr/>
        </p:nvSpPr>
        <p:spPr>
          <a:xfrm>
            <a:off x="-36513" y="2641600"/>
            <a:ext cx="9180513" cy="1308100"/>
          </a:xfrm>
          <a:prstGeom prst="rect">
            <a:avLst/>
          </a:prstGeom>
          <a:solidFill>
            <a:srgbClr val="008080"/>
          </a:solidFill>
          <a:ln>
            <a:noFill/>
          </a:ln>
        </p:spPr>
        <p:style>
          <a:lnRef idx="1">
            <a:schemeClr val="dk1"/>
          </a:lnRef>
          <a:fillRef idx="2">
            <a:schemeClr val="dk1"/>
          </a:fillRef>
          <a:effectRef idx="1">
            <a:schemeClr val="dk1"/>
          </a:effectRef>
          <a:fontRef idx="minor">
            <a:schemeClr val="dk1"/>
          </a:fontRef>
        </p:style>
        <p:txBody>
          <a:bodyPr anchor="ctr"/>
          <a:lstStyle/>
          <a:p>
            <a:pPr algn="ctr" eaLnBrk="0" hangingPunct="0">
              <a:spcBef>
                <a:spcPct val="20000"/>
              </a:spcBef>
              <a:defRPr/>
            </a:pPr>
            <a:endParaRPr lang="es-CO">
              <a:solidFill>
                <a:srgbClr val="008080"/>
              </a:solidFill>
            </a:endParaRPr>
          </a:p>
        </p:txBody>
      </p:sp>
      <p:sp>
        <p:nvSpPr>
          <p:cNvPr id="5" name="4 CuadroTexto"/>
          <p:cNvSpPr txBox="1"/>
          <p:nvPr/>
        </p:nvSpPr>
        <p:spPr>
          <a:xfrm>
            <a:off x="1643063" y="5157788"/>
            <a:ext cx="6259512" cy="446087"/>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eaLnBrk="0" hangingPunct="0">
              <a:spcBef>
                <a:spcPct val="20000"/>
              </a:spcBef>
              <a:defRPr/>
            </a:pPr>
            <a:endParaRPr lang="es-CO" b="1" cap="all" dirty="0">
              <a:ln w="0"/>
              <a:solidFill>
                <a:schemeClr val="accent1">
                  <a:lumMod val="50000"/>
                </a:schemeClr>
              </a:solidFill>
              <a:effectLst>
                <a:reflection blurRad="12700" stA="50000" endPos="50000" dist="5000" dir="5400000" sy="-100000" rotWithShape="0"/>
              </a:effectLst>
              <a:cs typeface="+mn-cs"/>
            </a:endParaRPr>
          </a:p>
        </p:txBody>
      </p:sp>
      <p:pic>
        <p:nvPicPr>
          <p:cNvPr id="6"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99113" y="6183313"/>
            <a:ext cx="1279525"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53325" y="6183313"/>
            <a:ext cx="1379538"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14 Imagen"/>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91350" y="6275388"/>
            <a:ext cx="444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298" name="Rectangle 2" title="Haga clic para agregar título o tema"/>
          <p:cNvSpPr>
            <a:spLocks noGrp="1" noChangeArrowheads="1"/>
          </p:cNvSpPr>
          <p:nvPr>
            <p:ph type="ctrTitle"/>
          </p:nvPr>
        </p:nvSpPr>
        <p:spPr>
          <a:xfrm>
            <a:off x="684228" y="2564904"/>
            <a:ext cx="8280260" cy="1349623"/>
          </a:xfrm>
          <a:prstGeom prst="rect">
            <a:avLst/>
          </a:prstGeom>
        </p:spPr>
        <p:txBody>
          <a:bodyPr>
            <a:noAutofit/>
          </a:bodyPr>
          <a:lstStyle>
            <a:lvl1pPr marL="0" marR="0" indent="0" algn="r" defTabSz="914400" rtl="0" eaLnBrk="0" fontAlgn="base" latinLnBrk="0" hangingPunct="0">
              <a:lnSpc>
                <a:spcPct val="100000"/>
              </a:lnSpc>
              <a:spcBef>
                <a:spcPct val="0"/>
              </a:spcBef>
              <a:spcAft>
                <a:spcPct val="0"/>
              </a:spcAft>
              <a:buClrTx/>
              <a:buSzTx/>
              <a:buFontTx/>
              <a:buNone/>
              <a:tabLst/>
              <a:defRPr sz="4400">
                <a:solidFill>
                  <a:schemeClr val="bg1"/>
                </a:solidFill>
                <a:effectLst>
                  <a:outerShdw blurRad="38100" dist="38100" dir="2700000" algn="tl">
                    <a:srgbClr val="000000">
                      <a:alpha val="43137"/>
                    </a:srgbClr>
                  </a:outerShdw>
                </a:effectLst>
              </a:defRPr>
            </a:lvl1pPr>
          </a:lstStyle>
          <a:p>
            <a:r>
              <a:rPr lang="es-ES"/>
              <a:t>Haga clic para modificar el estilo de título del patrón</a:t>
            </a:r>
            <a:endParaRPr lang="es-ES" dirty="0"/>
          </a:p>
        </p:txBody>
      </p:sp>
      <p:sp>
        <p:nvSpPr>
          <p:cNvPr id="9" name="16 Marcador de número de diapositiva"/>
          <p:cNvSpPr>
            <a:spLocks noGrp="1"/>
          </p:cNvSpPr>
          <p:nvPr>
            <p:ph type="sldNum" sz="quarter" idx="10"/>
          </p:nvPr>
        </p:nvSpPr>
        <p:spPr>
          <a:xfrm>
            <a:off x="125413" y="6465888"/>
            <a:ext cx="1905000" cy="323850"/>
          </a:xfrm>
          <a:prstGeom prst="rect">
            <a:avLst/>
          </a:prstGeom>
        </p:spPr>
        <p:txBody>
          <a:bodyPr/>
          <a:lstStyle>
            <a:lvl1pPr algn="l" eaLnBrk="0" hangingPunct="0">
              <a:spcBef>
                <a:spcPct val="20000"/>
              </a:spcBef>
              <a:defRPr sz="800">
                <a:solidFill>
                  <a:srgbClr val="00918E"/>
                </a:solidFill>
                <a:latin typeface="+mn-lt"/>
                <a:cs typeface="+mn-cs"/>
              </a:defRPr>
            </a:lvl1pPr>
          </a:lstStyle>
          <a:p>
            <a:pPr>
              <a:defRPr/>
            </a:pPr>
            <a:fld id="{00451F5B-6118-4EC0-8CA5-204210CB5FC1}" type="slidenum">
              <a:rPr lang="es-ES_tradnl"/>
              <a:pPr>
                <a:defRPr/>
              </a:pPr>
              <a:t>‹Nº›</a:t>
            </a:fld>
            <a:endParaRPr lang="es-ES_tradnl" dirty="0"/>
          </a:p>
        </p:txBody>
      </p:sp>
    </p:spTree>
    <p:extLst>
      <p:ext uri="{BB962C8B-B14F-4D97-AF65-F5344CB8AC3E}">
        <p14:creationId xmlns:p14="http://schemas.microsoft.com/office/powerpoint/2010/main" val="2759740408"/>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a Títulos">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email">
            <a:lum bright="70000" contrast="-70000"/>
            <a:extLst>
              <a:ext uri="{28A0092B-C50C-407E-A947-70E740481C1C}">
                <a14:useLocalDpi xmlns:a14="http://schemas.microsoft.com/office/drawing/2010/main"/>
              </a:ext>
            </a:extLst>
          </a:blip>
          <a:srcRect/>
          <a:stretch>
            <a:fillRect/>
          </a:stretch>
        </p:blipFill>
        <p:spPr bwMode="auto">
          <a:xfrm>
            <a:off x="-7938" y="1588"/>
            <a:ext cx="9151938"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3 Rectángulo"/>
          <p:cNvSpPr/>
          <p:nvPr/>
        </p:nvSpPr>
        <p:spPr>
          <a:xfrm>
            <a:off x="4427538" y="2628900"/>
            <a:ext cx="4716462" cy="1320800"/>
          </a:xfrm>
          <a:prstGeom prst="rect">
            <a:avLst/>
          </a:prstGeom>
          <a:solidFill>
            <a:srgbClr val="008080"/>
          </a:solidFill>
          <a:ln>
            <a:noFill/>
          </a:ln>
        </p:spPr>
        <p:style>
          <a:lnRef idx="1">
            <a:schemeClr val="dk1"/>
          </a:lnRef>
          <a:fillRef idx="2">
            <a:schemeClr val="dk1"/>
          </a:fillRef>
          <a:effectRef idx="1">
            <a:schemeClr val="dk1"/>
          </a:effectRef>
          <a:fontRef idx="minor">
            <a:schemeClr val="dk1"/>
          </a:fontRef>
        </p:style>
        <p:txBody>
          <a:bodyPr anchor="ctr"/>
          <a:lstStyle/>
          <a:p>
            <a:pPr algn="ctr" eaLnBrk="0" hangingPunct="0">
              <a:spcBef>
                <a:spcPct val="20000"/>
              </a:spcBef>
              <a:defRPr/>
            </a:pPr>
            <a:endParaRPr lang="es-CO">
              <a:solidFill>
                <a:srgbClr val="008080"/>
              </a:solidFill>
            </a:endParaRPr>
          </a:p>
        </p:txBody>
      </p:sp>
      <p:pic>
        <p:nvPicPr>
          <p:cNvPr id="5"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99113" y="6183313"/>
            <a:ext cx="1279525"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53325" y="6183313"/>
            <a:ext cx="1379538"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14 Imagen"/>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91350" y="6275388"/>
            <a:ext cx="444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298" name="Rectangle 2"/>
          <p:cNvSpPr>
            <a:spLocks noGrp="1" noChangeArrowheads="1"/>
          </p:cNvSpPr>
          <p:nvPr>
            <p:ph type="ctrTitle"/>
          </p:nvPr>
        </p:nvSpPr>
        <p:spPr>
          <a:xfrm>
            <a:off x="4644008" y="2605898"/>
            <a:ext cx="4320480" cy="1307725"/>
          </a:xfrm>
          <a:prstGeom prst="rect">
            <a:avLst/>
          </a:prstGeom>
        </p:spPr>
        <p:txBody>
          <a:bodyPr/>
          <a:lstStyle>
            <a:lvl1pPr algn="r">
              <a:defRPr sz="3200">
                <a:solidFill>
                  <a:schemeClr val="bg1"/>
                </a:solidFill>
              </a:defRPr>
            </a:lvl1pPr>
          </a:lstStyle>
          <a:p>
            <a:r>
              <a:rPr lang="es-ES"/>
              <a:t>Haga clic para modificar el estilo de título del patrón</a:t>
            </a:r>
            <a:endParaRPr lang="es-ES" dirty="0"/>
          </a:p>
        </p:txBody>
      </p:sp>
      <p:sp>
        <p:nvSpPr>
          <p:cNvPr id="8" name="16 Marcador de número de diapositiva"/>
          <p:cNvSpPr>
            <a:spLocks noGrp="1"/>
          </p:cNvSpPr>
          <p:nvPr>
            <p:ph type="sldNum" sz="quarter" idx="10"/>
          </p:nvPr>
        </p:nvSpPr>
        <p:spPr>
          <a:xfrm>
            <a:off x="125413" y="6465888"/>
            <a:ext cx="1905000" cy="323850"/>
          </a:xfrm>
          <a:prstGeom prst="rect">
            <a:avLst/>
          </a:prstGeom>
        </p:spPr>
        <p:txBody>
          <a:bodyPr/>
          <a:lstStyle>
            <a:lvl1pPr algn="l" eaLnBrk="0" hangingPunct="0">
              <a:spcBef>
                <a:spcPct val="20000"/>
              </a:spcBef>
              <a:defRPr sz="800">
                <a:solidFill>
                  <a:srgbClr val="00918E"/>
                </a:solidFill>
                <a:latin typeface="+mn-lt"/>
                <a:cs typeface="+mn-cs"/>
              </a:defRPr>
            </a:lvl1pPr>
          </a:lstStyle>
          <a:p>
            <a:pPr>
              <a:defRPr/>
            </a:pPr>
            <a:fld id="{7AA86906-DB8C-41C6-BB21-1BFF95EC2E32}" type="slidenum">
              <a:rPr lang="es-ES_tradnl"/>
              <a:pPr>
                <a:defRPr/>
              </a:pPr>
              <a:t>‹Nº›</a:t>
            </a:fld>
            <a:endParaRPr lang="es-ES_tradnl" dirty="0"/>
          </a:p>
        </p:txBody>
      </p:sp>
    </p:spTree>
    <p:extLst>
      <p:ext uri="{BB962C8B-B14F-4D97-AF65-F5344CB8AC3E}">
        <p14:creationId xmlns:p14="http://schemas.microsoft.com/office/powerpoint/2010/main" val="1056668159"/>
      </p:ext>
    </p:extLst>
  </p:cSld>
  <p:clrMapOvr>
    <a:masterClrMapping/>
  </p:clrMapOvr>
  <p:transition spd="slow">
    <p:pull/>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Diapositiva Cuerpo de texto">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email">
            <a:lum bright="70000" contrast="-70000"/>
            <a:extLst>
              <a:ext uri="{28A0092B-C50C-407E-A947-70E740481C1C}">
                <a14:useLocalDpi xmlns:a14="http://schemas.microsoft.com/office/drawing/2010/main"/>
              </a:ext>
            </a:extLst>
          </a:blip>
          <a:srcRect/>
          <a:stretch>
            <a:fillRect/>
          </a:stretch>
        </p:blipFill>
        <p:spPr bwMode="auto">
          <a:xfrm>
            <a:off x="-7938" y="1588"/>
            <a:ext cx="9151938"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99113" y="6183313"/>
            <a:ext cx="1279525"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53325" y="6183313"/>
            <a:ext cx="1379538"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10 Imagen"/>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91350" y="6275388"/>
            <a:ext cx="444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Marcador de texto"/>
          <p:cNvSpPr>
            <a:spLocks noGrp="1"/>
          </p:cNvSpPr>
          <p:nvPr>
            <p:ph type="body" sz="quarter" idx="17"/>
          </p:nvPr>
        </p:nvSpPr>
        <p:spPr>
          <a:xfrm>
            <a:off x="2195735" y="188913"/>
            <a:ext cx="6697439" cy="5903912"/>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9" name="16 Marcador de número de diapositiva"/>
          <p:cNvSpPr>
            <a:spLocks noGrp="1"/>
          </p:cNvSpPr>
          <p:nvPr>
            <p:ph type="sldNum" sz="quarter" idx="18"/>
          </p:nvPr>
        </p:nvSpPr>
        <p:spPr>
          <a:xfrm>
            <a:off x="125413" y="6465888"/>
            <a:ext cx="1905000" cy="323850"/>
          </a:xfrm>
          <a:prstGeom prst="rect">
            <a:avLst/>
          </a:prstGeom>
        </p:spPr>
        <p:txBody>
          <a:bodyPr/>
          <a:lstStyle>
            <a:lvl1pPr algn="l" eaLnBrk="0" hangingPunct="0">
              <a:spcBef>
                <a:spcPct val="20000"/>
              </a:spcBef>
              <a:defRPr sz="800">
                <a:solidFill>
                  <a:srgbClr val="00918E"/>
                </a:solidFill>
                <a:latin typeface="+mn-lt"/>
                <a:cs typeface="+mn-cs"/>
              </a:defRPr>
            </a:lvl1pPr>
          </a:lstStyle>
          <a:p>
            <a:pPr>
              <a:defRPr/>
            </a:pPr>
            <a:fld id="{F447D1E0-5F90-47C2-9864-940B1F57D615}" type="slidenum">
              <a:rPr lang="es-ES_tradnl"/>
              <a:pPr>
                <a:defRPr/>
              </a:pPr>
              <a:t>‹Nº›</a:t>
            </a:fld>
            <a:endParaRPr lang="es-ES_tradnl" dirty="0"/>
          </a:p>
        </p:txBody>
      </p:sp>
    </p:spTree>
    <p:extLst>
      <p:ext uri="{BB962C8B-B14F-4D97-AF65-F5344CB8AC3E}">
        <p14:creationId xmlns:p14="http://schemas.microsoft.com/office/powerpoint/2010/main" val="3058479060"/>
      </p:ext>
    </p:extLst>
  </p:cSld>
  <p:clrMapOvr>
    <a:masterClrMapping/>
  </p:clrMapOvr>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Diapositiva imagén y texto">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email">
            <a:lum bright="70000" contrast="-70000"/>
            <a:extLst>
              <a:ext uri="{28A0092B-C50C-407E-A947-70E740481C1C}">
                <a14:useLocalDpi xmlns:a14="http://schemas.microsoft.com/office/drawing/2010/main"/>
              </a:ext>
            </a:extLst>
          </a:blip>
          <a:srcRect/>
          <a:stretch>
            <a:fillRect/>
          </a:stretch>
        </p:blipFill>
        <p:spPr bwMode="auto">
          <a:xfrm>
            <a:off x="1588" y="1588"/>
            <a:ext cx="9151937"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6 Rectángulo"/>
          <p:cNvSpPr/>
          <p:nvPr/>
        </p:nvSpPr>
        <p:spPr>
          <a:xfrm>
            <a:off x="1588" y="846138"/>
            <a:ext cx="4641850" cy="504825"/>
          </a:xfrm>
          <a:prstGeom prst="rect">
            <a:avLst/>
          </a:prstGeom>
          <a:solidFill>
            <a:srgbClr val="008080"/>
          </a:solidFill>
          <a:ln>
            <a:noFill/>
          </a:ln>
        </p:spPr>
        <p:style>
          <a:lnRef idx="1">
            <a:schemeClr val="dk1"/>
          </a:lnRef>
          <a:fillRef idx="2">
            <a:schemeClr val="dk1"/>
          </a:fillRef>
          <a:effectRef idx="1">
            <a:schemeClr val="dk1"/>
          </a:effectRef>
          <a:fontRef idx="minor">
            <a:schemeClr val="dk1"/>
          </a:fontRef>
        </p:style>
        <p:txBody>
          <a:bodyPr anchor="ctr"/>
          <a:lstStyle/>
          <a:p>
            <a:pPr algn="ctr" eaLnBrk="0" hangingPunct="0">
              <a:spcBef>
                <a:spcPct val="20000"/>
              </a:spcBef>
              <a:defRPr/>
            </a:pPr>
            <a:endParaRPr lang="es-CO">
              <a:solidFill>
                <a:srgbClr val="008080"/>
              </a:solidFill>
            </a:endParaRPr>
          </a:p>
        </p:txBody>
      </p:sp>
      <p:pic>
        <p:nvPicPr>
          <p:cNvPr id="8"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99113" y="6183313"/>
            <a:ext cx="1279525"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53325" y="6183313"/>
            <a:ext cx="1379538"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10 Imagen"/>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91350" y="6275388"/>
            <a:ext cx="444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Marcador de posición de imagen"/>
          <p:cNvSpPr>
            <a:spLocks noGrp="1"/>
          </p:cNvSpPr>
          <p:nvPr>
            <p:ph type="pic" sz="quarter" idx="17"/>
          </p:nvPr>
        </p:nvSpPr>
        <p:spPr>
          <a:xfrm>
            <a:off x="31597" y="1844824"/>
            <a:ext cx="4572000" cy="4248001"/>
          </a:xfrm>
          <a:prstGeom prst="rect">
            <a:avLst/>
          </a:prstGeom>
        </p:spPr>
        <p:txBody>
          <a:bodyPr/>
          <a:lstStyle/>
          <a:p>
            <a:pPr lvl="0"/>
            <a:r>
              <a:rPr lang="es-ES" noProof="0"/>
              <a:t>Haga clic en el icono para agregar una imagen</a:t>
            </a:r>
          </a:p>
        </p:txBody>
      </p:sp>
      <p:sp>
        <p:nvSpPr>
          <p:cNvPr id="16" name="15 Marcador de texto"/>
          <p:cNvSpPr>
            <a:spLocks noGrp="1"/>
          </p:cNvSpPr>
          <p:nvPr>
            <p:ph type="body" sz="quarter" idx="18"/>
          </p:nvPr>
        </p:nvSpPr>
        <p:spPr>
          <a:xfrm>
            <a:off x="4788024" y="188914"/>
            <a:ext cx="4105151" cy="5903912"/>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311298" name="Rectangle 2"/>
          <p:cNvSpPr>
            <a:spLocks noGrp="1" noChangeArrowheads="1"/>
          </p:cNvSpPr>
          <p:nvPr>
            <p:ph type="ctrTitle"/>
          </p:nvPr>
        </p:nvSpPr>
        <p:spPr>
          <a:xfrm>
            <a:off x="35495" y="835495"/>
            <a:ext cx="4553257" cy="649290"/>
          </a:xfrm>
          <a:prstGeom prst="rect">
            <a:avLst/>
          </a:prstGeom>
        </p:spPr>
        <p:txBody>
          <a:bodyPr/>
          <a:lstStyle>
            <a:lvl1pPr algn="l">
              <a:defRPr sz="2000" baseline="0">
                <a:solidFill>
                  <a:schemeClr val="bg1"/>
                </a:solidFill>
              </a:defRPr>
            </a:lvl1pPr>
          </a:lstStyle>
          <a:p>
            <a:r>
              <a:rPr lang="es-ES"/>
              <a:t>Haga clic para modificar el estilo de título del patrón</a:t>
            </a:r>
            <a:endParaRPr lang="es-ES" dirty="0"/>
          </a:p>
        </p:txBody>
      </p:sp>
      <p:sp>
        <p:nvSpPr>
          <p:cNvPr id="4" name="3 Marcador de texto"/>
          <p:cNvSpPr>
            <a:spLocks noGrp="1"/>
          </p:cNvSpPr>
          <p:nvPr>
            <p:ph type="body" sz="quarter" idx="19"/>
          </p:nvPr>
        </p:nvSpPr>
        <p:spPr>
          <a:xfrm>
            <a:off x="611560" y="1557338"/>
            <a:ext cx="3965203" cy="143470"/>
          </a:xfrm>
          <a:prstGeom prst="rect">
            <a:avLst/>
          </a:prstGeom>
        </p:spPr>
        <p:txBody>
          <a:bodyPr/>
          <a:lstStyle>
            <a:lvl1pPr marL="0" indent="0" algn="r">
              <a:buNone/>
              <a:defRPr sz="1000">
                <a:solidFill>
                  <a:schemeClr val="bg1">
                    <a:lumMod val="50000"/>
                  </a:schemeClr>
                </a:solidFill>
              </a:defRPr>
            </a:lvl1pPr>
            <a:lvl2pPr>
              <a:defRPr sz="1000"/>
            </a:lvl2pPr>
            <a:lvl3pPr>
              <a:defRPr sz="900"/>
            </a:lvl3pPr>
            <a:lvl4pPr>
              <a:defRPr sz="800"/>
            </a:lvl4pPr>
            <a:lvl5pPr>
              <a:defRPr sz="800"/>
            </a:lvl5pPr>
          </a:lstStyle>
          <a:p>
            <a:pPr lvl="0"/>
            <a:r>
              <a:rPr lang="es-ES"/>
              <a:t>Haga clic para modificar el estilo de texto del patrón</a:t>
            </a:r>
          </a:p>
        </p:txBody>
      </p:sp>
      <p:sp>
        <p:nvSpPr>
          <p:cNvPr id="11" name="16 Marcador de número de diapositiva"/>
          <p:cNvSpPr>
            <a:spLocks noGrp="1"/>
          </p:cNvSpPr>
          <p:nvPr>
            <p:ph type="sldNum" sz="quarter" idx="20"/>
          </p:nvPr>
        </p:nvSpPr>
        <p:spPr>
          <a:xfrm>
            <a:off x="125413" y="6465888"/>
            <a:ext cx="1905000" cy="323850"/>
          </a:xfrm>
          <a:prstGeom prst="rect">
            <a:avLst/>
          </a:prstGeom>
        </p:spPr>
        <p:txBody>
          <a:bodyPr/>
          <a:lstStyle>
            <a:lvl1pPr algn="l" eaLnBrk="0" hangingPunct="0">
              <a:spcBef>
                <a:spcPct val="20000"/>
              </a:spcBef>
              <a:defRPr sz="800">
                <a:solidFill>
                  <a:srgbClr val="00918E"/>
                </a:solidFill>
                <a:latin typeface="+mn-lt"/>
                <a:cs typeface="+mn-cs"/>
              </a:defRPr>
            </a:lvl1pPr>
          </a:lstStyle>
          <a:p>
            <a:pPr>
              <a:defRPr/>
            </a:pPr>
            <a:fld id="{6F6B71B6-1FA0-459A-813B-B0ADA816C38A}" type="slidenum">
              <a:rPr lang="es-ES_tradnl"/>
              <a:pPr>
                <a:defRPr/>
              </a:pPr>
              <a:t>‹Nº›</a:t>
            </a:fld>
            <a:endParaRPr lang="es-ES_tradnl" dirty="0"/>
          </a:p>
        </p:txBody>
      </p:sp>
    </p:spTree>
    <p:extLst>
      <p:ext uri="{BB962C8B-B14F-4D97-AF65-F5344CB8AC3E}">
        <p14:creationId xmlns:p14="http://schemas.microsoft.com/office/powerpoint/2010/main" val="41829722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Diapositiva imágenes">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email">
            <a:lum bright="70000" contrast="-70000"/>
            <a:extLst>
              <a:ext uri="{28A0092B-C50C-407E-A947-70E740481C1C}">
                <a14:useLocalDpi xmlns:a14="http://schemas.microsoft.com/office/drawing/2010/main"/>
              </a:ext>
            </a:extLst>
          </a:blip>
          <a:srcRect/>
          <a:stretch>
            <a:fillRect/>
          </a:stretch>
        </p:blipFill>
        <p:spPr bwMode="auto">
          <a:xfrm>
            <a:off x="-7938" y="11113"/>
            <a:ext cx="9151938"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5 Rectángulo"/>
          <p:cNvSpPr/>
          <p:nvPr/>
        </p:nvSpPr>
        <p:spPr>
          <a:xfrm>
            <a:off x="-36513" y="-26988"/>
            <a:ext cx="9180513" cy="1276351"/>
          </a:xfrm>
          <a:prstGeom prst="rect">
            <a:avLst/>
          </a:prstGeom>
          <a:solidFill>
            <a:srgbClr val="008080"/>
          </a:solidFill>
          <a:ln>
            <a:noFill/>
          </a:ln>
        </p:spPr>
        <p:style>
          <a:lnRef idx="1">
            <a:schemeClr val="dk1"/>
          </a:lnRef>
          <a:fillRef idx="2">
            <a:schemeClr val="dk1"/>
          </a:fillRef>
          <a:effectRef idx="1">
            <a:schemeClr val="dk1"/>
          </a:effectRef>
          <a:fontRef idx="minor">
            <a:schemeClr val="dk1"/>
          </a:fontRef>
        </p:style>
        <p:txBody>
          <a:bodyPr anchor="ctr"/>
          <a:lstStyle/>
          <a:p>
            <a:pPr algn="ctr" eaLnBrk="0" hangingPunct="0">
              <a:spcBef>
                <a:spcPct val="20000"/>
              </a:spcBef>
              <a:defRPr/>
            </a:pPr>
            <a:endParaRPr lang="es-CO">
              <a:solidFill>
                <a:srgbClr val="008080"/>
              </a:solidFill>
            </a:endParaRPr>
          </a:p>
        </p:txBody>
      </p:sp>
      <p:pic>
        <p:nvPicPr>
          <p:cNvPr id="7"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99113" y="6183313"/>
            <a:ext cx="1279525"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53325" y="6183313"/>
            <a:ext cx="1379538"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14 Imagen"/>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91350" y="6275388"/>
            <a:ext cx="444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14 Marcador de posición de imagen"/>
          <p:cNvSpPr>
            <a:spLocks noGrp="1"/>
          </p:cNvSpPr>
          <p:nvPr>
            <p:ph type="pic" sz="quarter" idx="17"/>
          </p:nvPr>
        </p:nvSpPr>
        <p:spPr>
          <a:xfrm>
            <a:off x="0" y="1196752"/>
            <a:ext cx="9144000" cy="4896073"/>
          </a:xfrm>
          <a:prstGeom prst="rect">
            <a:avLst/>
          </a:prstGeom>
        </p:spPr>
        <p:txBody>
          <a:bodyPr/>
          <a:lstStyle/>
          <a:p>
            <a:pPr lvl="0"/>
            <a:r>
              <a:rPr lang="es-ES" noProof="0"/>
              <a:t>Haga clic en el icono para agregar una imagen</a:t>
            </a:r>
            <a:endParaRPr lang="es-ES" noProof="0" dirty="0"/>
          </a:p>
        </p:txBody>
      </p:sp>
      <p:sp>
        <p:nvSpPr>
          <p:cNvPr id="311298" name="Rectangle 2"/>
          <p:cNvSpPr>
            <a:spLocks noGrp="1" noChangeArrowheads="1"/>
          </p:cNvSpPr>
          <p:nvPr>
            <p:ph type="ctrTitle"/>
          </p:nvPr>
        </p:nvSpPr>
        <p:spPr>
          <a:xfrm>
            <a:off x="150217" y="116632"/>
            <a:ext cx="8742957" cy="1295483"/>
          </a:xfrm>
          <a:prstGeom prst="rect">
            <a:avLst/>
          </a:prstGeom>
        </p:spPr>
        <p:txBody>
          <a:bodyPr/>
          <a:lstStyle>
            <a:lvl1pPr algn="l">
              <a:defRPr baseline="0">
                <a:solidFill>
                  <a:schemeClr val="bg1"/>
                </a:solidFill>
              </a:defRPr>
            </a:lvl1pPr>
          </a:lstStyle>
          <a:p>
            <a:r>
              <a:rPr lang="es-ES"/>
              <a:t>Haga clic para modificar el estilo de título del patrón</a:t>
            </a:r>
            <a:endParaRPr lang="es-ES" dirty="0"/>
          </a:p>
        </p:txBody>
      </p:sp>
      <p:sp>
        <p:nvSpPr>
          <p:cNvPr id="3" name="2 Marcador de texto"/>
          <p:cNvSpPr>
            <a:spLocks noGrp="1"/>
          </p:cNvSpPr>
          <p:nvPr>
            <p:ph type="body" sz="quarter" idx="18"/>
          </p:nvPr>
        </p:nvSpPr>
        <p:spPr>
          <a:xfrm>
            <a:off x="112713" y="6183312"/>
            <a:ext cx="5448300" cy="198015"/>
          </a:xfrm>
          <a:prstGeom prst="rect">
            <a:avLst/>
          </a:prstGeom>
        </p:spPr>
        <p:txBody>
          <a:bodyPr/>
          <a:lstStyle>
            <a:lvl1pPr marL="0" indent="0">
              <a:buNone/>
              <a:defRPr sz="1000">
                <a:solidFill>
                  <a:schemeClr val="bg1">
                    <a:lumMod val="50000"/>
                  </a:schemeClr>
                </a:solidFill>
              </a:defRPr>
            </a:lvl1pPr>
            <a:lvl2pPr>
              <a:defRPr sz="1100"/>
            </a:lvl2pPr>
            <a:lvl3pPr>
              <a:defRPr sz="1050"/>
            </a:lvl3pPr>
            <a:lvl4pPr>
              <a:defRPr sz="1000"/>
            </a:lvl4pPr>
            <a:lvl5pPr>
              <a:defRPr sz="1000"/>
            </a:lvl5pPr>
          </a:lstStyle>
          <a:p>
            <a:pPr lvl="0"/>
            <a:r>
              <a:rPr lang="es-ES"/>
              <a:t>Haga clic para modificar el estilo de texto del patrón</a:t>
            </a:r>
          </a:p>
        </p:txBody>
      </p:sp>
      <p:sp>
        <p:nvSpPr>
          <p:cNvPr id="10" name="16 Marcador de número de diapositiva"/>
          <p:cNvSpPr>
            <a:spLocks noGrp="1"/>
          </p:cNvSpPr>
          <p:nvPr>
            <p:ph type="sldNum" sz="quarter" idx="19"/>
          </p:nvPr>
        </p:nvSpPr>
        <p:spPr>
          <a:xfrm>
            <a:off x="125413" y="6465888"/>
            <a:ext cx="1905000" cy="323850"/>
          </a:xfrm>
          <a:prstGeom prst="rect">
            <a:avLst/>
          </a:prstGeom>
        </p:spPr>
        <p:txBody>
          <a:bodyPr/>
          <a:lstStyle>
            <a:lvl1pPr algn="l" eaLnBrk="0" hangingPunct="0">
              <a:spcBef>
                <a:spcPct val="20000"/>
              </a:spcBef>
              <a:defRPr sz="800">
                <a:solidFill>
                  <a:srgbClr val="00918E"/>
                </a:solidFill>
                <a:latin typeface="+mn-lt"/>
                <a:cs typeface="+mn-cs"/>
              </a:defRPr>
            </a:lvl1pPr>
          </a:lstStyle>
          <a:p>
            <a:pPr>
              <a:defRPr/>
            </a:pPr>
            <a:fld id="{7625245B-3458-40EC-B728-2410E5716474}" type="slidenum">
              <a:rPr lang="es-ES_tradnl"/>
              <a:pPr>
                <a:defRPr/>
              </a:pPr>
              <a:t>‹Nº›</a:t>
            </a:fld>
            <a:endParaRPr lang="es-ES_tradnl" dirty="0"/>
          </a:p>
        </p:txBody>
      </p:sp>
    </p:spTree>
    <p:extLst>
      <p:ext uri="{BB962C8B-B14F-4D97-AF65-F5344CB8AC3E}">
        <p14:creationId xmlns:p14="http://schemas.microsoft.com/office/powerpoint/2010/main" val="468142099"/>
      </p:ext>
    </p:extLst>
  </p:cSld>
  <p:clrMapOvr>
    <a:masterClrMapping/>
  </p:clrMapOvr>
  <p:transition spd="slow">
    <p:split orient="vert"/>
  </p:transition>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_Diapositiva Gráficos">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email">
            <a:lum bright="70000" contrast="-70000"/>
            <a:extLst>
              <a:ext uri="{28A0092B-C50C-407E-A947-70E740481C1C}">
                <a14:useLocalDpi xmlns:a14="http://schemas.microsoft.com/office/drawing/2010/main"/>
              </a:ext>
            </a:extLst>
          </a:blip>
          <a:srcRect/>
          <a:stretch>
            <a:fillRect/>
          </a:stretch>
        </p:blipFill>
        <p:spPr bwMode="auto">
          <a:xfrm>
            <a:off x="-7938" y="11113"/>
            <a:ext cx="9151938"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5 Rectángulo"/>
          <p:cNvSpPr/>
          <p:nvPr/>
        </p:nvSpPr>
        <p:spPr>
          <a:xfrm>
            <a:off x="-36513" y="-26988"/>
            <a:ext cx="9180513" cy="1276351"/>
          </a:xfrm>
          <a:prstGeom prst="rect">
            <a:avLst/>
          </a:prstGeom>
          <a:solidFill>
            <a:srgbClr val="008080"/>
          </a:solidFill>
          <a:ln>
            <a:noFill/>
          </a:ln>
        </p:spPr>
        <p:style>
          <a:lnRef idx="1">
            <a:schemeClr val="dk1"/>
          </a:lnRef>
          <a:fillRef idx="2">
            <a:schemeClr val="dk1"/>
          </a:fillRef>
          <a:effectRef idx="1">
            <a:schemeClr val="dk1"/>
          </a:effectRef>
          <a:fontRef idx="minor">
            <a:schemeClr val="dk1"/>
          </a:fontRef>
        </p:style>
        <p:txBody>
          <a:bodyPr anchor="ctr"/>
          <a:lstStyle/>
          <a:p>
            <a:pPr algn="ctr" eaLnBrk="0" hangingPunct="0">
              <a:spcBef>
                <a:spcPct val="20000"/>
              </a:spcBef>
              <a:defRPr/>
            </a:pPr>
            <a:endParaRPr lang="es-CO">
              <a:solidFill>
                <a:srgbClr val="008080"/>
              </a:solidFill>
            </a:endParaRPr>
          </a:p>
        </p:txBody>
      </p:sp>
      <p:pic>
        <p:nvPicPr>
          <p:cNvPr id="8"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99113" y="6183313"/>
            <a:ext cx="1279525"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53325" y="6183313"/>
            <a:ext cx="1379538"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14 Imagen"/>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91350" y="6275388"/>
            <a:ext cx="444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298" name="Rectangle 2"/>
          <p:cNvSpPr>
            <a:spLocks noGrp="1" noChangeArrowheads="1"/>
          </p:cNvSpPr>
          <p:nvPr>
            <p:ph type="ctrTitle"/>
          </p:nvPr>
        </p:nvSpPr>
        <p:spPr>
          <a:xfrm>
            <a:off x="150217" y="116632"/>
            <a:ext cx="8742957" cy="1295483"/>
          </a:xfrm>
          <a:prstGeom prst="rect">
            <a:avLst/>
          </a:prstGeom>
        </p:spPr>
        <p:txBody>
          <a:bodyPr/>
          <a:lstStyle>
            <a:lvl1pPr algn="l">
              <a:defRPr baseline="0">
                <a:solidFill>
                  <a:schemeClr val="bg1"/>
                </a:solidFill>
              </a:defRPr>
            </a:lvl1pPr>
          </a:lstStyle>
          <a:p>
            <a:r>
              <a:rPr lang="es-ES"/>
              <a:t>Haga clic para modificar el estilo de título del patrón</a:t>
            </a:r>
            <a:endParaRPr lang="es-ES" dirty="0"/>
          </a:p>
        </p:txBody>
      </p:sp>
      <p:sp>
        <p:nvSpPr>
          <p:cNvPr id="3" name="2 Marcador de SmartArt"/>
          <p:cNvSpPr>
            <a:spLocks noGrp="1"/>
          </p:cNvSpPr>
          <p:nvPr>
            <p:ph type="dgm" sz="quarter" idx="13"/>
          </p:nvPr>
        </p:nvSpPr>
        <p:spPr>
          <a:xfrm>
            <a:off x="150813" y="1341438"/>
            <a:ext cx="8885237" cy="4751387"/>
          </a:xfrm>
          <a:prstGeom prst="rect">
            <a:avLst/>
          </a:prstGeom>
        </p:spPr>
        <p:txBody>
          <a:bodyPr/>
          <a:lstStyle/>
          <a:p>
            <a:pPr lvl="0"/>
            <a:r>
              <a:rPr lang="es-ES" noProof="0"/>
              <a:t>Haga clic en el icono para agregar un elemento gráfico SmartArt</a:t>
            </a:r>
            <a:endParaRPr lang="es-ES" noProof="0" dirty="0"/>
          </a:p>
        </p:txBody>
      </p:sp>
      <p:sp>
        <p:nvSpPr>
          <p:cNvPr id="7" name="6 Marcador de texto"/>
          <p:cNvSpPr>
            <a:spLocks noGrp="1"/>
          </p:cNvSpPr>
          <p:nvPr>
            <p:ph type="body" sz="quarter" idx="14"/>
          </p:nvPr>
        </p:nvSpPr>
        <p:spPr>
          <a:xfrm>
            <a:off x="150813" y="6143626"/>
            <a:ext cx="5448300" cy="213320"/>
          </a:xfrm>
          <a:prstGeom prst="rect">
            <a:avLst/>
          </a:prstGeom>
        </p:spPr>
        <p:txBody>
          <a:bodyPr/>
          <a:lstStyle>
            <a:lvl1pPr marL="0" indent="0">
              <a:buNone/>
              <a:defRPr sz="1200" baseline="0">
                <a:solidFill>
                  <a:schemeClr val="bg1">
                    <a:lumMod val="50000"/>
                  </a:schemeClr>
                </a:solidFill>
              </a:defRPr>
            </a:lvl1pPr>
            <a:lvl2pPr>
              <a:defRPr sz="1100">
                <a:solidFill>
                  <a:schemeClr val="bg1">
                    <a:lumMod val="50000"/>
                  </a:schemeClr>
                </a:solidFill>
              </a:defRPr>
            </a:lvl2pPr>
            <a:lvl3pPr>
              <a:defRPr sz="1050">
                <a:solidFill>
                  <a:schemeClr val="bg1">
                    <a:lumMod val="50000"/>
                  </a:schemeClr>
                </a:solidFill>
              </a:defRPr>
            </a:lvl3pPr>
            <a:lvl4pPr>
              <a:defRPr sz="1000">
                <a:solidFill>
                  <a:schemeClr val="bg1">
                    <a:lumMod val="50000"/>
                  </a:schemeClr>
                </a:solidFill>
              </a:defRPr>
            </a:lvl4pPr>
            <a:lvl5pPr>
              <a:defRPr sz="1000">
                <a:solidFill>
                  <a:schemeClr val="bg1">
                    <a:lumMod val="50000"/>
                  </a:schemeClr>
                </a:solidFill>
              </a:defRPr>
            </a:lvl5pPr>
          </a:lstStyle>
          <a:p>
            <a:pPr lvl="0"/>
            <a:r>
              <a:rPr lang="es-ES"/>
              <a:t>Haga clic para modificar el estilo de texto del patrón</a:t>
            </a:r>
          </a:p>
        </p:txBody>
      </p:sp>
      <p:sp>
        <p:nvSpPr>
          <p:cNvPr id="11" name="16 Marcador de número de diapositiva"/>
          <p:cNvSpPr>
            <a:spLocks noGrp="1"/>
          </p:cNvSpPr>
          <p:nvPr>
            <p:ph type="sldNum" sz="quarter" idx="15"/>
          </p:nvPr>
        </p:nvSpPr>
        <p:spPr>
          <a:xfrm>
            <a:off x="125413" y="6465888"/>
            <a:ext cx="1905000" cy="323850"/>
          </a:xfrm>
          <a:prstGeom prst="rect">
            <a:avLst/>
          </a:prstGeom>
        </p:spPr>
        <p:txBody>
          <a:bodyPr/>
          <a:lstStyle>
            <a:lvl1pPr algn="l" eaLnBrk="0" hangingPunct="0">
              <a:spcBef>
                <a:spcPct val="20000"/>
              </a:spcBef>
              <a:defRPr sz="800">
                <a:solidFill>
                  <a:srgbClr val="00918E"/>
                </a:solidFill>
                <a:latin typeface="+mn-lt"/>
                <a:cs typeface="+mn-cs"/>
              </a:defRPr>
            </a:lvl1pPr>
          </a:lstStyle>
          <a:p>
            <a:pPr>
              <a:defRPr/>
            </a:pPr>
            <a:fld id="{D63B3503-D557-468C-9FA6-AA8FED971E78}" type="slidenum">
              <a:rPr lang="es-ES_tradnl"/>
              <a:pPr>
                <a:defRPr/>
              </a:pPr>
              <a:t>‹Nº›</a:t>
            </a:fld>
            <a:endParaRPr lang="es-ES_tradnl" dirty="0"/>
          </a:p>
        </p:txBody>
      </p:sp>
    </p:spTree>
    <p:extLst>
      <p:ext uri="{BB962C8B-B14F-4D97-AF65-F5344CB8AC3E}">
        <p14:creationId xmlns:p14="http://schemas.microsoft.com/office/powerpoint/2010/main" val="4006679884"/>
      </p:ext>
    </p:extLst>
  </p:cSld>
  <p:clrMapOvr>
    <a:masterClrMapping/>
  </p:clrMapOvr>
  <p:transition spd="slow">
    <p:split orient="vert"/>
  </p:transition>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_Diapositiva Gráficos">
    <p:spTree>
      <p:nvGrpSpPr>
        <p:cNvPr id="1" name=""/>
        <p:cNvGrpSpPr/>
        <p:nvPr/>
      </p:nvGrpSpPr>
      <p:grpSpPr>
        <a:xfrm>
          <a:off x="0" y="0"/>
          <a:ext cx="0" cy="0"/>
          <a:chOff x="0" y="0"/>
          <a:chExt cx="0" cy="0"/>
        </a:xfrm>
      </p:grpSpPr>
      <p:sp>
        <p:nvSpPr>
          <p:cNvPr id="2" name="1 Rectángulo"/>
          <p:cNvSpPr/>
          <p:nvPr/>
        </p:nvSpPr>
        <p:spPr>
          <a:xfrm>
            <a:off x="0" y="2851150"/>
            <a:ext cx="9144000" cy="3867150"/>
          </a:xfrm>
          <a:prstGeom prst="rect">
            <a:avLst/>
          </a:prstGeom>
          <a:solidFill>
            <a:srgbClr val="00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hangingPunct="0">
              <a:spcBef>
                <a:spcPct val="20000"/>
              </a:spcBef>
              <a:defRPr/>
            </a:pPr>
            <a:endParaRPr lang="es-ES" dirty="0"/>
          </a:p>
        </p:txBody>
      </p:sp>
      <p:pic>
        <p:nvPicPr>
          <p:cNvPr id="3" name="Picture 2" descr="F:\CONTADURIA\CONTADURIA 2015\4. ABRIL\SERVICIO EN LINEA\servicios en linea 1-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55113"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Rectángulo"/>
          <p:cNvSpPr>
            <a:spLocks noChangeArrowheads="1"/>
          </p:cNvSpPr>
          <p:nvPr/>
        </p:nvSpPr>
        <p:spPr bwMode="auto">
          <a:xfrm>
            <a:off x="468313" y="2901950"/>
            <a:ext cx="8424862"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defRPr sz="2300">
                <a:solidFill>
                  <a:schemeClr val="tx1"/>
                </a:solidFill>
                <a:latin typeface="Arial Narrow" pitchFamily="34" charset="0"/>
              </a:defRPr>
            </a:lvl1pPr>
            <a:lvl2pPr marL="742950" indent="-285750" algn="just" eaLnBrk="0" hangingPunct="0">
              <a:spcBef>
                <a:spcPct val="20000"/>
              </a:spcBef>
              <a:defRPr sz="2300">
                <a:solidFill>
                  <a:schemeClr val="tx1"/>
                </a:solidFill>
                <a:latin typeface="Arial Narrow" pitchFamily="34" charset="0"/>
              </a:defRPr>
            </a:lvl2pPr>
            <a:lvl3pPr marL="1143000" indent="-228600" algn="just" eaLnBrk="0" hangingPunct="0">
              <a:spcBef>
                <a:spcPct val="20000"/>
              </a:spcBef>
              <a:defRPr sz="2300">
                <a:solidFill>
                  <a:schemeClr val="tx1"/>
                </a:solidFill>
                <a:latin typeface="Arial Narrow" pitchFamily="34" charset="0"/>
              </a:defRPr>
            </a:lvl3pPr>
            <a:lvl4pPr marL="1600200" indent="-228600" algn="just" eaLnBrk="0" hangingPunct="0">
              <a:spcBef>
                <a:spcPct val="20000"/>
              </a:spcBef>
              <a:defRPr sz="2300">
                <a:solidFill>
                  <a:schemeClr val="tx1"/>
                </a:solidFill>
                <a:latin typeface="Arial Narrow" pitchFamily="34" charset="0"/>
              </a:defRPr>
            </a:lvl4pPr>
            <a:lvl5pPr marL="2057400" indent="-228600" algn="just" eaLnBrk="0" hangingPunct="0">
              <a:spcBef>
                <a:spcPct val="20000"/>
              </a:spcBef>
              <a:defRPr sz="2300">
                <a:solidFill>
                  <a:schemeClr val="tx1"/>
                </a:solidFill>
                <a:latin typeface="Arial Narrow" pitchFamily="34" charset="0"/>
              </a:defRPr>
            </a:lvl5pPr>
            <a:lvl6pPr marL="2514600" indent="-228600" algn="just" eaLnBrk="0" fontAlgn="base" hangingPunct="0">
              <a:spcBef>
                <a:spcPct val="20000"/>
              </a:spcBef>
              <a:spcAft>
                <a:spcPct val="0"/>
              </a:spcAft>
              <a:defRPr sz="2300">
                <a:solidFill>
                  <a:schemeClr val="tx1"/>
                </a:solidFill>
                <a:latin typeface="Arial Narrow" pitchFamily="34" charset="0"/>
              </a:defRPr>
            </a:lvl6pPr>
            <a:lvl7pPr marL="2971800" indent="-228600" algn="just" eaLnBrk="0" fontAlgn="base" hangingPunct="0">
              <a:spcBef>
                <a:spcPct val="20000"/>
              </a:spcBef>
              <a:spcAft>
                <a:spcPct val="0"/>
              </a:spcAft>
              <a:defRPr sz="2300">
                <a:solidFill>
                  <a:schemeClr val="tx1"/>
                </a:solidFill>
                <a:latin typeface="Arial Narrow" pitchFamily="34" charset="0"/>
              </a:defRPr>
            </a:lvl7pPr>
            <a:lvl8pPr marL="3429000" indent="-228600" algn="just" eaLnBrk="0" fontAlgn="base" hangingPunct="0">
              <a:spcBef>
                <a:spcPct val="20000"/>
              </a:spcBef>
              <a:spcAft>
                <a:spcPct val="0"/>
              </a:spcAft>
              <a:defRPr sz="2300">
                <a:solidFill>
                  <a:schemeClr val="tx1"/>
                </a:solidFill>
                <a:latin typeface="Arial Narrow" pitchFamily="34" charset="0"/>
              </a:defRPr>
            </a:lvl8pPr>
            <a:lvl9pPr marL="3886200" indent="-228600" algn="just" eaLnBrk="0" fontAlgn="base" hangingPunct="0">
              <a:spcBef>
                <a:spcPct val="20000"/>
              </a:spcBef>
              <a:spcAft>
                <a:spcPct val="0"/>
              </a:spcAft>
              <a:defRPr sz="2300">
                <a:solidFill>
                  <a:schemeClr val="tx1"/>
                </a:solidFill>
                <a:latin typeface="Arial Narrow" pitchFamily="34" charset="0"/>
              </a:defRPr>
            </a:lvl9pPr>
          </a:lstStyle>
          <a:p>
            <a:pPr>
              <a:defRPr/>
            </a:pPr>
            <a:r>
              <a:rPr lang="es-ES" altLang="es-ES" sz="2000">
                <a:solidFill>
                  <a:schemeClr val="bg1"/>
                </a:solidFill>
                <a:latin typeface="Calibri Light" pitchFamily="34" charset="0"/>
                <a:cs typeface="Arial" pitchFamily="34" charset="0"/>
              </a:rPr>
              <a:t>1. Boletín de Deudores Morosos del Estado (BDME)</a:t>
            </a:r>
          </a:p>
          <a:p>
            <a:pPr>
              <a:defRPr/>
            </a:pPr>
            <a:r>
              <a:rPr lang="es-ES" altLang="es-ES" sz="2000">
                <a:solidFill>
                  <a:schemeClr val="bg1"/>
                </a:solidFill>
                <a:latin typeface="Calibri Light" pitchFamily="34" charset="0"/>
                <a:cs typeface="Arial" pitchFamily="34" charset="0"/>
              </a:rPr>
              <a:t>2. Información financiera, económica, social y ambiental</a:t>
            </a:r>
          </a:p>
          <a:p>
            <a:pPr>
              <a:defRPr/>
            </a:pPr>
            <a:r>
              <a:rPr lang="es-ES" altLang="es-ES" sz="2000">
                <a:solidFill>
                  <a:schemeClr val="bg1"/>
                </a:solidFill>
                <a:latin typeface="Calibri Light" pitchFamily="34" charset="0"/>
                <a:cs typeface="Arial" pitchFamily="34" charset="0"/>
              </a:rPr>
              <a:t>3. Normatividad contable pública</a:t>
            </a:r>
          </a:p>
          <a:p>
            <a:pPr>
              <a:defRPr/>
            </a:pPr>
            <a:r>
              <a:rPr lang="es-ES" altLang="es-ES" sz="2000">
                <a:solidFill>
                  <a:schemeClr val="bg1"/>
                </a:solidFill>
                <a:latin typeface="Calibri Light" pitchFamily="34" charset="0"/>
                <a:cs typeface="Arial" pitchFamily="34" charset="0"/>
              </a:rPr>
              <a:t>4. Asistencia y apoyo técnico</a:t>
            </a:r>
          </a:p>
          <a:p>
            <a:pPr>
              <a:defRPr/>
            </a:pPr>
            <a:r>
              <a:rPr lang="es-ES" altLang="es-ES" sz="2000">
                <a:solidFill>
                  <a:schemeClr val="bg1"/>
                </a:solidFill>
                <a:latin typeface="Calibri Light" pitchFamily="34" charset="0"/>
                <a:cs typeface="Arial" pitchFamily="34" charset="0"/>
              </a:rPr>
              <a:t>5. Solicitud de asignación de código institucional para el envío de la información financiera, económica, social y ambiental</a:t>
            </a:r>
          </a:p>
          <a:p>
            <a:pPr>
              <a:defRPr/>
            </a:pPr>
            <a:r>
              <a:rPr lang="es-ES" altLang="es-ES" sz="2000">
                <a:solidFill>
                  <a:schemeClr val="bg1"/>
                </a:solidFill>
                <a:latin typeface="Calibri Light" pitchFamily="34" charset="0"/>
                <a:cs typeface="Arial" pitchFamily="34" charset="0"/>
              </a:rPr>
              <a:t>6. Constancias de remisión e inclusión de la información financiera, económica social y ambiental de las entidades en la base de datos de la Contaduría General de la Nación</a:t>
            </a:r>
          </a:p>
          <a:p>
            <a:pPr>
              <a:defRPr/>
            </a:pPr>
            <a:r>
              <a:rPr lang="es-ES" altLang="es-ES" sz="2000">
                <a:solidFill>
                  <a:schemeClr val="bg1"/>
                </a:solidFill>
                <a:latin typeface="Calibri Light" pitchFamily="34" charset="0"/>
                <a:cs typeface="Arial" pitchFamily="34" charset="0"/>
              </a:rPr>
              <a:t>7. Emisión de conceptos y soluciones de consultas</a:t>
            </a:r>
          </a:p>
          <a:p>
            <a:pPr>
              <a:defRPr/>
            </a:pPr>
            <a:r>
              <a:rPr lang="es-ES" altLang="es-ES" sz="2000">
                <a:solidFill>
                  <a:schemeClr val="bg1"/>
                </a:solidFill>
                <a:latin typeface="Calibri Light" pitchFamily="34" charset="0"/>
                <a:cs typeface="Arial" pitchFamily="34" charset="0"/>
              </a:rPr>
              <a:t>8. Solicitudes específicas de capacitación</a:t>
            </a:r>
          </a:p>
        </p:txBody>
      </p:sp>
      <p:sp>
        <p:nvSpPr>
          <p:cNvPr id="5" name="4 CuadroTexto"/>
          <p:cNvSpPr txBox="1">
            <a:spLocks noChangeArrowheads="1"/>
          </p:cNvSpPr>
          <p:nvPr/>
        </p:nvSpPr>
        <p:spPr bwMode="auto">
          <a:xfrm>
            <a:off x="119063" y="6659563"/>
            <a:ext cx="29273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defRPr sz="2300">
                <a:solidFill>
                  <a:schemeClr val="tx1"/>
                </a:solidFill>
                <a:latin typeface="Arial Narrow" pitchFamily="34" charset="0"/>
              </a:defRPr>
            </a:lvl1pPr>
            <a:lvl2pPr marL="742950" indent="-285750" algn="just" eaLnBrk="0" hangingPunct="0">
              <a:spcBef>
                <a:spcPct val="20000"/>
              </a:spcBef>
              <a:defRPr sz="2300">
                <a:solidFill>
                  <a:schemeClr val="tx1"/>
                </a:solidFill>
                <a:latin typeface="Arial Narrow" pitchFamily="34" charset="0"/>
              </a:defRPr>
            </a:lvl2pPr>
            <a:lvl3pPr marL="1143000" indent="-228600" algn="just" eaLnBrk="0" hangingPunct="0">
              <a:spcBef>
                <a:spcPct val="20000"/>
              </a:spcBef>
              <a:defRPr sz="2300">
                <a:solidFill>
                  <a:schemeClr val="tx1"/>
                </a:solidFill>
                <a:latin typeface="Arial Narrow" pitchFamily="34" charset="0"/>
              </a:defRPr>
            </a:lvl3pPr>
            <a:lvl4pPr marL="1600200" indent="-228600" algn="just" eaLnBrk="0" hangingPunct="0">
              <a:spcBef>
                <a:spcPct val="20000"/>
              </a:spcBef>
              <a:defRPr sz="2300">
                <a:solidFill>
                  <a:schemeClr val="tx1"/>
                </a:solidFill>
                <a:latin typeface="Arial Narrow" pitchFamily="34" charset="0"/>
              </a:defRPr>
            </a:lvl4pPr>
            <a:lvl5pPr marL="2057400" indent="-228600" algn="just" eaLnBrk="0" hangingPunct="0">
              <a:spcBef>
                <a:spcPct val="20000"/>
              </a:spcBef>
              <a:defRPr sz="2300">
                <a:solidFill>
                  <a:schemeClr val="tx1"/>
                </a:solidFill>
                <a:latin typeface="Arial Narrow" pitchFamily="34" charset="0"/>
              </a:defRPr>
            </a:lvl5pPr>
            <a:lvl6pPr marL="2514600" indent="-228600" algn="just" eaLnBrk="0" fontAlgn="base" hangingPunct="0">
              <a:spcBef>
                <a:spcPct val="20000"/>
              </a:spcBef>
              <a:spcAft>
                <a:spcPct val="0"/>
              </a:spcAft>
              <a:defRPr sz="2300">
                <a:solidFill>
                  <a:schemeClr val="tx1"/>
                </a:solidFill>
                <a:latin typeface="Arial Narrow" pitchFamily="34" charset="0"/>
              </a:defRPr>
            </a:lvl6pPr>
            <a:lvl7pPr marL="2971800" indent="-228600" algn="just" eaLnBrk="0" fontAlgn="base" hangingPunct="0">
              <a:spcBef>
                <a:spcPct val="20000"/>
              </a:spcBef>
              <a:spcAft>
                <a:spcPct val="0"/>
              </a:spcAft>
              <a:defRPr sz="2300">
                <a:solidFill>
                  <a:schemeClr val="tx1"/>
                </a:solidFill>
                <a:latin typeface="Arial Narrow" pitchFamily="34" charset="0"/>
              </a:defRPr>
            </a:lvl7pPr>
            <a:lvl8pPr marL="3429000" indent="-228600" algn="just" eaLnBrk="0" fontAlgn="base" hangingPunct="0">
              <a:spcBef>
                <a:spcPct val="20000"/>
              </a:spcBef>
              <a:spcAft>
                <a:spcPct val="0"/>
              </a:spcAft>
              <a:defRPr sz="2300">
                <a:solidFill>
                  <a:schemeClr val="tx1"/>
                </a:solidFill>
                <a:latin typeface="Arial Narrow" pitchFamily="34" charset="0"/>
              </a:defRPr>
            </a:lvl8pPr>
            <a:lvl9pPr marL="3886200" indent="-228600" algn="just" eaLnBrk="0" fontAlgn="base" hangingPunct="0">
              <a:spcBef>
                <a:spcPct val="20000"/>
              </a:spcBef>
              <a:spcAft>
                <a:spcPct val="0"/>
              </a:spcAft>
              <a:defRPr sz="2300">
                <a:solidFill>
                  <a:schemeClr val="tx1"/>
                </a:solidFill>
                <a:latin typeface="Arial Narrow" pitchFamily="34" charset="0"/>
              </a:defRPr>
            </a:lvl9pPr>
          </a:lstStyle>
          <a:p>
            <a:pPr>
              <a:defRPr/>
            </a:pPr>
            <a:r>
              <a:rPr lang="es-ES" altLang="es-ES" sz="1100">
                <a:cs typeface="Arial" pitchFamily="34" charset="0"/>
              </a:rPr>
              <a:t>Cuentas Claras, Estado Transparente</a:t>
            </a:r>
          </a:p>
        </p:txBody>
      </p:sp>
      <p:sp>
        <p:nvSpPr>
          <p:cNvPr id="6" name="5 CuadroTexto"/>
          <p:cNvSpPr txBox="1">
            <a:spLocks noChangeArrowheads="1"/>
          </p:cNvSpPr>
          <p:nvPr/>
        </p:nvSpPr>
        <p:spPr bwMode="auto">
          <a:xfrm>
            <a:off x="7380288" y="6669088"/>
            <a:ext cx="22320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defRPr sz="2300">
                <a:solidFill>
                  <a:schemeClr val="tx1"/>
                </a:solidFill>
                <a:latin typeface="Arial Narrow" pitchFamily="34" charset="0"/>
              </a:defRPr>
            </a:lvl1pPr>
            <a:lvl2pPr marL="742950" indent="-285750" algn="just" eaLnBrk="0" hangingPunct="0">
              <a:spcBef>
                <a:spcPct val="20000"/>
              </a:spcBef>
              <a:defRPr sz="2300">
                <a:solidFill>
                  <a:schemeClr val="tx1"/>
                </a:solidFill>
                <a:latin typeface="Arial Narrow" pitchFamily="34" charset="0"/>
              </a:defRPr>
            </a:lvl2pPr>
            <a:lvl3pPr marL="1143000" indent="-228600" algn="just" eaLnBrk="0" hangingPunct="0">
              <a:spcBef>
                <a:spcPct val="20000"/>
              </a:spcBef>
              <a:defRPr sz="2300">
                <a:solidFill>
                  <a:schemeClr val="tx1"/>
                </a:solidFill>
                <a:latin typeface="Arial Narrow" pitchFamily="34" charset="0"/>
              </a:defRPr>
            </a:lvl3pPr>
            <a:lvl4pPr marL="1600200" indent="-228600" algn="just" eaLnBrk="0" hangingPunct="0">
              <a:spcBef>
                <a:spcPct val="20000"/>
              </a:spcBef>
              <a:defRPr sz="2300">
                <a:solidFill>
                  <a:schemeClr val="tx1"/>
                </a:solidFill>
                <a:latin typeface="Arial Narrow" pitchFamily="34" charset="0"/>
              </a:defRPr>
            </a:lvl4pPr>
            <a:lvl5pPr marL="2057400" indent="-228600" algn="just" eaLnBrk="0" hangingPunct="0">
              <a:spcBef>
                <a:spcPct val="20000"/>
              </a:spcBef>
              <a:defRPr sz="2300">
                <a:solidFill>
                  <a:schemeClr val="tx1"/>
                </a:solidFill>
                <a:latin typeface="Arial Narrow" pitchFamily="34" charset="0"/>
              </a:defRPr>
            </a:lvl5pPr>
            <a:lvl6pPr marL="2514600" indent="-228600" algn="just" eaLnBrk="0" fontAlgn="base" hangingPunct="0">
              <a:spcBef>
                <a:spcPct val="20000"/>
              </a:spcBef>
              <a:spcAft>
                <a:spcPct val="0"/>
              </a:spcAft>
              <a:defRPr sz="2300">
                <a:solidFill>
                  <a:schemeClr val="tx1"/>
                </a:solidFill>
                <a:latin typeface="Arial Narrow" pitchFamily="34" charset="0"/>
              </a:defRPr>
            </a:lvl6pPr>
            <a:lvl7pPr marL="2971800" indent="-228600" algn="just" eaLnBrk="0" fontAlgn="base" hangingPunct="0">
              <a:spcBef>
                <a:spcPct val="20000"/>
              </a:spcBef>
              <a:spcAft>
                <a:spcPct val="0"/>
              </a:spcAft>
              <a:defRPr sz="2300">
                <a:solidFill>
                  <a:schemeClr val="tx1"/>
                </a:solidFill>
                <a:latin typeface="Arial Narrow" pitchFamily="34" charset="0"/>
              </a:defRPr>
            </a:lvl7pPr>
            <a:lvl8pPr marL="3429000" indent="-228600" algn="just" eaLnBrk="0" fontAlgn="base" hangingPunct="0">
              <a:spcBef>
                <a:spcPct val="20000"/>
              </a:spcBef>
              <a:spcAft>
                <a:spcPct val="0"/>
              </a:spcAft>
              <a:defRPr sz="2300">
                <a:solidFill>
                  <a:schemeClr val="tx1"/>
                </a:solidFill>
                <a:latin typeface="Arial Narrow" pitchFamily="34" charset="0"/>
              </a:defRPr>
            </a:lvl8pPr>
            <a:lvl9pPr marL="3886200" indent="-228600" algn="just" eaLnBrk="0" fontAlgn="base" hangingPunct="0">
              <a:spcBef>
                <a:spcPct val="20000"/>
              </a:spcBef>
              <a:spcAft>
                <a:spcPct val="0"/>
              </a:spcAft>
              <a:defRPr sz="2300">
                <a:solidFill>
                  <a:schemeClr val="tx1"/>
                </a:solidFill>
                <a:latin typeface="Arial Narrow" pitchFamily="34" charset="0"/>
              </a:defRPr>
            </a:lvl9pPr>
          </a:lstStyle>
          <a:p>
            <a:pPr>
              <a:defRPr/>
            </a:pPr>
            <a:r>
              <a:rPr lang="es-ES" altLang="es-ES" sz="1100">
                <a:cs typeface="Arial" pitchFamily="34" charset="0"/>
              </a:rPr>
              <a:t>www.contaduria.gov.co</a:t>
            </a:r>
          </a:p>
        </p:txBody>
      </p:sp>
    </p:spTree>
    <p:extLst>
      <p:ext uri="{BB962C8B-B14F-4D97-AF65-F5344CB8AC3E}">
        <p14:creationId xmlns:p14="http://schemas.microsoft.com/office/powerpoint/2010/main" val="195662228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1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300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anim calcmode="lin" valueType="num">
                                      <p:cBhvr>
                                        <p:cTn id="13"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0"/>
                            </p:stCondLst>
                            <p:childTnLst>
                              <p:par>
                                <p:cTn id="16" presetID="47" presetClass="entr" presetSubtype="0" fill="hold" nodeType="afterEffect">
                                  <p:stCondLst>
                                    <p:cond delay="200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2000"/>
                                        <p:tgtEl>
                                          <p:spTgt spid="4">
                                            <p:txEl>
                                              <p:pRg st="2" end="2"/>
                                            </p:txEl>
                                          </p:spTgt>
                                        </p:tgtEl>
                                      </p:cBhvr>
                                    </p:animEffect>
                                    <p:anim calcmode="lin" valueType="num">
                                      <p:cBhvr>
                                        <p:cTn id="19"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0" dur="2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9000"/>
                            </p:stCondLst>
                            <p:childTnLst>
                              <p:par>
                                <p:cTn id="22" presetID="47" presetClass="entr" presetSubtype="0" fill="hold" nodeType="afterEffect">
                                  <p:stCondLst>
                                    <p:cond delay="200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7" fill="hold">
                            <p:stCondLst>
                              <p:cond delay="12000"/>
                            </p:stCondLst>
                            <p:childTnLst>
                              <p:par>
                                <p:cTn id="28" presetID="47" presetClass="entr" presetSubtype="0" fill="hold" nodeType="afterEffect">
                                  <p:stCondLst>
                                    <p:cond delay="200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1000"/>
                                        <p:tgtEl>
                                          <p:spTgt spid="4">
                                            <p:txEl>
                                              <p:pRg st="4" end="4"/>
                                            </p:txEl>
                                          </p:spTgt>
                                        </p:tgtEl>
                                      </p:cBhvr>
                                    </p:animEffect>
                                    <p:anim calcmode="lin" valueType="num">
                                      <p:cBhvr>
                                        <p:cTn id="3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33" fill="hold">
                            <p:stCondLst>
                              <p:cond delay="15000"/>
                            </p:stCondLst>
                            <p:childTnLst>
                              <p:par>
                                <p:cTn id="34" presetID="42" presetClass="entr" presetSubtype="0" fill="hold" nodeType="afterEffect">
                                  <p:stCondLst>
                                    <p:cond delay="350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39" fill="hold">
                            <p:stCondLst>
                              <p:cond delay="19500"/>
                            </p:stCondLst>
                            <p:childTnLst>
                              <p:par>
                                <p:cTn id="40" presetID="42" presetClass="entr" presetSubtype="0" fill="hold" nodeType="afterEffect">
                                  <p:stCondLst>
                                    <p:cond delay="450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25000"/>
                            </p:stCondLst>
                            <p:childTnLst>
                              <p:par>
                                <p:cTn id="46" presetID="42" presetClass="entr" presetSubtype="0" fill="hold" nodeType="afterEffect">
                                  <p:stCondLst>
                                    <p:cond delay="200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fade">
                                      <p:cBhvr>
                                        <p:cTn id="48" dur="1000"/>
                                        <p:tgtEl>
                                          <p:spTgt spid="4">
                                            <p:txEl>
                                              <p:pRg st="7" end="7"/>
                                            </p:txEl>
                                          </p:spTgt>
                                        </p:tgtEl>
                                      </p:cBhvr>
                                    </p:animEffect>
                                    <p:anim calcmode="lin" valueType="num">
                                      <p:cBhvr>
                                        <p:cTn id="4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6_Diapositiva despedida">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email">
            <a:lum bright="70000" contrast="-70000"/>
            <a:extLst>
              <a:ext uri="{28A0092B-C50C-407E-A947-70E740481C1C}">
                <a14:useLocalDpi xmlns:a14="http://schemas.microsoft.com/office/drawing/2010/main"/>
              </a:ext>
            </a:extLst>
          </a:blip>
          <a:srcRect/>
          <a:stretch>
            <a:fillRect/>
          </a:stretch>
        </p:blipFill>
        <p:spPr bwMode="auto">
          <a:xfrm>
            <a:off x="-7938" y="11113"/>
            <a:ext cx="9151938"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 name="Picture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95725" y="420688"/>
            <a:ext cx="1422400" cy="754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40488" y="152400"/>
            <a:ext cx="2235200" cy="1098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14 Imagen"/>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5611813" y="431800"/>
            <a:ext cx="630237"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Rectángulo"/>
          <p:cNvSpPr>
            <a:spLocks noChangeArrowheads="1"/>
          </p:cNvSpPr>
          <p:nvPr/>
        </p:nvSpPr>
        <p:spPr bwMode="auto">
          <a:xfrm>
            <a:off x="2747963" y="4044950"/>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defRPr sz="2300">
                <a:solidFill>
                  <a:schemeClr val="tx1"/>
                </a:solidFill>
                <a:latin typeface="Arial Narrow" pitchFamily="34" charset="0"/>
              </a:defRPr>
            </a:lvl1pPr>
            <a:lvl2pPr marL="742950" indent="-285750" algn="just" eaLnBrk="0" hangingPunct="0">
              <a:spcBef>
                <a:spcPct val="20000"/>
              </a:spcBef>
              <a:defRPr sz="2300">
                <a:solidFill>
                  <a:schemeClr val="tx1"/>
                </a:solidFill>
                <a:latin typeface="Arial Narrow" pitchFamily="34" charset="0"/>
              </a:defRPr>
            </a:lvl2pPr>
            <a:lvl3pPr marL="1143000" indent="-228600" algn="just" eaLnBrk="0" hangingPunct="0">
              <a:spcBef>
                <a:spcPct val="20000"/>
              </a:spcBef>
              <a:defRPr sz="2300">
                <a:solidFill>
                  <a:schemeClr val="tx1"/>
                </a:solidFill>
                <a:latin typeface="Arial Narrow" pitchFamily="34" charset="0"/>
              </a:defRPr>
            </a:lvl3pPr>
            <a:lvl4pPr marL="1600200" indent="-228600" algn="just" eaLnBrk="0" hangingPunct="0">
              <a:spcBef>
                <a:spcPct val="20000"/>
              </a:spcBef>
              <a:defRPr sz="2300">
                <a:solidFill>
                  <a:schemeClr val="tx1"/>
                </a:solidFill>
                <a:latin typeface="Arial Narrow" pitchFamily="34" charset="0"/>
              </a:defRPr>
            </a:lvl4pPr>
            <a:lvl5pPr marL="2057400" indent="-228600" algn="just" eaLnBrk="0" hangingPunct="0">
              <a:spcBef>
                <a:spcPct val="20000"/>
              </a:spcBef>
              <a:defRPr sz="2300">
                <a:solidFill>
                  <a:schemeClr val="tx1"/>
                </a:solidFill>
                <a:latin typeface="Arial Narrow" pitchFamily="34" charset="0"/>
              </a:defRPr>
            </a:lvl5pPr>
            <a:lvl6pPr marL="2514600" indent="-228600" algn="just" eaLnBrk="0" fontAlgn="base" hangingPunct="0">
              <a:spcBef>
                <a:spcPct val="20000"/>
              </a:spcBef>
              <a:spcAft>
                <a:spcPct val="0"/>
              </a:spcAft>
              <a:defRPr sz="2300">
                <a:solidFill>
                  <a:schemeClr val="tx1"/>
                </a:solidFill>
                <a:latin typeface="Arial Narrow" pitchFamily="34" charset="0"/>
              </a:defRPr>
            </a:lvl6pPr>
            <a:lvl7pPr marL="2971800" indent="-228600" algn="just" eaLnBrk="0" fontAlgn="base" hangingPunct="0">
              <a:spcBef>
                <a:spcPct val="20000"/>
              </a:spcBef>
              <a:spcAft>
                <a:spcPct val="0"/>
              </a:spcAft>
              <a:defRPr sz="2300">
                <a:solidFill>
                  <a:schemeClr val="tx1"/>
                </a:solidFill>
                <a:latin typeface="Arial Narrow" pitchFamily="34" charset="0"/>
              </a:defRPr>
            </a:lvl7pPr>
            <a:lvl8pPr marL="3429000" indent="-228600" algn="just" eaLnBrk="0" fontAlgn="base" hangingPunct="0">
              <a:spcBef>
                <a:spcPct val="20000"/>
              </a:spcBef>
              <a:spcAft>
                <a:spcPct val="0"/>
              </a:spcAft>
              <a:defRPr sz="2300">
                <a:solidFill>
                  <a:schemeClr val="tx1"/>
                </a:solidFill>
                <a:latin typeface="Arial Narrow" pitchFamily="34" charset="0"/>
              </a:defRPr>
            </a:lvl8pPr>
            <a:lvl9pPr marL="3886200" indent="-228600" algn="just" eaLnBrk="0" fontAlgn="base" hangingPunct="0">
              <a:spcBef>
                <a:spcPct val="20000"/>
              </a:spcBef>
              <a:spcAft>
                <a:spcPct val="0"/>
              </a:spcAft>
              <a:defRPr sz="2300">
                <a:solidFill>
                  <a:schemeClr val="tx1"/>
                </a:solidFill>
                <a:latin typeface="Arial Narrow" pitchFamily="34" charset="0"/>
              </a:defRPr>
            </a:lvl9pPr>
          </a:lstStyle>
          <a:p>
            <a:pPr>
              <a:defRPr/>
            </a:pPr>
            <a:r>
              <a:rPr lang="es-ES" altLang="es-ES" sz="1400" b="1">
                <a:latin typeface="Calibri" pitchFamily="34" charset="0"/>
                <a:cs typeface="Arial" pitchFamily="34" charset="0"/>
              </a:rPr>
              <a:t> @Contaduria_CGN</a:t>
            </a:r>
          </a:p>
        </p:txBody>
      </p:sp>
      <p:sp>
        <p:nvSpPr>
          <p:cNvPr id="8" name="7 CuadroTexto"/>
          <p:cNvSpPr txBox="1">
            <a:spLocks noChangeArrowheads="1"/>
          </p:cNvSpPr>
          <p:nvPr/>
        </p:nvSpPr>
        <p:spPr bwMode="auto">
          <a:xfrm>
            <a:off x="419100" y="2359025"/>
            <a:ext cx="82851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Century Gothic" pitchFamily="34" charset="0"/>
                <a:cs typeface="Arial" charset="0"/>
              </a:defRPr>
            </a:lvl1pPr>
            <a:lvl2pPr marL="742950" indent="-285750">
              <a:defRPr b="1">
                <a:solidFill>
                  <a:schemeClr val="tx1"/>
                </a:solidFill>
                <a:latin typeface="Century Gothic" pitchFamily="34" charset="0"/>
                <a:cs typeface="Arial" charset="0"/>
              </a:defRPr>
            </a:lvl2pPr>
            <a:lvl3pPr marL="1143000" indent="-228600">
              <a:defRPr b="1">
                <a:solidFill>
                  <a:schemeClr val="tx1"/>
                </a:solidFill>
                <a:latin typeface="Century Gothic" pitchFamily="34" charset="0"/>
                <a:cs typeface="Arial" charset="0"/>
              </a:defRPr>
            </a:lvl3pPr>
            <a:lvl4pPr marL="1600200" indent="-228600">
              <a:defRPr b="1">
                <a:solidFill>
                  <a:schemeClr val="tx1"/>
                </a:solidFill>
                <a:latin typeface="Century Gothic" pitchFamily="34" charset="0"/>
                <a:cs typeface="Arial" charset="0"/>
              </a:defRPr>
            </a:lvl4pPr>
            <a:lvl5pPr marL="2057400" indent="-228600">
              <a:defRPr b="1">
                <a:solidFill>
                  <a:schemeClr val="tx1"/>
                </a:solidFill>
                <a:latin typeface="Century Gothic" pitchFamily="34" charset="0"/>
                <a:cs typeface="Arial" charset="0"/>
              </a:defRPr>
            </a:lvl5pPr>
            <a:lvl6pPr marL="2514600" indent="-228600" eaLnBrk="0" fontAlgn="base" hangingPunct="0">
              <a:spcBef>
                <a:spcPct val="0"/>
              </a:spcBef>
              <a:spcAft>
                <a:spcPct val="0"/>
              </a:spcAft>
              <a:defRPr b="1">
                <a:solidFill>
                  <a:schemeClr val="tx1"/>
                </a:solidFill>
                <a:latin typeface="Century Gothic" pitchFamily="34" charset="0"/>
                <a:cs typeface="Arial" charset="0"/>
              </a:defRPr>
            </a:lvl6pPr>
            <a:lvl7pPr marL="2971800" indent="-228600" eaLnBrk="0" fontAlgn="base" hangingPunct="0">
              <a:spcBef>
                <a:spcPct val="0"/>
              </a:spcBef>
              <a:spcAft>
                <a:spcPct val="0"/>
              </a:spcAft>
              <a:defRPr b="1">
                <a:solidFill>
                  <a:schemeClr val="tx1"/>
                </a:solidFill>
                <a:latin typeface="Century Gothic" pitchFamily="34" charset="0"/>
                <a:cs typeface="Arial" charset="0"/>
              </a:defRPr>
            </a:lvl7pPr>
            <a:lvl8pPr marL="3429000" indent="-228600" eaLnBrk="0" fontAlgn="base" hangingPunct="0">
              <a:spcBef>
                <a:spcPct val="0"/>
              </a:spcBef>
              <a:spcAft>
                <a:spcPct val="0"/>
              </a:spcAft>
              <a:defRPr b="1">
                <a:solidFill>
                  <a:schemeClr val="tx1"/>
                </a:solidFill>
                <a:latin typeface="Century Gothic" pitchFamily="34" charset="0"/>
                <a:cs typeface="Arial" charset="0"/>
              </a:defRPr>
            </a:lvl8pPr>
            <a:lvl9pPr marL="3886200" indent="-228600" eaLnBrk="0" fontAlgn="base" hangingPunct="0">
              <a:spcBef>
                <a:spcPct val="0"/>
              </a:spcBef>
              <a:spcAft>
                <a:spcPct val="0"/>
              </a:spcAft>
              <a:defRPr b="1">
                <a:solidFill>
                  <a:schemeClr val="tx1"/>
                </a:solidFill>
                <a:latin typeface="Century Gothic" pitchFamily="34" charset="0"/>
                <a:cs typeface="Arial" charset="0"/>
              </a:defRPr>
            </a:lvl9pPr>
          </a:lstStyle>
          <a:p>
            <a:pPr algn="ctr">
              <a:spcBef>
                <a:spcPct val="20000"/>
              </a:spcBef>
              <a:defRPr/>
            </a:pPr>
            <a:r>
              <a:rPr lang="es-CO" altLang="es-CO" sz="3600" i="1" dirty="0">
                <a:latin typeface="Calibri" pitchFamily="34" charset="0"/>
              </a:rPr>
              <a:t>“POR PERMITIRNOS HACER PÚBLICO </a:t>
            </a:r>
          </a:p>
        </p:txBody>
      </p:sp>
      <p:sp>
        <p:nvSpPr>
          <p:cNvPr id="9" name="8 CuadroTexto"/>
          <p:cNvSpPr txBox="1"/>
          <p:nvPr/>
        </p:nvSpPr>
        <p:spPr>
          <a:xfrm>
            <a:off x="1542270" y="1340768"/>
            <a:ext cx="5991717" cy="1198722"/>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eaLnBrk="0" fontAlgn="auto" hangingPunct="0">
              <a:spcBef>
                <a:spcPts val="0"/>
              </a:spcBef>
              <a:spcAft>
                <a:spcPts val="0"/>
              </a:spcAft>
              <a:defRPr/>
            </a:pPr>
            <a:r>
              <a:rPr lang="es-CO" sz="7200" kern="0" cap="all" dirty="0">
                <a:ln w="0"/>
                <a:solidFill>
                  <a:schemeClr val="accent1">
                    <a:lumMod val="50000"/>
                  </a:schemeClr>
                </a:solidFill>
                <a:effectLst>
                  <a:outerShdw blurRad="38100" dist="38100" dir="2700000" algn="tl">
                    <a:srgbClr val="000000">
                      <a:alpha val="43137"/>
                    </a:srgbClr>
                  </a:outerShdw>
                  <a:reflection stA="29000" endPos="43000" dir="5400000" sy="-100000" algn="bl" rotWithShape="0"/>
                </a:effectLst>
                <a:latin typeface="Calibri"/>
                <a:cs typeface="+mn-cs"/>
              </a:rPr>
              <a:t>G  r  a  c  i  a  s</a:t>
            </a:r>
          </a:p>
        </p:txBody>
      </p:sp>
      <p:pic>
        <p:nvPicPr>
          <p:cNvPr id="10" name="Picture 4" descr="http://www.ignition-mktg.com/wp-content/uploads/2014/07/Social-Media-Icons.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746500" y="5759450"/>
            <a:ext cx="676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http://www.ignition-mktg.com/wp-content/uploads/2014/07/Social-Media-Icons.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238375" y="4057650"/>
            <a:ext cx="630238"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descr="http://www.ignition-mktg.com/wp-content/uploads/2014/07/Social-Media-Icons.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717800" y="4614863"/>
            <a:ext cx="6413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12 Imagen"/>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bwMode="auto">
          <a:xfrm>
            <a:off x="4446588" y="6078538"/>
            <a:ext cx="7239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13 Rectángulo"/>
          <p:cNvSpPr>
            <a:spLocks noChangeArrowheads="1"/>
          </p:cNvSpPr>
          <p:nvPr/>
        </p:nvSpPr>
        <p:spPr bwMode="auto">
          <a:xfrm>
            <a:off x="3262313" y="2755900"/>
            <a:ext cx="25987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just" eaLnBrk="0" hangingPunct="0">
              <a:spcBef>
                <a:spcPct val="20000"/>
              </a:spcBef>
              <a:defRPr sz="2300">
                <a:solidFill>
                  <a:schemeClr val="tx1"/>
                </a:solidFill>
                <a:latin typeface="Arial Narrow" pitchFamily="34" charset="0"/>
              </a:defRPr>
            </a:lvl1pPr>
            <a:lvl2pPr marL="742950" indent="-285750" algn="just" eaLnBrk="0" hangingPunct="0">
              <a:spcBef>
                <a:spcPct val="20000"/>
              </a:spcBef>
              <a:defRPr sz="2300">
                <a:solidFill>
                  <a:schemeClr val="tx1"/>
                </a:solidFill>
                <a:latin typeface="Arial Narrow" pitchFamily="34" charset="0"/>
              </a:defRPr>
            </a:lvl2pPr>
            <a:lvl3pPr marL="1143000" indent="-228600" algn="just" eaLnBrk="0" hangingPunct="0">
              <a:spcBef>
                <a:spcPct val="20000"/>
              </a:spcBef>
              <a:defRPr sz="2300">
                <a:solidFill>
                  <a:schemeClr val="tx1"/>
                </a:solidFill>
                <a:latin typeface="Arial Narrow" pitchFamily="34" charset="0"/>
              </a:defRPr>
            </a:lvl3pPr>
            <a:lvl4pPr marL="1600200" indent="-228600" algn="just" eaLnBrk="0" hangingPunct="0">
              <a:spcBef>
                <a:spcPct val="20000"/>
              </a:spcBef>
              <a:defRPr sz="2300">
                <a:solidFill>
                  <a:schemeClr val="tx1"/>
                </a:solidFill>
                <a:latin typeface="Arial Narrow" pitchFamily="34" charset="0"/>
              </a:defRPr>
            </a:lvl4pPr>
            <a:lvl5pPr marL="2057400" indent="-228600" algn="just" eaLnBrk="0" hangingPunct="0">
              <a:spcBef>
                <a:spcPct val="20000"/>
              </a:spcBef>
              <a:defRPr sz="2300">
                <a:solidFill>
                  <a:schemeClr val="tx1"/>
                </a:solidFill>
                <a:latin typeface="Arial Narrow" pitchFamily="34" charset="0"/>
              </a:defRPr>
            </a:lvl5pPr>
            <a:lvl6pPr marL="2514600" indent="-228600" algn="just" eaLnBrk="0" fontAlgn="base" hangingPunct="0">
              <a:spcBef>
                <a:spcPct val="20000"/>
              </a:spcBef>
              <a:spcAft>
                <a:spcPct val="0"/>
              </a:spcAft>
              <a:defRPr sz="2300">
                <a:solidFill>
                  <a:schemeClr val="tx1"/>
                </a:solidFill>
                <a:latin typeface="Arial Narrow" pitchFamily="34" charset="0"/>
              </a:defRPr>
            </a:lvl6pPr>
            <a:lvl7pPr marL="2971800" indent="-228600" algn="just" eaLnBrk="0" fontAlgn="base" hangingPunct="0">
              <a:spcBef>
                <a:spcPct val="20000"/>
              </a:spcBef>
              <a:spcAft>
                <a:spcPct val="0"/>
              </a:spcAft>
              <a:defRPr sz="2300">
                <a:solidFill>
                  <a:schemeClr val="tx1"/>
                </a:solidFill>
                <a:latin typeface="Arial Narrow" pitchFamily="34" charset="0"/>
              </a:defRPr>
            </a:lvl7pPr>
            <a:lvl8pPr marL="3429000" indent="-228600" algn="just" eaLnBrk="0" fontAlgn="base" hangingPunct="0">
              <a:spcBef>
                <a:spcPct val="20000"/>
              </a:spcBef>
              <a:spcAft>
                <a:spcPct val="0"/>
              </a:spcAft>
              <a:defRPr sz="2300">
                <a:solidFill>
                  <a:schemeClr val="tx1"/>
                </a:solidFill>
                <a:latin typeface="Arial Narrow" pitchFamily="34" charset="0"/>
              </a:defRPr>
            </a:lvl8pPr>
            <a:lvl9pPr marL="3886200" indent="-228600" algn="just" eaLnBrk="0" fontAlgn="base" hangingPunct="0">
              <a:spcBef>
                <a:spcPct val="20000"/>
              </a:spcBef>
              <a:spcAft>
                <a:spcPct val="0"/>
              </a:spcAft>
              <a:defRPr sz="2300">
                <a:solidFill>
                  <a:schemeClr val="tx1"/>
                </a:solidFill>
                <a:latin typeface="Arial Narrow" pitchFamily="34" charset="0"/>
              </a:defRPr>
            </a:lvl9pPr>
          </a:lstStyle>
          <a:p>
            <a:pPr algn="ctr" eaLnBrk="1" hangingPunct="1">
              <a:defRPr/>
            </a:pPr>
            <a:r>
              <a:rPr lang="es-CO" altLang="es-CO" sz="3600" b="1" i="1">
                <a:latin typeface="Calibri" pitchFamily="34" charset="0"/>
                <a:cs typeface="Arial" pitchFamily="34" charset="0"/>
              </a:rPr>
              <a:t>LO</a:t>
            </a:r>
            <a:r>
              <a:rPr lang="es-CO" altLang="es-CO" sz="2000" i="1">
                <a:latin typeface="Calibri" pitchFamily="34" charset="0"/>
                <a:cs typeface="Arial" pitchFamily="34" charset="0"/>
              </a:rPr>
              <a:t> </a:t>
            </a:r>
            <a:r>
              <a:rPr lang="es-CO" altLang="es-CO" sz="3600" b="1" i="1">
                <a:latin typeface="Calibri" pitchFamily="34" charset="0"/>
                <a:cs typeface="Arial" pitchFamily="34" charset="0"/>
              </a:rPr>
              <a:t>PÚBLICO</a:t>
            </a:r>
            <a:r>
              <a:rPr lang="es-CO" altLang="es-CO" sz="2000" i="1">
                <a:latin typeface="Calibri" pitchFamily="34" charset="0"/>
                <a:cs typeface="Arial" pitchFamily="34" charset="0"/>
              </a:rPr>
              <a:t> ”</a:t>
            </a:r>
          </a:p>
        </p:txBody>
      </p:sp>
      <p:sp>
        <p:nvSpPr>
          <p:cNvPr id="15" name="15 Rectángulo"/>
          <p:cNvSpPr>
            <a:spLocks noChangeArrowheads="1"/>
          </p:cNvSpPr>
          <p:nvPr/>
        </p:nvSpPr>
        <p:spPr bwMode="auto">
          <a:xfrm>
            <a:off x="3346450" y="4787900"/>
            <a:ext cx="2200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defRPr sz="2300">
                <a:solidFill>
                  <a:schemeClr val="tx1"/>
                </a:solidFill>
                <a:latin typeface="Arial Narrow" pitchFamily="34" charset="0"/>
              </a:defRPr>
            </a:lvl1pPr>
            <a:lvl2pPr marL="742950" indent="-285750" algn="just" eaLnBrk="0" hangingPunct="0">
              <a:spcBef>
                <a:spcPct val="20000"/>
              </a:spcBef>
              <a:defRPr sz="2300">
                <a:solidFill>
                  <a:schemeClr val="tx1"/>
                </a:solidFill>
                <a:latin typeface="Arial Narrow" pitchFamily="34" charset="0"/>
              </a:defRPr>
            </a:lvl2pPr>
            <a:lvl3pPr marL="1143000" indent="-228600" algn="just" eaLnBrk="0" hangingPunct="0">
              <a:spcBef>
                <a:spcPct val="20000"/>
              </a:spcBef>
              <a:defRPr sz="2300">
                <a:solidFill>
                  <a:schemeClr val="tx1"/>
                </a:solidFill>
                <a:latin typeface="Arial Narrow" pitchFamily="34" charset="0"/>
              </a:defRPr>
            </a:lvl3pPr>
            <a:lvl4pPr marL="1600200" indent="-228600" algn="just" eaLnBrk="0" hangingPunct="0">
              <a:spcBef>
                <a:spcPct val="20000"/>
              </a:spcBef>
              <a:defRPr sz="2300">
                <a:solidFill>
                  <a:schemeClr val="tx1"/>
                </a:solidFill>
                <a:latin typeface="Arial Narrow" pitchFamily="34" charset="0"/>
              </a:defRPr>
            </a:lvl4pPr>
            <a:lvl5pPr marL="2057400" indent="-228600" algn="just" eaLnBrk="0" hangingPunct="0">
              <a:spcBef>
                <a:spcPct val="20000"/>
              </a:spcBef>
              <a:defRPr sz="2300">
                <a:solidFill>
                  <a:schemeClr val="tx1"/>
                </a:solidFill>
                <a:latin typeface="Arial Narrow" pitchFamily="34" charset="0"/>
              </a:defRPr>
            </a:lvl5pPr>
            <a:lvl6pPr marL="2514600" indent="-228600" algn="just" eaLnBrk="0" fontAlgn="base" hangingPunct="0">
              <a:spcBef>
                <a:spcPct val="20000"/>
              </a:spcBef>
              <a:spcAft>
                <a:spcPct val="0"/>
              </a:spcAft>
              <a:defRPr sz="2300">
                <a:solidFill>
                  <a:schemeClr val="tx1"/>
                </a:solidFill>
                <a:latin typeface="Arial Narrow" pitchFamily="34" charset="0"/>
              </a:defRPr>
            </a:lvl6pPr>
            <a:lvl7pPr marL="2971800" indent="-228600" algn="just" eaLnBrk="0" fontAlgn="base" hangingPunct="0">
              <a:spcBef>
                <a:spcPct val="20000"/>
              </a:spcBef>
              <a:spcAft>
                <a:spcPct val="0"/>
              </a:spcAft>
              <a:defRPr sz="2300">
                <a:solidFill>
                  <a:schemeClr val="tx1"/>
                </a:solidFill>
                <a:latin typeface="Arial Narrow" pitchFamily="34" charset="0"/>
              </a:defRPr>
            </a:lvl7pPr>
            <a:lvl8pPr marL="3429000" indent="-228600" algn="just" eaLnBrk="0" fontAlgn="base" hangingPunct="0">
              <a:spcBef>
                <a:spcPct val="20000"/>
              </a:spcBef>
              <a:spcAft>
                <a:spcPct val="0"/>
              </a:spcAft>
              <a:defRPr sz="2300">
                <a:solidFill>
                  <a:schemeClr val="tx1"/>
                </a:solidFill>
                <a:latin typeface="Arial Narrow" pitchFamily="34" charset="0"/>
              </a:defRPr>
            </a:lvl8pPr>
            <a:lvl9pPr marL="3886200" indent="-228600" algn="just" eaLnBrk="0" fontAlgn="base" hangingPunct="0">
              <a:spcBef>
                <a:spcPct val="20000"/>
              </a:spcBef>
              <a:spcAft>
                <a:spcPct val="0"/>
              </a:spcAft>
              <a:defRPr sz="2300">
                <a:solidFill>
                  <a:schemeClr val="tx1"/>
                </a:solidFill>
                <a:latin typeface="Arial Narrow" pitchFamily="34" charset="0"/>
              </a:defRPr>
            </a:lvl9pPr>
          </a:lstStyle>
          <a:p>
            <a:pPr>
              <a:defRPr/>
            </a:pPr>
            <a:r>
              <a:rPr lang="es-ES" altLang="es-ES" sz="1400" b="1">
                <a:latin typeface="Calibri" pitchFamily="34" charset="0"/>
                <a:cs typeface="Arial" pitchFamily="34" charset="0"/>
              </a:rPr>
              <a:t>CGNOficial</a:t>
            </a:r>
          </a:p>
        </p:txBody>
      </p:sp>
      <p:pic>
        <p:nvPicPr>
          <p:cNvPr id="16" name="Picture 12" descr="http://www.ignition-mktg.com/wp-content/uploads/2014/07/Social-Media-Icons.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3138488" y="5254625"/>
            <a:ext cx="65881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http://www.cartagenacaribe.com/images/boton-contactenos.png"/>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703263" y="5203825"/>
            <a:ext cx="17811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14 Rectángulo"/>
          <p:cNvSpPr>
            <a:spLocks noChangeArrowheads="1"/>
          </p:cNvSpPr>
          <p:nvPr/>
        </p:nvSpPr>
        <p:spPr bwMode="auto">
          <a:xfrm>
            <a:off x="5164138" y="6251575"/>
            <a:ext cx="1892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defRPr sz="2300">
                <a:solidFill>
                  <a:schemeClr val="tx1"/>
                </a:solidFill>
                <a:latin typeface="Arial Narrow" pitchFamily="34" charset="0"/>
              </a:defRPr>
            </a:lvl1pPr>
            <a:lvl2pPr marL="742950" indent="-285750" algn="just" eaLnBrk="0" hangingPunct="0">
              <a:spcBef>
                <a:spcPct val="20000"/>
              </a:spcBef>
              <a:defRPr sz="2300">
                <a:solidFill>
                  <a:schemeClr val="tx1"/>
                </a:solidFill>
                <a:latin typeface="Arial Narrow" pitchFamily="34" charset="0"/>
              </a:defRPr>
            </a:lvl2pPr>
            <a:lvl3pPr marL="1143000" indent="-228600" algn="just" eaLnBrk="0" hangingPunct="0">
              <a:spcBef>
                <a:spcPct val="20000"/>
              </a:spcBef>
              <a:defRPr sz="2300">
                <a:solidFill>
                  <a:schemeClr val="tx1"/>
                </a:solidFill>
                <a:latin typeface="Arial Narrow" pitchFamily="34" charset="0"/>
              </a:defRPr>
            </a:lvl3pPr>
            <a:lvl4pPr marL="1600200" indent="-228600" algn="just" eaLnBrk="0" hangingPunct="0">
              <a:spcBef>
                <a:spcPct val="20000"/>
              </a:spcBef>
              <a:defRPr sz="2300">
                <a:solidFill>
                  <a:schemeClr val="tx1"/>
                </a:solidFill>
                <a:latin typeface="Arial Narrow" pitchFamily="34" charset="0"/>
              </a:defRPr>
            </a:lvl4pPr>
            <a:lvl5pPr marL="2057400" indent="-228600" algn="just" eaLnBrk="0" hangingPunct="0">
              <a:spcBef>
                <a:spcPct val="20000"/>
              </a:spcBef>
              <a:defRPr sz="2300">
                <a:solidFill>
                  <a:schemeClr val="tx1"/>
                </a:solidFill>
                <a:latin typeface="Arial Narrow" pitchFamily="34" charset="0"/>
              </a:defRPr>
            </a:lvl5pPr>
            <a:lvl6pPr marL="2514600" indent="-228600" algn="just" eaLnBrk="0" fontAlgn="base" hangingPunct="0">
              <a:spcBef>
                <a:spcPct val="20000"/>
              </a:spcBef>
              <a:spcAft>
                <a:spcPct val="0"/>
              </a:spcAft>
              <a:defRPr sz="2300">
                <a:solidFill>
                  <a:schemeClr val="tx1"/>
                </a:solidFill>
                <a:latin typeface="Arial Narrow" pitchFamily="34" charset="0"/>
              </a:defRPr>
            </a:lvl6pPr>
            <a:lvl7pPr marL="2971800" indent="-228600" algn="just" eaLnBrk="0" fontAlgn="base" hangingPunct="0">
              <a:spcBef>
                <a:spcPct val="20000"/>
              </a:spcBef>
              <a:spcAft>
                <a:spcPct val="0"/>
              </a:spcAft>
              <a:defRPr sz="2300">
                <a:solidFill>
                  <a:schemeClr val="tx1"/>
                </a:solidFill>
                <a:latin typeface="Arial Narrow" pitchFamily="34" charset="0"/>
              </a:defRPr>
            </a:lvl7pPr>
            <a:lvl8pPr marL="3429000" indent="-228600" algn="just" eaLnBrk="0" fontAlgn="base" hangingPunct="0">
              <a:spcBef>
                <a:spcPct val="20000"/>
              </a:spcBef>
              <a:spcAft>
                <a:spcPct val="0"/>
              </a:spcAft>
              <a:defRPr sz="2300">
                <a:solidFill>
                  <a:schemeClr val="tx1"/>
                </a:solidFill>
                <a:latin typeface="Arial Narrow" pitchFamily="34" charset="0"/>
              </a:defRPr>
            </a:lvl8pPr>
            <a:lvl9pPr marL="3886200" indent="-228600" algn="just" eaLnBrk="0" fontAlgn="base" hangingPunct="0">
              <a:spcBef>
                <a:spcPct val="20000"/>
              </a:spcBef>
              <a:spcAft>
                <a:spcPct val="0"/>
              </a:spcAft>
              <a:defRPr sz="2300">
                <a:solidFill>
                  <a:schemeClr val="tx1"/>
                </a:solidFill>
                <a:latin typeface="Arial Narrow" pitchFamily="34" charset="0"/>
              </a:defRPr>
            </a:lvl9pPr>
          </a:lstStyle>
          <a:p>
            <a:pPr>
              <a:defRPr/>
            </a:pPr>
            <a:r>
              <a:rPr lang="es-ES" altLang="es-ES" sz="1400" b="1">
                <a:latin typeface="Calibri" pitchFamily="34" charset="0"/>
                <a:cs typeface="Arial" pitchFamily="34" charset="0"/>
              </a:rPr>
              <a:t>@contaduriacgn</a:t>
            </a:r>
          </a:p>
        </p:txBody>
      </p:sp>
      <p:sp>
        <p:nvSpPr>
          <p:cNvPr id="19" name="18 Rectángulo"/>
          <p:cNvSpPr>
            <a:spLocks noChangeArrowheads="1"/>
          </p:cNvSpPr>
          <p:nvPr/>
        </p:nvSpPr>
        <p:spPr bwMode="auto">
          <a:xfrm>
            <a:off x="4362450" y="5843588"/>
            <a:ext cx="2736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defRPr sz="2300">
                <a:solidFill>
                  <a:schemeClr val="tx1"/>
                </a:solidFill>
                <a:latin typeface="Arial Narrow" pitchFamily="34" charset="0"/>
              </a:defRPr>
            </a:lvl1pPr>
            <a:lvl2pPr marL="742950" indent="-285750" algn="just" eaLnBrk="0" hangingPunct="0">
              <a:spcBef>
                <a:spcPct val="20000"/>
              </a:spcBef>
              <a:defRPr sz="2300">
                <a:solidFill>
                  <a:schemeClr val="tx1"/>
                </a:solidFill>
                <a:latin typeface="Arial Narrow" pitchFamily="34" charset="0"/>
              </a:defRPr>
            </a:lvl2pPr>
            <a:lvl3pPr marL="1143000" indent="-228600" algn="just" eaLnBrk="0" hangingPunct="0">
              <a:spcBef>
                <a:spcPct val="20000"/>
              </a:spcBef>
              <a:defRPr sz="2300">
                <a:solidFill>
                  <a:schemeClr val="tx1"/>
                </a:solidFill>
                <a:latin typeface="Arial Narrow" pitchFamily="34" charset="0"/>
              </a:defRPr>
            </a:lvl3pPr>
            <a:lvl4pPr marL="1600200" indent="-228600" algn="just" eaLnBrk="0" hangingPunct="0">
              <a:spcBef>
                <a:spcPct val="20000"/>
              </a:spcBef>
              <a:defRPr sz="2300">
                <a:solidFill>
                  <a:schemeClr val="tx1"/>
                </a:solidFill>
                <a:latin typeface="Arial Narrow" pitchFamily="34" charset="0"/>
              </a:defRPr>
            </a:lvl4pPr>
            <a:lvl5pPr marL="2057400" indent="-228600" algn="just" eaLnBrk="0" hangingPunct="0">
              <a:spcBef>
                <a:spcPct val="20000"/>
              </a:spcBef>
              <a:defRPr sz="2300">
                <a:solidFill>
                  <a:schemeClr val="tx1"/>
                </a:solidFill>
                <a:latin typeface="Arial Narrow" pitchFamily="34" charset="0"/>
              </a:defRPr>
            </a:lvl5pPr>
            <a:lvl6pPr marL="2514600" indent="-228600" algn="just" eaLnBrk="0" fontAlgn="base" hangingPunct="0">
              <a:spcBef>
                <a:spcPct val="20000"/>
              </a:spcBef>
              <a:spcAft>
                <a:spcPct val="0"/>
              </a:spcAft>
              <a:defRPr sz="2300">
                <a:solidFill>
                  <a:schemeClr val="tx1"/>
                </a:solidFill>
                <a:latin typeface="Arial Narrow" pitchFamily="34" charset="0"/>
              </a:defRPr>
            </a:lvl6pPr>
            <a:lvl7pPr marL="2971800" indent="-228600" algn="just" eaLnBrk="0" fontAlgn="base" hangingPunct="0">
              <a:spcBef>
                <a:spcPct val="20000"/>
              </a:spcBef>
              <a:spcAft>
                <a:spcPct val="0"/>
              </a:spcAft>
              <a:defRPr sz="2300">
                <a:solidFill>
                  <a:schemeClr val="tx1"/>
                </a:solidFill>
                <a:latin typeface="Arial Narrow" pitchFamily="34" charset="0"/>
              </a:defRPr>
            </a:lvl7pPr>
            <a:lvl8pPr marL="3429000" indent="-228600" algn="just" eaLnBrk="0" fontAlgn="base" hangingPunct="0">
              <a:spcBef>
                <a:spcPct val="20000"/>
              </a:spcBef>
              <a:spcAft>
                <a:spcPct val="0"/>
              </a:spcAft>
              <a:defRPr sz="2300">
                <a:solidFill>
                  <a:schemeClr val="tx1"/>
                </a:solidFill>
                <a:latin typeface="Arial Narrow" pitchFamily="34" charset="0"/>
              </a:defRPr>
            </a:lvl8pPr>
            <a:lvl9pPr marL="3886200" indent="-228600" algn="just" eaLnBrk="0" fontAlgn="base" hangingPunct="0">
              <a:spcBef>
                <a:spcPct val="20000"/>
              </a:spcBef>
              <a:spcAft>
                <a:spcPct val="0"/>
              </a:spcAft>
              <a:defRPr sz="2300">
                <a:solidFill>
                  <a:schemeClr val="tx1"/>
                </a:solidFill>
                <a:latin typeface="Arial Narrow" pitchFamily="34" charset="0"/>
              </a:defRPr>
            </a:lvl9pPr>
          </a:lstStyle>
          <a:p>
            <a:pPr>
              <a:defRPr/>
            </a:pPr>
            <a:r>
              <a:rPr lang="es-ES" altLang="es-ES" sz="1400" b="1">
                <a:latin typeface="Calibri" pitchFamily="34" charset="0"/>
                <a:cs typeface="Arial" pitchFamily="34" charset="0"/>
              </a:rPr>
              <a:t>+ContaduríaGeneraldelaNaciónCG</a:t>
            </a:r>
          </a:p>
        </p:txBody>
      </p:sp>
      <p:sp>
        <p:nvSpPr>
          <p:cNvPr id="20" name="20 Rectángulo"/>
          <p:cNvSpPr>
            <a:spLocks noChangeArrowheads="1"/>
          </p:cNvSpPr>
          <p:nvPr/>
        </p:nvSpPr>
        <p:spPr bwMode="auto">
          <a:xfrm>
            <a:off x="3797300" y="5426075"/>
            <a:ext cx="2646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defRPr sz="2300">
                <a:solidFill>
                  <a:schemeClr val="tx1"/>
                </a:solidFill>
                <a:latin typeface="Arial Narrow" pitchFamily="34" charset="0"/>
              </a:defRPr>
            </a:lvl1pPr>
            <a:lvl2pPr marL="742950" indent="-285750" algn="just" eaLnBrk="0" hangingPunct="0">
              <a:spcBef>
                <a:spcPct val="20000"/>
              </a:spcBef>
              <a:defRPr sz="2300">
                <a:solidFill>
                  <a:schemeClr val="tx1"/>
                </a:solidFill>
                <a:latin typeface="Arial Narrow" pitchFamily="34" charset="0"/>
              </a:defRPr>
            </a:lvl2pPr>
            <a:lvl3pPr marL="1143000" indent="-228600" algn="just" eaLnBrk="0" hangingPunct="0">
              <a:spcBef>
                <a:spcPct val="20000"/>
              </a:spcBef>
              <a:defRPr sz="2300">
                <a:solidFill>
                  <a:schemeClr val="tx1"/>
                </a:solidFill>
                <a:latin typeface="Arial Narrow" pitchFamily="34" charset="0"/>
              </a:defRPr>
            </a:lvl3pPr>
            <a:lvl4pPr marL="1600200" indent="-228600" algn="just" eaLnBrk="0" hangingPunct="0">
              <a:spcBef>
                <a:spcPct val="20000"/>
              </a:spcBef>
              <a:defRPr sz="2300">
                <a:solidFill>
                  <a:schemeClr val="tx1"/>
                </a:solidFill>
                <a:latin typeface="Arial Narrow" pitchFamily="34" charset="0"/>
              </a:defRPr>
            </a:lvl4pPr>
            <a:lvl5pPr marL="2057400" indent="-228600" algn="just" eaLnBrk="0" hangingPunct="0">
              <a:spcBef>
                <a:spcPct val="20000"/>
              </a:spcBef>
              <a:defRPr sz="2300">
                <a:solidFill>
                  <a:schemeClr val="tx1"/>
                </a:solidFill>
                <a:latin typeface="Arial Narrow" pitchFamily="34" charset="0"/>
              </a:defRPr>
            </a:lvl5pPr>
            <a:lvl6pPr marL="2514600" indent="-228600" algn="just" eaLnBrk="0" fontAlgn="base" hangingPunct="0">
              <a:spcBef>
                <a:spcPct val="20000"/>
              </a:spcBef>
              <a:spcAft>
                <a:spcPct val="0"/>
              </a:spcAft>
              <a:defRPr sz="2300">
                <a:solidFill>
                  <a:schemeClr val="tx1"/>
                </a:solidFill>
                <a:latin typeface="Arial Narrow" pitchFamily="34" charset="0"/>
              </a:defRPr>
            </a:lvl6pPr>
            <a:lvl7pPr marL="2971800" indent="-228600" algn="just" eaLnBrk="0" fontAlgn="base" hangingPunct="0">
              <a:spcBef>
                <a:spcPct val="20000"/>
              </a:spcBef>
              <a:spcAft>
                <a:spcPct val="0"/>
              </a:spcAft>
              <a:defRPr sz="2300">
                <a:solidFill>
                  <a:schemeClr val="tx1"/>
                </a:solidFill>
                <a:latin typeface="Arial Narrow" pitchFamily="34" charset="0"/>
              </a:defRPr>
            </a:lvl7pPr>
            <a:lvl8pPr marL="3429000" indent="-228600" algn="just" eaLnBrk="0" fontAlgn="base" hangingPunct="0">
              <a:spcBef>
                <a:spcPct val="20000"/>
              </a:spcBef>
              <a:spcAft>
                <a:spcPct val="0"/>
              </a:spcAft>
              <a:defRPr sz="2300">
                <a:solidFill>
                  <a:schemeClr val="tx1"/>
                </a:solidFill>
                <a:latin typeface="Arial Narrow" pitchFamily="34" charset="0"/>
              </a:defRPr>
            </a:lvl8pPr>
            <a:lvl9pPr marL="3886200" indent="-228600" algn="just" eaLnBrk="0" fontAlgn="base" hangingPunct="0">
              <a:spcBef>
                <a:spcPct val="20000"/>
              </a:spcBef>
              <a:spcAft>
                <a:spcPct val="0"/>
              </a:spcAft>
              <a:defRPr sz="2300">
                <a:solidFill>
                  <a:schemeClr val="tx1"/>
                </a:solidFill>
                <a:latin typeface="Arial Narrow" pitchFamily="34" charset="0"/>
              </a:defRPr>
            </a:lvl9pPr>
          </a:lstStyle>
          <a:p>
            <a:pPr>
              <a:defRPr/>
            </a:pPr>
            <a:r>
              <a:rPr lang="es-ES" altLang="es-ES" sz="1400" b="1">
                <a:latin typeface="Calibri" pitchFamily="34" charset="0"/>
                <a:cs typeface="Arial" pitchFamily="34" charset="0"/>
              </a:rPr>
              <a:t>Contaduría-General-de-la-Nación</a:t>
            </a:r>
          </a:p>
        </p:txBody>
      </p:sp>
      <p:sp>
        <p:nvSpPr>
          <p:cNvPr id="24" name="18 Marcador de texto"/>
          <p:cNvSpPr>
            <a:spLocks noGrp="1"/>
          </p:cNvSpPr>
          <p:nvPr>
            <p:ph type="body" sz="quarter" idx="11"/>
          </p:nvPr>
        </p:nvSpPr>
        <p:spPr>
          <a:xfrm>
            <a:off x="611560" y="3366194"/>
            <a:ext cx="8081631" cy="350838"/>
          </a:xfrm>
          <a:prstGeom prst="rect">
            <a:avLst/>
          </a:prstGeom>
        </p:spPr>
        <p:txBody>
          <a:bodyPr/>
          <a:lstStyle>
            <a:lvl1pPr marL="0" indent="0" algn="ctr">
              <a:buNone/>
              <a:defRPr lang="es-ES" sz="1800" b="0" baseline="0" dirty="0" smtClean="0">
                <a:solidFill>
                  <a:schemeClr val="bg1">
                    <a:lumMod val="50000"/>
                  </a:schemeClr>
                </a:solidFill>
                <a:latin typeface="Sylfaen"/>
                <a:ea typeface="+mn-ea"/>
                <a:cs typeface="+mn-cs"/>
              </a:defRPr>
            </a:lvl1pPr>
            <a:lvl4pPr marL="1371600" indent="0" algn="ctr">
              <a:buNone/>
              <a:defRPr sz="1600"/>
            </a:lvl4pPr>
          </a:lstStyle>
          <a:p>
            <a:pPr lvl="0"/>
            <a:r>
              <a:rPr lang="es-ES"/>
              <a:t>Haga clic para modificar el estilo de texto del patrón</a:t>
            </a:r>
          </a:p>
        </p:txBody>
      </p:sp>
    </p:spTree>
    <p:extLst>
      <p:ext uri="{BB962C8B-B14F-4D97-AF65-F5344CB8AC3E}">
        <p14:creationId xmlns:p14="http://schemas.microsoft.com/office/powerpoint/2010/main" val="265408619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1)">
                                      <p:cBhvr>
                                        <p:cTn id="11" dur="2000"/>
                                        <p:tgtEl>
                                          <p:spTgt spid="8"/>
                                        </p:tgtEl>
                                      </p:cBhvr>
                                    </p:animEffect>
                                  </p:childTnLst>
                                </p:cTn>
                              </p:par>
                              <p:par>
                                <p:cTn id="12" presetID="6" presetClass="entr" presetSubtype="16" fill="hold" grpId="0" nodeType="withEffect">
                                  <p:stCondLst>
                                    <p:cond delay="750"/>
                                  </p:stCondLst>
                                  <p:childTnLst>
                                    <p:set>
                                      <p:cBhvr>
                                        <p:cTn id="13" dur="1" fill="hold">
                                          <p:stCondLst>
                                            <p:cond delay="0"/>
                                          </p:stCondLst>
                                        </p:cTn>
                                        <p:tgtEl>
                                          <p:spTgt spid="14"/>
                                        </p:tgtEl>
                                        <p:attrNameLst>
                                          <p:attrName>style.visibility</p:attrName>
                                        </p:attrNameLst>
                                      </p:cBhvr>
                                      <p:to>
                                        <p:strVal val="visible"/>
                                      </p:to>
                                    </p:set>
                                    <p:animEffect transition="in" filter="circle(in)">
                                      <p:cBhvr>
                                        <p:cTn id="14" dur="2000"/>
                                        <p:tgtEl>
                                          <p:spTgt spid="14"/>
                                        </p:tgtEl>
                                      </p:cBhvr>
                                    </p:animEffect>
                                  </p:childTnLst>
                                </p:cTn>
                              </p:par>
                              <p:par>
                                <p:cTn id="15" presetID="42" presetClass="entr" presetSubtype="0" fill="hold" nodeType="withEffect">
                                  <p:stCondLst>
                                    <p:cond delay="100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4750"/>
                            </p:stCondLst>
                            <p:childTnLst>
                              <p:par>
                                <p:cTn id="21" presetID="49" presetClass="entr" presetSubtype="0" decel="10000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500" fill="hold"/>
                                        <p:tgtEl>
                                          <p:spTgt spid="11"/>
                                        </p:tgtEl>
                                        <p:attrNameLst>
                                          <p:attrName>ppt_w</p:attrName>
                                        </p:attrNameLst>
                                      </p:cBhvr>
                                      <p:tavLst>
                                        <p:tav tm="0">
                                          <p:val>
                                            <p:fltVal val="0"/>
                                          </p:val>
                                        </p:tav>
                                        <p:tav tm="100000">
                                          <p:val>
                                            <p:strVal val="#ppt_w"/>
                                          </p:val>
                                        </p:tav>
                                      </p:tavLst>
                                    </p:anim>
                                    <p:anim calcmode="lin" valueType="num">
                                      <p:cBhvr>
                                        <p:cTn id="24" dur="1500" fill="hold"/>
                                        <p:tgtEl>
                                          <p:spTgt spid="11"/>
                                        </p:tgtEl>
                                        <p:attrNameLst>
                                          <p:attrName>ppt_h</p:attrName>
                                        </p:attrNameLst>
                                      </p:cBhvr>
                                      <p:tavLst>
                                        <p:tav tm="0">
                                          <p:val>
                                            <p:fltVal val="0"/>
                                          </p:val>
                                        </p:tav>
                                        <p:tav tm="100000">
                                          <p:val>
                                            <p:strVal val="#ppt_h"/>
                                          </p:val>
                                        </p:tav>
                                      </p:tavLst>
                                    </p:anim>
                                    <p:anim calcmode="lin" valueType="num">
                                      <p:cBhvr>
                                        <p:cTn id="25" dur="1500" fill="hold"/>
                                        <p:tgtEl>
                                          <p:spTgt spid="11"/>
                                        </p:tgtEl>
                                        <p:attrNameLst>
                                          <p:attrName>style.rotation</p:attrName>
                                        </p:attrNameLst>
                                      </p:cBhvr>
                                      <p:tavLst>
                                        <p:tav tm="0">
                                          <p:val>
                                            <p:fltVal val="360"/>
                                          </p:val>
                                        </p:tav>
                                        <p:tav tm="100000">
                                          <p:val>
                                            <p:fltVal val="0"/>
                                          </p:val>
                                        </p:tav>
                                      </p:tavLst>
                                    </p:anim>
                                    <p:animEffect transition="in" filter="fade">
                                      <p:cBhvr>
                                        <p:cTn id="26" dur="1500"/>
                                        <p:tgtEl>
                                          <p:spTgt spid="11"/>
                                        </p:tgtEl>
                                      </p:cBhvr>
                                    </p:animEffect>
                                  </p:childTnLst>
                                </p:cTn>
                              </p:par>
                            </p:childTnLst>
                          </p:cTn>
                        </p:par>
                        <p:par>
                          <p:cTn id="27" fill="hold">
                            <p:stCondLst>
                              <p:cond delay="6250"/>
                            </p:stCondLst>
                            <p:childTnLst>
                              <p:par>
                                <p:cTn id="28" presetID="49" presetClass="entr" presetSubtype="0" decel="100000"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500" fill="hold"/>
                                        <p:tgtEl>
                                          <p:spTgt spid="12"/>
                                        </p:tgtEl>
                                        <p:attrNameLst>
                                          <p:attrName>ppt_w</p:attrName>
                                        </p:attrNameLst>
                                      </p:cBhvr>
                                      <p:tavLst>
                                        <p:tav tm="0">
                                          <p:val>
                                            <p:fltVal val="0"/>
                                          </p:val>
                                        </p:tav>
                                        <p:tav tm="100000">
                                          <p:val>
                                            <p:strVal val="#ppt_w"/>
                                          </p:val>
                                        </p:tav>
                                      </p:tavLst>
                                    </p:anim>
                                    <p:anim calcmode="lin" valueType="num">
                                      <p:cBhvr>
                                        <p:cTn id="31" dur="1500" fill="hold"/>
                                        <p:tgtEl>
                                          <p:spTgt spid="12"/>
                                        </p:tgtEl>
                                        <p:attrNameLst>
                                          <p:attrName>ppt_h</p:attrName>
                                        </p:attrNameLst>
                                      </p:cBhvr>
                                      <p:tavLst>
                                        <p:tav tm="0">
                                          <p:val>
                                            <p:fltVal val="0"/>
                                          </p:val>
                                        </p:tav>
                                        <p:tav tm="100000">
                                          <p:val>
                                            <p:strVal val="#ppt_h"/>
                                          </p:val>
                                        </p:tav>
                                      </p:tavLst>
                                    </p:anim>
                                    <p:anim calcmode="lin" valueType="num">
                                      <p:cBhvr>
                                        <p:cTn id="32" dur="1500" fill="hold"/>
                                        <p:tgtEl>
                                          <p:spTgt spid="12"/>
                                        </p:tgtEl>
                                        <p:attrNameLst>
                                          <p:attrName>style.rotation</p:attrName>
                                        </p:attrNameLst>
                                      </p:cBhvr>
                                      <p:tavLst>
                                        <p:tav tm="0">
                                          <p:val>
                                            <p:fltVal val="360"/>
                                          </p:val>
                                        </p:tav>
                                        <p:tav tm="100000">
                                          <p:val>
                                            <p:fltVal val="0"/>
                                          </p:val>
                                        </p:tav>
                                      </p:tavLst>
                                    </p:anim>
                                    <p:animEffect transition="in" filter="fade">
                                      <p:cBhvr>
                                        <p:cTn id="33" dur="1500"/>
                                        <p:tgtEl>
                                          <p:spTgt spid="12"/>
                                        </p:tgtEl>
                                      </p:cBhvr>
                                    </p:animEffect>
                                  </p:childTnLst>
                                </p:cTn>
                              </p:par>
                            </p:childTnLst>
                          </p:cTn>
                        </p:par>
                        <p:par>
                          <p:cTn id="34" fill="hold">
                            <p:stCondLst>
                              <p:cond delay="7750"/>
                            </p:stCondLst>
                            <p:childTnLst>
                              <p:par>
                                <p:cTn id="35" presetID="49" presetClass="entr" presetSubtype="0" decel="100000"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500" fill="hold"/>
                                        <p:tgtEl>
                                          <p:spTgt spid="16"/>
                                        </p:tgtEl>
                                        <p:attrNameLst>
                                          <p:attrName>ppt_w</p:attrName>
                                        </p:attrNameLst>
                                      </p:cBhvr>
                                      <p:tavLst>
                                        <p:tav tm="0">
                                          <p:val>
                                            <p:fltVal val="0"/>
                                          </p:val>
                                        </p:tav>
                                        <p:tav tm="100000">
                                          <p:val>
                                            <p:strVal val="#ppt_w"/>
                                          </p:val>
                                        </p:tav>
                                      </p:tavLst>
                                    </p:anim>
                                    <p:anim calcmode="lin" valueType="num">
                                      <p:cBhvr>
                                        <p:cTn id="38" dur="1500" fill="hold"/>
                                        <p:tgtEl>
                                          <p:spTgt spid="16"/>
                                        </p:tgtEl>
                                        <p:attrNameLst>
                                          <p:attrName>ppt_h</p:attrName>
                                        </p:attrNameLst>
                                      </p:cBhvr>
                                      <p:tavLst>
                                        <p:tav tm="0">
                                          <p:val>
                                            <p:fltVal val="0"/>
                                          </p:val>
                                        </p:tav>
                                        <p:tav tm="100000">
                                          <p:val>
                                            <p:strVal val="#ppt_h"/>
                                          </p:val>
                                        </p:tav>
                                      </p:tavLst>
                                    </p:anim>
                                    <p:anim calcmode="lin" valueType="num">
                                      <p:cBhvr>
                                        <p:cTn id="39" dur="1500" fill="hold"/>
                                        <p:tgtEl>
                                          <p:spTgt spid="16"/>
                                        </p:tgtEl>
                                        <p:attrNameLst>
                                          <p:attrName>style.rotation</p:attrName>
                                        </p:attrNameLst>
                                      </p:cBhvr>
                                      <p:tavLst>
                                        <p:tav tm="0">
                                          <p:val>
                                            <p:fltVal val="360"/>
                                          </p:val>
                                        </p:tav>
                                        <p:tav tm="100000">
                                          <p:val>
                                            <p:fltVal val="0"/>
                                          </p:val>
                                        </p:tav>
                                      </p:tavLst>
                                    </p:anim>
                                    <p:animEffect transition="in" filter="fade">
                                      <p:cBhvr>
                                        <p:cTn id="40" dur="1500"/>
                                        <p:tgtEl>
                                          <p:spTgt spid="16"/>
                                        </p:tgtEl>
                                      </p:cBhvr>
                                    </p:animEffect>
                                  </p:childTnLst>
                                </p:cTn>
                              </p:par>
                            </p:childTnLst>
                          </p:cTn>
                        </p:par>
                        <p:par>
                          <p:cTn id="41" fill="hold">
                            <p:stCondLst>
                              <p:cond delay="9250"/>
                            </p:stCondLst>
                            <p:childTnLst>
                              <p:par>
                                <p:cTn id="42" presetID="49" presetClass="entr" presetSubtype="0" decel="100000" fill="hold"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1500" fill="hold"/>
                                        <p:tgtEl>
                                          <p:spTgt spid="10"/>
                                        </p:tgtEl>
                                        <p:attrNameLst>
                                          <p:attrName>ppt_w</p:attrName>
                                        </p:attrNameLst>
                                      </p:cBhvr>
                                      <p:tavLst>
                                        <p:tav tm="0">
                                          <p:val>
                                            <p:fltVal val="0"/>
                                          </p:val>
                                        </p:tav>
                                        <p:tav tm="100000">
                                          <p:val>
                                            <p:strVal val="#ppt_w"/>
                                          </p:val>
                                        </p:tav>
                                      </p:tavLst>
                                    </p:anim>
                                    <p:anim calcmode="lin" valueType="num">
                                      <p:cBhvr>
                                        <p:cTn id="45" dur="1500" fill="hold"/>
                                        <p:tgtEl>
                                          <p:spTgt spid="10"/>
                                        </p:tgtEl>
                                        <p:attrNameLst>
                                          <p:attrName>ppt_h</p:attrName>
                                        </p:attrNameLst>
                                      </p:cBhvr>
                                      <p:tavLst>
                                        <p:tav tm="0">
                                          <p:val>
                                            <p:fltVal val="0"/>
                                          </p:val>
                                        </p:tav>
                                        <p:tav tm="100000">
                                          <p:val>
                                            <p:strVal val="#ppt_h"/>
                                          </p:val>
                                        </p:tav>
                                      </p:tavLst>
                                    </p:anim>
                                    <p:anim calcmode="lin" valueType="num">
                                      <p:cBhvr>
                                        <p:cTn id="46" dur="1500" fill="hold"/>
                                        <p:tgtEl>
                                          <p:spTgt spid="10"/>
                                        </p:tgtEl>
                                        <p:attrNameLst>
                                          <p:attrName>style.rotation</p:attrName>
                                        </p:attrNameLst>
                                      </p:cBhvr>
                                      <p:tavLst>
                                        <p:tav tm="0">
                                          <p:val>
                                            <p:fltVal val="360"/>
                                          </p:val>
                                        </p:tav>
                                        <p:tav tm="100000">
                                          <p:val>
                                            <p:fltVal val="0"/>
                                          </p:val>
                                        </p:tav>
                                      </p:tavLst>
                                    </p:anim>
                                    <p:animEffect transition="in" filter="fade">
                                      <p:cBhvr>
                                        <p:cTn id="47" dur="1500"/>
                                        <p:tgtEl>
                                          <p:spTgt spid="10"/>
                                        </p:tgtEl>
                                      </p:cBhvr>
                                    </p:animEffect>
                                  </p:childTnLst>
                                </p:cTn>
                              </p:par>
                            </p:childTnLst>
                          </p:cTn>
                        </p:par>
                        <p:par>
                          <p:cTn id="48" fill="hold">
                            <p:stCondLst>
                              <p:cond delay="10750"/>
                            </p:stCondLst>
                            <p:childTnLst>
                              <p:par>
                                <p:cTn id="49" presetID="49" presetClass="entr" presetSubtype="0" decel="100000"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1500" fill="hold"/>
                                        <p:tgtEl>
                                          <p:spTgt spid="13"/>
                                        </p:tgtEl>
                                        <p:attrNameLst>
                                          <p:attrName>ppt_w</p:attrName>
                                        </p:attrNameLst>
                                      </p:cBhvr>
                                      <p:tavLst>
                                        <p:tav tm="0">
                                          <p:val>
                                            <p:fltVal val="0"/>
                                          </p:val>
                                        </p:tav>
                                        <p:tav tm="100000">
                                          <p:val>
                                            <p:strVal val="#ppt_w"/>
                                          </p:val>
                                        </p:tav>
                                      </p:tavLst>
                                    </p:anim>
                                    <p:anim calcmode="lin" valueType="num">
                                      <p:cBhvr>
                                        <p:cTn id="52" dur="1500" fill="hold"/>
                                        <p:tgtEl>
                                          <p:spTgt spid="13"/>
                                        </p:tgtEl>
                                        <p:attrNameLst>
                                          <p:attrName>ppt_h</p:attrName>
                                        </p:attrNameLst>
                                      </p:cBhvr>
                                      <p:tavLst>
                                        <p:tav tm="0">
                                          <p:val>
                                            <p:fltVal val="0"/>
                                          </p:val>
                                        </p:tav>
                                        <p:tav tm="100000">
                                          <p:val>
                                            <p:strVal val="#ppt_h"/>
                                          </p:val>
                                        </p:tav>
                                      </p:tavLst>
                                    </p:anim>
                                    <p:anim calcmode="lin" valueType="num">
                                      <p:cBhvr>
                                        <p:cTn id="53" dur="1500" fill="hold"/>
                                        <p:tgtEl>
                                          <p:spTgt spid="13"/>
                                        </p:tgtEl>
                                        <p:attrNameLst>
                                          <p:attrName>style.rotation</p:attrName>
                                        </p:attrNameLst>
                                      </p:cBhvr>
                                      <p:tavLst>
                                        <p:tav tm="0">
                                          <p:val>
                                            <p:fltVal val="360"/>
                                          </p:val>
                                        </p:tav>
                                        <p:tav tm="100000">
                                          <p:val>
                                            <p:fltVal val="0"/>
                                          </p:val>
                                        </p:tav>
                                      </p:tavLst>
                                    </p:anim>
                                    <p:animEffect transition="in" filter="fade">
                                      <p:cBhvr>
                                        <p:cTn id="54" dur="1500"/>
                                        <p:tgtEl>
                                          <p:spTgt spid="13"/>
                                        </p:tgtEl>
                                      </p:cBhvr>
                                    </p:animEffect>
                                  </p:childTnLst>
                                </p:cTn>
                              </p:par>
                            </p:childTnLst>
                          </p:cTn>
                        </p:par>
                        <p:par>
                          <p:cTn id="55" fill="hold">
                            <p:stCondLst>
                              <p:cond delay="12250"/>
                            </p:stCondLst>
                            <p:childTnLst>
                              <p:par>
                                <p:cTn id="56" presetID="49" presetClass="entr" presetSubtype="0" decel="100000" fill="hold" grpId="0" nodeType="after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p:cTn id="58" dur="500" fill="hold"/>
                                        <p:tgtEl>
                                          <p:spTgt spid="7"/>
                                        </p:tgtEl>
                                        <p:attrNameLst>
                                          <p:attrName>ppt_w</p:attrName>
                                        </p:attrNameLst>
                                      </p:cBhvr>
                                      <p:tavLst>
                                        <p:tav tm="0">
                                          <p:val>
                                            <p:fltVal val="0"/>
                                          </p:val>
                                        </p:tav>
                                        <p:tav tm="100000">
                                          <p:val>
                                            <p:strVal val="#ppt_w"/>
                                          </p:val>
                                        </p:tav>
                                      </p:tavLst>
                                    </p:anim>
                                    <p:anim calcmode="lin" valueType="num">
                                      <p:cBhvr>
                                        <p:cTn id="59" dur="500" fill="hold"/>
                                        <p:tgtEl>
                                          <p:spTgt spid="7"/>
                                        </p:tgtEl>
                                        <p:attrNameLst>
                                          <p:attrName>ppt_h</p:attrName>
                                        </p:attrNameLst>
                                      </p:cBhvr>
                                      <p:tavLst>
                                        <p:tav tm="0">
                                          <p:val>
                                            <p:fltVal val="0"/>
                                          </p:val>
                                        </p:tav>
                                        <p:tav tm="100000">
                                          <p:val>
                                            <p:strVal val="#ppt_h"/>
                                          </p:val>
                                        </p:tav>
                                      </p:tavLst>
                                    </p:anim>
                                    <p:anim calcmode="lin" valueType="num">
                                      <p:cBhvr>
                                        <p:cTn id="60" dur="500" fill="hold"/>
                                        <p:tgtEl>
                                          <p:spTgt spid="7"/>
                                        </p:tgtEl>
                                        <p:attrNameLst>
                                          <p:attrName>style.rotation</p:attrName>
                                        </p:attrNameLst>
                                      </p:cBhvr>
                                      <p:tavLst>
                                        <p:tav tm="0">
                                          <p:val>
                                            <p:fltVal val="360"/>
                                          </p:val>
                                        </p:tav>
                                        <p:tav tm="100000">
                                          <p:val>
                                            <p:fltVal val="0"/>
                                          </p:val>
                                        </p:tav>
                                      </p:tavLst>
                                    </p:anim>
                                    <p:animEffect transition="in" filter="fade">
                                      <p:cBhvr>
                                        <p:cTn id="61" dur="500"/>
                                        <p:tgtEl>
                                          <p:spTgt spid="7"/>
                                        </p:tgtEl>
                                      </p:cBhvr>
                                    </p:animEffect>
                                  </p:childTnLst>
                                </p:cTn>
                              </p:par>
                            </p:childTnLst>
                          </p:cTn>
                        </p:par>
                        <p:par>
                          <p:cTn id="62" fill="hold">
                            <p:stCondLst>
                              <p:cond delay="12750"/>
                            </p:stCondLst>
                            <p:childTnLst>
                              <p:par>
                                <p:cTn id="63" presetID="49" presetClass="entr" presetSubtype="0" decel="100000"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p:cTn id="65" dur="500" fill="hold"/>
                                        <p:tgtEl>
                                          <p:spTgt spid="15"/>
                                        </p:tgtEl>
                                        <p:attrNameLst>
                                          <p:attrName>ppt_w</p:attrName>
                                        </p:attrNameLst>
                                      </p:cBhvr>
                                      <p:tavLst>
                                        <p:tav tm="0">
                                          <p:val>
                                            <p:fltVal val="0"/>
                                          </p:val>
                                        </p:tav>
                                        <p:tav tm="100000">
                                          <p:val>
                                            <p:strVal val="#ppt_w"/>
                                          </p:val>
                                        </p:tav>
                                      </p:tavLst>
                                    </p:anim>
                                    <p:anim calcmode="lin" valueType="num">
                                      <p:cBhvr>
                                        <p:cTn id="66" dur="500" fill="hold"/>
                                        <p:tgtEl>
                                          <p:spTgt spid="15"/>
                                        </p:tgtEl>
                                        <p:attrNameLst>
                                          <p:attrName>ppt_h</p:attrName>
                                        </p:attrNameLst>
                                      </p:cBhvr>
                                      <p:tavLst>
                                        <p:tav tm="0">
                                          <p:val>
                                            <p:fltVal val="0"/>
                                          </p:val>
                                        </p:tav>
                                        <p:tav tm="100000">
                                          <p:val>
                                            <p:strVal val="#ppt_h"/>
                                          </p:val>
                                        </p:tav>
                                      </p:tavLst>
                                    </p:anim>
                                    <p:anim calcmode="lin" valueType="num">
                                      <p:cBhvr>
                                        <p:cTn id="67" dur="500" fill="hold"/>
                                        <p:tgtEl>
                                          <p:spTgt spid="15"/>
                                        </p:tgtEl>
                                        <p:attrNameLst>
                                          <p:attrName>style.rotation</p:attrName>
                                        </p:attrNameLst>
                                      </p:cBhvr>
                                      <p:tavLst>
                                        <p:tav tm="0">
                                          <p:val>
                                            <p:fltVal val="360"/>
                                          </p:val>
                                        </p:tav>
                                        <p:tav tm="100000">
                                          <p:val>
                                            <p:fltVal val="0"/>
                                          </p:val>
                                        </p:tav>
                                      </p:tavLst>
                                    </p:anim>
                                    <p:animEffect transition="in" filter="fade">
                                      <p:cBhvr>
                                        <p:cTn id="68" dur="500"/>
                                        <p:tgtEl>
                                          <p:spTgt spid="15"/>
                                        </p:tgtEl>
                                      </p:cBhvr>
                                    </p:animEffect>
                                  </p:childTnLst>
                                </p:cTn>
                              </p:par>
                            </p:childTnLst>
                          </p:cTn>
                        </p:par>
                        <p:par>
                          <p:cTn id="69" fill="hold">
                            <p:stCondLst>
                              <p:cond delay="13250"/>
                            </p:stCondLst>
                            <p:childTnLst>
                              <p:par>
                                <p:cTn id="70" presetID="49" presetClass="entr" presetSubtype="0" decel="100000"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500" fill="hold"/>
                                        <p:tgtEl>
                                          <p:spTgt spid="20"/>
                                        </p:tgtEl>
                                        <p:attrNameLst>
                                          <p:attrName>ppt_w</p:attrName>
                                        </p:attrNameLst>
                                      </p:cBhvr>
                                      <p:tavLst>
                                        <p:tav tm="0">
                                          <p:val>
                                            <p:fltVal val="0"/>
                                          </p:val>
                                        </p:tav>
                                        <p:tav tm="100000">
                                          <p:val>
                                            <p:strVal val="#ppt_w"/>
                                          </p:val>
                                        </p:tav>
                                      </p:tavLst>
                                    </p:anim>
                                    <p:anim calcmode="lin" valueType="num">
                                      <p:cBhvr>
                                        <p:cTn id="73" dur="500" fill="hold"/>
                                        <p:tgtEl>
                                          <p:spTgt spid="20"/>
                                        </p:tgtEl>
                                        <p:attrNameLst>
                                          <p:attrName>ppt_h</p:attrName>
                                        </p:attrNameLst>
                                      </p:cBhvr>
                                      <p:tavLst>
                                        <p:tav tm="0">
                                          <p:val>
                                            <p:fltVal val="0"/>
                                          </p:val>
                                        </p:tav>
                                        <p:tav tm="100000">
                                          <p:val>
                                            <p:strVal val="#ppt_h"/>
                                          </p:val>
                                        </p:tav>
                                      </p:tavLst>
                                    </p:anim>
                                    <p:anim calcmode="lin" valueType="num">
                                      <p:cBhvr>
                                        <p:cTn id="74" dur="500" fill="hold"/>
                                        <p:tgtEl>
                                          <p:spTgt spid="20"/>
                                        </p:tgtEl>
                                        <p:attrNameLst>
                                          <p:attrName>style.rotation</p:attrName>
                                        </p:attrNameLst>
                                      </p:cBhvr>
                                      <p:tavLst>
                                        <p:tav tm="0">
                                          <p:val>
                                            <p:fltVal val="360"/>
                                          </p:val>
                                        </p:tav>
                                        <p:tav tm="100000">
                                          <p:val>
                                            <p:fltVal val="0"/>
                                          </p:val>
                                        </p:tav>
                                      </p:tavLst>
                                    </p:anim>
                                    <p:animEffect transition="in" filter="fade">
                                      <p:cBhvr>
                                        <p:cTn id="75" dur="500"/>
                                        <p:tgtEl>
                                          <p:spTgt spid="20"/>
                                        </p:tgtEl>
                                      </p:cBhvr>
                                    </p:animEffect>
                                  </p:childTnLst>
                                </p:cTn>
                              </p:par>
                            </p:childTnLst>
                          </p:cTn>
                        </p:par>
                        <p:par>
                          <p:cTn id="76" fill="hold">
                            <p:stCondLst>
                              <p:cond delay="13750"/>
                            </p:stCondLst>
                            <p:childTnLst>
                              <p:par>
                                <p:cTn id="77" presetID="49" presetClass="entr" presetSubtype="0" decel="100000"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p:cTn id="79" dur="500" fill="hold"/>
                                        <p:tgtEl>
                                          <p:spTgt spid="19"/>
                                        </p:tgtEl>
                                        <p:attrNameLst>
                                          <p:attrName>ppt_w</p:attrName>
                                        </p:attrNameLst>
                                      </p:cBhvr>
                                      <p:tavLst>
                                        <p:tav tm="0">
                                          <p:val>
                                            <p:fltVal val="0"/>
                                          </p:val>
                                        </p:tav>
                                        <p:tav tm="100000">
                                          <p:val>
                                            <p:strVal val="#ppt_w"/>
                                          </p:val>
                                        </p:tav>
                                      </p:tavLst>
                                    </p:anim>
                                    <p:anim calcmode="lin" valueType="num">
                                      <p:cBhvr>
                                        <p:cTn id="80" dur="500" fill="hold"/>
                                        <p:tgtEl>
                                          <p:spTgt spid="19"/>
                                        </p:tgtEl>
                                        <p:attrNameLst>
                                          <p:attrName>ppt_h</p:attrName>
                                        </p:attrNameLst>
                                      </p:cBhvr>
                                      <p:tavLst>
                                        <p:tav tm="0">
                                          <p:val>
                                            <p:fltVal val="0"/>
                                          </p:val>
                                        </p:tav>
                                        <p:tav tm="100000">
                                          <p:val>
                                            <p:strVal val="#ppt_h"/>
                                          </p:val>
                                        </p:tav>
                                      </p:tavLst>
                                    </p:anim>
                                    <p:anim calcmode="lin" valueType="num">
                                      <p:cBhvr>
                                        <p:cTn id="81" dur="500" fill="hold"/>
                                        <p:tgtEl>
                                          <p:spTgt spid="19"/>
                                        </p:tgtEl>
                                        <p:attrNameLst>
                                          <p:attrName>style.rotation</p:attrName>
                                        </p:attrNameLst>
                                      </p:cBhvr>
                                      <p:tavLst>
                                        <p:tav tm="0">
                                          <p:val>
                                            <p:fltVal val="360"/>
                                          </p:val>
                                        </p:tav>
                                        <p:tav tm="100000">
                                          <p:val>
                                            <p:fltVal val="0"/>
                                          </p:val>
                                        </p:tav>
                                      </p:tavLst>
                                    </p:anim>
                                    <p:animEffect transition="in" filter="fade">
                                      <p:cBhvr>
                                        <p:cTn id="82" dur="500"/>
                                        <p:tgtEl>
                                          <p:spTgt spid="19"/>
                                        </p:tgtEl>
                                      </p:cBhvr>
                                    </p:animEffect>
                                  </p:childTnLst>
                                </p:cTn>
                              </p:par>
                            </p:childTnLst>
                          </p:cTn>
                        </p:par>
                        <p:par>
                          <p:cTn id="83" fill="hold">
                            <p:stCondLst>
                              <p:cond delay="14250"/>
                            </p:stCondLst>
                            <p:childTnLst>
                              <p:par>
                                <p:cTn id="84" presetID="49" presetClass="entr" presetSubtype="0" decel="100000"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500" fill="hold"/>
                                        <p:tgtEl>
                                          <p:spTgt spid="18"/>
                                        </p:tgtEl>
                                        <p:attrNameLst>
                                          <p:attrName>ppt_w</p:attrName>
                                        </p:attrNameLst>
                                      </p:cBhvr>
                                      <p:tavLst>
                                        <p:tav tm="0">
                                          <p:val>
                                            <p:fltVal val="0"/>
                                          </p:val>
                                        </p:tav>
                                        <p:tav tm="100000">
                                          <p:val>
                                            <p:strVal val="#ppt_w"/>
                                          </p:val>
                                        </p:tav>
                                      </p:tavLst>
                                    </p:anim>
                                    <p:anim calcmode="lin" valueType="num">
                                      <p:cBhvr>
                                        <p:cTn id="87" dur="500" fill="hold"/>
                                        <p:tgtEl>
                                          <p:spTgt spid="18"/>
                                        </p:tgtEl>
                                        <p:attrNameLst>
                                          <p:attrName>ppt_h</p:attrName>
                                        </p:attrNameLst>
                                      </p:cBhvr>
                                      <p:tavLst>
                                        <p:tav tm="0">
                                          <p:val>
                                            <p:fltVal val="0"/>
                                          </p:val>
                                        </p:tav>
                                        <p:tav tm="100000">
                                          <p:val>
                                            <p:strVal val="#ppt_h"/>
                                          </p:val>
                                        </p:tav>
                                      </p:tavLst>
                                    </p:anim>
                                    <p:anim calcmode="lin" valueType="num">
                                      <p:cBhvr>
                                        <p:cTn id="88" dur="500" fill="hold"/>
                                        <p:tgtEl>
                                          <p:spTgt spid="18"/>
                                        </p:tgtEl>
                                        <p:attrNameLst>
                                          <p:attrName>style.rotation</p:attrName>
                                        </p:attrNameLst>
                                      </p:cBhvr>
                                      <p:tavLst>
                                        <p:tav tm="0">
                                          <p:val>
                                            <p:fltVal val="360"/>
                                          </p:val>
                                        </p:tav>
                                        <p:tav tm="100000">
                                          <p:val>
                                            <p:fltVal val="0"/>
                                          </p:val>
                                        </p:tav>
                                      </p:tavLst>
                                    </p:anim>
                                    <p:animEffect transition="in" filter="fade">
                                      <p:cBhvr>
                                        <p:cTn id="8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4" grpId="0"/>
      <p:bldP spid="15" grpId="0"/>
      <p:bldP spid="18" grpId="0"/>
      <p:bldP spid="19" grpId="0"/>
      <p:bldP spid="20" grpId="0"/>
    </p:bldLst>
  </p:timing>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ltima">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06611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2"/>
          </p:nvPr>
        </p:nvSpPr>
        <p:spPr bwMode="auto">
          <a:xfrm>
            <a:off x="6858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400">
                <a:latin typeface="+mn-lt"/>
                <a:cs typeface="+mn-cs"/>
              </a:defRPr>
            </a:lvl1pPr>
          </a:lstStyle>
          <a:p>
            <a:pPr>
              <a:defRPr/>
            </a:pPr>
            <a:endParaRPr lang="es-ES_tradnl"/>
          </a:p>
        </p:txBody>
      </p:sp>
      <p:sp>
        <p:nvSpPr>
          <p:cNvPr id="18" name="Rectangle 7"/>
          <p:cNvSpPr txBox="1">
            <a:spLocks noChangeArrowheads="1"/>
          </p:cNvSpPr>
          <p:nvPr/>
        </p:nvSpPr>
        <p:spPr>
          <a:xfrm>
            <a:off x="2671763" y="5516563"/>
            <a:ext cx="3649662" cy="1008062"/>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Narrow" pitchFamily="34" charset="0"/>
              </a:defRPr>
            </a:lvl2pPr>
            <a:lvl3pPr algn="ctr" rtl="0" eaLnBrk="0" fontAlgn="base" hangingPunct="0">
              <a:spcBef>
                <a:spcPct val="0"/>
              </a:spcBef>
              <a:spcAft>
                <a:spcPct val="0"/>
              </a:spcAft>
              <a:defRPr sz="3200" b="1">
                <a:solidFill>
                  <a:schemeClr val="tx2"/>
                </a:solidFill>
                <a:latin typeface="Arial Narrow" pitchFamily="34" charset="0"/>
              </a:defRPr>
            </a:lvl3pPr>
            <a:lvl4pPr algn="ctr" rtl="0" eaLnBrk="0" fontAlgn="base" hangingPunct="0">
              <a:spcBef>
                <a:spcPct val="0"/>
              </a:spcBef>
              <a:spcAft>
                <a:spcPct val="0"/>
              </a:spcAft>
              <a:defRPr sz="3200" b="1">
                <a:solidFill>
                  <a:schemeClr val="tx2"/>
                </a:solidFill>
                <a:latin typeface="Arial Narrow" pitchFamily="34" charset="0"/>
              </a:defRPr>
            </a:lvl4pPr>
            <a:lvl5pPr algn="ctr" rtl="0" eaLnBrk="0" fontAlgn="base" hangingPunct="0">
              <a:spcBef>
                <a:spcPct val="0"/>
              </a:spcBef>
              <a:spcAft>
                <a:spcPct val="0"/>
              </a:spcAft>
              <a:defRPr sz="3200" b="1">
                <a:solidFill>
                  <a:schemeClr val="tx2"/>
                </a:solidFill>
                <a:latin typeface="Arial Narrow" pitchFamily="34" charset="0"/>
              </a:defRPr>
            </a:lvl5pPr>
            <a:lvl6pPr marL="457200" algn="ctr" rtl="0" eaLnBrk="0" fontAlgn="base" hangingPunct="0">
              <a:spcBef>
                <a:spcPct val="0"/>
              </a:spcBef>
              <a:spcAft>
                <a:spcPct val="0"/>
              </a:spcAft>
              <a:defRPr sz="3200" b="1">
                <a:solidFill>
                  <a:schemeClr val="tx2"/>
                </a:solidFill>
                <a:latin typeface="Arial Narrow" pitchFamily="34" charset="0"/>
              </a:defRPr>
            </a:lvl6pPr>
            <a:lvl7pPr marL="914400" algn="ctr" rtl="0" eaLnBrk="0" fontAlgn="base" hangingPunct="0">
              <a:spcBef>
                <a:spcPct val="0"/>
              </a:spcBef>
              <a:spcAft>
                <a:spcPct val="0"/>
              </a:spcAft>
              <a:defRPr sz="3200" b="1">
                <a:solidFill>
                  <a:schemeClr val="tx2"/>
                </a:solidFill>
                <a:latin typeface="Arial Narrow" pitchFamily="34" charset="0"/>
              </a:defRPr>
            </a:lvl7pPr>
            <a:lvl8pPr marL="1371600" algn="ctr" rtl="0" eaLnBrk="0" fontAlgn="base" hangingPunct="0">
              <a:spcBef>
                <a:spcPct val="0"/>
              </a:spcBef>
              <a:spcAft>
                <a:spcPct val="0"/>
              </a:spcAft>
              <a:defRPr sz="3200" b="1">
                <a:solidFill>
                  <a:schemeClr val="tx2"/>
                </a:solidFill>
                <a:latin typeface="Arial Narrow" pitchFamily="34" charset="0"/>
              </a:defRPr>
            </a:lvl8pPr>
            <a:lvl9pPr marL="1828800" algn="ctr" rtl="0" eaLnBrk="0" fontAlgn="base" hangingPunct="0">
              <a:spcBef>
                <a:spcPct val="0"/>
              </a:spcBef>
              <a:spcAft>
                <a:spcPct val="0"/>
              </a:spcAft>
              <a:defRPr sz="3200" b="1">
                <a:solidFill>
                  <a:schemeClr val="tx2"/>
                </a:solidFill>
                <a:latin typeface="Arial Narrow" pitchFamily="34" charset="0"/>
              </a:defRPr>
            </a:lvl9pPr>
          </a:lstStyle>
          <a:p>
            <a:pPr>
              <a:defRPr/>
            </a:pPr>
            <a:r>
              <a:rPr lang="es-CO" sz="2000" b="0" i="1" dirty="0">
                <a:solidFill>
                  <a:schemeClr val="accent1">
                    <a:lumMod val="50000"/>
                  </a:schemeClr>
                </a:solidFill>
              </a:rPr>
              <a:t>Cuentas Claras, </a:t>
            </a:r>
          </a:p>
          <a:p>
            <a:pPr>
              <a:defRPr/>
            </a:pPr>
            <a:r>
              <a:rPr lang="es-CO" sz="2000" b="0" i="1" dirty="0">
                <a:solidFill>
                  <a:schemeClr val="accent1">
                    <a:lumMod val="50000"/>
                  </a:schemeClr>
                </a:solidFill>
              </a:rPr>
              <a:t>Estado Transparente</a:t>
            </a:r>
            <a:endParaRPr lang="es-ES" sz="2000" b="0" i="1" dirty="0">
              <a:solidFill>
                <a:schemeClr val="accent1">
                  <a:lumMod val="50000"/>
                </a:schemeClr>
              </a:solidFill>
            </a:endParaRPr>
          </a:p>
        </p:txBody>
      </p:sp>
      <p:pic>
        <p:nvPicPr>
          <p:cNvPr id="8" name="1 Imagen"/>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bwMode="auto">
          <a:xfrm>
            <a:off x="2051050" y="520700"/>
            <a:ext cx="5172075" cy="506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7"/>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5964238" y="230188"/>
            <a:ext cx="2759075"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0"/>
                                        <p:tgtEl>
                                          <p:spTgt spid="8"/>
                                        </p:tgtEl>
                                      </p:cBhvr>
                                    </p:animEffect>
                                  </p:childTnLst>
                                </p:cTn>
                              </p:par>
                            </p:childTnLst>
                          </p:cTn>
                        </p:par>
                        <p:par>
                          <p:cTn id="8" fill="hold" nodeType="afterGroup">
                            <p:stCondLst>
                              <p:cond delay="2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hf hd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Calibri" pitchFamily="34" charset="0"/>
        </a:defRPr>
      </a:lvl2pPr>
      <a:lvl3pPr algn="ctr" rtl="0" eaLnBrk="1" fontAlgn="base" hangingPunct="1">
        <a:spcBef>
          <a:spcPct val="0"/>
        </a:spcBef>
        <a:spcAft>
          <a:spcPct val="0"/>
        </a:spcAft>
        <a:defRPr sz="3200" b="1">
          <a:solidFill>
            <a:schemeClr val="tx2"/>
          </a:solidFill>
          <a:latin typeface="Calibri" pitchFamily="34" charset="0"/>
        </a:defRPr>
      </a:lvl3pPr>
      <a:lvl4pPr algn="ctr" rtl="0" eaLnBrk="1" fontAlgn="base" hangingPunct="1">
        <a:spcBef>
          <a:spcPct val="0"/>
        </a:spcBef>
        <a:spcAft>
          <a:spcPct val="0"/>
        </a:spcAft>
        <a:defRPr sz="3200" b="1">
          <a:solidFill>
            <a:schemeClr val="tx2"/>
          </a:solidFill>
          <a:latin typeface="Calibri" pitchFamily="34" charset="0"/>
        </a:defRPr>
      </a:lvl4pPr>
      <a:lvl5pPr algn="ctr" rtl="0" eaLnBrk="1" fontAlgn="base" hangingPunct="1">
        <a:spcBef>
          <a:spcPct val="0"/>
        </a:spcBef>
        <a:spcAft>
          <a:spcPct val="0"/>
        </a:spcAft>
        <a:defRPr sz="3200" b="1">
          <a:solidFill>
            <a:schemeClr val="tx2"/>
          </a:solidFill>
          <a:latin typeface="Calibri" pitchFamily="34" charset="0"/>
        </a:defRPr>
      </a:lvl5pPr>
      <a:lvl6pPr marL="457200" algn="ctr" rtl="0" eaLnBrk="1" fontAlgn="base" hangingPunct="1">
        <a:spcBef>
          <a:spcPct val="0"/>
        </a:spcBef>
        <a:spcAft>
          <a:spcPct val="0"/>
        </a:spcAft>
        <a:defRPr sz="3200" b="1">
          <a:solidFill>
            <a:schemeClr val="tx2"/>
          </a:solidFill>
          <a:latin typeface="Arial Narrow" pitchFamily="34" charset="0"/>
        </a:defRPr>
      </a:lvl6pPr>
      <a:lvl7pPr marL="914400" algn="ctr" rtl="0" eaLnBrk="1" fontAlgn="base" hangingPunct="1">
        <a:spcBef>
          <a:spcPct val="0"/>
        </a:spcBef>
        <a:spcAft>
          <a:spcPct val="0"/>
        </a:spcAft>
        <a:defRPr sz="3200" b="1">
          <a:solidFill>
            <a:schemeClr val="tx2"/>
          </a:solidFill>
          <a:latin typeface="Arial Narrow" pitchFamily="34" charset="0"/>
        </a:defRPr>
      </a:lvl7pPr>
      <a:lvl8pPr marL="1371600" algn="ctr" rtl="0" eaLnBrk="1" fontAlgn="base" hangingPunct="1">
        <a:spcBef>
          <a:spcPct val="0"/>
        </a:spcBef>
        <a:spcAft>
          <a:spcPct val="0"/>
        </a:spcAft>
        <a:defRPr sz="3200" b="1">
          <a:solidFill>
            <a:schemeClr val="tx2"/>
          </a:solidFill>
          <a:latin typeface="Arial Narrow" pitchFamily="34" charset="0"/>
        </a:defRPr>
      </a:lvl8pPr>
      <a:lvl9pPr marL="1828800" algn="ctr" rtl="0" eaLnBrk="1" fontAlgn="base" hangingPunct="1">
        <a:spcBef>
          <a:spcPct val="0"/>
        </a:spcBef>
        <a:spcAft>
          <a:spcPct val="0"/>
        </a:spcAft>
        <a:defRPr sz="32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hyperlink" Target="Anexo%20CIC%2020144.xlsx"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0"/>
          </p:nvPr>
        </p:nvSpPr>
        <p:spPr/>
        <p:txBody>
          <a:bodyPr/>
          <a:lstStyle/>
          <a:p>
            <a:pPr>
              <a:defRPr/>
            </a:pPr>
            <a:fld id="{AFC90FB3-13A7-4DC4-AF14-7DAF7B4C6676}" type="slidenum">
              <a:rPr lang="es-ES_tradnl">
                <a:solidFill>
                  <a:srgbClr val="008080"/>
                </a:solidFill>
              </a:rPr>
              <a:pPr>
                <a:defRPr/>
              </a:pPr>
              <a:t>2</a:t>
            </a:fld>
            <a:endParaRPr lang="es-ES_tradnl" dirty="0">
              <a:solidFill>
                <a:srgbClr val="008080"/>
              </a:solidFill>
            </a:endParaRPr>
          </a:p>
        </p:txBody>
      </p:sp>
      <p:sp>
        <p:nvSpPr>
          <p:cNvPr id="2" name="1 CuadroTexto"/>
          <p:cNvSpPr txBox="1"/>
          <p:nvPr/>
        </p:nvSpPr>
        <p:spPr>
          <a:xfrm>
            <a:off x="3239344" y="2492896"/>
            <a:ext cx="5904656" cy="2123658"/>
          </a:xfrm>
          <a:prstGeom prst="rect">
            <a:avLst/>
          </a:prstGeom>
          <a:solidFill>
            <a:srgbClr val="008080"/>
          </a:solidFill>
        </p:spPr>
        <p:txBody>
          <a:bodyPr wrap="square" rtlCol="0">
            <a:spAutoFit/>
          </a:bodyPr>
          <a:lstStyle/>
          <a:p>
            <a:pPr algn="r"/>
            <a:endParaRPr lang="es-ES" sz="2400" b="1" dirty="0">
              <a:ln w="6350">
                <a:noFill/>
              </a:ln>
              <a:solidFill>
                <a:schemeClr val="bg1"/>
              </a:solidFill>
              <a:latin typeface="Calibri" pitchFamily="34" charset="0"/>
              <a:cs typeface="Calibri" pitchFamily="34" charset="0"/>
            </a:endParaRPr>
          </a:p>
          <a:p>
            <a:pPr algn="ctr"/>
            <a:r>
              <a:rPr lang="es-ES" sz="3600" b="1" dirty="0">
                <a:ln w="6350">
                  <a:noFill/>
                </a:ln>
                <a:solidFill>
                  <a:schemeClr val="bg1"/>
                </a:solidFill>
                <a:latin typeface="Calibri" pitchFamily="34" charset="0"/>
                <a:cs typeface="Calibri" pitchFamily="34" charset="0"/>
              </a:rPr>
              <a:t>CONTROL INTERNO </a:t>
            </a:r>
          </a:p>
          <a:p>
            <a:pPr algn="ctr"/>
            <a:r>
              <a:rPr lang="es-ES" sz="3600" b="1" dirty="0">
                <a:ln w="6350">
                  <a:noFill/>
                </a:ln>
                <a:solidFill>
                  <a:schemeClr val="bg1"/>
                </a:solidFill>
                <a:latin typeface="Calibri" pitchFamily="34" charset="0"/>
                <a:cs typeface="Calibri" pitchFamily="34" charset="0"/>
              </a:rPr>
              <a:t>CONTABLE 2014</a:t>
            </a:r>
            <a:br>
              <a:rPr lang="es-ES" sz="3600" b="1" dirty="0">
                <a:ln w="6350">
                  <a:noFill/>
                </a:ln>
                <a:solidFill>
                  <a:schemeClr val="bg1"/>
                </a:solidFill>
                <a:latin typeface="Calibri" pitchFamily="34" charset="0"/>
                <a:cs typeface="Calibri" pitchFamily="34" charset="0"/>
              </a:rPr>
            </a:br>
            <a:endParaRPr lang="es-CO" sz="3600" b="1" dirty="0">
              <a:solidFill>
                <a:schemeClr val="bg1"/>
              </a:solidFill>
            </a:endParaRPr>
          </a:p>
        </p:txBody>
      </p:sp>
      <p:grpSp>
        <p:nvGrpSpPr>
          <p:cNvPr id="7" name="4 Grupo"/>
          <p:cNvGrpSpPr>
            <a:grpSpLocks/>
          </p:cNvGrpSpPr>
          <p:nvPr/>
        </p:nvGrpSpPr>
        <p:grpSpPr>
          <a:xfrm rot="20953275">
            <a:off x="982257" y="1097558"/>
            <a:ext cx="3112600" cy="4914333"/>
            <a:chOff x="0" y="0"/>
            <a:chExt cx="4199861" cy="4890977"/>
          </a:xfrm>
        </p:grpSpPr>
        <p:pic>
          <p:nvPicPr>
            <p:cNvPr id="8" name="7 Imagen"/>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bwMode="auto">
            <a:xfrm>
              <a:off x="0" y="0"/>
              <a:ext cx="4199861" cy="66985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53640926-AAD7-44D8-BBD7-CCE9431645EC}">
                <a14:shadowObscured xmlns:a14="http://schemas.microsoft.com/office/drawing/2010/main"/>
              </a:ext>
            </a:extLst>
          </p:spPr>
        </p:pic>
        <p:pic>
          <p:nvPicPr>
            <p:cNvPr id="9" name="8 Imagen"/>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bwMode="auto">
            <a:xfrm>
              <a:off x="0" y="723045"/>
              <a:ext cx="4136065" cy="41679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4188527635"/>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9"/>
          </p:nvPr>
        </p:nvSpPr>
        <p:spPr/>
        <p:txBody>
          <a:bodyPr/>
          <a:lstStyle/>
          <a:p>
            <a:pPr>
              <a:defRPr/>
            </a:pPr>
            <a:fld id="{7625245B-3458-40EC-B728-2410E5716474}" type="slidenum">
              <a:rPr lang="es-ES_tradnl" smtClean="0"/>
              <a:pPr>
                <a:defRPr/>
              </a:pPr>
              <a:t>3</a:t>
            </a:fld>
            <a:endParaRPr lang="es-ES_tradnl" dirty="0"/>
          </a:p>
        </p:txBody>
      </p:sp>
      <p:sp>
        <p:nvSpPr>
          <p:cNvPr id="6" name="8 Título"/>
          <p:cNvSpPr>
            <a:spLocks noGrp="1"/>
          </p:cNvSpPr>
          <p:nvPr>
            <p:ph type="ctrTitle"/>
          </p:nvPr>
        </p:nvSpPr>
        <p:spPr bwMode="auto">
          <a:xfrm>
            <a:off x="174588" y="116632"/>
            <a:ext cx="8742362" cy="1081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ES" altLang="es-ES" sz="2800" dirty="0"/>
              <a:t>Descripción del proceso generador de la inconsistencia del Anexo de Entidades Reportantes del Nivel Nacional </a:t>
            </a:r>
          </a:p>
        </p:txBody>
      </p:sp>
      <p:sp>
        <p:nvSpPr>
          <p:cNvPr id="3" name="2 CuadroTexto"/>
          <p:cNvSpPr txBox="1"/>
          <p:nvPr/>
        </p:nvSpPr>
        <p:spPr>
          <a:xfrm>
            <a:off x="251520" y="1484784"/>
            <a:ext cx="8665430" cy="446276"/>
          </a:xfrm>
          <a:prstGeom prst="rect">
            <a:avLst/>
          </a:prstGeom>
          <a:noFill/>
        </p:spPr>
        <p:txBody>
          <a:bodyPr wrap="square" rtlCol="0">
            <a:spAutoFit/>
          </a:bodyPr>
          <a:lstStyle/>
          <a:p>
            <a:pPr algn="just"/>
            <a:r>
              <a:rPr lang="es-CO" dirty="0">
                <a:latin typeface="+mj-lt"/>
              </a:rPr>
              <a:t>Reporte Base Aplicativo CHIP de la CGN.</a:t>
            </a:r>
          </a:p>
        </p:txBody>
      </p:sp>
      <p:pic>
        <p:nvPicPr>
          <p:cNvPr id="1027" name="Picture 3"/>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395535" y="2285001"/>
            <a:ext cx="8352929" cy="393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1451888"/>
      </p:ext>
    </p:extLst>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9"/>
          </p:nvPr>
        </p:nvSpPr>
        <p:spPr/>
        <p:txBody>
          <a:bodyPr/>
          <a:lstStyle/>
          <a:p>
            <a:pPr>
              <a:defRPr/>
            </a:pPr>
            <a:fld id="{7625245B-3458-40EC-B728-2410E5716474}" type="slidenum">
              <a:rPr lang="es-ES_tradnl" smtClean="0"/>
              <a:pPr>
                <a:defRPr/>
              </a:pPr>
              <a:t>4</a:t>
            </a:fld>
            <a:endParaRPr lang="es-ES_tradnl" dirty="0"/>
          </a:p>
        </p:txBody>
      </p:sp>
      <p:sp>
        <p:nvSpPr>
          <p:cNvPr id="6" name="8 Título"/>
          <p:cNvSpPr>
            <a:spLocks noGrp="1"/>
          </p:cNvSpPr>
          <p:nvPr>
            <p:ph type="ctrTitle"/>
          </p:nvPr>
        </p:nvSpPr>
        <p:spPr bwMode="auto">
          <a:xfrm>
            <a:off x="174588" y="116632"/>
            <a:ext cx="8742362" cy="1081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ES" altLang="es-ES" sz="2800" dirty="0"/>
              <a:t>Descripción del proceso generador de la inconsistencia del Anexo de Entidades Reportantes del Nivel Nacional </a:t>
            </a:r>
          </a:p>
        </p:txBody>
      </p:sp>
      <p:sp>
        <p:nvSpPr>
          <p:cNvPr id="3" name="2 CuadroTexto"/>
          <p:cNvSpPr txBox="1"/>
          <p:nvPr/>
        </p:nvSpPr>
        <p:spPr>
          <a:xfrm>
            <a:off x="251520" y="1484784"/>
            <a:ext cx="8665430" cy="1508105"/>
          </a:xfrm>
          <a:prstGeom prst="rect">
            <a:avLst/>
          </a:prstGeom>
          <a:noFill/>
        </p:spPr>
        <p:txBody>
          <a:bodyPr wrap="square" rtlCol="0">
            <a:spAutoFit/>
          </a:bodyPr>
          <a:lstStyle/>
          <a:p>
            <a:pPr algn="just"/>
            <a:r>
              <a:rPr lang="es-CO" dirty="0">
                <a:latin typeface="+mj-lt"/>
              </a:rPr>
              <a:t>Se procede a construir y organizar alfabéticamente la tabla: 2.4. Anexos Nivel Nacional – Entidades Reportantes - Otras Entidades, tomando como referencia la columna C donde se registran los nombres de las entidades:</a:t>
            </a:r>
          </a:p>
        </p:txBody>
      </p:sp>
      <p:grpSp>
        <p:nvGrpSpPr>
          <p:cNvPr id="2" name="1 Grupo"/>
          <p:cNvGrpSpPr/>
          <p:nvPr/>
        </p:nvGrpSpPr>
        <p:grpSpPr>
          <a:xfrm>
            <a:off x="876517" y="3086318"/>
            <a:ext cx="7415436" cy="3149358"/>
            <a:chOff x="876517" y="2956474"/>
            <a:chExt cx="7415436" cy="3149358"/>
          </a:xfrm>
        </p:grpSpPr>
        <p:pic>
          <p:nvPicPr>
            <p:cNvPr id="2052" name="Picture 4"/>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76517" y="2956474"/>
              <a:ext cx="7415436" cy="3149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Elipse"/>
            <p:cNvSpPr/>
            <p:nvPr/>
          </p:nvSpPr>
          <p:spPr bwMode="auto">
            <a:xfrm>
              <a:off x="2627784" y="3079821"/>
              <a:ext cx="288032" cy="360040"/>
            </a:xfrm>
            <a:prstGeom prst="ellipse">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CO" sz="2400" b="0" i="0" u="none" strike="noStrike" cap="none" normalizeH="0" baseline="0">
                <a:ln>
                  <a:noFill/>
                </a:ln>
                <a:solidFill>
                  <a:schemeClr val="tx1"/>
                </a:solidFill>
                <a:effectLst/>
                <a:latin typeface="Times New Roman" pitchFamily="18" charset="0"/>
              </a:endParaRPr>
            </a:p>
          </p:txBody>
        </p:sp>
        <p:sp>
          <p:nvSpPr>
            <p:cNvPr id="11" name="10 Elipse"/>
            <p:cNvSpPr/>
            <p:nvPr/>
          </p:nvSpPr>
          <p:spPr bwMode="auto">
            <a:xfrm>
              <a:off x="2411760" y="3645024"/>
              <a:ext cx="654732" cy="489467"/>
            </a:xfrm>
            <a:prstGeom prst="ellipse">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CO" sz="24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073864626"/>
      </p:ext>
    </p:extLst>
  </p:cSld>
  <p:clrMapOvr>
    <a:masterClrMapping/>
  </p:clrMapOvr>
  <p:transition spd="slow">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9"/>
          </p:nvPr>
        </p:nvSpPr>
        <p:spPr/>
        <p:txBody>
          <a:bodyPr/>
          <a:lstStyle/>
          <a:p>
            <a:pPr>
              <a:defRPr/>
            </a:pPr>
            <a:fld id="{7625245B-3458-40EC-B728-2410E5716474}" type="slidenum">
              <a:rPr lang="es-ES_tradnl" smtClean="0"/>
              <a:pPr>
                <a:defRPr/>
              </a:pPr>
              <a:t>5</a:t>
            </a:fld>
            <a:endParaRPr lang="es-ES_tradnl" dirty="0"/>
          </a:p>
        </p:txBody>
      </p:sp>
      <p:sp>
        <p:nvSpPr>
          <p:cNvPr id="6" name="8 Título"/>
          <p:cNvSpPr>
            <a:spLocks noGrp="1"/>
          </p:cNvSpPr>
          <p:nvPr>
            <p:ph type="ctrTitle"/>
          </p:nvPr>
        </p:nvSpPr>
        <p:spPr bwMode="auto">
          <a:xfrm>
            <a:off x="174588" y="116632"/>
            <a:ext cx="8742362" cy="1081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ES" altLang="es-ES" sz="2800" dirty="0"/>
              <a:t>Descripción del proceso generador de la inconsistencia del Anexo de Entidades Reportantes del Nivel Nacional </a:t>
            </a:r>
          </a:p>
        </p:txBody>
      </p:sp>
      <p:sp>
        <p:nvSpPr>
          <p:cNvPr id="3" name="2 CuadroTexto"/>
          <p:cNvSpPr txBox="1"/>
          <p:nvPr/>
        </p:nvSpPr>
        <p:spPr>
          <a:xfrm>
            <a:off x="251520" y="1484784"/>
            <a:ext cx="8665430" cy="1862048"/>
          </a:xfrm>
          <a:prstGeom prst="rect">
            <a:avLst/>
          </a:prstGeom>
          <a:noFill/>
        </p:spPr>
        <p:txBody>
          <a:bodyPr wrap="square" rtlCol="0">
            <a:spAutoFit/>
          </a:bodyPr>
          <a:lstStyle/>
          <a:p>
            <a:pPr algn="just"/>
            <a:r>
              <a:rPr lang="es-CO" dirty="0">
                <a:latin typeface="+mj-lt"/>
              </a:rPr>
              <a:t>Durante dicho proceso se duplicaron dos registros en la columna C del nombre de las entidades, correspondientes al inicio de “Otras Entidades” que fueron, la Administradora Colombiana de Pensiones y la Agencia Colombiana para la Reintegración de Personas y Grupos Alzados en Armas:</a:t>
            </a:r>
          </a:p>
        </p:txBody>
      </p:sp>
      <p:grpSp>
        <p:nvGrpSpPr>
          <p:cNvPr id="2" name="Group 2"/>
          <p:cNvGrpSpPr>
            <a:grpSpLocks/>
          </p:cNvGrpSpPr>
          <p:nvPr/>
        </p:nvGrpSpPr>
        <p:grpSpPr bwMode="auto">
          <a:xfrm>
            <a:off x="903061" y="3617279"/>
            <a:ext cx="7128792" cy="2296248"/>
            <a:chOff x="2569" y="11490"/>
            <a:chExt cx="8156" cy="1676"/>
          </a:xfrm>
        </p:grpSpPr>
        <p:pic>
          <p:nvPicPr>
            <p:cNvPr id="3075" name="Imagen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69" y="11490"/>
              <a:ext cx="8156" cy="1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6" name="AutoShape 4"/>
            <p:cNvCxnSpPr>
              <a:cxnSpLocks noChangeShapeType="1"/>
            </p:cNvCxnSpPr>
            <p:nvPr/>
          </p:nvCxnSpPr>
          <p:spPr bwMode="auto">
            <a:xfrm>
              <a:off x="3524" y="11946"/>
              <a:ext cx="463" cy="0"/>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3077" name="AutoShape 5"/>
            <p:cNvCxnSpPr>
              <a:cxnSpLocks noChangeShapeType="1"/>
            </p:cNvCxnSpPr>
            <p:nvPr/>
          </p:nvCxnSpPr>
          <p:spPr bwMode="auto">
            <a:xfrm>
              <a:off x="3524" y="12186"/>
              <a:ext cx="463" cy="0"/>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3078" name="AutoShape 6"/>
            <p:cNvCxnSpPr>
              <a:cxnSpLocks noChangeShapeType="1"/>
            </p:cNvCxnSpPr>
            <p:nvPr/>
          </p:nvCxnSpPr>
          <p:spPr bwMode="auto">
            <a:xfrm>
              <a:off x="3531" y="12426"/>
              <a:ext cx="463" cy="0"/>
            </a:xfrm>
            <a:prstGeom prst="straightConnector1">
              <a:avLst/>
            </a:prstGeom>
            <a:noFill/>
            <a:ln w="28575">
              <a:solidFill>
                <a:srgbClr val="1F497D"/>
              </a:solidFill>
              <a:round/>
              <a:headEnd/>
              <a:tailEnd type="triangle" w="med" len="med"/>
            </a:ln>
            <a:extLst>
              <a:ext uri="{909E8E84-426E-40DD-AFC4-6F175D3DCCD1}">
                <a14:hiddenFill xmlns:a14="http://schemas.microsoft.com/office/drawing/2010/main">
                  <a:noFill/>
                </a14:hiddenFill>
              </a:ext>
            </a:extLst>
          </p:spPr>
        </p:cxnSp>
        <p:cxnSp>
          <p:nvCxnSpPr>
            <p:cNvPr id="3079" name="AutoShape 7"/>
            <p:cNvCxnSpPr>
              <a:cxnSpLocks noChangeShapeType="1"/>
            </p:cNvCxnSpPr>
            <p:nvPr/>
          </p:nvCxnSpPr>
          <p:spPr bwMode="auto">
            <a:xfrm>
              <a:off x="3529" y="12666"/>
              <a:ext cx="463" cy="0"/>
            </a:xfrm>
            <a:prstGeom prst="straightConnector1">
              <a:avLst/>
            </a:prstGeom>
            <a:noFill/>
            <a:ln w="28575">
              <a:solidFill>
                <a:srgbClr val="1F497D"/>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585903060"/>
      </p:ext>
    </p:extLst>
  </p:cSld>
  <p:clrMapOvr>
    <a:masterClrMapping/>
  </p:clrMapOvr>
  <p:transition spd="slow">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9"/>
          </p:nvPr>
        </p:nvSpPr>
        <p:spPr/>
        <p:txBody>
          <a:bodyPr/>
          <a:lstStyle/>
          <a:p>
            <a:pPr>
              <a:defRPr/>
            </a:pPr>
            <a:fld id="{7625245B-3458-40EC-B728-2410E5716474}" type="slidenum">
              <a:rPr lang="es-ES_tradnl" smtClean="0"/>
              <a:pPr>
                <a:defRPr/>
              </a:pPr>
              <a:t>6</a:t>
            </a:fld>
            <a:endParaRPr lang="es-ES_tradnl" dirty="0"/>
          </a:p>
        </p:txBody>
      </p:sp>
      <p:sp>
        <p:nvSpPr>
          <p:cNvPr id="6" name="8 Título"/>
          <p:cNvSpPr>
            <a:spLocks noGrp="1"/>
          </p:cNvSpPr>
          <p:nvPr>
            <p:ph type="ctrTitle"/>
          </p:nvPr>
        </p:nvSpPr>
        <p:spPr bwMode="auto">
          <a:xfrm>
            <a:off x="174588" y="116632"/>
            <a:ext cx="8742362" cy="1081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ES" altLang="es-ES" sz="2800" dirty="0"/>
              <a:t>Descripción del proceso generador de la inconsistencia del Anexo de Entidades Reportantes del Nivel Nacional </a:t>
            </a:r>
          </a:p>
        </p:txBody>
      </p:sp>
      <p:sp>
        <p:nvSpPr>
          <p:cNvPr id="3" name="2 CuadroTexto"/>
          <p:cNvSpPr txBox="1"/>
          <p:nvPr/>
        </p:nvSpPr>
        <p:spPr>
          <a:xfrm>
            <a:off x="254676" y="1251909"/>
            <a:ext cx="8665430" cy="1508105"/>
          </a:xfrm>
          <a:prstGeom prst="rect">
            <a:avLst/>
          </a:prstGeom>
          <a:noFill/>
        </p:spPr>
        <p:txBody>
          <a:bodyPr wrap="square" rtlCol="0">
            <a:spAutoFit/>
          </a:bodyPr>
          <a:lstStyle/>
          <a:p>
            <a:pPr lvl="0" algn="just"/>
            <a:r>
              <a:rPr lang="es-CO" dirty="0">
                <a:latin typeface="+mj-lt"/>
              </a:rPr>
              <a:t>Lo anterior generó que las calificaciones de las entidades subsiguientes, es decir, desde la fila 5 en adelante no correspondan a la reportada por la entidad, la calificación correcta es la que se muestra en dos filas anteriores, como se puede visualizar en el siguiente cuadro:</a:t>
            </a:r>
          </a:p>
        </p:txBody>
      </p:sp>
      <p:grpSp>
        <p:nvGrpSpPr>
          <p:cNvPr id="8" name="7 Grupo"/>
          <p:cNvGrpSpPr/>
          <p:nvPr/>
        </p:nvGrpSpPr>
        <p:grpSpPr>
          <a:xfrm>
            <a:off x="683568" y="2792560"/>
            <a:ext cx="7547113" cy="3372744"/>
            <a:chOff x="1858297" y="3281926"/>
            <a:chExt cx="5300844" cy="3063875"/>
          </a:xfrm>
        </p:grpSpPr>
        <p:pic>
          <p:nvPicPr>
            <p:cNvPr id="4099" name="Imagen 1"/>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858297" y="3281926"/>
              <a:ext cx="5300844"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100" name="AutoShape 4"/>
            <p:cNvCxnSpPr>
              <a:cxnSpLocks noChangeShapeType="1"/>
            </p:cNvCxnSpPr>
            <p:nvPr/>
          </p:nvCxnSpPr>
          <p:spPr bwMode="auto">
            <a:xfrm flipV="1">
              <a:off x="3704741" y="4887206"/>
              <a:ext cx="1413510" cy="321945"/>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4101" name="AutoShape 5"/>
            <p:cNvCxnSpPr>
              <a:cxnSpLocks noChangeShapeType="1"/>
            </p:cNvCxnSpPr>
            <p:nvPr/>
          </p:nvCxnSpPr>
          <p:spPr bwMode="auto">
            <a:xfrm flipV="1">
              <a:off x="3679341" y="5065006"/>
              <a:ext cx="1438910" cy="249555"/>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4102" name="AutoShape 6"/>
            <p:cNvCxnSpPr>
              <a:cxnSpLocks noChangeShapeType="1"/>
            </p:cNvCxnSpPr>
            <p:nvPr/>
          </p:nvCxnSpPr>
          <p:spPr bwMode="auto">
            <a:xfrm flipV="1">
              <a:off x="3704741" y="5209151"/>
              <a:ext cx="1413510" cy="224155"/>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4103" name="AutoShape 7"/>
            <p:cNvCxnSpPr>
              <a:cxnSpLocks noChangeShapeType="1"/>
            </p:cNvCxnSpPr>
            <p:nvPr/>
          </p:nvCxnSpPr>
          <p:spPr bwMode="auto">
            <a:xfrm flipV="1">
              <a:off x="3704741" y="5314561"/>
              <a:ext cx="1413510" cy="224155"/>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4104" name="AutoShape 8"/>
            <p:cNvCxnSpPr>
              <a:cxnSpLocks noChangeShapeType="1"/>
            </p:cNvCxnSpPr>
            <p:nvPr/>
          </p:nvCxnSpPr>
          <p:spPr bwMode="auto">
            <a:xfrm flipV="1">
              <a:off x="3679341" y="5433306"/>
              <a:ext cx="1438910" cy="194945"/>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4105" name="AutoShape 9"/>
            <p:cNvCxnSpPr>
              <a:cxnSpLocks noChangeShapeType="1"/>
            </p:cNvCxnSpPr>
            <p:nvPr/>
          </p:nvCxnSpPr>
          <p:spPr bwMode="auto">
            <a:xfrm flipV="1">
              <a:off x="3704741" y="5538716"/>
              <a:ext cx="1413510" cy="23368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091237496"/>
      </p:ext>
    </p:extLst>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9"/>
          </p:nvPr>
        </p:nvSpPr>
        <p:spPr/>
        <p:txBody>
          <a:bodyPr/>
          <a:lstStyle/>
          <a:p>
            <a:pPr>
              <a:defRPr/>
            </a:pPr>
            <a:fld id="{7625245B-3458-40EC-B728-2410E5716474}" type="slidenum">
              <a:rPr lang="es-ES_tradnl" smtClean="0"/>
              <a:pPr>
                <a:defRPr/>
              </a:pPr>
              <a:t>7</a:t>
            </a:fld>
            <a:endParaRPr lang="es-ES_tradnl" dirty="0"/>
          </a:p>
        </p:txBody>
      </p:sp>
      <p:sp>
        <p:nvSpPr>
          <p:cNvPr id="6" name="8 Título"/>
          <p:cNvSpPr>
            <a:spLocks noGrp="1"/>
          </p:cNvSpPr>
          <p:nvPr>
            <p:ph type="ctrTitle"/>
          </p:nvPr>
        </p:nvSpPr>
        <p:spPr bwMode="auto">
          <a:xfrm>
            <a:off x="174588" y="116632"/>
            <a:ext cx="8742362" cy="1081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ES" altLang="es-ES" sz="2800" dirty="0"/>
              <a:t>Descripción del proceso generador de la inconsistencia del Anexo de Entidades Reportantes del Nivel Nacional </a:t>
            </a:r>
          </a:p>
        </p:txBody>
      </p:sp>
      <p:sp>
        <p:nvSpPr>
          <p:cNvPr id="3" name="2 CuadroTexto"/>
          <p:cNvSpPr txBox="1"/>
          <p:nvPr/>
        </p:nvSpPr>
        <p:spPr>
          <a:xfrm>
            <a:off x="251520" y="1988840"/>
            <a:ext cx="8665430" cy="2923877"/>
          </a:xfrm>
          <a:prstGeom prst="rect">
            <a:avLst/>
          </a:prstGeom>
          <a:noFill/>
        </p:spPr>
        <p:txBody>
          <a:bodyPr wrap="square" rtlCol="0">
            <a:spAutoFit/>
          </a:bodyPr>
          <a:lstStyle/>
          <a:p>
            <a:pPr lvl="0" algn="just"/>
            <a:r>
              <a:rPr lang="es-CO" dirty="0">
                <a:latin typeface="+mj-lt"/>
              </a:rPr>
              <a:t> La presentación (</a:t>
            </a:r>
            <a:r>
              <a:rPr lang="es-CO" dirty="0" err="1">
                <a:latin typeface="+mj-lt"/>
              </a:rPr>
              <a:t>Power</a:t>
            </a:r>
            <a:r>
              <a:rPr lang="es-CO" dirty="0">
                <a:latin typeface="+mj-lt"/>
              </a:rPr>
              <a:t> </a:t>
            </a:r>
            <a:r>
              <a:rPr lang="es-CO" dirty="0" err="1">
                <a:latin typeface="+mj-lt"/>
              </a:rPr>
              <a:t>point</a:t>
            </a:r>
            <a:r>
              <a:rPr lang="es-CO" dirty="0">
                <a:latin typeface="+mj-lt"/>
              </a:rPr>
              <a:t>) realizada en la CLC, el 26 de agosto de los corrientes, la diapositiva 14 “Calificación promedio por grupo”, con su respectivo hipervínculo “Calificaciones por entidad para el nivel Nacional”, contiene la calificación reportada por cada entidad contable en la plataforma informática CHIP, que concuerda con la reportada por cada una de las entidades del nivel Nacional y que fue presentada por el suscrito en la sesión de comisión ya referida, como se observa a continuación:</a:t>
            </a:r>
          </a:p>
        </p:txBody>
      </p:sp>
    </p:spTree>
    <p:extLst>
      <p:ext uri="{BB962C8B-B14F-4D97-AF65-F5344CB8AC3E}">
        <p14:creationId xmlns:p14="http://schemas.microsoft.com/office/powerpoint/2010/main" val="1842594324"/>
      </p:ext>
    </p:extLst>
  </p:cSld>
  <p:clrMapOvr>
    <a:masterClrMapping/>
  </p:clrMapOvr>
  <p:transition spd="slow">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9"/>
          </p:nvPr>
        </p:nvSpPr>
        <p:spPr/>
        <p:txBody>
          <a:bodyPr/>
          <a:lstStyle/>
          <a:p>
            <a:pPr>
              <a:defRPr/>
            </a:pPr>
            <a:fld id="{7625245B-3458-40EC-B728-2410E5716474}" type="slidenum">
              <a:rPr lang="es-ES_tradnl" smtClean="0"/>
              <a:pPr>
                <a:defRPr/>
              </a:pPr>
              <a:t>8</a:t>
            </a:fld>
            <a:endParaRPr lang="es-ES_tradnl" dirty="0"/>
          </a:p>
        </p:txBody>
      </p:sp>
      <p:sp>
        <p:nvSpPr>
          <p:cNvPr id="6" name="8 Título"/>
          <p:cNvSpPr>
            <a:spLocks noGrp="1"/>
          </p:cNvSpPr>
          <p:nvPr>
            <p:ph type="ctrTitle"/>
          </p:nvPr>
        </p:nvSpPr>
        <p:spPr bwMode="auto">
          <a:xfrm>
            <a:off x="150813" y="259681"/>
            <a:ext cx="8742362" cy="1081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ES" sz="4000" dirty="0"/>
              <a:t>Calificación Promedio por Grupo</a:t>
            </a:r>
            <a:endParaRPr lang="es-ES" altLang="es-ES" sz="4000" dirty="0"/>
          </a:p>
        </p:txBody>
      </p:sp>
      <p:pic>
        <p:nvPicPr>
          <p:cNvPr id="7" name="Picture 3">
            <a:hlinkClick r:id="rId2" action="ppaction://hlinkfile"/>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t="7027"/>
          <a:stretch/>
        </p:blipFill>
        <p:spPr bwMode="auto">
          <a:xfrm>
            <a:off x="125412" y="1340768"/>
            <a:ext cx="8911083" cy="5448970"/>
          </a:xfrm>
          <a:prstGeom prst="rect">
            <a:avLst/>
          </a:prstGeom>
          <a:noFill/>
          <a:ln w="9525">
            <a:solidFill>
              <a:schemeClr val="tx1"/>
            </a:solidFill>
            <a:miter lim="800000"/>
            <a:headEnd/>
            <a:tailEnd/>
          </a:ln>
          <a:effectLst>
            <a:glow rad="635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54173074"/>
      </p:ext>
    </p:extLst>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3617988"/>
      </p:ext>
    </p:extLst>
  </p:cSld>
  <p:clrMapOvr>
    <a:masterClrMapping/>
  </p:clrMapOvr>
  <p:transition spd="slow">
    <p:split orient="vert"/>
  </p:transition>
</p:sld>
</file>

<file path=ppt/theme/theme1.xml><?xml version="1.0" encoding="utf-8"?>
<a:theme xmlns:a="http://schemas.openxmlformats.org/drawingml/2006/main" name="CapacitacionesCGN_2015_abril29">
  <a:themeElements>
    <a:clrScheme name="plantilla_presentacion_MHC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B369A"/>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1B369A"/>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lantilla_presentacion_MHC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lantilla_presentacion_MHC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lantilla_presentacion_MHC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lantilla_presentacion_MHC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lantilla_presentacion_MHC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lantilla_presentacion_MHC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lantilla_presentacion_MHC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CapacitacionesCGN_2015_abril29</Template>
  <TotalTime>1756</TotalTime>
  <Words>679</Words>
  <Application>Microsoft Office PowerPoint</Application>
  <PresentationFormat>Presentación en pantalla (4:3)</PresentationFormat>
  <Paragraphs>50</Paragraphs>
  <Slides>9</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 Narrow</vt:lpstr>
      <vt:lpstr>Calibri</vt:lpstr>
      <vt:lpstr>Calibri Light</vt:lpstr>
      <vt:lpstr>Sylfaen</vt:lpstr>
      <vt:lpstr>Times New Roman</vt:lpstr>
      <vt:lpstr>CapacitacionesCGN_2015_abril29</vt:lpstr>
      <vt:lpstr>Presentación de PowerPoint</vt:lpstr>
      <vt:lpstr>Presentación de PowerPoint</vt:lpstr>
      <vt:lpstr>Descripción del proceso generador de la inconsistencia del Anexo de Entidades Reportantes del Nivel Nacional </vt:lpstr>
      <vt:lpstr>Descripción del proceso generador de la inconsistencia del Anexo de Entidades Reportantes del Nivel Nacional </vt:lpstr>
      <vt:lpstr>Descripción del proceso generador de la inconsistencia del Anexo de Entidades Reportantes del Nivel Nacional </vt:lpstr>
      <vt:lpstr>Descripción del proceso generador de la inconsistencia del Anexo de Entidades Reportantes del Nivel Nacional </vt:lpstr>
      <vt:lpstr>Descripción del proceso generador de la inconsistencia del Anexo de Entidades Reportantes del Nivel Nacional </vt:lpstr>
      <vt:lpstr>Calificación Promedio por Grupo</vt:lpstr>
      <vt:lpstr>Presentación de PowerPoint</vt:lpstr>
    </vt:vector>
  </TitlesOfParts>
  <Manager>Juan Carlos Tarazona</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Mercedes Jurado Perez</dc:creator>
  <cp:keywords>Plantillas, Presentaciones, PowerPoint, Imágen Institucional</cp:keywords>
  <dc:description>Actualizada con Logo 15 años Calidad Agosto 2011</dc:description>
  <cp:lastModifiedBy>Carlos Estrada</cp:lastModifiedBy>
  <cp:revision>200</cp:revision>
  <cp:lastPrinted>2015-09-01T22:51:41Z</cp:lastPrinted>
  <dcterms:created xsi:type="dcterms:W3CDTF">2015-08-14T16:00:23Z</dcterms:created>
  <dcterms:modified xsi:type="dcterms:W3CDTF">2021-05-27T14:18:03Z</dcterms:modified>
</cp:coreProperties>
</file>