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5" r:id="rId2"/>
    <p:sldId id="256" r:id="rId3"/>
    <p:sldId id="257" r:id="rId4"/>
    <p:sldId id="259" r:id="rId5"/>
    <p:sldId id="270" r:id="rId6"/>
    <p:sldId id="276" r:id="rId7"/>
    <p:sldId id="277" r:id="rId8"/>
    <p:sldId id="278" r:id="rId9"/>
    <p:sldId id="280" r:id="rId10"/>
    <p:sldId id="258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8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A1D6AA9-4B64-6E40-B10F-637D701333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1A6AB2-7F5A-1D4B-9B29-F198B4DADA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34F8F-AE4D-524A-A7F1-69A1EC9796F5}" type="datetimeFigureOut">
              <a:rPr lang="es-CO" smtClean="0"/>
              <a:t>26/11/23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F10ACC-F18E-B04C-989B-4AA255CEC1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49122F-0928-D647-8FE6-FB7BB4073B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609A0-6A49-9740-9E65-4FE5D5654E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0612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D6192-14B9-454A-8C03-E440E24C6591}" type="datetimeFigureOut">
              <a:rPr lang="es-ES" smtClean="0"/>
              <a:t>26/11/23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2468E-6EE8-4CC1-8C3E-6BA63572A3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92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ED071-DA64-4213-87C1-3B5B4E1CB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F2F620-0496-4F7F-8B15-D12A9539C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1E8277-F7F5-4C2A-896A-4F3DA607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AD7D-6371-4C28-A629-9345559DCF8E}" type="datetimeFigureOut">
              <a:rPr lang="es-ES" smtClean="0"/>
              <a:t>26/11/23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B75C11-C635-4467-831B-5AC9D206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B6A07C-27A5-45D8-86F9-5CF87EE1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35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0D4A673-96F6-4C55-8E73-C9C2ED0A0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2" y="-4735"/>
            <a:ext cx="12198508" cy="6859518"/>
          </a:xfrm>
          <a:prstGeom prst="rect">
            <a:avLst/>
          </a:prstGeom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ADCB4CE6-798E-44D2-86F9-BD949FDFF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894275"/>
            <a:ext cx="9144000" cy="2904213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agregar texto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2A88C14-CB85-4280-9F25-6FDBE0750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365125"/>
            <a:ext cx="9144000" cy="2350149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/>
              <a:t>Haga clic para agregar el título</a:t>
            </a:r>
          </a:p>
        </p:txBody>
      </p:sp>
    </p:spTree>
    <p:extLst>
      <p:ext uri="{BB962C8B-B14F-4D97-AF65-F5344CB8AC3E}">
        <p14:creationId xmlns:p14="http://schemas.microsoft.com/office/powerpoint/2010/main" val="309487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E6EA02-E4B4-4043-B226-95CFF17E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CCDEB2-5A67-4B58-A4FE-F2AE3D19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AD7D-6371-4C28-A629-9345559DCF8E}" type="datetimeFigureOut">
              <a:rPr lang="es-ES" smtClean="0"/>
              <a:t>26/11/23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728490-B977-4E7F-BDE5-85B2057F2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54DC32-2D4B-4D6B-9DEB-A51B0C87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75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lti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cias">
            <a:extLst>
              <a:ext uri="{FF2B5EF4-FFF2-40B4-BE49-F238E27FC236}">
                <a16:creationId xmlns:a16="http://schemas.microsoft.com/office/drawing/2014/main" id="{6B6967C9-8FE2-4AE5-987F-BAC46533B364}"/>
              </a:ext>
            </a:extLst>
          </p:cNvPr>
          <p:cNvSpPr txBox="1"/>
          <p:nvPr/>
        </p:nvSpPr>
        <p:spPr>
          <a:xfrm>
            <a:off x="3187743" y="1500178"/>
            <a:ext cx="6014788" cy="15695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8558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9599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ea typeface="Adobe Heiti Std R" panose="020B0400000000000000" pitchFamily="34" charset="-128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12" name="Contáctenos" descr="http://www.cartagenacaribe.com/images/boton-contactenos.png">
            <a:extLst>
              <a:ext uri="{FF2B5EF4-FFF2-40B4-BE49-F238E27FC236}">
                <a16:creationId xmlns:a16="http://schemas.microsoft.com/office/drawing/2014/main" id="{9302C710-103E-4813-9518-9B6E230C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26" y="5371132"/>
            <a:ext cx="2224617" cy="56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ágina web ">
            <a:extLst>
              <a:ext uri="{FF2B5EF4-FFF2-40B4-BE49-F238E27FC236}">
                <a16:creationId xmlns:a16="http://schemas.microsoft.com/office/drawing/2014/main" id="{AA4172F2-EC1F-482A-875E-485EE8464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528" y="5514090"/>
            <a:ext cx="3879588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216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www.contaduria.gov.co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082F851-A9BF-A04E-BF59-1C70AA2BCE25}"/>
              </a:ext>
            </a:extLst>
          </p:cNvPr>
          <p:cNvSpPr/>
          <p:nvPr userDrawn="1"/>
        </p:nvSpPr>
        <p:spPr>
          <a:xfrm>
            <a:off x="8635305" y="4126518"/>
            <a:ext cx="2646175" cy="20867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6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8FF66E-9BED-1245-896A-CE90F6256901}"/>
              </a:ext>
            </a:extLst>
          </p:cNvPr>
          <p:cNvSpPr txBox="1"/>
          <p:nvPr userDrawn="1"/>
        </p:nvSpPr>
        <p:spPr>
          <a:xfrm>
            <a:off x="9015450" y="4883299"/>
            <a:ext cx="1885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2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Coloque </a:t>
            </a:r>
            <a:r>
              <a:rPr lang="es-CO" sz="132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</a:t>
            </a:r>
          </a:p>
          <a:p>
            <a:pPr algn="ctr"/>
            <a:r>
              <a:rPr lang="es-CO" sz="132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código QR</a:t>
            </a:r>
          </a:p>
          <a:p>
            <a:endParaRPr lang="es-CO" sz="216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2ED858A-816A-9145-AB63-F8172331A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8" y="4168203"/>
            <a:ext cx="5370441" cy="97708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1AA2C4F-15A6-E04E-841D-37EEEDF25782}"/>
              </a:ext>
            </a:extLst>
          </p:cNvPr>
          <p:cNvSpPr txBox="1"/>
          <p:nvPr userDrawn="1"/>
        </p:nvSpPr>
        <p:spPr>
          <a:xfrm>
            <a:off x="930303" y="2916425"/>
            <a:ext cx="10517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PERMITIRNOS HACER PÚBLICO LO PÚBLICO </a:t>
            </a:r>
            <a:endParaRPr lang="es-CO" sz="6600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B702C39-4D3C-F14A-B3E3-F848102E5E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" y="12754"/>
            <a:ext cx="12198509" cy="684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lti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F8EE9ED-2C95-3E47-986E-F942BD2386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42A99-4B08-9D4B-83B6-290F648A35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2"/>
            <a:ext cx="12198509" cy="686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63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4BD86C-C359-4632-BFC8-E815B5F82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AD7D-6371-4C28-A629-9345559DCF8E}" type="datetimeFigureOut">
              <a:rPr lang="es-ES" smtClean="0"/>
              <a:t>26/11/23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8200E7-17DE-439B-896D-92A0CA86A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4B0E27-EB5F-4E76-B86B-51B5DF1E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219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lti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cias">
            <a:extLst>
              <a:ext uri="{FF2B5EF4-FFF2-40B4-BE49-F238E27FC236}">
                <a16:creationId xmlns:a16="http://schemas.microsoft.com/office/drawing/2014/main" id="{6B6967C9-8FE2-4AE5-987F-BAC46533B364}"/>
              </a:ext>
            </a:extLst>
          </p:cNvPr>
          <p:cNvSpPr txBox="1"/>
          <p:nvPr/>
        </p:nvSpPr>
        <p:spPr>
          <a:xfrm>
            <a:off x="3126783" y="890578"/>
            <a:ext cx="6014788" cy="15695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8558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95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ea typeface="Adobe Heiti Std R" panose="020B0400000000000000" pitchFamily="34" charset="-128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4" name="Por permitirnos hacer público lo público">
            <a:extLst>
              <a:ext uri="{FF2B5EF4-FFF2-40B4-BE49-F238E27FC236}">
                <a16:creationId xmlns:a16="http://schemas.microsoft.com/office/drawing/2014/main" id="{EAE09290-6C97-4170-9719-531156550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2978809"/>
            <a:ext cx="10852151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Facebook @contaduriageneraldelanacion">
            <a:extLst>
              <a:ext uri="{FF2B5EF4-FFF2-40B4-BE49-F238E27FC236}">
                <a16:creationId xmlns:a16="http://schemas.microsoft.com/office/drawing/2014/main" id="{BE2BAC3C-4FBE-4624-A64B-ABBC20076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67" y="3817920"/>
            <a:ext cx="5294664" cy="72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witter @contaduria_cgn">
            <a:extLst>
              <a:ext uri="{FF2B5EF4-FFF2-40B4-BE49-F238E27FC236}">
                <a16:creationId xmlns:a16="http://schemas.microsoft.com/office/drawing/2014/main" id="{1654F67F-ADDF-4046-9FD9-4F96F7963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81" y="4347707"/>
            <a:ext cx="3269552" cy="71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YouTube CGNoficial">
            <a:extLst>
              <a:ext uri="{FF2B5EF4-FFF2-40B4-BE49-F238E27FC236}">
                <a16:creationId xmlns:a16="http://schemas.microsoft.com/office/drawing/2014/main" id="{98251290-9674-46EC-82C8-4AAD2FC753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77" y="4988996"/>
            <a:ext cx="2716896" cy="73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áctenos" descr="http://www.cartagenacaribe.com/images/boton-contactenos.png">
            <a:extLst>
              <a:ext uri="{FF2B5EF4-FFF2-40B4-BE49-F238E27FC236}">
                <a16:creationId xmlns:a16="http://schemas.microsoft.com/office/drawing/2014/main" id="{9302C710-103E-4813-9518-9B6E230C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5058273"/>
            <a:ext cx="2224617" cy="56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ágina web ">
            <a:extLst>
              <a:ext uri="{FF2B5EF4-FFF2-40B4-BE49-F238E27FC236}">
                <a16:creationId xmlns:a16="http://schemas.microsoft.com/office/drawing/2014/main" id="{AA4172F2-EC1F-482A-875E-485EE8464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413" y="6147059"/>
            <a:ext cx="3496470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2160" i="1" dirty="0">
                <a:solidFill>
                  <a:srgbClr val="7F7F7F"/>
                </a:solidFill>
                <a:latin typeface="Montserrat" pitchFamily="2" charset="0"/>
                <a:ea typeface="Adobe Heiti Std R" panose="020B0400000000000000" pitchFamily="34" charset="-128"/>
                <a:cs typeface="Arial" panose="020B0604020202020204" pitchFamily="34" charset="0"/>
              </a:rPr>
              <a:t>www.contaduria.gov.co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082F851-A9BF-A04E-BF59-1C70AA2BCE25}"/>
              </a:ext>
            </a:extLst>
          </p:cNvPr>
          <p:cNvSpPr/>
          <p:nvPr userDrawn="1"/>
        </p:nvSpPr>
        <p:spPr>
          <a:xfrm>
            <a:off x="8574345" y="3858294"/>
            <a:ext cx="2646175" cy="20867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6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8FF66E-9BED-1245-896A-CE90F6256901}"/>
              </a:ext>
            </a:extLst>
          </p:cNvPr>
          <p:cNvSpPr txBox="1"/>
          <p:nvPr userDrawn="1"/>
        </p:nvSpPr>
        <p:spPr>
          <a:xfrm>
            <a:off x="8954490" y="4615075"/>
            <a:ext cx="1885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20" dirty="0">
                <a:solidFill>
                  <a:schemeClr val="bg2">
                    <a:lumMod val="10000"/>
                  </a:schemeClr>
                </a:solidFill>
                <a:latin typeface="Montserrat" pitchFamily="2" charset="0"/>
              </a:rPr>
              <a:t>Coloque AQUÍ</a:t>
            </a:r>
          </a:p>
          <a:p>
            <a:pPr algn="ctr"/>
            <a:r>
              <a:rPr lang="es-CO" sz="1320" dirty="0">
                <a:solidFill>
                  <a:schemeClr val="bg2">
                    <a:lumMod val="10000"/>
                  </a:schemeClr>
                </a:solidFill>
                <a:latin typeface="Montserrat" pitchFamily="2" charset="0"/>
              </a:rPr>
              <a:t>el código QR</a:t>
            </a:r>
          </a:p>
          <a:p>
            <a:endParaRPr lang="es-CO" sz="2160" dirty="0"/>
          </a:p>
        </p:txBody>
      </p:sp>
    </p:spTree>
    <p:extLst>
      <p:ext uri="{BB962C8B-B14F-4D97-AF65-F5344CB8AC3E}">
        <p14:creationId xmlns:p14="http://schemas.microsoft.com/office/powerpoint/2010/main" val="3544037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ción Logosímbolo C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ción Logosímbolo CGN" hidden="1">
            <a:hlinkClick r:id="" action="ppaction://media"/>
            <a:extLst>
              <a:ext uri="{FF2B5EF4-FFF2-40B4-BE49-F238E27FC236}">
                <a16:creationId xmlns:a16="http://schemas.microsoft.com/office/drawing/2014/main" id="{F25F04D2-8427-6E4E-9078-6DFAD20EB89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97047" y="0"/>
            <a:ext cx="13546667" cy="6858000"/>
          </a:xfrm>
          <a:prstGeom prst="rect">
            <a:avLst/>
          </a:prstGeom>
        </p:spPr>
      </p:pic>
      <p:sp>
        <p:nvSpPr>
          <p:cNvPr id="3" name="Animación Logosímbolo CGN" hidden="1">
            <a:extLst>
              <a:ext uri="{FF2B5EF4-FFF2-40B4-BE49-F238E27FC236}">
                <a16:creationId xmlns:a16="http://schemas.microsoft.com/office/drawing/2014/main" id="{3A7C02AC-8BF8-2042-B863-19C11F75F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Animación </a:t>
            </a:r>
            <a:r>
              <a:rPr lang="es-ES" dirty="0" err="1"/>
              <a:t>Logosímbolo</a:t>
            </a:r>
            <a:r>
              <a:rPr lang="es-ES" dirty="0"/>
              <a:t> CGN</a:t>
            </a:r>
            <a:endParaRPr lang="es-CO" dirty="0"/>
          </a:p>
        </p:txBody>
      </p:sp>
      <p:pic>
        <p:nvPicPr>
          <p:cNvPr id="4" name="Animación Logosímbolo de la CGN">
            <a:hlinkClick r:id="" action="ppaction://media"/>
            <a:extLst>
              <a:ext uri="{FF2B5EF4-FFF2-40B4-BE49-F238E27FC236}">
                <a16:creationId xmlns:a16="http://schemas.microsoft.com/office/drawing/2014/main" id="{4902A7B4-42B7-1241-97B3-BB19AF4804F5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28999" y="-21515"/>
            <a:ext cx="13546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39331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6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5BBB4-C1BE-456E-90BA-7DFCC4A6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88CAD9-F0DE-48BF-9E91-B0C7A3876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89359A-1685-47E1-9B7C-FEEBE9D9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AD7D-6371-4C28-A629-9345559DCF8E}" type="datetimeFigureOut">
              <a:rPr lang="es-ES" smtClean="0"/>
              <a:t>26/11/23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01EBDD-2B3E-4777-8064-F1D7CFBE6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235B0-F498-4E9E-B557-7AA6C788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90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0C7E7-BB81-4C5C-8438-02D95AE65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91F538-D42D-448E-99EE-90CACF5C4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DA4D22-B4AB-4DF0-9DF6-353C53317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AD7D-6371-4C28-A629-9345559DCF8E}" type="datetimeFigureOut">
              <a:rPr lang="es-ES" smtClean="0"/>
              <a:t>26/11/23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549D28-EC69-48F1-B7EE-8424EF32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A64DB2-90B1-4F3E-BAA5-031AE61BC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7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E3B4F-9FB2-4665-9C11-F929B3FE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60C7AE-4FFD-4FF4-BDA7-F0CAA131E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C4E0D3-F241-4CCE-B08B-ABB9130C2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6BA4FF-DFD3-4391-A004-B50569007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AD7D-6371-4C28-A629-9345559DCF8E}" type="datetimeFigureOut">
              <a:rPr lang="es-ES" smtClean="0"/>
              <a:t>26/11/23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C8CC48-A8B6-4AF8-97A5-17FE99D90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2C521C-909C-4E7F-BD19-30D838DE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33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4A8A0-29E4-4004-B8CB-1196583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F0888C-F8D9-46B3-BC8F-4811E109F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3A1878-03F9-4BA8-93A1-A3EA87900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B052509-2E70-4A61-9428-5DD550D2B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684D9E9-90D9-47E8-8697-94A63BA029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EB46A34-0CE5-4C6B-A224-7365FBF7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AD7D-6371-4C28-A629-9345559DCF8E}" type="datetimeFigureOut">
              <a:rPr lang="es-ES" smtClean="0"/>
              <a:t>26/11/23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ACE8558-02C8-4793-9700-E4ED66F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AED85B-C19D-4976-979C-3BE527BE7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7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0D4A673-96F6-4C55-8E73-C9C2ED0A0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4" y="-7951"/>
            <a:ext cx="12206135" cy="686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6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0D4A673-96F6-4C55-8E73-C9C2ED0A0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5" y="-5807"/>
            <a:ext cx="12206136" cy="686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8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0D4A673-96F6-4C55-8E73-C9C2ED0A0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2" y="-5807"/>
            <a:ext cx="12198509" cy="6861662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E4A376D-613F-42AF-9E9C-635B1CA312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63051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/>
              <a:t>Haga clic para agregar el título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ADCB4CE6-798E-44D2-86F9-BD949FDFF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4272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219502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0D4A673-96F6-4C55-8E73-C9C2ED0A0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2" y="-4735"/>
            <a:ext cx="12198509" cy="6859518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E4A376D-613F-42AF-9E9C-635B1CA312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63051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/>
              <a:t>Haga clic para agregar el título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ADCB4CE6-798E-44D2-86F9-BD949FDFF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4272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agregar texto</a:t>
            </a:r>
          </a:p>
        </p:txBody>
      </p:sp>
    </p:spTree>
    <p:extLst>
      <p:ext uri="{BB962C8B-B14F-4D97-AF65-F5344CB8AC3E}">
        <p14:creationId xmlns:p14="http://schemas.microsoft.com/office/powerpoint/2010/main" val="78130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564B185-2AC3-4599-8910-9E1E411A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184668-018A-4193-A679-FAD6609EF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1823AB-AF6D-44B0-AD8D-3B7DFBF3D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6AD7D-6371-4C28-A629-9345559DCF8E}" type="datetimeFigureOut">
              <a:rPr lang="es-ES" smtClean="0"/>
              <a:t>26/11/23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105D1-3914-4F18-BE14-87E37609C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1DB1A-B284-48E9-8F76-DC9C50D4E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462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6" r:id="rId7"/>
    <p:sldLayoutId id="2147483669" r:id="rId8"/>
    <p:sldLayoutId id="2147483671" r:id="rId9"/>
    <p:sldLayoutId id="2147483672" r:id="rId10"/>
    <p:sldLayoutId id="2147483660" r:id="rId11"/>
    <p:sldLayoutId id="2147483689" r:id="rId12"/>
    <p:sldLayoutId id="2147483703" r:id="rId13"/>
    <p:sldLayoutId id="2147483655" r:id="rId14"/>
    <p:sldLayoutId id="2147483665" r:id="rId15"/>
    <p:sldLayoutId id="214748370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393128"/>
      </p:ext>
    </p:extLst>
  </p:cSld>
  <p:clrMapOvr>
    <a:masterClrMapping/>
  </p:clrMapOvr>
  <p:transition spd="slow">
    <p:checke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60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079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214784-65E1-416C-8BEB-FC5455C12258}"/>
              </a:ext>
            </a:extLst>
          </p:cNvPr>
          <p:cNvSpPr txBox="1"/>
          <p:nvPr/>
        </p:nvSpPr>
        <p:spPr>
          <a:xfrm>
            <a:off x="688142" y="3363075"/>
            <a:ext cx="3754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de la presentación</a:t>
            </a:r>
            <a:endParaRPr lang="es-E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8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4D7FB47-B94D-4838-95CF-EB637E0C6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s-ES" sz="2000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05D6A24A-BACE-48AE-9F6F-B15C07A4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5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4D7FB47-B94D-4838-95CF-EB637E0C6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s-ES" sz="2000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05D6A24A-BACE-48AE-9F6F-B15C07A4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2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4D7FB47-B94D-4838-95CF-EB637E0C6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s-ES" sz="2000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05D6A24A-BACE-48AE-9F6F-B15C07A4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7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4D7FB47-B94D-4838-95CF-EB637E0C6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s-ES" sz="2000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05D6A24A-BACE-48AE-9F6F-B15C07A4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3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4D7FB47-B94D-4838-95CF-EB637E0C6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s-ES" sz="2000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05D6A24A-BACE-48AE-9F6F-B15C07A4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0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8248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</Words>
  <Application>Microsoft Macintosh PowerPoint</Application>
  <PresentationFormat>Panorámica</PresentationFormat>
  <Paragraphs>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Adobe Heiti Std R</vt:lpstr>
      <vt:lpstr>Arial</vt:lpstr>
      <vt:lpstr>Calibri</vt:lpstr>
      <vt:lpstr>Calibri Light</vt:lpstr>
      <vt:lpstr>Montserrat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Jose Calderon Rodriguez</dc:creator>
  <cp:lastModifiedBy>Microsoft Office User</cp:lastModifiedBy>
  <cp:revision>30</cp:revision>
  <dcterms:created xsi:type="dcterms:W3CDTF">2023-05-19T16:13:26Z</dcterms:created>
  <dcterms:modified xsi:type="dcterms:W3CDTF">2023-11-26T00:32:51Z</dcterms:modified>
</cp:coreProperties>
</file>