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772400" cy="10058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0828" autoAdjust="0"/>
  </p:normalViewPr>
  <p:slideViewPr>
    <p:cSldViewPr snapToGrid="0">
      <p:cViewPr varScale="1">
        <p:scale>
          <a:sx n="70" d="100"/>
          <a:sy n="70" d="100"/>
        </p:scale>
        <p:origin x="12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ABC21-3FEF-4B99-B3FF-4B421294FB6E}" type="datetimeFigureOut">
              <a:rPr lang="es-CO" smtClean="0"/>
              <a:t>6/07/2020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3119D-1364-4037-870C-E3B35FF3806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6575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838B15CC-C0CA-4905-B265-99E7781CF7EB}" type="datetime">
              <a:rPr lang="es-CO" sz="1200" b="0" strike="noStrike" spc="-1">
                <a:solidFill>
                  <a:srgbClr val="8B8B8B"/>
                </a:solidFill>
                <a:latin typeface="Calibri"/>
              </a:rPr>
              <a:t>6/07/2020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23AF7E7-C899-496F-AA4A-9602AFE5920C}" type="slidenum">
              <a:rPr lang="es-CO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9A3F4CC8-BE1A-4E30-8E74-E7E8AFC3408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3118F75-0042-42AD-A048-D54CAB0B1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5602" y="6231344"/>
            <a:ext cx="2398206" cy="525600"/>
          </a:xfrm>
          <a:prstGeom prst="rect">
            <a:avLst/>
          </a:prstGeom>
        </p:spPr>
      </p:pic>
      <p:sp>
        <p:nvSpPr>
          <p:cNvPr id="7" name="CustomShape 16">
            <a:extLst>
              <a:ext uri="{FF2B5EF4-FFF2-40B4-BE49-F238E27FC236}">
                <a16:creationId xmlns:a16="http://schemas.microsoft.com/office/drawing/2014/main" id="{C0CFEFE0-0330-47FE-AC1A-F8DC761FD5CE}"/>
              </a:ext>
            </a:extLst>
          </p:cNvPr>
          <p:cNvSpPr/>
          <p:nvPr/>
        </p:nvSpPr>
        <p:spPr>
          <a:xfrm>
            <a:off x="18102" y="6281872"/>
            <a:ext cx="7264440" cy="52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451"/>
              </a:spcAft>
            </a:pPr>
            <a:r>
              <a:rPr lang="es-CO" sz="2000" b="1" strike="noStrike" spc="-1" dirty="0">
                <a:solidFill>
                  <a:srgbClr val="000000"/>
                </a:solidFill>
                <a:latin typeface="Calibri"/>
                <a:ea typeface="Verdana"/>
              </a:rPr>
              <a:t>¡NUESTRA CULTURA: PROTEGER EL MEDIO AMBIENTE!</a:t>
            </a:r>
            <a:endParaRPr lang="es-CO" sz="2000" b="0" strike="noStrike" spc="-1" dirty="0">
              <a:latin typeface="Arial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BF1E432-E558-4644-B75D-DE5E93693D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3" y="1096017"/>
            <a:ext cx="5554581" cy="51878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53963E2-406E-45E0-A700-D27F2D48C28A}"/>
              </a:ext>
            </a:extLst>
          </p:cNvPr>
          <p:cNvSpPr txBox="1"/>
          <p:nvPr/>
        </p:nvSpPr>
        <p:spPr>
          <a:xfrm>
            <a:off x="506856" y="252039"/>
            <a:ext cx="8431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accent2">
                    <a:lumMod val="75000"/>
                  </a:schemeClr>
                </a:solidFill>
              </a:rPr>
              <a:t>DÍA  DE LA CONSERVACIÓN DEL SUELO</a:t>
            </a:r>
            <a:endParaRPr lang="es-CO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B88EE73-4A52-48F0-9BE2-A0C3C28D3BDF}"/>
              </a:ext>
            </a:extLst>
          </p:cNvPr>
          <p:cNvSpPr txBox="1"/>
          <p:nvPr/>
        </p:nvSpPr>
        <p:spPr>
          <a:xfrm>
            <a:off x="1802296" y="887342"/>
            <a:ext cx="2769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accent2">
                    <a:lumMod val="75000"/>
                  </a:schemeClr>
                </a:solidFill>
              </a:rPr>
              <a:t>7 DE JULIO </a:t>
            </a:r>
            <a:endParaRPr lang="es-CO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E202587-4BEA-46AE-8E73-02F16AA7EE54}"/>
              </a:ext>
            </a:extLst>
          </p:cNvPr>
          <p:cNvSpPr txBox="1"/>
          <p:nvPr/>
        </p:nvSpPr>
        <p:spPr>
          <a:xfrm>
            <a:off x="5418994" y="2278620"/>
            <a:ext cx="357481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solidFill>
                  <a:schemeClr val="accent2">
                    <a:lumMod val="75000"/>
                  </a:schemeClr>
                </a:solidFill>
              </a:rPr>
              <a:t>1.</a:t>
            </a:r>
            <a:r>
              <a:rPr lang="es-ES" sz="2200" dirty="0"/>
              <a:t>Es  un recurso no </a:t>
            </a:r>
            <a:r>
              <a:rPr lang="es-ES" sz="2200" b="1" dirty="0"/>
              <a:t>RENOVABLE.</a:t>
            </a:r>
          </a:p>
          <a:p>
            <a:r>
              <a:rPr lang="es-ES" sz="2200" b="1" dirty="0">
                <a:solidFill>
                  <a:schemeClr val="accent2">
                    <a:lumMod val="75000"/>
                  </a:schemeClr>
                </a:solidFill>
              </a:rPr>
              <a:t>2.</a:t>
            </a:r>
            <a:r>
              <a:rPr lang="es-ES" sz="2200" dirty="0"/>
              <a:t>El 95 % de los alimentos </a:t>
            </a:r>
          </a:p>
          <a:p>
            <a:r>
              <a:rPr lang="es-ES" sz="2200" dirty="0"/>
              <a:t>que consumimos provienen del suelo. </a:t>
            </a:r>
          </a:p>
          <a:p>
            <a:r>
              <a:rPr lang="es-ES" sz="2200" b="1" dirty="0">
                <a:solidFill>
                  <a:schemeClr val="accent2">
                    <a:lumMod val="75000"/>
                  </a:schemeClr>
                </a:solidFill>
              </a:rPr>
              <a:t>3. </a:t>
            </a:r>
            <a:r>
              <a:rPr lang="es-ES" sz="2200" dirty="0"/>
              <a:t>Es el hogar de muchas especies de plantas y animales.</a:t>
            </a:r>
          </a:p>
          <a:p>
            <a:r>
              <a:rPr lang="es-ES" sz="2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s-CO" sz="2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89A99A9-1C29-4BAA-8B76-60B018EF31CC}"/>
              </a:ext>
            </a:extLst>
          </p:cNvPr>
          <p:cNvSpPr txBox="1"/>
          <p:nvPr/>
        </p:nvSpPr>
        <p:spPr>
          <a:xfrm>
            <a:off x="4975714" y="1597729"/>
            <a:ext cx="4221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¿Por qué cuidarlo?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5A75854C-76D8-480C-B66E-A94AF05FBF8D}"/>
              </a:ext>
            </a:extLst>
          </p:cNvPr>
          <p:cNvSpPr txBox="1"/>
          <p:nvPr/>
        </p:nvSpPr>
        <p:spPr>
          <a:xfrm>
            <a:off x="506856" y="5321800"/>
            <a:ext cx="3956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D6D288DC-CDA8-40A5-84AA-F0EAC0ADD622}"/>
              </a:ext>
            </a:extLst>
          </p:cNvPr>
          <p:cNvSpPr txBox="1"/>
          <p:nvPr/>
        </p:nvSpPr>
        <p:spPr>
          <a:xfrm>
            <a:off x="4896344" y="5455412"/>
            <a:ext cx="46201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solidFill>
                  <a:schemeClr val="accent2">
                    <a:lumMod val="75000"/>
                  </a:schemeClr>
                </a:solidFill>
              </a:rPr>
              <a:t>#CUIDEMOSNUESTROSUELO </a:t>
            </a:r>
          </a:p>
        </p:txBody>
      </p:sp>
    </p:spTree>
    <p:extLst>
      <p:ext uri="{BB962C8B-B14F-4D97-AF65-F5344CB8AC3E}">
        <p14:creationId xmlns:p14="http://schemas.microsoft.com/office/powerpoint/2010/main" val="3743892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837</TotalTime>
  <Words>61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Dayana</dc:creator>
  <dc:description/>
  <cp:lastModifiedBy>Dayana</cp:lastModifiedBy>
  <cp:revision>28</cp:revision>
  <dcterms:created xsi:type="dcterms:W3CDTF">2020-06-10T02:53:19Z</dcterms:created>
  <dcterms:modified xsi:type="dcterms:W3CDTF">2020-07-06T17:09:38Z</dcterms:modified>
  <dc:language>es-CO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