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sldIdLst>
    <p:sldId id="257" r:id="rId13"/>
    <p:sldId id="258" r:id="rId14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8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4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5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5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7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9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0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0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0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1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1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1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4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4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5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5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5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5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6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7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8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8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8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9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9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9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9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9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0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0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endParaRPr lang="es-CO" sz="28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endParaRPr lang="es-CO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endParaRPr lang="es-CO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endParaRPr lang="es-CO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18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3FE5CE6-C92E-42F1-9826-0209B43647AD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25D38DE-EAF9-4A1B-AB25-F605EB253402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2280" cy="16002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2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3200" b="0" strike="noStrike" spc="-1">
              <a:latin typeface="Arial"/>
            </a:endParaRPr>
          </a:p>
        </p:txBody>
      </p:sp>
      <p:sp>
        <p:nvSpPr>
          <p:cNvPr id="372" name="PlaceHolder 2"/>
          <p:cNvSpPr>
            <a:spLocks noGrp="1"/>
          </p:cNvSpPr>
          <p:nvPr>
            <p:ph type="title"/>
          </p:nvPr>
        </p:nvSpPr>
        <p:spPr>
          <a:xfrm>
            <a:off x="5183280" y="987480"/>
            <a:ext cx="6172200" cy="487368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73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2280" cy="3811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6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374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10A3329-647D-4754-83EC-4AB6533C2634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375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76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4010C05-A82E-464C-B2D0-510FE992B8B2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4400" b="0" strike="noStrike" spc="-1">
              <a:latin typeface="Arial"/>
            </a:endParaRPr>
          </a:p>
        </p:txBody>
      </p:sp>
      <p:sp>
        <p:nvSpPr>
          <p:cNvPr id="4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</p:spPr>
        <p:txBody>
          <a:bodyPr vert="ver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endParaRPr lang="es-CO" sz="28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endParaRPr lang="es-CO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endParaRPr lang="es-CO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endParaRPr lang="es-CO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1800" b="0" strike="noStrike" spc="-1">
              <a:latin typeface="Arial"/>
            </a:endParaRPr>
          </a:p>
        </p:txBody>
      </p:sp>
      <p:sp>
        <p:nvSpPr>
          <p:cNvPr id="41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DF1078D-53B0-4E41-8CE2-849D2B1A51A1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1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41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9694712-5CE1-49BE-9977-270ADC9005C2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840"/>
          </a:xfrm>
          <a:prstGeom prst="rect">
            <a:avLst/>
          </a:prstGeom>
        </p:spPr>
        <p:txBody>
          <a:bodyPr vert="vert" anchorCtr="1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4400" b="0" strike="noStrike" spc="-1">
              <a:latin typeface="Arial"/>
            </a:endParaRPr>
          </a:p>
        </p:txBody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4240" cy="5811840"/>
          </a:xfrm>
          <a:prstGeom prst="rect">
            <a:avLst/>
          </a:prstGeom>
        </p:spPr>
        <p:txBody>
          <a:bodyPr vert="ver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endParaRPr lang="es-CO" sz="28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endParaRPr lang="es-CO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endParaRPr lang="es-CO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endParaRPr lang="es-CO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1800" b="0" strike="noStrike" spc="-1">
              <a:latin typeface="Arial"/>
            </a:endParaRPr>
          </a:p>
        </p:txBody>
      </p:sp>
      <p:sp>
        <p:nvSpPr>
          <p:cNvPr id="456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2CF9F62-AF43-4017-94CF-18570508923F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57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458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F72FBDC-EF03-4003-BBAA-65FCB5CCFAC1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</p:spPr>
        <p:txBody>
          <a:bodyPr anchor="b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5B9E06E-45CC-40D7-A1F7-7DB1BD2A318F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2740661-1764-42EE-BECC-BD233C6FE71B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br/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br/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18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37A6179-FDC8-4D59-BBBB-2C2D34FE0EFE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D7F73E7-B96F-49B2-81A4-E3D06777FB1A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600" cy="285264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600" cy="1500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898989"/>
                </a:solidFill>
                <a:latin typeface="Calibri"/>
              </a:rPr>
              <a:t>Haga clic para modificar los estilos de texto del patrón</a:t>
            </a:r>
            <a:endParaRPr lang="es-CO" sz="24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93CFC82-D994-488C-A2FB-93FC8A5B36BE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69850EF-5D9E-4790-B03B-01EBAA6629C7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4400" b="0" strike="noStrike" spc="-1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title"/>
          </p:nvPr>
        </p:nvSpPr>
        <p:spPr>
          <a:xfrm>
            <a:off x="838080" y="1825560"/>
            <a:ext cx="5181480" cy="43513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br/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br/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1800" b="0" strike="noStrike" spc="-1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title"/>
          </p:nvPr>
        </p:nvSpPr>
        <p:spPr>
          <a:xfrm>
            <a:off x="6172200" y="1825560"/>
            <a:ext cx="5181480" cy="43513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br/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br/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1800" b="0" strike="noStrike" spc="-1"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9722DF9-6C8D-4A1C-BDF3-C046EA79A269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F46C6FA-8F74-48E5-A83E-34F944985CA7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4400" b="0" strike="noStrike" spc="-1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720" cy="82404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endParaRPr lang="es-CO" sz="2400" b="0" strike="noStrike" spc="-1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title"/>
          </p:nvPr>
        </p:nvSpPr>
        <p:spPr>
          <a:xfrm>
            <a:off x="839880" y="2505240"/>
            <a:ext cx="5157720" cy="3684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br/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br/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1800" b="0" strike="noStrike" spc="-1"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3280" cy="82404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endParaRPr lang="es-CO" sz="2400" b="0" strike="noStrike" spc="-1"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title"/>
          </p:nvPr>
        </p:nvSpPr>
        <p:spPr>
          <a:xfrm>
            <a:off x="6172200" y="2505240"/>
            <a:ext cx="5183280" cy="3684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br/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br/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br/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1800" b="0" strike="noStrike" spc="-1">
              <a:latin typeface="Arial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2E543F0-8761-4079-9F48-E7C745D089E3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213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77B817C-083A-4181-A614-15E13823ADA4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4400" b="0" strike="noStrike" spc="-1"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3D1F10D-D5A5-4C61-957B-D9053CDAA691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3D5FE9C-0795-4B18-BBC2-E5CEEF7A34D8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F68B460-8949-4C65-915B-DC5BE25F9D25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00C702D-2291-456B-9E43-E7C59A6C2CA6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2280" cy="16002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2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3200" b="0" strike="noStrike" spc="-1">
              <a:latin typeface="Arial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 type="title"/>
          </p:nvPr>
        </p:nvSpPr>
        <p:spPr>
          <a:xfrm>
            <a:off x="5183280" y="987480"/>
            <a:ext cx="6172200" cy="4873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br/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br/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br/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br/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331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2280" cy="3811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6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332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6371F7E-FFC8-433B-9681-1092E5BF8865}" type="datetime">
              <a:rPr lang="es-ES" sz="1200" b="0" strike="noStrike" spc="-1">
                <a:solidFill>
                  <a:srgbClr val="898989"/>
                </a:solidFill>
                <a:latin typeface="Calibri"/>
              </a:rPr>
              <a:t>10/08/2020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333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anchor="ctr" anchorCtr="1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34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DDFB5A1-39B7-4EC0-8B3C-7C01C4D9A962}" type="slidenum">
              <a:rPr lang="es-ES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0" y="0"/>
            <a:ext cx="12192120" cy="685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381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07" name="Imagen 11"/>
          <p:cNvPicPr/>
          <p:nvPr/>
        </p:nvPicPr>
        <p:blipFill>
          <a:blip r:embed="rId2"/>
          <a:srcRect r="5439"/>
          <a:stretch/>
        </p:blipFill>
        <p:spPr>
          <a:xfrm>
            <a:off x="144360" y="283680"/>
            <a:ext cx="10956600" cy="5763960"/>
          </a:xfrm>
          <a:prstGeom prst="rect">
            <a:avLst/>
          </a:prstGeom>
          <a:ln w="12600">
            <a:noFill/>
          </a:ln>
        </p:spPr>
      </p:pic>
      <p:sp>
        <p:nvSpPr>
          <p:cNvPr id="508" name="TextShape 2"/>
          <p:cNvSpPr txBox="1"/>
          <p:nvPr/>
        </p:nvSpPr>
        <p:spPr>
          <a:xfrm>
            <a:off x="185040" y="6174000"/>
            <a:ext cx="6400800" cy="701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es-CO" sz="2000" b="1" strike="noStrike" spc="-1">
                <a:solidFill>
                  <a:srgbClr val="000000"/>
                </a:solidFill>
                <a:latin typeface="Century Gothic"/>
                <a:ea typeface="Verdana"/>
              </a:rPr>
              <a:t>¡NUESTRA CULTURA: PROTEGER EL MEDIO AMBIENTE!</a:t>
            </a:r>
            <a:endParaRPr lang="es-CO" sz="2000" b="0" strike="noStrike" spc="-1">
              <a:latin typeface="Arial"/>
            </a:endParaRPr>
          </a:p>
        </p:txBody>
      </p:sp>
      <p:pic>
        <p:nvPicPr>
          <p:cNvPr id="509" name="Picture 2"/>
          <p:cNvPicPr/>
          <p:nvPr/>
        </p:nvPicPr>
        <p:blipFill>
          <a:blip r:embed="rId3"/>
          <a:stretch/>
        </p:blipFill>
        <p:spPr>
          <a:xfrm>
            <a:off x="9610200" y="6194880"/>
            <a:ext cx="2142000" cy="498960"/>
          </a:xfrm>
          <a:prstGeom prst="rect">
            <a:avLst/>
          </a:prstGeom>
          <a:ln w="12600">
            <a:noFill/>
          </a:ln>
        </p:spPr>
      </p:pic>
      <p:sp>
        <p:nvSpPr>
          <p:cNvPr id="510" name="TextShape 3"/>
          <p:cNvSpPr txBox="1"/>
          <p:nvPr/>
        </p:nvSpPr>
        <p:spPr>
          <a:xfrm>
            <a:off x="6585840" y="598680"/>
            <a:ext cx="5029200" cy="192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sz="4000" b="1" strike="noStrike" spc="-1">
                <a:solidFill>
                  <a:srgbClr val="000000"/>
                </a:solidFill>
                <a:latin typeface="Century Gothic"/>
              </a:rPr>
              <a:t>USO EFICIENTE DEL</a:t>
            </a:r>
            <a:endParaRPr lang="es-CO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4000" b="1" strike="noStrike" spc="-1">
                <a:solidFill>
                  <a:srgbClr val="000000"/>
                </a:solidFill>
                <a:latin typeface="Century Gothic"/>
              </a:rPr>
              <a:t> AGUA </a:t>
            </a:r>
            <a:endParaRPr lang="es-CO" sz="4000" b="0" strike="noStrike" spc="-1">
              <a:latin typeface="Arial"/>
            </a:endParaRPr>
          </a:p>
        </p:txBody>
      </p:sp>
      <p:sp>
        <p:nvSpPr>
          <p:cNvPr id="511" name="TextShape 4"/>
          <p:cNvSpPr txBox="1"/>
          <p:nvPr/>
        </p:nvSpPr>
        <p:spPr>
          <a:xfrm>
            <a:off x="7075080" y="2520720"/>
            <a:ext cx="4677120" cy="2554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sz="3200" b="0" strike="noStrike" spc="-1" dirty="0">
                <a:solidFill>
                  <a:srgbClr val="000000"/>
                </a:solidFill>
                <a:latin typeface="Century Gothic"/>
                <a:ea typeface="Noto Sans CJK SC"/>
              </a:rPr>
              <a:t>Cierre bien </a:t>
            </a:r>
            <a:r>
              <a:rPr lang="es-ES" sz="3200" b="0" strike="noStrike" spc="-1" dirty="0">
                <a:solidFill>
                  <a:srgbClr val="00B0F0"/>
                </a:solidFill>
                <a:latin typeface="Century Gothic"/>
                <a:ea typeface="Noto Sans CJK SC"/>
              </a:rPr>
              <a:t>los grifos</a:t>
            </a:r>
            <a:r>
              <a:rPr lang="es-ES" sz="3200" b="0" strike="noStrike" spc="-1" dirty="0">
                <a:latin typeface="Century Gothic"/>
                <a:ea typeface="Noto Sans CJK SC"/>
              </a:rPr>
              <a:t>.</a:t>
            </a:r>
            <a:r>
              <a:rPr lang="es-ES" sz="3200" b="0" strike="noStrike" spc="-1" dirty="0">
                <a:solidFill>
                  <a:srgbClr val="000000"/>
                </a:solidFill>
                <a:latin typeface="Century Gothic"/>
                <a:ea typeface="Noto Sans CJK SC"/>
              </a:rPr>
              <a:t> </a:t>
            </a:r>
            <a:r>
              <a:rPr lang="es-ES" sz="3200" b="0" strike="noStrike" spc="-1" dirty="0">
                <a:latin typeface="Century Gothic"/>
                <a:ea typeface="Noto Sans CJK SC"/>
              </a:rPr>
              <a:t>Una</a:t>
            </a:r>
            <a:r>
              <a:rPr lang="es-ES" sz="3200" b="0" strike="noStrike" spc="-1" dirty="0">
                <a:solidFill>
                  <a:srgbClr val="000000"/>
                </a:solidFill>
                <a:latin typeface="Century Gothic"/>
                <a:ea typeface="Noto Sans CJK SC"/>
              </a:rPr>
              <a:t> gota por segundo se convierte en </a:t>
            </a:r>
            <a:r>
              <a:rPr lang="es-ES" sz="3200" b="0" strike="noStrike" spc="-1" dirty="0">
                <a:solidFill>
                  <a:srgbClr val="00B0F0"/>
                </a:solidFill>
                <a:latin typeface="Century Gothic"/>
                <a:ea typeface="Noto Sans CJK SC"/>
              </a:rPr>
              <a:t>30 litros de agua  </a:t>
            </a:r>
            <a:r>
              <a:rPr lang="es-ES" sz="3200" b="0" strike="noStrike" spc="-1" dirty="0">
                <a:solidFill>
                  <a:srgbClr val="000000"/>
                </a:solidFill>
                <a:latin typeface="Century Gothic"/>
                <a:ea typeface="Noto Sans CJK SC"/>
              </a:rPr>
              <a:t>desperdiciados </a:t>
            </a:r>
            <a:r>
              <a:rPr lang="es-ES" sz="3200" b="0" strike="noStrike" spc="-1" dirty="0">
                <a:latin typeface="Century Gothic"/>
              </a:rPr>
              <a:t>al día.</a:t>
            </a:r>
            <a:endParaRPr lang="es-CO" sz="3200" b="0" strike="noStrike" spc="-1" dirty="0">
              <a:latin typeface="Arial"/>
            </a:endParaRPr>
          </a:p>
        </p:txBody>
      </p:sp>
      <p:sp>
        <p:nvSpPr>
          <p:cNvPr id="512" name="TextShape 5"/>
          <p:cNvSpPr txBox="1"/>
          <p:nvPr/>
        </p:nvSpPr>
        <p:spPr>
          <a:xfrm>
            <a:off x="10584000" y="2160000"/>
            <a:ext cx="180720" cy="456120"/>
          </a:xfrm>
          <a:prstGeom prst="rect">
            <a:avLst/>
          </a:prstGeom>
          <a:noFill/>
          <a:ln>
            <a:noFill/>
          </a:ln>
        </p:spPr>
      </p:sp>
      <p:sp>
        <p:nvSpPr>
          <p:cNvPr id="513" name="TextShape 6"/>
          <p:cNvSpPr txBox="1"/>
          <p:nvPr/>
        </p:nvSpPr>
        <p:spPr>
          <a:xfrm>
            <a:off x="11592000" y="2808000"/>
            <a:ext cx="180720" cy="45612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" name="Imagen 4" descr="Imagen que contiene alimentos&#10;&#10;Descripción generada automáticamente"/>
          <p:cNvPicPr/>
          <p:nvPr/>
        </p:nvPicPr>
        <p:blipFill>
          <a:blip/>
          <a:srcRect l="-2147483648" t="-2147483648" r="-2147483648" b="-2147483648"/>
          <a:stretch/>
        </p:blipFill>
        <p:spPr>
          <a:xfrm>
            <a:off x="0" y="0"/>
            <a:ext cx="12266280" cy="685800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dist="38183" dir="2700000">
              <a:srgbClr val="000000">
                <a:alpha val="43000"/>
              </a:srgbClr>
            </a:outerShdw>
          </a:effectLst>
        </p:spPr>
      </p:pic>
      <p:sp>
        <p:nvSpPr>
          <p:cNvPr id="515" name="TextShape 1"/>
          <p:cNvSpPr txBox="1"/>
          <p:nvPr/>
        </p:nvSpPr>
        <p:spPr>
          <a:xfrm rot="17953200">
            <a:off x="4996440" y="2606400"/>
            <a:ext cx="1722240" cy="461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en-US" sz="2400" b="1" strike="noStrike" spc="-1">
                <a:solidFill>
                  <a:srgbClr val="000000"/>
                </a:solidFill>
                <a:latin typeface="Century Gothic"/>
              </a:rPr>
              <a:t>RECICLAR</a:t>
            </a:r>
            <a:endParaRPr lang="es-CO" sz="2400" b="0" strike="noStrike" spc="-1">
              <a:latin typeface="Arial"/>
            </a:endParaRPr>
          </a:p>
        </p:txBody>
      </p:sp>
      <p:sp>
        <p:nvSpPr>
          <p:cNvPr id="516" name="TextShape 2"/>
          <p:cNvSpPr txBox="1"/>
          <p:nvPr/>
        </p:nvSpPr>
        <p:spPr>
          <a:xfrm>
            <a:off x="10036080" y="123840"/>
            <a:ext cx="2348280" cy="461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es-ES" sz="2400" b="1" strike="noStrike" spc="-1">
                <a:solidFill>
                  <a:srgbClr val="FFFFFF"/>
                </a:solidFill>
                <a:latin typeface="Century Gothic"/>
              </a:rPr>
              <a:t>17 DE MAYO </a:t>
            </a:r>
            <a:endParaRPr lang="es-CO" sz="2400" b="0" strike="noStrike" spc="-1">
              <a:latin typeface="Arial"/>
            </a:endParaRPr>
          </a:p>
        </p:txBody>
      </p:sp>
      <p:sp>
        <p:nvSpPr>
          <p:cNvPr id="517" name="TextShape 3"/>
          <p:cNvSpPr txBox="1"/>
          <p:nvPr/>
        </p:nvSpPr>
        <p:spPr>
          <a:xfrm>
            <a:off x="74160" y="192960"/>
            <a:ext cx="3585600" cy="2468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sz="3600" b="1" strike="noStrike" spc="-1">
                <a:solidFill>
                  <a:srgbClr val="92D050"/>
                </a:solidFill>
                <a:latin typeface="Century Gothic"/>
              </a:rPr>
              <a:t>DÍA </a:t>
            </a:r>
            <a:r>
              <a:rPr lang="es-ES" sz="2400" b="1" strike="noStrike" spc="-1">
                <a:solidFill>
                  <a:srgbClr val="92D050"/>
                </a:solidFill>
                <a:latin typeface="Century Gothic"/>
              </a:rPr>
              <a:t> MUNDIAL DEL</a:t>
            </a:r>
            <a:endParaRPr lang="es-CO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4800" b="1" strike="noStrike" spc="-1">
                <a:solidFill>
                  <a:srgbClr val="92D050"/>
                </a:solidFill>
                <a:latin typeface="Century Gothic"/>
              </a:rPr>
              <a:t>RECICLAJE</a:t>
            </a:r>
            <a:r>
              <a:rPr lang="es-ES" sz="3600" b="1" strike="noStrike" spc="-1">
                <a:solidFill>
                  <a:srgbClr val="92D050"/>
                </a:solidFill>
                <a:latin typeface="Century Gothic"/>
              </a:rPr>
              <a:t> </a:t>
            </a:r>
            <a:endParaRPr lang="es-CO" sz="3600" b="0" strike="noStrike" spc="-1">
              <a:latin typeface="Arial"/>
            </a:endParaRPr>
          </a:p>
        </p:txBody>
      </p:sp>
      <p:sp>
        <p:nvSpPr>
          <p:cNvPr id="518" name="TextShape 4"/>
          <p:cNvSpPr txBox="1"/>
          <p:nvPr/>
        </p:nvSpPr>
        <p:spPr>
          <a:xfrm rot="3231600">
            <a:off x="7147440" y="1536840"/>
            <a:ext cx="1482480" cy="566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en-US" sz="2400" b="1" strike="noStrike" spc="-1">
                <a:solidFill>
                  <a:srgbClr val="000000"/>
                </a:solidFill>
                <a:latin typeface="Century Gothic"/>
              </a:rPr>
              <a:t>REDUCIR</a:t>
            </a:r>
            <a:endParaRPr lang="es-CO" sz="2400" b="0" strike="noStrike" spc="-1">
              <a:latin typeface="Arial"/>
            </a:endParaRPr>
          </a:p>
        </p:txBody>
      </p:sp>
      <p:sp>
        <p:nvSpPr>
          <p:cNvPr id="519" name="TextShape 5"/>
          <p:cNvSpPr txBox="1"/>
          <p:nvPr/>
        </p:nvSpPr>
        <p:spPr>
          <a:xfrm rot="21038400">
            <a:off x="7256880" y="4011840"/>
            <a:ext cx="1257480" cy="520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en-US" sz="2200" b="1" strike="noStrike" spc="-1">
                <a:solidFill>
                  <a:srgbClr val="CE181E"/>
                </a:solidFill>
                <a:latin typeface="Century Gothic"/>
              </a:rPr>
              <a:t>REUTILIZAR</a:t>
            </a:r>
            <a:endParaRPr lang="es-CO" sz="2200" b="0" strike="noStrike" spc="-1">
              <a:latin typeface="Arial"/>
            </a:endParaRPr>
          </a:p>
        </p:txBody>
      </p:sp>
      <p:sp>
        <p:nvSpPr>
          <p:cNvPr id="520" name="TextShape 6"/>
          <p:cNvSpPr txBox="1"/>
          <p:nvPr/>
        </p:nvSpPr>
        <p:spPr>
          <a:xfrm>
            <a:off x="219600" y="1909080"/>
            <a:ext cx="3146040" cy="3108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entury Gothic"/>
              </a:rPr>
              <a:t>Reciclar es más que una acción, es el valor de la responsabilidad </a:t>
            </a:r>
            <a:r>
              <a:rPr lang="es-ES" sz="2800" b="0" strike="noStrike" spc="-1">
                <a:solidFill>
                  <a:srgbClr val="CE181E"/>
                </a:solidFill>
                <a:latin typeface="Century Gothic"/>
              </a:rPr>
              <a:t>de</a:t>
            </a:r>
            <a:r>
              <a:rPr lang="es-ES" sz="2800" b="0" strike="noStrike" spc="-1">
                <a:solidFill>
                  <a:srgbClr val="000000"/>
                </a:solidFill>
                <a:latin typeface="Century Gothic"/>
              </a:rPr>
              <a:t> preservar los recursos naturales</a:t>
            </a:r>
            <a:r>
              <a:rPr lang="es-ES" sz="2000" b="1" strike="noStrike" spc="-1">
                <a:solidFill>
                  <a:srgbClr val="000000"/>
                </a:solidFill>
                <a:latin typeface="Century Gothic"/>
              </a:rPr>
              <a:t>. 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521" name="CustomShape 7"/>
          <p:cNvSpPr/>
          <p:nvPr/>
        </p:nvSpPr>
        <p:spPr>
          <a:xfrm>
            <a:off x="9769320" y="6188040"/>
            <a:ext cx="2244960" cy="498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70AD4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22" name="Picture 2"/>
          <p:cNvPicPr/>
          <p:nvPr/>
        </p:nvPicPr>
        <p:blipFill>
          <a:blip/>
          <a:stretch/>
        </p:blipFill>
        <p:spPr>
          <a:xfrm>
            <a:off x="9769320" y="6194880"/>
            <a:ext cx="2142000" cy="498960"/>
          </a:xfrm>
          <a:prstGeom prst="rect">
            <a:avLst/>
          </a:prstGeom>
          <a:ln w="12600">
            <a:noFill/>
          </a:ln>
        </p:spPr>
      </p:pic>
      <p:sp>
        <p:nvSpPr>
          <p:cNvPr id="523" name="TextShape 8"/>
          <p:cNvSpPr txBox="1"/>
          <p:nvPr/>
        </p:nvSpPr>
        <p:spPr>
          <a:xfrm>
            <a:off x="74160" y="6188040"/>
            <a:ext cx="6400800" cy="701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Century Gothic"/>
                <a:ea typeface="Verdana"/>
              </a:rPr>
              <a:t>¡NUESTRA CULTURA: PROTEGER EL MEDIO AMBIENTE!</a:t>
            </a:r>
            <a:endParaRPr lang="es-CO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72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12</vt:i4>
      </vt:variant>
      <vt:variant>
        <vt:lpstr>Títulos de diapositiva</vt:lpstr>
      </vt:variant>
      <vt:variant>
        <vt:i4>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daniela garzon</dc:creator>
  <dc:description/>
  <cp:lastModifiedBy>Dayana</cp:lastModifiedBy>
  <cp:revision>5</cp:revision>
  <dcterms:created xsi:type="dcterms:W3CDTF">2020-05-15T18:04:59Z</dcterms:created>
  <dcterms:modified xsi:type="dcterms:W3CDTF">2020-08-10T16:10:43Z</dcterms:modified>
  <dc:language>es-CO</dc:language>
</cp:coreProperties>
</file>