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C6D8"/>
    <a:srgbClr val="FFFFFF"/>
    <a:srgbClr val="336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13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52C-7AB5-4522-B497-F2BABA69F0E7}" type="datetimeFigureOut">
              <a:rPr lang="es-CO" smtClean="0"/>
              <a:t>8/05/2020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1837-E7EB-479C-8B75-96B0A29809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07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52C-7AB5-4522-B497-F2BABA69F0E7}" type="datetimeFigureOut">
              <a:rPr lang="es-CO" smtClean="0"/>
              <a:t>8/05/2020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1837-E7EB-479C-8B75-96B0A29809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630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52C-7AB5-4522-B497-F2BABA69F0E7}" type="datetimeFigureOut">
              <a:rPr lang="es-CO" smtClean="0"/>
              <a:t>8/05/2020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1837-E7EB-479C-8B75-96B0A29809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851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52C-7AB5-4522-B497-F2BABA69F0E7}" type="datetimeFigureOut">
              <a:rPr lang="es-CO" smtClean="0"/>
              <a:t>8/05/2020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1837-E7EB-479C-8B75-96B0A29809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668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52C-7AB5-4522-B497-F2BABA69F0E7}" type="datetimeFigureOut">
              <a:rPr lang="es-CO" smtClean="0"/>
              <a:t>8/05/2020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1837-E7EB-479C-8B75-96B0A29809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422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52C-7AB5-4522-B497-F2BABA69F0E7}" type="datetimeFigureOut">
              <a:rPr lang="es-CO" smtClean="0"/>
              <a:t>8/05/2020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1837-E7EB-479C-8B75-96B0A29809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041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52C-7AB5-4522-B497-F2BABA69F0E7}" type="datetimeFigureOut">
              <a:rPr lang="es-CO" smtClean="0"/>
              <a:t>8/05/2020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1837-E7EB-479C-8B75-96B0A29809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116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52C-7AB5-4522-B497-F2BABA69F0E7}" type="datetimeFigureOut">
              <a:rPr lang="es-CO" smtClean="0"/>
              <a:t>8/05/2020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1837-E7EB-479C-8B75-96B0A29809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641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52C-7AB5-4522-B497-F2BABA69F0E7}" type="datetimeFigureOut">
              <a:rPr lang="es-CO" smtClean="0"/>
              <a:t>8/05/2020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1837-E7EB-479C-8B75-96B0A29809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438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52C-7AB5-4522-B497-F2BABA69F0E7}" type="datetimeFigureOut">
              <a:rPr lang="es-CO" smtClean="0"/>
              <a:t>8/05/2020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1837-E7EB-479C-8B75-96B0A29809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412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52C-7AB5-4522-B497-F2BABA69F0E7}" type="datetimeFigureOut">
              <a:rPr lang="es-CO" smtClean="0"/>
              <a:t>8/05/2020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1837-E7EB-479C-8B75-96B0A29809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918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0F52C-7AB5-4522-B497-F2BABA69F0E7}" type="datetimeFigureOut">
              <a:rPr lang="es-CO" smtClean="0"/>
              <a:t>8/05/2020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B1837-E7EB-479C-8B75-96B0A29809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908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872AB480-5AE9-4BC9-A7AC-5CCBD0C8EBC6}"/>
              </a:ext>
            </a:extLst>
          </p:cNvPr>
          <p:cNvSpPr/>
          <p:nvPr/>
        </p:nvSpPr>
        <p:spPr>
          <a:xfrm>
            <a:off x="-1281" y="-1"/>
            <a:ext cx="9159565" cy="6858000"/>
          </a:xfrm>
          <a:prstGeom prst="rect">
            <a:avLst/>
          </a:prstGeom>
          <a:solidFill>
            <a:srgbClr val="18C6D8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34" name="Picture 10" descr="Río Bogotá, los seis hitos que lo están salvando - Más Contenido -  ELTIEMPO.COM">
            <a:extLst>
              <a:ext uri="{FF2B5EF4-FFF2-40B4-BE49-F238E27FC236}">
                <a16:creationId xmlns:a16="http://schemas.microsoft.com/office/drawing/2014/main" id="{07ED3372-6593-4DEF-9A1E-EEE2AC42A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r="8460" b="4"/>
          <a:stretch/>
        </p:blipFill>
        <p:spPr bwMode="auto">
          <a:xfrm>
            <a:off x="20" y="3197786"/>
            <a:ext cx="4864588" cy="366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603"/>
            <a:ext cx="4093644" cy="3847552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Imagen 6" descr="Imagen que contiene naturaleza, montaña, colina, grande&#10;&#10;Descripción generada automáticamente">
            <a:extLst>
              <a:ext uri="{FF2B5EF4-FFF2-40B4-BE49-F238E27FC236}">
                <a16:creationId xmlns:a16="http://schemas.microsoft.com/office/drawing/2014/main" id="{D11FED7C-0029-4D76-B08C-83B7C4AE34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7" r="25668" b="1"/>
          <a:stretch/>
        </p:blipFill>
        <p:spPr>
          <a:xfrm>
            <a:off x="20" y="145605"/>
            <a:ext cx="3983764" cy="3601196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0956" y="2373366"/>
            <a:ext cx="5108344" cy="44748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2900" y="1142590"/>
            <a:ext cx="4431205" cy="44312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32" name="Picture 8" descr="Obras del Megaproyecto Río Bogotá con problemas - Periódico El Sol ...">
            <a:extLst>
              <a:ext uri="{FF2B5EF4-FFF2-40B4-BE49-F238E27FC236}">
                <a16:creationId xmlns:a16="http://schemas.microsoft.com/office/drawing/2014/main" id="{34DA7B9E-37E1-4C76-A3FF-EA5885211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5" r="20676" b="2"/>
          <a:stretch/>
        </p:blipFill>
        <p:spPr bwMode="auto">
          <a:xfrm>
            <a:off x="2528740" y="1275525"/>
            <a:ext cx="4165333" cy="4165333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3786AA1A-247F-4551-9E92-CFAEC40235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76C8155F-9BE2-4A71-AC21-32239FA54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30" y="476178"/>
            <a:ext cx="4261917" cy="1729545"/>
          </a:xfrm>
          <a:prstGeom prst="rect">
            <a:avLst/>
          </a:prstGeom>
        </p:spPr>
      </p:pic>
      <p:sp>
        <p:nvSpPr>
          <p:cNvPr id="29" name="CustomShape 2">
            <a:extLst>
              <a:ext uri="{FF2B5EF4-FFF2-40B4-BE49-F238E27FC236}">
                <a16:creationId xmlns:a16="http://schemas.microsoft.com/office/drawing/2014/main" id="{52EB9DA5-D7A1-455B-8F13-E4392AFE49C7}"/>
              </a:ext>
            </a:extLst>
          </p:cNvPr>
          <p:cNvSpPr/>
          <p:nvPr/>
        </p:nvSpPr>
        <p:spPr>
          <a:xfrm>
            <a:off x="368730" y="4766646"/>
            <a:ext cx="6400810" cy="4991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1800" b="1" strike="noStrike" spc="-1" dirty="0">
                <a:solidFill>
                  <a:srgbClr val="000000"/>
                </a:solidFill>
                <a:latin typeface="Century Gothic"/>
                <a:ea typeface="Verdana"/>
              </a:rPr>
              <a:t>!</a:t>
            </a:r>
            <a:endParaRPr lang="es-CO" sz="1800" strike="noStrike" spc="-1" dirty="0">
              <a:latin typeface="Arial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C85C8C8D-3ED0-4005-A6F8-EC968238EF03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6849194" y="6213272"/>
            <a:ext cx="2141987" cy="499112"/>
          </a:xfrm>
          <a:prstGeom prst="rect">
            <a:avLst/>
          </a:prstGeom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2243F71-C06D-476A-93BD-655232491D7C}"/>
              </a:ext>
            </a:extLst>
          </p:cNvPr>
          <p:cNvSpPr txBox="1"/>
          <p:nvPr/>
        </p:nvSpPr>
        <p:spPr>
          <a:xfrm>
            <a:off x="3983784" y="145605"/>
            <a:ext cx="1647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Día del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A5633D0-0F50-45C3-8CD7-0480C4863922}"/>
              </a:ext>
            </a:extLst>
          </p:cNvPr>
          <p:cNvSpPr txBox="1"/>
          <p:nvPr/>
        </p:nvSpPr>
        <p:spPr>
          <a:xfrm>
            <a:off x="7424951" y="1387415"/>
            <a:ext cx="1581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  <a:latin typeface="Impact" panose="020B0806030902050204" pitchFamily="34" charset="0"/>
              </a:rPr>
              <a:t>12 de mayo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A87D51D-24A3-44F1-BEC1-F584A8670891}"/>
              </a:ext>
            </a:extLst>
          </p:cNvPr>
          <p:cNvSpPr txBox="1"/>
          <p:nvPr/>
        </p:nvSpPr>
        <p:spPr>
          <a:xfrm>
            <a:off x="14681" y="6238592"/>
            <a:ext cx="640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spc="-1" dirty="0">
                <a:solidFill>
                  <a:srgbClr val="000000"/>
                </a:solidFill>
                <a:latin typeface="Century Gothic"/>
                <a:ea typeface="Verdana"/>
              </a:rPr>
              <a:t>¡NUESTRA CULTURA: PROTEGER EL MEDIO AMBIENTE!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77A65EE-C73D-4CB2-83B2-FE3C841C534A}"/>
              </a:ext>
            </a:extLst>
          </p:cNvPr>
          <p:cNvSpPr txBox="1"/>
          <p:nvPr/>
        </p:nvSpPr>
        <p:spPr>
          <a:xfrm>
            <a:off x="6887373" y="2252546"/>
            <a:ext cx="19678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latin typeface="Impact" panose="020B0806030902050204" pitchFamily="34" charset="0"/>
              </a:rPr>
              <a:t>Mantener las fuentes hídricas limpias es cosa de todos </a:t>
            </a: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93643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Presentación en pantalla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Impact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Mauricio Velandia coy</dc:creator>
  <cp:lastModifiedBy>Jose Mauricio Velandia coy</cp:lastModifiedBy>
  <cp:revision>4</cp:revision>
  <dcterms:created xsi:type="dcterms:W3CDTF">2020-05-08T18:25:32Z</dcterms:created>
  <dcterms:modified xsi:type="dcterms:W3CDTF">2020-05-08T19:04:35Z</dcterms:modified>
</cp:coreProperties>
</file>