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0" d="100"/>
          <a:sy n="60" d="100"/>
        </p:scale>
        <p:origin x="113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95E-4477-4566-B3BE-0DD88DBD4703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CCB9-7393-4B69-B0E2-65E23EBF6C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076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95E-4477-4566-B3BE-0DD88DBD4703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CCB9-7393-4B69-B0E2-65E23EBF6C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22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95E-4477-4566-B3BE-0DD88DBD4703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CCB9-7393-4B69-B0E2-65E23EBF6C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66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95E-4477-4566-B3BE-0DD88DBD4703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CCB9-7393-4B69-B0E2-65E23EBF6C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497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95E-4477-4566-B3BE-0DD88DBD4703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CCB9-7393-4B69-B0E2-65E23EBF6C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503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95E-4477-4566-B3BE-0DD88DBD4703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CCB9-7393-4B69-B0E2-65E23EBF6C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132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95E-4477-4566-B3BE-0DD88DBD4703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CCB9-7393-4B69-B0E2-65E23EBF6C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798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95E-4477-4566-B3BE-0DD88DBD4703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CCB9-7393-4B69-B0E2-65E23EBF6C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40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95E-4477-4566-B3BE-0DD88DBD4703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CCB9-7393-4B69-B0E2-65E23EBF6C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06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95E-4477-4566-B3BE-0DD88DBD4703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CCB9-7393-4B69-B0E2-65E23EBF6C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156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95E-4477-4566-B3BE-0DD88DBD4703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CCB9-7393-4B69-B0E2-65E23EBF6C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491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AF95E-4477-4566-B3BE-0DD88DBD4703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CCB9-7393-4B69-B0E2-65E23EBF6C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74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176"/>
            <a:ext cx="12192000" cy="6177824"/>
          </a:xfrm>
          <a:prstGeom prst="rect">
            <a:avLst/>
          </a:prstGeom>
        </p:spPr>
      </p:pic>
      <p:pic>
        <p:nvPicPr>
          <p:cNvPr id="8" name="Picture 2" descr="C:\Users\drocha\Downloads\horizontal color PNGMesa de trabajo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322" y="6148833"/>
            <a:ext cx="2077264" cy="528253"/>
          </a:xfrm>
          <a:prstGeom prst="rect">
            <a:avLst/>
          </a:prstGeom>
          <a:noFill/>
        </p:spPr>
      </p:pic>
      <p:pic>
        <p:nvPicPr>
          <p:cNvPr id="9" name="Picture 12" descr="C:\Users\drocha\Downloads\piga color PNGRecurso 1@4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9187" y="6148832"/>
            <a:ext cx="618721" cy="528253"/>
          </a:xfrm>
          <a:prstGeom prst="rect">
            <a:avLst/>
          </a:prstGeom>
          <a:noFill/>
        </p:spPr>
      </p:pic>
      <p:sp>
        <p:nvSpPr>
          <p:cNvPr id="10" name="5 Rectángulo"/>
          <p:cNvSpPr/>
          <p:nvPr/>
        </p:nvSpPr>
        <p:spPr>
          <a:xfrm>
            <a:off x="193328" y="6321217"/>
            <a:ext cx="6405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ES" b="1" dirty="0" smtClean="0">
                <a:latin typeface="Century Gothic" pitchFamily="34" charset="0"/>
                <a:ea typeface="Verdana" pitchFamily="34" charset="0"/>
              </a:rPr>
              <a:t>¡</a:t>
            </a:r>
            <a:r>
              <a:rPr lang="es-CO" altLang="es-ES" sz="2000" b="1" dirty="0" smtClean="0">
                <a:latin typeface="Century Gothic" pitchFamily="34" charset="0"/>
                <a:ea typeface="Verdana" pitchFamily="34" charset="0"/>
              </a:rPr>
              <a:t>NUESTRA CULTURA: PROTEGER EL MEDIO AMBIENTE!</a:t>
            </a:r>
            <a:endParaRPr lang="en-US" altLang="es-ES" sz="2000" b="1" dirty="0" smtClean="0">
              <a:latin typeface="Century Gothic" pitchFamily="34" charset="0"/>
              <a:ea typeface="Verdana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088" y="0"/>
            <a:ext cx="12192000" cy="68017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Disposición de los residuos </a:t>
            </a:r>
            <a:endParaRPr lang="es-CO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469185" y="428043"/>
            <a:ext cx="2245895" cy="5042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latin typeface="Century Gothic" panose="020B0502020202020204" pitchFamily="34" charset="0"/>
              </a:rPr>
              <a:t>Aprovechables</a:t>
            </a:r>
            <a:r>
              <a:rPr lang="es-CO" dirty="0" smtClean="0"/>
              <a:t>  </a:t>
            </a:r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417095" y="363179"/>
            <a:ext cx="2630905" cy="5053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</a:t>
            </a:r>
            <a:r>
              <a:rPr lang="es-CO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aprovechables </a:t>
            </a:r>
            <a:endParaRPr lang="es-CO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832431" y="2325294"/>
            <a:ext cx="1038632" cy="3858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Vidrio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002504" y="4435466"/>
            <a:ext cx="1612233" cy="5536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Colillas de cigarrillo 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052009" y="5572486"/>
            <a:ext cx="1612233" cy="5536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Residuos de barrido 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81100" y="4945205"/>
            <a:ext cx="1130969" cy="5536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Papel sanitario 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29652" y="2969289"/>
            <a:ext cx="1102896" cy="39955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Icopor 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091394" y="2133771"/>
            <a:ext cx="1515979" cy="5536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Residuos de comida 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403556" y="2573736"/>
            <a:ext cx="1130969" cy="37458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Esponjas 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0427368" y="3821008"/>
            <a:ext cx="1443695" cy="44808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Tetra-pack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0155080" y="5548429"/>
            <a:ext cx="1194776" cy="39131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Metal  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193771" y="5417430"/>
            <a:ext cx="1194776" cy="39131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Tela   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235711" y="3974178"/>
            <a:ext cx="1194776" cy="39131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Plástico  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413541" y="2345605"/>
            <a:ext cx="1194776" cy="39131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Cartón  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8904612" y="1447499"/>
            <a:ext cx="1522756" cy="68627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Empaques y paquetes 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2" descr="C:\Users\drocha\Downloads\horizontal color PNGMesa de trabajo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322" y="6148833"/>
            <a:ext cx="2077264" cy="528253"/>
          </a:xfrm>
          <a:prstGeom prst="rect">
            <a:avLst/>
          </a:prstGeom>
          <a:noFill/>
        </p:spPr>
      </p:pic>
      <p:pic>
        <p:nvPicPr>
          <p:cNvPr id="8" name="Picture 12" descr="C:\Users\drocha\Downloads\piga color PNGRecurso 1@4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3127" y="6173926"/>
            <a:ext cx="618721" cy="528253"/>
          </a:xfrm>
          <a:prstGeom prst="rect">
            <a:avLst/>
          </a:prstGeom>
          <a:noFill/>
        </p:spPr>
      </p:pic>
      <p:sp>
        <p:nvSpPr>
          <p:cNvPr id="23" name="CuadroTexto 22"/>
          <p:cNvSpPr txBox="1"/>
          <p:nvPr/>
        </p:nvSpPr>
        <p:spPr>
          <a:xfrm>
            <a:off x="2728491" y="169716"/>
            <a:ext cx="6714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Tips ahorro de energía </a:t>
            </a:r>
          </a:p>
        </p:txBody>
      </p:sp>
      <p:sp>
        <p:nvSpPr>
          <p:cNvPr id="28" name="5 Rectángulo"/>
          <p:cNvSpPr/>
          <p:nvPr/>
        </p:nvSpPr>
        <p:spPr>
          <a:xfrm>
            <a:off x="265105" y="6173926"/>
            <a:ext cx="6405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ES" b="1" dirty="0" smtClean="0">
                <a:latin typeface="Century Gothic" pitchFamily="34" charset="0"/>
                <a:ea typeface="Verdana" pitchFamily="34" charset="0"/>
              </a:rPr>
              <a:t>¡</a:t>
            </a:r>
            <a:r>
              <a:rPr lang="es-CO" altLang="es-ES" sz="2000" b="1" dirty="0" smtClean="0">
                <a:latin typeface="Century Gothic" pitchFamily="34" charset="0"/>
                <a:ea typeface="Verdana" pitchFamily="34" charset="0"/>
              </a:rPr>
              <a:t>NUESTRA CULTURA: PROTEGER EL MEDIO AMBIENTE!</a:t>
            </a:r>
            <a:endParaRPr lang="en-US" altLang="es-ES" sz="2000" b="1" dirty="0" smtClean="0">
              <a:latin typeface="Century Gothic" pitchFamily="34" charset="0"/>
              <a:ea typeface="Verdana" pitchFamily="34" charset="0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540326" y="1108873"/>
            <a:ext cx="6774873" cy="464305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 30"/>
          <p:cNvSpPr/>
          <p:nvPr/>
        </p:nvSpPr>
        <p:spPr>
          <a:xfrm>
            <a:off x="879762" y="1253945"/>
            <a:ext cx="64354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altLang="es-CO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altLang="es-CO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  <a:r>
              <a:rPr lang="es-CO" altLang="es-CO" sz="2000" dirty="0" smtClean="0">
                <a:latin typeface="Century Gothic" panose="020B0502020202020204" pitchFamily="34" charset="0"/>
              </a:rPr>
              <a:t>Apague las luces cuando salga de la habitación </a:t>
            </a:r>
            <a:endParaRPr lang="es-CO" altLang="es-CO" sz="2000" dirty="0">
              <a:latin typeface="Century Gothic" panose="020B0502020202020204" pitchFamily="34" charset="0"/>
            </a:endParaRPr>
          </a:p>
          <a:p>
            <a:pPr lvl="0"/>
            <a:endParaRPr lang="es-CO" altLang="es-CO" sz="2000" dirty="0" smtClean="0">
              <a:latin typeface="Century Gothic" panose="020B0502020202020204" pitchFamily="34" charset="0"/>
            </a:endParaRPr>
          </a:p>
          <a:p>
            <a:pPr lvl="0"/>
            <a:r>
              <a:rPr lang="es-CO" altLang="es-CO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2.</a:t>
            </a:r>
            <a:r>
              <a:rPr lang="es-CO" altLang="es-CO" sz="2000" dirty="0" smtClean="0">
                <a:latin typeface="Century Gothic" panose="020B0502020202020204" pitchFamily="34" charset="0"/>
              </a:rPr>
              <a:t>Use bombillos ahorradores, consumen 75% menos energía.</a:t>
            </a:r>
            <a:endParaRPr lang="es-CO" altLang="es-CO" sz="20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s-CO" altLang="es-CO" sz="2000" b="1" dirty="0">
              <a:latin typeface="Century Gothic" panose="020B0502020202020204" pitchFamily="34" charset="0"/>
            </a:endParaRPr>
          </a:p>
          <a:p>
            <a:pPr lvl="0"/>
            <a:r>
              <a:rPr lang="es-CO" altLang="es-CO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s-CO" altLang="es-CO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  <a:r>
              <a:rPr lang="es-CO" altLang="es-CO" sz="2000" dirty="0" smtClean="0">
                <a:latin typeface="Century Gothic" panose="020B0502020202020204" pitchFamily="34" charset="0"/>
              </a:rPr>
              <a:t>Use </a:t>
            </a:r>
            <a:r>
              <a:rPr lang="es-CO" altLang="es-CO" sz="2000" dirty="0">
                <a:latin typeface="Century Gothic" panose="020B0502020202020204" pitchFamily="34" charset="0"/>
              </a:rPr>
              <a:t>la lavadora llena: </a:t>
            </a:r>
            <a:r>
              <a:rPr lang="es-CO" altLang="es-CO" sz="2000" dirty="0" smtClean="0">
                <a:latin typeface="Century Gothic" panose="020B0502020202020204" pitchFamily="34" charset="0"/>
              </a:rPr>
              <a:t>ahorrara </a:t>
            </a:r>
            <a:r>
              <a:rPr lang="es-CO" altLang="es-CO" sz="2000" dirty="0">
                <a:latin typeface="Century Gothic" panose="020B0502020202020204" pitchFamily="34" charset="0"/>
              </a:rPr>
              <a:t>agua y electricidad.</a:t>
            </a:r>
          </a:p>
          <a:p>
            <a:pPr lvl="0"/>
            <a:r>
              <a:rPr lang="es-CO" altLang="es-CO" sz="2000" dirty="0">
                <a:latin typeface="Century Gothic" panose="020B0502020202020204" pitchFamily="34" charset="0"/>
              </a:rPr>
              <a:t/>
            </a:r>
            <a:br>
              <a:rPr lang="es-CO" altLang="es-CO" sz="2000" dirty="0">
                <a:latin typeface="Century Gothic" panose="020B0502020202020204" pitchFamily="34" charset="0"/>
              </a:rPr>
            </a:br>
            <a:r>
              <a:rPr lang="es-CO" altLang="es-CO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altLang="es-CO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s-CO" altLang="es-CO" sz="2000" dirty="0" smtClean="0">
                <a:latin typeface="Century Gothic" panose="020B0502020202020204" pitchFamily="34" charset="0"/>
              </a:rPr>
              <a:t>Apage su </a:t>
            </a:r>
            <a:r>
              <a:rPr lang="es-CO" altLang="es-CO" sz="2000" dirty="0">
                <a:latin typeface="Century Gothic" panose="020B0502020202020204" pitchFamily="34" charset="0"/>
              </a:rPr>
              <a:t>ordenador si no lo </a:t>
            </a:r>
            <a:r>
              <a:rPr lang="es-CO" altLang="es-CO" sz="2000" dirty="0" smtClean="0">
                <a:latin typeface="Century Gothic" panose="020B0502020202020204" pitchFamily="34" charset="0"/>
              </a:rPr>
              <a:t>esta </a:t>
            </a:r>
            <a:r>
              <a:rPr lang="es-CO" altLang="es-CO" sz="2000" dirty="0">
                <a:latin typeface="Century Gothic" panose="020B0502020202020204" pitchFamily="34" charset="0"/>
              </a:rPr>
              <a:t>utilizando. Puede llegar a consumir 70% </a:t>
            </a:r>
            <a:r>
              <a:rPr lang="es-CO" altLang="es-CO" sz="2000" dirty="0" smtClean="0">
                <a:latin typeface="Century Gothic" panose="020B0502020202020204" pitchFamily="34" charset="0"/>
              </a:rPr>
              <a:t>diario</a:t>
            </a:r>
          </a:p>
          <a:p>
            <a:pPr lvl="0"/>
            <a:endParaRPr lang="es-CO" altLang="es-CO" sz="2000" dirty="0" smtClean="0">
              <a:latin typeface="Century Gothic" panose="020B0502020202020204" pitchFamily="34" charset="0"/>
            </a:endParaRPr>
          </a:p>
          <a:p>
            <a:r>
              <a:rPr lang="es-CO" altLang="es-CO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5.</a:t>
            </a:r>
            <a:r>
              <a:rPr lang="es-CO" altLang="es-CO" sz="2000" dirty="0" smtClean="0">
                <a:latin typeface="Century Gothic" panose="020B0502020202020204" pitchFamily="34" charset="0"/>
              </a:rPr>
              <a:t>Desconecte </a:t>
            </a:r>
            <a:r>
              <a:rPr lang="es-CO" altLang="es-CO" sz="2000" dirty="0">
                <a:latin typeface="Century Gothic" panose="020B0502020202020204" pitchFamily="34" charset="0"/>
              </a:rPr>
              <a:t>todos los aparatos electrónicos que no estés </a:t>
            </a:r>
            <a:r>
              <a:rPr lang="es-CO" altLang="es-CO" sz="2000" dirty="0" smtClean="0">
                <a:latin typeface="Century Gothic" panose="020B0502020202020204" pitchFamily="34" charset="0"/>
              </a:rPr>
              <a:t>utilizando</a:t>
            </a:r>
          </a:p>
          <a:p>
            <a:endParaRPr lang="es-CO" altLang="es-CO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83</Words>
  <Application>Microsoft Office PowerPoint</Application>
  <PresentationFormat>Panorámica</PresentationFormat>
  <Paragraphs>27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Verdana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 ramirez</dc:creator>
  <cp:lastModifiedBy>alexa ramirez</cp:lastModifiedBy>
  <cp:revision>18</cp:revision>
  <dcterms:created xsi:type="dcterms:W3CDTF">2020-04-03T16:18:13Z</dcterms:created>
  <dcterms:modified xsi:type="dcterms:W3CDTF">2020-04-03T20:24:53Z</dcterms:modified>
</cp:coreProperties>
</file>